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56" r:id="rId2"/>
    <p:sldId id="259" r:id="rId3"/>
    <p:sldId id="260" r:id="rId4"/>
    <p:sldId id="258" r:id="rId5"/>
    <p:sldId id="261" r:id="rId6"/>
    <p:sldId id="262" r:id="rId7"/>
    <p:sldId id="263" r:id="rId8"/>
    <p:sldId id="264" r:id="rId9"/>
    <p:sldId id="265" r:id="rId10"/>
    <p:sldId id="280" r:id="rId11"/>
    <p:sldId id="279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81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1B2A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75" d="100"/>
          <a:sy n="75" d="100"/>
        </p:scale>
        <p:origin x="912" y="108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0E79C5-2370-4950-97DE-A8B9A9C1F59C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BCEAD0-E0C3-498E-B426-C8F3718F053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221462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2020/1/13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27.png"/><Relationship Id="rId39" Type="http://schemas.openxmlformats.org/officeDocument/2006/relationships/image" Target="../media/image40.png"/><Relationship Id="rId21" Type="http://schemas.openxmlformats.org/officeDocument/2006/relationships/image" Target="../media/image22.png"/><Relationship Id="rId34" Type="http://schemas.openxmlformats.org/officeDocument/2006/relationships/image" Target="../media/image35.png"/><Relationship Id="rId42" Type="http://schemas.openxmlformats.org/officeDocument/2006/relationships/image" Target="../media/image43.png"/><Relationship Id="rId47" Type="http://schemas.openxmlformats.org/officeDocument/2006/relationships/image" Target="../media/image48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6" Type="http://schemas.openxmlformats.org/officeDocument/2006/relationships/image" Target="../media/image17.png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32" Type="http://schemas.openxmlformats.org/officeDocument/2006/relationships/image" Target="../media/image33.png"/><Relationship Id="rId37" Type="http://schemas.openxmlformats.org/officeDocument/2006/relationships/image" Target="../media/image38.png"/><Relationship Id="rId40" Type="http://schemas.openxmlformats.org/officeDocument/2006/relationships/image" Target="../media/image41.png"/><Relationship Id="rId45" Type="http://schemas.openxmlformats.org/officeDocument/2006/relationships/image" Target="../media/image46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28" Type="http://schemas.openxmlformats.org/officeDocument/2006/relationships/image" Target="../media/image29.png"/><Relationship Id="rId36" Type="http://schemas.openxmlformats.org/officeDocument/2006/relationships/image" Target="../media/image37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31" Type="http://schemas.openxmlformats.org/officeDocument/2006/relationships/image" Target="../media/image32.png"/><Relationship Id="rId44" Type="http://schemas.openxmlformats.org/officeDocument/2006/relationships/image" Target="../media/image45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Relationship Id="rId30" Type="http://schemas.openxmlformats.org/officeDocument/2006/relationships/image" Target="../media/image31.png"/><Relationship Id="rId35" Type="http://schemas.openxmlformats.org/officeDocument/2006/relationships/image" Target="../media/image36.png"/><Relationship Id="rId43" Type="http://schemas.openxmlformats.org/officeDocument/2006/relationships/image" Target="../media/image44.png"/><Relationship Id="rId48" Type="http://schemas.openxmlformats.org/officeDocument/2006/relationships/image" Target="../media/image49.png"/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33" Type="http://schemas.openxmlformats.org/officeDocument/2006/relationships/image" Target="../media/image34.png"/><Relationship Id="rId38" Type="http://schemas.openxmlformats.org/officeDocument/2006/relationships/image" Target="../media/image39.png"/><Relationship Id="rId46" Type="http://schemas.openxmlformats.org/officeDocument/2006/relationships/image" Target="../media/image47.png"/><Relationship Id="rId20" Type="http://schemas.openxmlformats.org/officeDocument/2006/relationships/image" Target="../media/image21.png"/><Relationship Id="rId41" Type="http://schemas.openxmlformats.org/officeDocument/2006/relationships/image" Target="../media/image42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emf"/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em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hyperlink" Target="http://www.51pptmoban.com/shejishi/StephenZhu/" TargetMode="Externa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1074372" y="3079805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4828900" y="166688"/>
            <a:ext cx="2549525" cy="2620962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96" name="TextBox 1"/>
          <p:cNvSpPr txBox="1"/>
          <p:nvPr/>
        </p:nvSpPr>
        <p:spPr>
          <a:xfrm>
            <a:off x="1251137" y="3007119"/>
            <a:ext cx="10100679" cy="2123630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新年总结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汇报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PPT</a:t>
            </a:r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模板</a:t>
            </a:r>
            <a:endParaRPr lang="zh-CN" altLang="en-US" sz="6600" b="1" dirty="0">
              <a:solidFill>
                <a:prstClr val="white"/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4639203" y="5649725"/>
            <a:ext cx="246063" cy="258763"/>
            <a:chOff x="2403476" y="3300413"/>
            <a:chExt cx="246063" cy="258763"/>
          </a:xfrm>
        </p:grpSpPr>
        <p:sp>
          <p:nvSpPr>
            <p:cNvPr id="299" name="Oval 340"/>
            <p:cNvSpPr>
              <a:spLocks noChangeArrowheads="1"/>
            </p:cNvSpPr>
            <p:nvPr/>
          </p:nvSpPr>
          <p:spPr bwMode="auto">
            <a:xfrm>
              <a:off x="2500313" y="3409950"/>
              <a:ext cx="46038" cy="46038"/>
            </a:xfrm>
            <a:prstGeom prst="ellipse">
              <a:avLst/>
            </a:pr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Oval 341"/>
            <p:cNvSpPr>
              <a:spLocks noChangeArrowheads="1"/>
            </p:cNvSpPr>
            <p:nvPr/>
          </p:nvSpPr>
          <p:spPr bwMode="auto">
            <a:xfrm>
              <a:off x="2493963" y="3300413"/>
              <a:ext cx="65088" cy="103188"/>
            </a:xfrm>
            <a:prstGeom prst="ellipse">
              <a:avLst/>
            </a:pr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Oval 342"/>
            <p:cNvSpPr>
              <a:spLocks noChangeArrowheads="1"/>
            </p:cNvSpPr>
            <p:nvPr/>
          </p:nvSpPr>
          <p:spPr bwMode="auto">
            <a:xfrm>
              <a:off x="2493963" y="3455988"/>
              <a:ext cx="65088" cy="103188"/>
            </a:xfrm>
            <a:prstGeom prst="ellipse">
              <a:avLst/>
            </a:pr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43"/>
            <p:cNvSpPr>
              <a:spLocks/>
            </p:cNvSpPr>
            <p:nvPr/>
          </p:nvSpPr>
          <p:spPr bwMode="auto">
            <a:xfrm>
              <a:off x="2540001" y="3352800"/>
              <a:ext cx="109538" cy="77788"/>
            </a:xfrm>
            <a:custGeom>
              <a:avLst/>
              <a:gdLst>
                <a:gd name="T0" fmla="*/ 11 w 17"/>
                <a:gd name="T1" fmla="*/ 0 h 12"/>
                <a:gd name="T2" fmla="*/ 9 w 17"/>
                <a:gd name="T3" fmla="*/ 1 h 12"/>
                <a:gd name="T4" fmla="*/ 2 w 17"/>
                <a:gd name="T5" fmla="*/ 10 h 12"/>
                <a:gd name="T6" fmla="*/ 6 w 17"/>
                <a:gd name="T7" fmla="*/ 12 h 12"/>
                <a:gd name="T8" fmla="*/ 13 w 17"/>
                <a:gd name="T9" fmla="*/ 10 h 12"/>
                <a:gd name="T10" fmla="*/ 16 w 17"/>
                <a:gd name="T11" fmla="*/ 3 h 12"/>
                <a:gd name="T12" fmla="*/ 11 w 1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11" y="0"/>
                  </a:moveTo>
                  <a:cubicBezTo>
                    <a:pt x="10" y="0"/>
                    <a:pt x="10" y="1"/>
                    <a:pt x="9" y="1"/>
                  </a:cubicBezTo>
                  <a:cubicBezTo>
                    <a:pt x="6" y="2"/>
                    <a:pt x="0" y="8"/>
                    <a:pt x="2" y="10"/>
                  </a:cubicBezTo>
                  <a:cubicBezTo>
                    <a:pt x="2" y="11"/>
                    <a:pt x="4" y="12"/>
                    <a:pt x="6" y="12"/>
                  </a:cubicBezTo>
                  <a:cubicBezTo>
                    <a:pt x="9" y="12"/>
                    <a:pt x="12" y="11"/>
                    <a:pt x="13" y="10"/>
                  </a:cubicBezTo>
                  <a:cubicBezTo>
                    <a:pt x="16" y="9"/>
                    <a:pt x="17" y="6"/>
                    <a:pt x="16" y="3"/>
                  </a:cubicBezTo>
                  <a:cubicBezTo>
                    <a:pt x="15" y="2"/>
                    <a:pt x="13" y="0"/>
                    <a:pt x="11" y="0"/>
                  </a:cubicBezTo>
                </a:path>
              </a:pathLst>
            </a:cu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44"/>
            <p:cNvSpPr>
              <a:spLocks/>
            </p:cNvSpPr>
            <p:nvPr/>
          </p:nvSpPr>
          <p:spPr bwMode="auto">
            <a:xfrm>
              <a:off x="2403476" y="3436938"/>
              <a:ext cx="103188" cy="71438"/>
            </a:xfrm>
            <a:custGeom>
              <a:avLst/>
              <a:gdLst>
                <a:gd name="T0" fmla="*/ 10 w 16"/>
                <a:gd name="T1" fmla="*/ 0 h 11"/>
                <a:gd name="T2" fmla="*/ 3 w 16"/>
                <a:gd name="T3" fmla="*/ 1 h 11"/>
                <a:gd name="T4" fmla="*/ 1 w 16"/>
                <a:gd name="T5" fmla="*/ 8 h 11"/>
                <a:gd name="T6" fmla="*/ 5 w 16"/>
                <a:gd name="T7" fmla="*/ 11 h 11"/>
                <a:gd name="T8" fmla="*/ 7 w 16"/>
                <a:gd name="T9" fmla="*/ 10 h 11"/>
                <a:gd name="T10" fmla="*/ 15 w 16"/>
                <a:gd name="T11" fmla="*/ 1 h 11"/>
                <a:gd name="T12" fmla="*/ 10 w 1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10" y="0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2" y="10"/>
                    <a:pt x="4" y="11"/>
                    <a:pt x="5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10" y="9"/>
                    <a:pt x="16" y="4"/>
                    <a:pt x="15" y="1"/>
                  </a:cubicBezTo>
                  <a:cubicBezTo>
                    <a:pt x="14" y="0"/>
                    <a:pt x="13" y="0"/>
                    <a:pt x="10" y="0"/>
                  </a:cubicBezTo>
                </a:path>
              </a:pathLst>
            </a:cu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45"/>
            <p:cNvSpPr>
              <a:spLocks/>
            </p:cNvSpPr>
            <p:nvPr/>
          </p:nvSpPr>
          <p:spPr bwMode="auto">
            <a:xfrm>
              <a:off x="2540001" y="3436938"/>
              <a:ext cx="103188" cy="77788"/>
            </a:xfrm>
            <a:custGeom>
              <a:avLst/>
              <a:gdLst>
                <a:gd name="T0" fmla="*/ 5 w 16"/>
                <a:gd name="T1" fmla="*/ 0 h 12"/>
                <a:gd name="T2" fmla="*/ 1 w 16"/>
                <a:gd name="T3" fmla="*/ 1 h 12"/>
                <a:gd name="T4" fmla="*/ 8 w 16"/>
                <a:gd name="T5" fmla="*/ 11 h 12"/>
                <a:gd name="T6" fmla="*/ 10 w 16"/>
                <a:gd name="T7" fmla="*/ 12 h 12"/>
                <a:gd name="T8" fmla="*/ 15 w 16"/>
                <a:gd name="T9" fmla="*/ 9 h 12"/>
                <a:gd name="T10" fmla="*/ 13 w 16"/>
                <a:gd name="T11" fmla="*/ 2 h 12"/>
                <a:gd name="T12" fmla="*/ 5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5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4"/>
                    <a:pt x="6" y="10"/>
                    <a:pt x="8" y="11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2" y="12"/>
                    <a:pt x="14" y="11"/>
                    <a:pt x="15" y="9"/>
                  </a:cubicBezTo>
                  <a:cubicBezTo>
                    <a:pt x="16" y="6"/>
                    <a:pt x="16" y="3"/>
                    <a:pt x="13" y="2"/>
                  </a:cubicBezTo>
                  <a:cubicBezTo>
                    <a:pt x="12" y="1"/>
                    <a:pt x="8" y="0"/>
                    <a:pt x="5" y="0"/>
                  </a:cubicBezTo>
                </a:path>
              </a:pathLst>
            </a:cu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46"/>
            <p:cNvSpPr>
              <a:spLocks/>
            </p:cNvSpPr>
            <p:nvPr/>
          </p:nvSpPr>
          <p:spPr bwMode="auto">
            <a:xfrm>
              <a:off x="2403476" y="3352800"/>
              <a:ext cx="103188" cy="69850"/>
            </a:xfrm>
            <a:custGeom>
              <a:avLst/>
              <a:gdLst>
                <a:gd name="T0" fmla="*/ 6 w 16"/>
                <a:gd name="T1" fmla="*/ 0 h 11"/>
                <a:gd name="T2" fmla="*/ 1 w 16"/>
                <a:gd name="T3" fmla="*/ 2 h 11"/>
                <a:gd name="T4" fmla="*/ 3 w 16"/>
                <a:gd name="T5" fmla="*/ 9 h 11"/>
                <a:gd name="T6" fmla="*/ 11 w 16"/>
                <a:gd name="T7" fmla="*/ 11 h 11"/>
                <a:gd name="T8" fmla="*/ 15 w 16"/>
                <a:gd name="T9" fmla="*/ 10 h 11"/>
                <a:gd name="T10" fmla="*/ 8 w 16"/>
                <a:gd name="T11" fmla="*/ 0 h 11"/>
                <a:gd name="T12" fmla="*/ 6 w 1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6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5"/>
                    <a:pt x="1" y="8"/>
                    <a:pt x="3" y="9"/>
                  </a:cubicBezTo>
                  <a:cubicBezTo>
                    <a:pt x="5" y="10"/>
                    <a:pt x="9" y="11"/>
                    <a:pt x="11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6" y="7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6" name="圆角矩形 2"/>
          <p:cNvSpPr/>
          <p:nvPr/>
        </p:nvSpPr>
        <p:spPr>
          <a:xfrm>
            <a:off x="4651743" y="5464916"/>
            <a:ext cx="1309679" cy="370768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>
              <a:defRPr/>
            </a:pPr>
            <a:r>
              <a:rPr lang="zh-CN" altLang="en-US" sz="1200" b="1" dirty="0">
                <a:solidFill>
                  <a:prstClr val="black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307" name="圆角矩形 2"/>
          <p:cNvSpPr/>
          <p:nvPr/>
        </p:nvSpPr>
        <p:spPr>
          <a:xfrm>
            <a:off x="4230539" y="5464916"/>
            <a:ext cx="370821" cy="370768"/>
          </a:xfrm>
          <a:prstGeom prst="rect">
            <a:avLst/>
          </a:prstGeom>
          <a:solidFill>
            <a:srgbClr val="C1272D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algn="ctr">
              <a:defRPr/>
            </a:pPr>
            <a:endParaRPr lang="zh-CN" altLang="en-US" sz="1400" b="1">
              <a:solidFill>
                <a:srgbClr val="00A19A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308" name="student-graduation-cap-shape_52041"/>
          <p:cNvSpPr>
            <a:spLocks noChangeAspect="1"/>
          </p:cNvSpPr>
          <p:nvPr/>
        </p:nvSpPr>
        <p:spPr bwMode="auto">
          <a:xfrm>
            <a:off x="4335394" y="5551421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>
              <a:defRPr/>
            </a:pPr>
            <a:endParaRPr lang="zh-CN" altLang="en-US" sz="1400" b="1" dirty="0">
              <a:solidFill>
                <a:srgbClr val="00A19A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309" name="圆角矩形 2"/>
          <p:cNvSpPr/>
          <p:nvPr/>
        </p:nvSpPr>
        <p:spPr>
          <a:xfrm>
            <a:off x="6258690" y="5482668"/>
            <a:ext cx="370834" cy="370958"/>
          </a:xfrm>
          <a:prstGeom prst="rect">
            <a:avLst/>
          </a:prstGeom>
          <a:solidFill>
            <a:srgbClr val="C1272D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algn="ctr">
              <a:defRPr/>
            </a:pPr>
            <a:endParaRPr lang="zh-CN" altLang="en-US" sz="1400" b="1">
              <a:solidFill>
                <a:srgbClr val="00A19A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310" name="student-graduation-cap-shape_52041"/>
          <p:cNvSpPr>
            <a:spLocks noChangeAspect="1"/>
          </p:cNvSpPr>
          <p:nvPr/>
        </p:nvSpPr>
        <p:spPr bwMode="auto">
          <a:xfrm>
            <a:off x="6352298" y="5576209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>
              <a:defRPr/>
            </a:pPr>
            <a:endParaRPr lang="zh-CN" altLang="en-US" sz="1400" b="1" dirty="0">
              <a:solidFill>
                <a:srgbClr val="00A19A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311" name="圆角矩形 2"/>
          <p:cNvSpPr/>
          <p:nvPr/>
        </p:nvSpPr>
        <p:spPr>
          <a:xfrm>
            <a:off x="6685032" y="5488052"/>
            <a:ext cx="1511355" cy="370768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>
              <a:defRPr/>
            </a:pPr>
            <a:r>
              <a:rPr lang="zh-CN" altLang="en-US" sz="1200" b="1" dirty="0">
                <a:solidFill>
                  <a:prstClr val="black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3492300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1074372" y="3079805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4828900" y="166688"/>
            <a:ext cx="2549525" cy="2620962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96" name="TextBox 1"/>
          <p:cNvSpPr txBox="1"/>
          <p:nvPr/>
        </p:nvSpPr>
        <p:spPr>
          <a:xfrm>
            <a:off x="1251137" y="3472053"/>
            <a:ext cx="10100679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谢谢观看  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THANKS</a:t>
            </a:r>
            <a:endParaRPr lang="zh-CN" altLang="en-US" sz="6600" b="1" dirty="0">
              <a:solidFill>
                <a:prstClr val="white"/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4639203" y="5649725"/>
            <a:ext cx="246063" cy="258763"/>
            <a:chOff x="2403476" y="3300413"/>
            <a:chExt cx="246063" cy="258763"/>
          </a:xfrm>
        </p:grpSpPr>
        <p:sp>
          <p:nvSpPr>
            <p:cNvPr id="299" name="Oval 340"/>
            <p:cNvSpPr>
              <a:spLocks noChangeArrowheads="1"/>
            </p:cNvSpPr>
            <p:nvPr/>
          </p:nvSpPr>
          <p:spPr bwMode="auto">
            <a:xfrm>
              <a:off x="2500313" y="3409950"/>
              <a:ext cx="46038" cy="46038"/>
            </a:xfrm>
            <a:prstGeom prst="ellipse">
              <a:avLst/>
            </a:pr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Oval 341"/>
            <p:cNvSpPr>
              <a:spLocks noChangeArrowheads="1"/>
            </p:cNvSpPr>
            <p:nvPr/>
          </p:nvSpPr>
          <p:spPr bwMode="auto">
            <a:xfrm>
              <a:off x="2493963" y="3300413"/>
              <a:ext cx="65088" cy="103188"/>
            </a:xfrm>
            <a:prstGeom prst="ellipse">
              <a:avLst/>
            </a:pr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Oval 342"/>
            <p:cNvSpPr>
              <a:spLocks noChangeArrowheads="1"/>
            </p:cNvSpPr>
            <p:nvPr/>
          </p:nvSpPr>
          <p:spPr bwMode="auto">
            <a:xfrm>
              <a:off x="2493963" y="3455988"/>
              <a:ext cx="65088" cy="103188"/>
            </a:xfrm>
            <a:prstGeom prst="ellipse">
              <a:avLst/>
            </a:pr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43"/>
            <p:cNvSpPr>
              <a:spLocks/>
            </p:cNvSpPr>
            <p:nvPr/>
          </p:nvSpPr>
          <p:spPr bwMode="auto">
            <a:xfrm>
              <a:off x="2540001" y="3352800"/>
              <a:ext cx="109538" cy="77788"/>
            </a:xfrm>
            <a:custGeom>
              <a:avLst/>
              <a:gdLst>
                <a:gd name="T0" fmla="*/ 11 w 17"/>
                <a:gd name="T1" fmla="*/ 0 h 12"/>
                <a:gd name="T2" fmla="*/ 9 w 17"/>
                <a:gd name="T3" fmla="*/ 1 h 12"/>
                <a:gd name="T4" fmla="*/ 2 w 17"/>
                <a:gd name="T5" fmla="*/ 10 h 12"/>
                <a:gd name="T6" fmla="*/ 6 w 17"/>
                <a:gd name="T7" fmla="*/ 12 h 12"/>
                <a:gd name="T8" fmla="*/ 13 w 17"/>
                <a:gd name="T9" fmla="*/ 10 h 12"/>
                <a:gd name="T10" fmla="*/ 16 w 17"/>
                <a:gd name="T11" fmla="*/ 3 h 12"/>
                <a:gd name="T12" fmla="*/ 11 w 1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11" y="0"/>
                  </a:moveTo>
                  <a:cubicBezTo>
                    <a:pt x="10" y="0"/>
                    <a:pt x="10" y="1"/>
                    <a:pt x="9" y="1"/>
                  </a:cubicBezTo>
                  <a:cubicBezTo>
                    <a:pt x="6" y="2"/>
                    <a:pt x="0" y="8"/>
                    <a:pt x="2" y="10"/>
                  </a:cubicBezTo>
                  <a:cubicBezTo>
                    <a:pt x="2" y="11"/>
                    <a:pt x="4" y="12"/>
                    <a:pt x="6" y="12"/>
                  </a:cubicBezTo>
                  <a:cubicBezTo>
                    <a:pt x="9" y="12"/>
                    <a:pt x="12" y="11"/>
                    <a:pt x="13" y="10"/>
                  </a:cubicBezTo>
                  <a:cubicBezTo>
                    <a:pt x="16" y="9"/>
                    <a:pt x="17" y="6"/>
                    <a:pt x="16" y="3"/>
                  </a:cubicBezTo>
                  <a:cubicBezTo>
                    <a:pt x="15" y="2"/>
                    <a:pt x="13" y="0"/>
                    <a:pt x="11" y="0"/>
                  </a:cubicBezTo>
                </a:path>
              </a:pathLst>
            </a:cu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44"/>
            <p:cNvSpPr>
              <a:spLocks/>
            </p:cNvSpPr>
            <p:nvPr/>
          </p:nvSpPr>
          <p:spPr bwMode="auto">
            <a:xfrm>
              <a:off x="2403476" y="3436938"/>
              <a:ext cx="103188" cy="71438"/>
            </a:xfrm>
            <a:custGeom>
              <a:avLst/>
              <a:gdLst>
                <a:gd name="T0" fmla="*/ 10 w 16"/>
                <a:gd name="T1" fmla="*/ 0 h 11"/>
                <a:gd name="T2" fmla="*/ 3 w 16"/>
                <a:gd name="T3" fmla="*/ 1 h 11"/>
                <a:gd name="T4" fmla="*/ 1 w 16"/>
                <a:gd name="T5" fmla="*/ 8 h 11"/>
                <a:gd name="T6" fmla="*/ 5 w 16"/>
                <a:gd name="T7" fmla="*/ 11 h 11"/>
                <a:gd name="T8" fmla="*/ 7 w 16"/>
                <a:gd name="T9" fmla="*/ 10 h 11"/>
                <a:gd name="T10" fmla="*/ 15 w 16"/>
                <a:gd name="T11" fmla="*/ 1 h 11"/>
                <a:gd name="T12" fmla="*/ 10 w 1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10" y="0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2" y="10"/>
                    <a:pt x="4" y="11"/>
                    <a:pt x="5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10" y="9"/>
                    <a:pt x="16" y="4"/>
                    <a:pt x="15" y="1"/>
                  </a:cubicBezTo>
                  <a:cubicBezTo>
                    <a:pt x="14" y="0"/>
                    <a:pt x="13" y="0"/>
                    <a:pt x="10" y="0"/>
                  </a:cubicBezTo>
                </a:path>
              </a:pathLst>
            </a:cu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45"/>
            <p:cNvSpPr>
              <a:spLocks/>
            </p:cNvSpPr>
            <p:nvPr/>
          </p:nvSpPr>
          <p:spPr bwMode="auto">
            <a:xfrm>
              <a:off x="2540001" y="3436938"/>
              <a:ext cx="103188" cy="77788"/>
            </a:xfrm>
            <a:custGeom>
              <a:avLst/>
              <a:gdLst>
                <a:gd name="T0" fmla="*/ 5 w 16"/>
                <a:gd name="T1" fmla="*/ 0 h 12"/>
                <a:gd name="T2" fmla="*/ 1 w 16"/>
                <a:gd name="T3" fmla="*/ 1 h 12"/>
                <a:gd name="T4" fmla="*/ 8 w 16"/>
                <a:gd name="T5" fmla="*/ 11 h 12"/>
                <a:gd name="T6" fmla="*/ 10 w 16"/>
                <a:gd name="T7" fmla="*/ 12 h 12"/>
                <a:gd name="T8" fmla="*/ 15 w 16"/>
                <a:gd name="T9" fmla="*/ 9 h 12"/>
                <a:gd name="T10" fmla="*/ 13 w 16"/>
                <a:gd name="T11" fmla="*/ 2 h 12"/>
                <a:gd name="T12" fmla="*/ 5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5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4"/>
                    <a:pt x="6" y="10"/>
                    <a:pt x="8" y="11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2" y="12"/>
                    <a:pt x="14" y="11"/>
                    <a:pt x="15" y="9"/>
                  </a:cubicBezTo>
                  <a:cubicBezTo>
                    <a:pt x="16" y="6"/>
                    <a:pt x="16" y="3"/>
                    <a:pt x="13" y="2"/>
                  </a:cubicBezTo>
                  <a:cubicBezTo>
                    <a:pt x="12" y="1"/>
                    <a:pt x="8" y="0"/>
                    <a:pt x="5" y="0"/>
                  </a:cubicBezTo>
                </a:path>
              </a:pathLst>
            </a:cu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46"/>
            <p:cNvSpPr>
              <a:spLocks/>
            </p:cNvSpPr>
            <p:nvPr/>
          </p:nvSpPr>
          <p:spPr bwMode="auto">
            <a:xfrm>
              <a:off x="2403476" y="3352800"/>
              <a:ext cx="103188" cy="69850"/>
            </a:xfrm>
            <a:custGeom>
              <a:avLst/>
              <a:gdLst>
                <a:gd name="T0" fmla="*/ 6 w 16"/>
                <a:gd name="T1" fmla="*/ 0 h 11"/>
                <a:gd name="T2" fmla="*/ 1 w 16"/>
                <a:gd name="T3" fmla="*/ 2 h 11"/>
                <a:gd name="T4" fmla="*/ 3 w 16"/>
                <a:gd name="T5" fmla="*/ 9 h 11"/>
                <a:gd name="T6" fmla="*/ 11 w 16"/>
                <a:gd name="T7" fmla="*/ 11 h 11"/>
                <a:gd name="T8" fmla="*/ 15 w 16"/>
                <a:gd name="T9" fmla="*/ 10 h 11"/>
                <a:gd name="T10" fmla="*/ 8 w 16"/>
                <a:gd name="T11" fmla="*/ 0 h 11"/>
                <a:gd name="T12" fmla="*/ 6 w 1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6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5"/>
                    <a:pt x="1" y="8"/>
                    <a:pt x="3" y="9"/>
                  </a:cubicBezTo>
                  <a:cubicBezTo>
                    <a:pt x="5" y="10"/>
                    <a:pt x="9" y="11"/>
                    <a:pt x="11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6" y="7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CB4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6" name="圆角矩形 2"/>
          <p:cNvSpPr/>
          <p:nvPr/>
        </p:nvSpPr>
        <p:spPr>
          <a:xfrm>
            <a:off x="4651743" y="5464916"/>
            <a:ext cx="1309679" cy="370768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>
              <a:defRPr/>
            </a:pPr>
            <a:r>
              <a:rPr lang="zh-CN" altLang="en-US" sz="1200" b="1" dirty="0">
                <a:solidFill>
                  <a:prstClr val="black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307" name="圆角矩形 2"/>
          <p:cNvSpPr/>
          <p:nvPr/>
        </p:nvSpPr>
        <p:spPr>
          <a:xfrm>
            <a:off x="4230539" y="5464916"/>
            <a:ext cx="370821" cy="370768"/>
          </a:xfrm>
          <a:prstGeom prst="rect">
            <a:avLst/>
          </a:prstGeom>
          <a:solidFill>
            <a:srgbClr val="C1272D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algn="ctr">
              <a:defRPr/>
            </a:pPr>
            <a:endParaRPr lang="zh-CN" altLang="en-US" sz="1400" b="1">
              <a:solidFill>
                <a:srgbClr val="00A19A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308" name="student-graduation-cap-shape_52041"/>
          <p:cNvSpPr>
            <a:spLocks noChangeAspect="1"/>
          </p:cNvSpPr>
          <p:nvPr/>
        </p:nvSpPr>
        <p:spPr bwMode="auto">
          <a:xfrm>
            <a:off x="4335394" y="5551421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>
              <a:defRPr/>
            </a:pPr>
            <a:endParaRPr lang="zh-CN" altLang="en-US" sz="1400" b="1" dirty="0">
              <a:solidFill>
                <a:srgbClr val="00A19A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309" name="圆角矩形 2"/>
          <p:cNvSpPr/>
          <p:nvPr/>
        </p:nvSpPr>
        <p:spPr>
          <a:xfrm>
            <a:off x="6258690" y="5482668"/>
            <a:ext cx="370834" cy="370958"/>
          </a:xfrm>
          <a:prstGeom prst="rect">
            <a:avLst/>
          </a:prstGeom>
          <a:solidFill>
            <a:srgbClr val="C1272D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algn="ctr">
              <a:defRPr/>
            </a:pPr>
            <a:endParaRPr lang="zh-CN" altLang="en-US" sz="1400" b="1">
              <a:solidFill>
                <a:srgbClr val="00A19A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310" name="student-graduation-cap-shape_52041"/>
          <p:cNvSpPr>
            <a:spLocks noChangeAspect="1"/>
          </p:cNvSpPr>
          <p:nvPr/>
        </p:nvSpPr>
        <p:spPr bwMode="auto">
          <a:xfrm>
            <a:off x="6352298" y="5576209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>
              <a:defRPr/>
            </a:pPr>
            <a:endParaRPr lang="zh-CN" altLang="en-US" sz="1400" b="1" dirty="0">
              <a:solidFill>
                <a:srgbClr val="00A19A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311" name="圆角矩形 2"/>
          <p:cNvSpPr/>
          <p:nvPr/>
        </p:nvSpPr>
        <p:spPr>
          <a:xfrm>
            <a:off x="6685032" y="5488052"/>
            <a:ext cx="1511355" cy="370768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>
              <a:defRPr/>
            </a:pPr>
            <a:r>
              <a:rPr lang="zh-CN" altLang="en-US" sz="1200" b="1" dirty="0">
                <a:solidFill>
                  <a:prstClr val="black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1810293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272746"/>
            <a:ext cx="12192000" cy="2298357"/>
          </a:xfrm>
          <a:prstGeom prst="rect">
            <a:avLst/>
          </a:prstGeom>
          <a:solidFill>
            <a:srgbClr val="2775B6"/>
          </a:solidFill>
          <a:ln>
            <a:solidFill>
              <a:srgbClr val="2775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4741819" y="1637094"/>
            <a:ext cx="688385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专注企业</a:t>
            </a:r>
            <a:endParaRPr lang="en-US" altLang="zh-CN" sz="4800" b="1" dirty="0" smtClean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汇报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总结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计划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设计</a:t>
            </a:r>
            <a:endParaRPr lang="en-US" altLang="zh-CN" sz="48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633013" y="1162601"/>
            <a:ext cx="3605356" cy="5343073"/>
            <a:chOff x="8709026" y="995363"/>
            <a:chExt cx="1409700" cy="2089150"/>
          </a:xfrm>
        </p:grpSpPr>
        <p:sp>
          <p:nvSpPr>
            <p:cNvPr id="5" name="Freeform 775"/>
            <p:cNvSpPr>
              <a:spLocks/>
            </p:cNvSpPr>
            <p:nvPr/>
          </p:nvSpPr>
          <p:spPr bwMode="auto">
            <a:xfrm>
              <a:off x="8851901" y="1649413"/>
              <a:ext cx="1112838" cy="779462"/>
            </a:xfrm>
            <a:custGeom>
              <a:avLst/>
              <a:gdLst>
                <a:gd name="T0" fmla="*/ 557 w 557"/>
                <a:gd name="T1" fmla="*/ 172 h 390"/>
                <a:gd name="T2" fmla="*/ 492 w 557"/>
                <a:gd name="T3" fmla="*/ 125 h 390"/>
                <a:gd name="T4" fmla="*/ 389 w 557"/>
                <a:gd name="T5" fmla="*/ 113 h 390"/>
                <a:gd name="T6" fmla="*/ 349 w 557"/>
                <a:gd name="T7" fmla="*/ 74 h 390"/>
                <a:gd name="T8" fmla="*/ 348 w 557"/>
                <a:gd name="T9" fmla="*/ 21 h 390"/>
                <a:gd name="T10" fmla="*/ 313 w 557"/>
                <a:gd name="T11" fmla="*/ 43 h 390"/>
                <a:gd name="T12" fmla="*/ 275 w 557"/>
                <a:gd name="T13" fmla="*/ 43 h 390"/>
                <a:gd name="T14" fmla="*/ 214 w 557"/>
                <a:gd name="T15" fmla="*/ 0 h 390"/>
                <a:gd name="T16" fmla="*/ 211 w 557"/>
                <a:gd name="T17" fmla="*/ 75 h 390"/>
                <a:gd name="T18" fmla="*/ 170 w 557"/>
                <a:gd name="T19" fmla="*/ 113 h 390"/>
                <a:gd name="T20" fmla="*/ 68 w 557"/>
                <a:gd name="T21" fmla="*/ 125 h 390"/>
                <a:gd name="T22" fmla="*/ 1 w 557"/>
                <a:gd name="T23" fmla="*/ 182 h 390"/>
                <a:gd name="T24" fmla="*/ 0 w 557"/>
                <a:gd name="T25" fmla="*/ 186 h 390"/>
                <a:gd name="T26" fmla="*/ 0 w 557"/>
                <a:gd name="T27" fmla="*/ 188 h 390"/>
                <a:gd name="T28" fmla="*/ 0 w 557"/>
                <a:gd name="T29" fmla="*/ 189 h 390"/>
                <a:gd name="T30" fmla="*/ 100 w 557"/>
                <a:gd name="T31" fmla="*/ 271 h 390"/>
                <a:gd name="T32" fmla="*/ 136 w 557"/>
                <a:gd name="T33" fmla="*/ 390 h 390"/>
                <a:gd name="T34" fmla="*/ 424 w 557"/>
                <a:gd name="T35" fmla="*/ 390 h 390"/>
                <a:gd name="T36" fmla="*/ 464 w 557"/>
                <a:gd name="T37" fmla="*/ 262 h 390"/>
                <a:gd name="T38" fmla="*/ 474 w 557"/>
                <a:gd name="T39" fmla="*/ 262 h 390"/>
                <a:gd name="T40" fmla="*/ 557 w 557"/>
                <a:gd name="T41" fmla="*/ 17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7" h="390">
                  <a:moveTo>
                    <a:pt x="557" y="172"/>
                  </a:moveTo>
                  <a:cubicBezTo>
                    <a:pt x="548" y="145"/>
                    <a:pt x="522" y="125"/>
                    <a:pt x="492" y="125"/>
                  </a:cubicBezTo>
                  <a:cubicBezTo>
                    <a:pt x="389" y="113"/>
                    <a:pt x="389" y="113"/>
                    <a:pt x="389" y="113"/>
                  </a:cubicBezTo>
                  <a:cubicBezTo>
                    <a:pt x="370" y="106"/>
                    <a:pt x="353" y="87"/>
                    <a:pt x="349" y="74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337" y="30"/>
                    <a:pt x="326" y="35"/>
                    <a:pt x="313" y="43"/>
                  </a:cubicBezTo>
                  <a:cubicBezTo>
                    <a:pt x="307" y="45"/>
                    <a:pt x="283" y="46"/>
                    <a:pt x="275" y="43"/>
                  </a:cubicBezTo>
                  <a:cubicBezTo>
                    <a:pt x="256" y="32"/>
                    <a:pt x="234" y="19"/>
                    <a:pt x="214" y="0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6" y="88"/>
                    <a:pt x="189" y="105"/>
                    <a:pt x="170" y="113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34" y="125"/>
                    <a:pt x="6" y="150"/>
                    <a:pt x="1" y="182"/>
                  </a:cubicBezTo>
                  <a:cubicBezTo>
                    <a:pt x="0" y="183"/>
                    <a:pt x="0" y="184"/>
                    <a:pt x="0" y="186"/>
                  </a:cubicBezTo>
                  <a:cubicBezTo>
                    <a:pt x="0" y="186"/>
                    <a:pt x="0" y="187"/>
                    <a:pt x="0" y="188"/>
                  </a:cubicBezTo>
                  <a:cubicBezTo>
                    <a:pt x="0" y="188"/>
                    <a:pt x="0" y="189"/>
                    <a:pt x="0" y="189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424" y="390"/>
                    <a:pt x="424" y="390"/>
                    <a:pt x="424" y="390"/>
                  </a:cubicBezTo>
                  <a:cubicBezTo>
                    <a:pt x="464" y="262"/>
                    <a:pt x="464" y="262"/>
                    <a:pt x="464" y="262"/>
                  </a:cubicBezTo>
                  <a:cubicBezTo>
                    <a:pt x="474" y="262"/>
                    <a:pt x="474" y="262"/>
                    <a:pt x="474" y="262"/>
                  </a:cubicBezTo>
                  <a:lnTo>
                    <a:pt x="557" y="172"/>
                  </a:ln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Rectangle 776"/>
            <p:cNvSpPr>
              <a:spLocks noChangeArrowheads="1"/>
            </p:cNvSpPr>
            <p:nvPr/>
          </p:nvSpPr>
          <p:spPr bwMode="auto">
            <a:xfrm>
              <a:off x="9228138" y="1936750"/>
              <a:ext cx="346075" cy="638175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777"/>
            <p:cNvSpPr>
              <a:spLocks noEditPoints="1"/>
            </p:cNvSpPr>
            <p:nvPr/>
          </p:nvSpPr>
          <p:spPr bwMode="auto">
            <a:xfrm>
              <a:off x="8709026" y="1843088"/>
              <a:ext cx="1409700" cy="1241425"/>
            </a:xfrm>
            <a:custGeom>
              <a:avLst/>
              <a:gdLst>
                <a:gd name="T0" fmla="*/ 627 w 705"/>
                <a:gd name="T1" fmla="*/ 72 h 621"/>
                <a:gd name="T2" fmla="*/ 563 w 705"/>
                <a:gd name="T3" fmla="*/ 28 h 621"/>
                <a:gd name="T4" fmla="*/ 460 w 705"/>
                <a:gd name="T5" fmla="*/ 16 h 621"/>
                <a:gd name="T6" fmla="*/ 438 w 705"/>
                <a:gd name="T7" fmla="*/ 10 h 621"/>
                <a:gd name="T8" fmla="*/ 353 w 705"/>
                <a:gd name="T9" fmla="*/ 343 h 621"/>
                <a:gd name="T10" fmla="*/ 265 w 705"/>
                <a:gd name="T11" fmla="*/ 0 h 621"/>
                <a:gd name="T12" fmla="*/ 241 w 705"/>
                <a:gd name="T13" fmla="*/ 16 h 621"/>
                <a:gd name="T14" fmla="*/ 139 w 705"/>
                <a:gd name="T15" fmla="*/ 28 h 621"/>
                <a:gd name="T16" fmla="*/ 87 w 705"/>
                <a:gd name="T17" fmla="*/ 52 h 621"/>
                <a:gd name="T18" fmla="*/ 87 w 705"/>
                <a:gd name="T19" fmla="*/ 52 h 621"/>
                <a:gd name="T20" fmla="*/ 83 w 705"/>
                <a:gd name="T21" fmla="*/ 57 h 621"/>
                <a:gd name="T22" fmla="*/ 76 w 705"/>
                <a:gd name="T23" fmla="*/ 70 h 621"/>
                <a:gd name="T24" fmla="*/ 1 w 705"/>
                <a:gd name="T25" fmla="*/ 318 h 621"/>
                <a:gd name="T26" fmla="*/ 125 w 705"/>
                <a:gd name="T27" fmla="*/ 550 h 621"/>
                <a:gd name="T28" fmla="*/ 214 w 705"/>
                <a:gd name="T29" fmla="*/ 544 h 621"/>
                <a:gd name="T30" fmla="*/ 163 w 705"/>
                <a:gd name="T31" fmla="*/ 574 h 621"/>
                <a:gd name="T32" fmla="*/ 163 w 705"/>
                <a:gd name="T33" fmla="*/ 583 h 621"/>
                <a:gd name="T34" fmla="*/ 349 w 705"/>
                <a:gd name="T35" fmla="*/ 621 h 621"/>
                <a:gd name="T36" fmla="*/ 539 w 705"/>
                <a:gd name="T37" fmla="*/ 582 h 621"/>
                <a:gd name="T38" fmla="*/ 538 w 705"/>
                <a:gd name="T39" fmla="*/ 550 h 621"/>
                <a:gd name="T40" fmla="*/ 581 w 705"/>
                <a:gd name="T41" fmla="*/ 539 h 621"/>
                <a:gd name="T42" fmla="*/ 703 w 705"/>
                <a:gd name="T43" fmla="*/ 311 h 621"/>
                <a:gd name="T44" fmla="*/ 627 w 705"/>
                <a:gd name="T45" fmla="*/ 72 h 621"/>
                <a:gd name="T46" fmla="*/ 169 w 705"/>
                <a:gd name="T47" fmla="*/ 471 h 621"/>
                <a:gd name="T48" fmla="*/ 103 w 705"/>
                <a:gd name="T49" fmla="*/ 337 h 621"/>
                <a:gd name="T50" fmla="*/ 157 w 705"/>
                <a:gd name="T51" fmla="*/ 187 h 621"/>
                <a:gd name="T52" fmla="*/ 169 w 705"/>
                <a:gd name="T53" fmla="*/ 470 h 621"/>
                <a:gd name="T54" fmla="*/ 169 w 705"/>
                <a:gd name="T55" fmla="*/ 471 h 621"/>
                <a:gd name="T56" fmla="*/ 533 w 705"/>
                <a:gd name="T57" fmla="*/ 478 h 621"/>
                <a:gd name="T58" fmla="*/ 533 w 705"/>
                <a:gd name="T59" fmla="*/ 464 h 621"/>
                <a:gd name="T60" fmla="*/ 544 w 705"/>
                <a:gd name="T61" fmla="*/ 194 h 621"/>
                <a:gd name="T62" fmla="*/ 603 w 705"/>
                <a:gd name="T63" fmla="*/ 336 h 621"/>
                <a:gd name="T64" fmla="*/ 533 w 705"/>
                <a:gd name="T65" fmla="*/ 478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5" h="621">
                  <a:moveTo>
                    <a:pt x="627" y="72"/>
                  </a:moveTo>
                  <a:cubicBezTo>
                    <a:pt x="617" y="47"/>
                    <a:pt x="592" y="28"/>
                    <a:pt x="563" y="28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6" y="14"/>
                    <a:pt x="442" y="12"/>
                    <a:pt x="438" y="10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58" y="6"/>
                    <a:pt x="250" y="12"/>
                    <a:pt x="241" y="16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18" y="28"/>
                    <a:pt x="99" y="37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6" y="53"/>
                    <a:pt x="84" y="55"/>
                    <a:pt x="83" y="57"/>
                  </a:cubicBezTo>
                  <a:cubicBezTo>
                    <a:pt x="80" y="61"/>
                    <a:pt x="78" y="65"/>
                    <a:pt x="76" y="70"/>
                  </a:cubicBezTo>
                  <a:cubicBezTo>
                    <a:pt x="51" y="119"/>
                    <a:pt x="3" y="257"/>
                    <a:pt x="1" y="318"/>
                  </a:cubicBezTo>
                  <a:cubicBezTo>
                    <a:pt x="0" y="388"/>
                    <a:pt x="89" y="518"/>
                    <a:pt x="125" y="550"/>
                  </a:cubicBezTo>
                  <a:cubicBezTo>
                    <a:pt x="214" y="544"/>
                    <a:pt x="214" y="544"/>
                    <a:pt x="214" y="544"/>
                  </a:cubicBezTo>
                  <a:cubicBezTo>
                    <a:pt x="163" y="574"/>
                    <a:pt x="163" y="574"/>
                    <a:pt x="163" y="574"/>
                  </a:cubicBezTo>
                  <a:cubicBezTo>
                    <a:pt x="163" y="583"/>
                    <a:pt x="163" y="583"/>
                    <a:pt x="163" y="583"/>
                  </a:cubicBezTo>
                  <a:cubicBezTo>
                    <a:pt x="220" y="608"/>
                    <a:pt x="283" y="621"/>
                    <a:pt x="349" y="621"/>
                  </a:cubicBezTo>
                  <a:cubicBezTo>
                    <a:pt x="417" y="621"/>
                    <a:pt x="481" y="607"/>
                    <a:pt x="539" y="582"/>
                  </a:cubicBezTo>
                  <a:cubicBezTo>
                    <a:pt x="538" y="550"/>
                    <a:pt x="538" y="550"/>
                    <a:pt x="538" y="550"/>
                  </a:cubicBezTo>
                  <a:cubicBezTo>
                    <a:pt x="549" y="558"/>
                    <a:pt x="565" y="559"/>
                    <a:pt x="581" y="539"/>
                  </a:cubicBezTo>
                  <a:cubicBezTo>
                    <a:pt x="617" y="507"/>
                    <a:pt x="705" y="382"/>
                    <a:pt x="703" y="311"/>
                  </a:cubicBezTo>
                  <a:cubicBezTo>
                    <a:pt x="702" y="252"/>
                    <a:pt x="653" y="124"/>
                    <a:pt x="627" y="72"/>
                  </a:cubicBezTo>
                  <a:close/>
                  <a:moveTo>
                    <a:pt x="169" y="471"/>
                  </a:moveTo>
                  <a:cubicBezTo>
                    <a:pt x="142" y="426"/>
                    <a:pt x="110" y="352"/>
                    <a:pt x="103" y="337"/>
                  </a:cubicBezTo>
                  <a:cubicBezTo>
                    <a:pt x="91" y="308"/>
                    <a:pt x="124" y="238"/>
                    <a:pt x="157" y="187"/>
                  </a:cubicBezTo>
                  <a:cubicBezTo>
                    <a:pt x="169" y="470"/>
                    <a:pt x="169" y="470"/>
                    <a:pt x="169" y="470"/>
                  </a:cubicBezTo>
                  <a:lnTo>
                    <a:pt x="169" y="471"/>
                  </a:lnTo>
                  <a:close/>
                  <a:moveTo>
                    <a:pt x="533" y="478"/>
                  </a:moveTo>
                  <a:cubicBezTo>
                    <a:pt x="533" y="464"/>
                    <a:pt x="533" y="464"/>
                    <a:pt x="533" y="464"/>
                  </a:cubicBezTo>
                  <a:cubicBezTo>
                    <a:pt x="544" y="194"/>
                    <a:pt x="544" y="194"/>
                    <a:pt x="544" y="194"/>
                  </a:cubicBezTo>
                  <a:cubicBezTo>
                    <a:pt x="572" y="244"/>
                    <a:pt x="603" y="306"/>
                    <a:pt x="603" y="336"/>
                  </a:cubicBezTo>
                  <a:cubicBezTo>
                    <a:pt x="604" y="358"/>
                    <a:pt x="560" y="427"/>
                    <a:pt x="533" y="47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78"/>
            <p:cNvSpPr>
              <a:spLocks/>
            </p:cNvSpPr>
            <p:nvPr/>
          </p:nvSpPr>
          <p:spPr bwMode="auto">
            <a:xfrm>
              <a:off x="9115426" y="1858963"/>
              <a:ext cx="603250" cy="831850"/>
            </a:xfrm>
            <a:custGeom>
              <a:avLst/>
              <a:gdLst>
                <a:gd name="T0" fmla="*/ 302 w 302"/>
                <a:gd name="T1" fmla="*/ 129 h 416"/>
                <a:gd name="T2" fmla="*/ 295 w 302"/>
                <a:gd name="T3" fmla="*/ 12 h 416"/>
                <a:gd name="T4" fmla="*/ 260 w 302"/>
                <a:gd name="T5" fmla="*/ 8 h 416"/>
                <a:gd name="T6" fmla="*/ 246 w 302"/>
                <a:gd name="T7" fmla="*/ 1 h 416"/>
                <a:gd name="T8" fmla="*/ 228 w 302"/>
                <a:gd name="T9" fmla="*/ 25 h 416"/>
                <a:gd name="T10" fmla="*/ 149 w 302"/>
                <a:gd name="T11" fmla="*/ 333 h 416"/>
                <a:gd name="T12" fmla="*/ 71 w 302"/>
                <a:gd name="T13" fmla="*/ 24 h 416"/>
                <a:gd name="T14" fmla="*/ 53 w 302"/>
                <a:gd name="T15" fmla="*/ 0 h 416"/>
                <a:gd name="T16" fmla="*/ 38 w 302"/>
                <a:gd name="T17" fmla="*/ 8 h 416"/>
                <a:gd name="T18" fmla="*/ 6 w 302"/>
                <a:gd name="T19" fmla="*/ 11 h 416"/>
                <a:gd name="T20" fmla="*/ 0 w 302"/>
                <a:gd name="T21" fmla="*/ 128 h 416"/>
                <a:gd name="T22" fmla="*/ 44 w 302"/>
                <a:gd name="T23" fmla="*/ 136 h 416"/>
                <a:gd name="T24" fmla="*/ 35 w 302"/>
                <a:gd name="T25" fmla="*/ 181 h 416"/>
                <a:gd name="T26" fmla="*/ 143 w 302"/>
                <a:gd name="T27" fmla="*/ 389 h 416"/>
                <a:gd name="T28" fmla="*/ 141 w 302"/>
                <a:gd name="T29" fmla="*/ 416 h 416"/>
                <a:gd name="T30" fmla="*/ 267 w 302"/>
                <a:gd name="T31" fmla="*/ 182 h 416"/>
                <a:gd name="T32" fmla="*/ 258 w 302"/>
                <a:gd name="T33" fmla="*/ 137 h 416"/>
                <a:gd name="T34" fmla="*/ 302 w 302"/>
                <a:gd name="T35" fmla="*/ 12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2" h="416">
                  <a:moveTo>
                    <a:pt x="302" y="129"/>
                  </a:moveTo>
                  <a:cubicBezTo>
                    <a:pt x="295" y="12"/>
                    <a:pt x="295" y="12"/>
                    <a:pt x="295" y="12"/>
                  </a:cubicBezTo>
                  <a:cubicBezTo>
                    <a:pt x="260" y="8"/>
                    <a:pt x="260" y="8"/>
                    <a:pt x="260" y="8"/>
                  </a:cubicBezTo>
                  <a:cubicBezTo>
                    <a:pt x="255" y="6"/>
                    <a:pt x="250" y="4"/>
                    <a:pt x="246" y="1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3"/>
                    <a:pt x="43" y="5"/>
                    <a:pt x="38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1" y="416"/>
                    <a:pt x="141" y="416"/>
                    <a:pt x="141" y="416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58" y="137"/>
                    <a:pt x="258" y="137"/>
                    <a:pt x="258" y="137"/>
                  </a:cubicBezTo>
                  <a:lnTo>
                    <a:pt x="302" y="129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79"/>
            <p:cNvSpPr>
              <a:spLocks/>
            </p:cNvSpPr>
            <p:nvPr/>
          </p:nvSpPr>
          <p:spPr bwMode="auto">
            <a:xfrm>
              <a:off x="9347201" y="1920875"/>
              <a:ext cx="127000" cy="604837"/>
            </a:xfrm>
            <a:custGeom>
              <a:avLst/>
              <a:gdLst>
                <a:gd name="T0" fmla="*/ 0 w 80"/>
                <a:gd name="T1" fmla="*/ 218 h 381"/>
                <a:gd name="T2" fmla="*/ 41 w 80"/>
                <a:gd name="T3" fmla="*/ 381 h 381"/>
                <a:gd name="T4" fmla="*/ 77 w 80"/>
                <a:gd name="T5" fmla="*/ 244 h 381"/>
                <a:gd name="T6" fmla="*/ 55 w 80"/>
                <a:gd name="T7" fmla="*/ 78 h 381"/>
                <a:gd name="T8" fmla="*/ 80 w 80"/>
                <a:gd name="T9" fmla="*/ 42 h 381"/>
                <a:gd name="T10" fmla="*/ 65 w 80"/>
                <a:gd name="T11" fmla="*/ 1 h 381"/>
                <a:gd name="T12" fmla="*/ 14 w 80"/>
                <a:gd name="T13" fmla="*/ 0 h 381"/>
                <a:gd name="T14" fmla="*/ 1 w 80"/>
                <a:gd name="T15" fmla="*/ 43 h 381"/>
                <a:gd name="T16" fmla="*/ 24 w 80"/>
                <a:gd name="T17" fmla="*/ 77 h 381"/>
                <a:gd name="T18" fmla="*/ 0 w 80"/>
                <a:gd name="T19" fmla="*/ 21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381">
                  <a:moveTo>
                    <a:pt x="0" y="218"/>
                  </a:moveTo>
                  <a:lnTo>
                    <a:pt x="41" y="381"/>
                  </a:lnTo>
                  <a:lnTo>
                    <a:pt x="77" y="244"/>
                  </a:lnTo>
                  <a:lnTo>
                    <a:pt x="55" y="78"/>
                  </a:lnTo>
                  <a:lnTo>
                    <a:pt x="80" y="42"/>
                  </a:lnTo>
                  <a:lnTo>
                    <a:pt x="65" y="1"/>
                  </a:lnTo>
                  <a:lnTo>
                    <a:pt x="14" y="0"/>
                  </a:lnTo>
                  <a:lnTo>
                    <a:pt x="1" y="43"/>
                  </a:lnTo>
                  <a:lnTo>
                    <a:pt x="24" y="77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5FA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780"/>
            <p:cNvSpPr>
              <a:spLocks/>
            </p:cNvSpPr>
            <p:nvPr/>
          </p:nvSpPr>
          <p:spPr bwMode="auto">
            <a:xfrm>
              <a:off x="9202738" y="1795463"/>
              <a:ext cx="209550" cy="230187"/>
            </a:xfrm>
            <a:custGeom>
              <a:avLst/>
              <a:gdLst>
                <a:gd name="T0" fmla="*/ 42 w 132"/>
                <a:gd name="T1" fmla="*/ 0 h 145"/>
                <a:gd name="T2" fmla="*/ 132 w 132"/>
                <a:gd name="T3" fmla="*/ 78 h 145"/>
                <a:gd name="T4" fmla="*/ 66 w 132"/>
                <a:gd name="T5" fmla="*/ 145 h 145"/>
                <a:gd name="T6" fmla="*/ 0 w 132"/>
                <a:gd name="T7" fmla="*/ 44 h 145"/>
                <a:gd name="T8" fmla="*/ 4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42" y="0"/>
                  </a:moveTo>
                  <a:lnTo>
                    <a:pt x="132" y="78"/>
                  </a:lnTo>
                  <a:lnTo>
                    <a:pt x="66" y="145"/>
                  </a:lnTo>
                  <a:lnTo>
                    <a:pt x="0" y="4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781"/>
            <p:cNvSpPr>
              <a:spLocks/>
            </p:cNvSpPr>
            <p:nvPr/>
          </p:nvSpPr>
          <p:spPr bwMode="auto">
            <a:xfrm>
              <a:off x="8983663" y="2873375"/>
              <a:ext cx="182563" cy="155575"/>
            </a:xfrm>
            <a:custGeom>
              <a:avLst/>
              <a:gdLst>
                <a:gd name="T0" fmla="*/ 92 w 92"/>
                <a:gd name="T1" fmla="*/ 44 h 78"/>
                <a:gd name="T2" fmla="*/ 92 w 92"/>
                <a:gd name="T3" fmla="*/ 43 h 78"/>
                <a:gd name="T4" fmla="*/ 75 w 92"/>
                <a:gd name="T5" fmla="*/ 17 h 78"/>
                <a:gd name="T6" fmla="*/ 35 w 92"/>
                <a:gd name="T7" fmla="*/ 9 h 78"/>
                <a:gd name="T8" fmla="*/ 6 w 92"/>
                <a:gd name="T9" fmla="*/ 29 h 78"/>
                <a:gd name="T10" fmla="*/ 0 w 92"/>
                <a:gd name="T11" fmla="*/ 56 h 78"/>
                <a:gd name="T12" fmla="*/ 49 w 92"/>
                <a:gd name="T13" fmla="*/ 78 h 78"/>
                <a:gd name="T14" fmla="*/ 92 w 92"/>
                <a:gd name="T1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78">
                  <a:moveTo>
                    <a:pt x="92" y="44"/>
                  </a:moveTo>
                  <a:cubicBezTo>
                    <a:pt x="92" y="43"/>
                    <a:pt x="92" y="43"/>
                    <a:pt x="92" y="43"/>
                  </a:cubicBezTo>
                  <a:cubicBezTo>
                    <a:pt x="78" y="22"/>
                    <a:pt x="82" y="28"/>
                    <a:pt x="75" y="17"/>
                  </a:cubicBezTo>
                  <a:cubicBezTo>
                    <a:pt x="66" y="4"/>
                    <a:pt x="48" y="0"/>
                    <a:pt x="35" y="9"/>
                  </a:cubicBezTo>
                  <a:cubicBezTo>
                    <a:pt x="3" y="30"/>
                    <a:pt x="8" y="27"/>
                    <a:pt x="6" y="29"/>
                  </a:cubicBezTo>
                  <a:cubicBezTo>
                    <a:pt x="2" y="37"/>
                    <a:pt x="0" y="46"/>
                    <a:pt x="0" y="56"/>
                  </a:cubicBezTo>
                  <a:cubicBezTo>
                    <a:pt x="16" y="64"/>
                    <a:pt x="32" y="71"/>
                    <a:pt x="49" y="78"/>
                  </a:cubicBezTo>
                  <a:cubicBezTo>
                    <a:pt x="67" y="71"/>
                    <a:pt x="82" y="59"/>
                    <a:pt x="92" y="44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782"/>
            <p:cNvSpPr>
              <a:spLocks/>
            </p:cNvSpPr>
            <p:nvPr/>
          </p:nvSpPr>
          <p:spPr bwMode="auto">
            <a:xfrm>
              <a:off x="9412288" y="1795463"/>
              <a:ext cx="209550" cy="230187"/>
            </a:xfrm>
            <a:custGeom>
              <a:avLst/>
              <a:gdLst>
                <a:gd name="T0" fmla="*/ 92 w 132"/>
                <a:gd name="T1" fmla="*/ 0 h 145"/>
                <a:gd name="T2" fmla="*/ 0 w 132"/>
                <a:gd name="T3" fmla="*/ 78 h 145"/>
                <a:gd name="T4" fmla="*/ 67 w 132"/>
                <a:gd name="T5" fmla="*/ 145 h 145"/>
                <a:gd name="T6" fmla="*/ 132 w 132"/>
                <a:gd name="T7" fmla="*/ 44 h 145"/>
                <a:gd name="T8" fmla="*/ 9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92" y="0"/>
                  </a:moveTo>
                  <a:lnTo>
                    <a:pt x="0" y="78"/>
                  </a:lnTo>
                  <a:lnTo>
                    <a:pt x="67" y="145"/>
                  </a:lnTo>
                  <a:lnTo>
                    <a:pt x="132" y="44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783"/>
            <p:cNvSpPr>
              <a:spLocks/>
            </p:cNvSpPr>
            <p:nvPr/>
          </p:nvSpPr>
          <p:spPr bwMode="auto">
            <a:xfrm>
              <a:off x="8961438" y="2851150"/>
              <a:ext cx="141288" cy="117475"/>
            </a:xfrm>
            <a:custGeom>
              <a:avLst/>
              <a:gdLst>
                <a:gd name="T0" fmla="*/ 89 w 89"/>
                <a:gd name="T1" fmla="*/ 19 h 74"/>
                <a:gd name="T2" fmla="*/ 12 w 89"/>
                <a:gd name="T3" fmla="*/ 74 h 74"/>
                <a:gd name="T4" fmla="*/ 0 w 89"/>
                <a:gd name="T5" fmla="*/ 54 h 74"/>
                <a:gd name="T6" fmla="*/ 75 w 89"/>
                <a:gd name="T7" fmla="*/ 0 h 74"/>
                <a:gd name="T8" fmla="*/ 89 w 89"/>
                <a:gd name="T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89" y="19"/>
                  </a:moveTo>
                  <a:lnTo>
                    <a:pt x="12" y="74"/>
                  </a:lnTo>
                  <a:lnTo>
                    <a:pt x="0" y="54"/>
                  </a:lnTo>
                  <a:lnTo>
                    <a:pt x="75" y="0"/>
                  </a:lnTo>
                  <a:lnTo>
                    <a:pt x="8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784"/>
            <p:cNvSpPr>
              <a:spLocks/>
            </p:cNvSpPr>
            <p:nvPr/>
          </p:nvSpPr>
          <p:spPr bwMode="auto">
            <a:xfrm>
              <a:off x="9080501" y="2836863"/>
              <a:ext cx="147638" cy="206375"/>
            </a:xfrm>
            <a:custGeom>
              <a:avLst/>
              <a:gdLst>
                <a:gd name="T0" fmla="*/ 72 w 74"/>
                <a:gd name="T1" fmla="*/ 0 h 103"/>
                <a:gd name="T2" fmla="*/ 54 w 74"/>
                <a:gd name="T3" fmla="*/ 0 h 103"/>
                <a:gd name="T4" fmla="*/ 56 w 74"/>
                <a:gd name="T5" fmla="*/ 16 h 103"/>
                <a:gd name="T6" fmla="*/ 43 w 74"/>
                <a:gd name="T7" fmla="*/ 62 h 103"/>
                <a:gd name="T8" fmla="*/ 0 w 74"/>
                <a:gd name="T9" fmla="*/ 96 h 103"/>
                <a:gd name="T10" fmla="*/ 24 w 74"/>
                <a:gd name="T11" fmla="*/ 103 h 103"/>
                <a:gd name="T12" fmla="*/ 73 w 74"/>
                <a:gd name="T13" fmla="*/ 16 h 103"/>
                <a:gd name="T14" fmla="*/ 72 w 74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3">
                  <a:moveTo>
                    <a:pt x="72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5" y="5"/>
                    <a:pt x="56" y="11"/>
                    <a:pt x="56" y="16"/>
                  </a:cubicBezTo>
                  <a:cubicBezTo>
                    <a:pt x="56" y="33"/>
                    <a:pt x="52" y="48"/>
                    <a:pt x="43" y="62"/>
                  </a:cubicBezTo>
                  <a:cubicBezTo>
                    <a:pt x="33" y="77"/>
                    <a:pt x="18" y="89"/>
                    <a:pt x="0" y="96"/>
                  </a:cubicBezTo>
                  <a:cubicBezTo>
                    <a:pt x="5" y="97"/>
                    <a:pt x="15" y="101"/>
                    <a:pt x="24" y="103"/>
                  </a:cubicBezTo>
                  <a:cubicBezTo>
                    <a:pt x="54" y="86"/>
                    <a:pt x="74" y="53"/>
                    <a:pt x="73" y="16"/>
                  </a:cubicBezTo>
                  <a:cubicBezTo>
                    <a:pt x="73" y="11"/>
                    <a:pt x="72" y="5"/>
                    <a:pt x="72" y="0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785"/>
            <p:cNvSpPr>
              <a:spLocks/>
            </p:cNvSpPr>
            <p:nvPr/>
          </p:nvSpPr>
          <p:spPr bwMode="auto">
            <a:xfrm>
              <a:off x="9656763" y="2868613"/>
              <a:ext cx="185738" cy="153987"/>
            </a:xfrm>
            <a:custGeom>
              <a:avLst/>
              <a:gdLst>
                <a:gd name="T0" fmla="*/ 85 w 93"/>
                <a:gd name="T1" fmla="*/ 26 h 77"/>
                <a:gd name="T2" fmla="*/ 57 w 93"/>
                <a:gd name="T3" fmla="*/ 8 h 77"/>
                <a:gd name="T4" fmla="*/ 17 w 93"/>
                <a:gd name="T5" fmla="*/ 17 h 77"/>
                <a:gd name="T6" fmla="*/ 0 w 93"/>
                <a:gd name="T7" fmla="*/ 43 h 77"/>
                <a:gd name="T8" fmla="*/ 0 w 93"/>
                <a:gd name="T9" fmla="*/ 44 h 77"/>
                <a:gd name="T10" fmla="*/ 44 w 93"/>
                <a:gd name="T11" fmla="*/ 77 h 77"/>
                <a:gd name="T12" fmla="*/ 93 w 93"/>
                <a:gd name="T13" fmla="*/ 56 h 77"/>
                <a:gd name="T14" fmla="*/ 85 w 93"/>
                <a:gd name="T15" fmla="*/ 2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77">
                  <a:moveTo>
                    <a:pt x="85" y="26"/>
                  </a:moveTo>
                  <a:cubicBezTo>
                    <a:pt x="57" y="8"/>
                    <a:pt x="57" y="8"/>
                    <a:pt x="57" y="8"/>
                  </a:cubicBezTo>
                  <a:cubicBezTo>
                    <a:pt x="44" y="0"/>
                    <a:pt x="26" y="4"/>
                    <a:pt x="17" y="17"/>
                  </a:cubicBezTo>
                  <a:cubicBezTo>
                    <a:pt x="10" y="28"/>
                    <a:pt x="14" y="22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10" y="60"/>
                    <a:pt x="26" y="72"/>
                    <a:pt x="44" y="77"/>
                  </a:cubicBezTo>
                  <a:cubicBezTo>
                    <a:pt x="61" y="71"/>
                    <a:pt x="77" y="64"/>
                    <a:pt x="93" y="56"/>
                  </a:cubicBezTo>
                  <a:cubicBezTo>
                    <a:pt x="93" y="47"/>
                    <a:pt x="90" y="30"/>
                    <a:pt x="85" y="26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786"/>
            <p:cNvSpPr>
              <a:spLocks/>
            </p:cNvSpPr>
            <p:nvPr/>
          </p:nvSpPr>
          <p:spPr bwMode="auto">
            <a:xfrm>
              <a:off x="9596438" y="2833688"/>
              <a:ext cx="147638" cy="207962"/>
            </a:xfrm>
            <a:custGeom>
              <a:avLst/>
              <a:gdLst>
                <a:gd name="T0" fmla="*/ 30 w 74"/>
                <a:gd name="T1" fmla="*/ 62 h 104"/>
                <a:gd name="T2" fmla="*/ 17 w 74"/>
                <a:gd name="T3" fmla="*/ 17 h 104"/>
                <a:gd name="T4" fmla="*/ 18 w 74"/>
                <a:gd name="T5" fmla="*/ 0 h 104"/>
                <a:gd name="T6" fmla="*/ 1 w 74"/>
                <a:gd name="T7" fmla="*/ 0 h 104"/>
                <a:gd name="T8" fmla="*/ 0 w 74"/>
                <a:gd name="T9" fmla="*/ 17 h 104"/>
                <a:gd name="T10" fmla="*/ 51 w 74"/>
                <a:gd name="T11" fmla="*/ 104 h 104"/>
                <a:gd name="T12" fmla="*/ 74 w 74"/>
                <a:gd name="T13" fmla="*/ 95 h 104"/>
                <a:gd name="T14" fmla="*/ 30 w 74"/>
                <a:gd name="T1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4">
                  <a:moveTo>
                    <a:pt x="30" y="62"/>
                  </a:moveTo>
                  <a:cubicBezTo>
                    <a:pt x="22" y="49"/>
                    <a:pt x="17" y="33"/>
                    <a:pt x="17" y="17"/>
                  </a:cubicBezTo>
                  <a:cubicBezTo>
                    <a:pt x="17" y="11"/>
                    <a:pt x="17" y="6"/>
                    <a:pt x="1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1"/>
                    <a:pt x="0" y="17"/>
                  </a:cubicBezTo>
                  <a:cubicBezTo>
                    <a:pt x="0" y="54"/>
                    <a:pt x="20" y="87"/>
                    <a:pt x="51" y="104"/>
                  </a:cubicBezTo>
                  <a:cubicBezTo>
                    <a:pt x="60" y="100"/>
                    <a:pt x="67" y="98"/>
                    <a:pt x="74" y="95"/>
                  </a:cubicBezTo>
                  <a:cubicBezTo>
                    <a:pt x="56" y="90"/>
                    <a:pt x="40" y="78"/>
                    <a:pt x="30" y="6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787"/>
            <p:cNvSpPr>
              <a:spLocks/>
            </p:cNvSpPr>
            <p:nvPr/>
          </p:nvSpPr>
          <p:spPr bwMode="auto">
            <a:xfrm>
              <a:off x="9732963" y="2841625"/>
              <a:ext cx="141288" cy="117475"/>
            </a:xfrm>
            <a:custGeom>
              <a:avLst/>
              <a:gdLst>
                <a:gd name="T0" fmla="*/ 0 w 89"/>
                <a:gd name="T1" fmla="*/ 18 h 74"/>
                <a:gd name="T2" fmla="*/ 75 w 89"/>
                <a:gd name="T3" fmla="*/ 74 h 74"/>
                <a:gd name="T4" fmla="*/ 89 w 89"/>
                <a:gd name="T5" fmla="*/ 55 h 74"/>
                <a:gd name="T6" fmla="*/ 14 w 89"/>
                <a:gd name="T7" fmla="*/ 0 h 74"/>
                <a:gd name="T8" fmla="*/ 0 w 89"/>
                <a:gd name="T9" fmla="*/ 1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0" y="18"/>
                  </a:moveTo>
                  <a:lnTo>
                    <a:pt x="75" y="74"/>
                  </a:lnTo>
                  <a:lnTo>
                    <a:pt x="89" y="55"/>
                  </a:lnTo>
                  <a:lnTo>
                    <a:pt x="14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788"/>
            <p:cNvSpPr>
              <a:spLocks/>
            </p:cNvSpPr>
            <p:nvPr/>
          </p:nvSpPr>
          <p:spPr bwMode="auto">
            <a:xfrm>
              <a:off x="9274176" y="1652588"/>
              <a:ext cx="274638" cy="123825"/>
            </a:xfrm>
            <a:custGeom>
              <a:avLst/>
              <a:gdLst>
                <a:gd name="T0" fmla="*/ 64 w 137"/>
                <a:gd name="T1" fmla="*/ 28 h 62"/>
                <a:gd name="T2" fmla="*/ 0 w 137"/>
                <a:gd name="T3" fmla="*/ 1 h 62"/>
                <a:gd name="T4" fmla="*/ 0 w 137"/>
                <a:gd name="T5" fmla="*/ 34 h 62"/>
                <a:gd name="T6" fmla="*/ 37 w 137"/>
                <a:gd name="T7" fmla="*/ 57 h 62"/>
                <a:gd name="T8" fmla="*/ 52 w 137"/>
                <a:gd name="T9" fmla="*/ 62 h 62"/>
                <a:gd name="T10" fmla="*/ 92 w 137"/>
                <a:gd name="T11" fmla="*/ 62 h 62"/>
                <a:gd name="T12" fmla="*/ 107 w 137"/>
                <a:gd name="T13" fmla="*/ 58 h 62"/>
                <a:gd name="T14" fmla="*/ 137 w 137"/>
                <a:gd name="T15" fmla="*/ 37 h 62"/>
                <a:gd name="T16" fmla="*/ 137 w 137"/>
                <a:gd name="T17" fmla="*/ 0 h 62"/>
                <a:gd name="T18" fmla="*/ 64 w 137"/>
                <a:gd name="T19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62">
                  <a:moveTo>
                    <a:pt x="64" y="28"/>
                  </a:moveTo>
                  <a:cubicBezTo>
                    <a:pt x="64" y="28"/>
                    <a:pt x="37" y="20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1" y="41"/>
                    <a:pt x="26" y="51"/>
                    <a:pt x="37" y="57"/>
                  </a:cubicBezTo>
                  <a:cubicBezTo>
                    <a:pt x="42" y="61"/>
                    <a:pt x="52" y="62"/>
                    <a:pt x="5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2"/>
                    <a:pt x="102" y="61"/>
                    <a:pt x="107" y="58"/>
                  </a:cubicBezTo>
                  <a:cubicBezTo>
                    <a:pt x="116" y="52"/>
                    <a:pt x="126" y="44"/>
                    <a:pt x="137" y="37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98" y="19"/>
                    <a:pt x="64" y="28"/>
                    <a:pt x="64" y="2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789"/>
            <p:cNvSpPr>
              <a:spLocks/>
            </p:cNvSpPr>
            <p:nvPr/>
          </p:nvSpPr>
          <p:spPr bwMode="auto">
            <a:xfrm>
              <a:off x="9110663" y="1049338"/>
              <a:ext cx="592138" cy="698500"/>
            </a:xfrm>
            <a:custGeom>
              <a:avLst/>
              <a:gdLst>
                <a:gd name="T0" fmla="*/ 281 w 296"/>
                <a:gd name="T1" fmla="*/ 157 h 349"/>
                <a:gd name="T2" fmla="*/ 270 w 296"/>
                <a:gd name="T3" fmla="*/ 158 h 349"/>
                <a:gd name="T4" fmla="*/ 266 w 296"/>
                <a:gd name="T5" fmla="*/ 69 h 349"/>
                <a:gd name="T6" fmla="*/ 149 w 296"/>
                <a:gd name="T7" fmla="*/ 0 h 349"/>
                <a:gd name="T8" fmla="*/ 149 w 296"/>
                <a:gd name="T9" fmla="*/ 0 h 349"/>
                <a:gd name="T10" fmla="*/ 149 w 296"/>
                <a:gd name="T11" fmla="*/ 0 h 349"/>
                <a:gd name="T12" fmla="*/ 37 w 296"/>
                <a:gd name="T13" fmla="*/ 69 h 349"/>
                <a:gd name="T14" fmla="*/ 31 w 296"/>
                <a:gd name="T15" fmla="*/ 161 h 349"/>
                <a:gd name="T16" fmla="*/ 15 w 296"/>
                <a:gd name="T17" fmla="*/ 157 h 349"/>
                <a:gd name="T18" fmla="*/ 6 w 296"/>
                <a:gd name="T19" fmla="*/ 199 h 349"/>
                <a:gd name="T20" fmla="*/ 33 w 296"/>
                <a:gd name="T21" fmla="*/ 227 h 349"/>
                <a:gd name="T22" fmla="*/ 37 w 296"/>
                <a:gd name="T23" fmla="*/ 293 h 349"/>
                <a:gd name="T24" fmla="*/ 115 w 296"/>
                <a:gd name="T25" fmla="*/ 345 h 349"/>
                <a:gd name="T26" fmla="*/ 128 w 296"/>
                <a:gd name="T27" fmla="*/ 349 h 349"/>
                <a:gd name="T28" fmla="*/ 169 w 296"/>
                <a:gd name="T29" fmla="*/ 349 h 349"/>
                <a:gd name="T30" fmla="*/ 183 w 296"/>
                <a:gd name="T31" fmla="*/ 345 h 349"/>
                <a:gd name="T32" fmla="*/ 262 w 296"/>
                <a:gd name="T33" fmla="*/ 293 h 349"/>
                <a:gd name="T34" fmla="*/ 267 w 296"/>
                <a:gd name="T35" fmla="*/ 226 h 349"/>
                <a:gd name="T36" fmla="*/ 290 w 296"/>
                <a:gd name="T37" fmla="*/ 199 h 349"/>
                <a:gd name="T38" fmla="*/ 281 w 296"/>
                <a:gd name="T39" fmla="*/ 157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6" h="349">
                  <a:moveTo>
                    <a:pt x="281" y="157"/>
                  </a:moveTo>
                  <a:cubicBezTo>
                    <a:pt x="278" y="156"/>
                    <a:pt x="274" y="156"/>
                    <a:pt x="270" y="158"/>
                  </a:cubicBezTo>
                  <a:cubicBezTo>
                    <a:pt x="272" y="116"/>
                    <a:pt x="271" y="78"/>
                    <a:pt x="266" y="69"/>
                  </a:cubicBezTo>
                  <a:cubicBezTo>
                    <a:pt x="236" y="23"/>
                    <a:pt x="201" y="2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98" y="2"/>
                    <a:pt x="67" y="23"/>
                    <a:pt x="37" y="69"/>
                  </a:cubicBezTo>
                  <a:cubicBezTo>
                    <a:pt x="31" y="78"/>
                    <a:pt x="30" y="118"/>
                    <a:pt x="31" y="161"/>
                  </a:cubicBezTo>
                  <a:cubicBezTo>
                    <a:pt x="26" y="157"/>
                    <a:pt x="20" y="156"/>
                    <a:pt x="15" y="157"/>
                  </a:cubicBezTo>
                  <a:cubicBezTo>
                    <a:pt x="4" y="161"/>
                    <a:pt x="0" y="180"/>
                    <a:pt x="6" y="199"/>
                  </a:cubicBezTo>
                  <a:cubicBezTo>
                    <a:pt x="12" y="215"/>
                    <a:pt x="23" y="227"/>
                    <a:pt x="33" y="227"/>
                  </a:cubicBezTo>
                  <a:cubicBezTo>
                    <a:pt x="35" y="264"/>
                    <a:pt x="37" y="293"/>
                    <a:pt x="37" y="293"/>
                  </a:cubicBezTo>
                  <a:cubicBezTo>
                    <a:pt x="72" y="317"/>
                    <a:pt x="95" y="333"/>
                    <a:pt x="115" y="345"/>
                  </a:cubicBezTo>
                  <a:cubicBezTo>
                    <a:pt x="120" y="348"/>
                    <a:pt x="128" y="349"/>
                    <a:pt x="128" y="349"/>
                  </a:cubicBezTo>
                  <a:cubicBezTo>
                    <a:pt x="169" y="349"/>
                    <a:pt x="169" y="349"/>
                    <a:pt x="169" y="349"/>
                  </a:cubicBezTo>
                  <a:cubicBezTo>
                    <a:pt x="169" y="349"/>
                    <a:pt x="179" y="348"/>
                    <a:pt x="183" y="345"/>
                  </a:cubicBezTo>
                  <a:cubicBezTo>
                    <a:pt x="204" y="333"/>
                    <a:pt x="227" y="317"/>
                    <a:pt x="262" y="293"/>
                  </a:cubicBezTo>
                  <a:cubicBezTo>
                    <a:pt x="262" y="293"/>
                    <a:pt x="264" y="264"/>
                    <a:pt x="267" y="226"/>
                  </a:cubicBezTo>
                  <a:cubicBezTo>
                    <a:pt x="276" y="224"/>
                    <a:pt x="285" y="213"/>
                    <a:pt x="290" y="199"/>
                  </a:cubicBezTo>
                  <a:cubicBezTo>
                    <a:pt x="296" y="180"/>
                    <a:pt x="292" y="161"/>
                    <a:pt x="281" y="157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790"/>
            <p:cNvSpPr>
              <a:spLocks/>
            </p:cNvSpPr>
            <p:nvPr/>
          </p:nvSpPr>
          <p:spPr bwMode="auto">
            <a:xfrm>
              <a:off x="9458326" y="1296988"/>
              <a:ext cx="152400" cy="82550"/>
            </a:xfrm>
            <a:custGeom>
              <a:avLst/>
              <a:gdLst>
                <a:gd name="T0" fmla="*/ 5 w 76"/>
                <a:gd name="T1" fmla="*/ 19 h 41"/>
                <a:gd name="T2" fmla="*/ 65 w 76"/>
                <a:gd name="T3" fmla="*/ 22 h 41"/>
                <a:gd name="T4" fmla="*/ 42 w 76"/>
                <a:gd name="T5" fmla="*/ 23 h 41"/>
                <a:gd name="T6" fmla="*/ 7 w 76"/>
                <a:gd name="T7" fmla="*/ 25 h 41"/>
                <a:gd name="T8" fmla="*/ 5 w 76"/>
                <a:gd name="T9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1">
                  <a:moveTo>
                    <a:pt x="5" y="19"/>
                  </a:moveTo>
                  <a:cubicBezTo>
                    <a:pt x="8" y="17"/>
                    <a:pt x="51" y="0"/>
                    <a:pt x="65" y="22"/>
                  </a:cubicBezTo>
                  <a:cubicBezTo>
                    <a:pt x="76" y="41"/>
                    <a:pt x="55" y="22"/>
                    <a:pt x="42" y="23"/>
                  </a:cubicBezTo>
                  <a:cubicBezTo>
                    <a:pt x="25" y="23"/>
                    <a:pt x="20" y="23"/>
                    <a:pt x="7" y="25"/>
                  </a:cubicBezTo>
                  <a:cubicBezTo>
                    <a:pt x="2" y="26"/>
                    <a:pt x="0" y="21"/>
                    <a:pt x="5" y="19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791"/>
            <p:cNvSpPr>
              <a:spLocks/>
            </p:cNvSpPr>
            <p:nvPr/>
          </p:nvSpPr>
          <p:spPr bwMode="auto">
            <a:xfrm>
              <a:off x="9202738" y="1301750"/>
              <a:ext cx="147638" cy="77787"/>
            </a:xfrm>
            <a:custGeom>
              <a:avLst/>
              <a:gdLst>
                <a:gd name="T0" fmla="*/ 69 w 74"/>
                <a:gd name="T1" fmla="*/ 17 h 39"/>
                <a:gd name="T2" fmla="*/ 11 w 74"/>
                <a:gd name="T3" fmla="*/ 21 h 39"/>
                <a:gd name="T4" fmla="*/ 33 w 74"/>
                <a:gd name="T5" fmla="*/ 21 h 39"/>
                <a:gd name="T6" fmla="*/ 67 w 74"/>
                <a:gd name="T7" fmla="*/ 24 h 39"/>
                <a:gd name="T8" fmla="*/ 69 w 74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9">
                  <a:moveTo>
                    <a:pt x="69" y="17"/>
                  </a:moveTo>
                  <a:cubicBezTo>
                    <a:pt x="66" y="15"/>
                    <a:pt x="24" y="0"/>
                    <a:pt x="11" y="21"/>
                  </a:cubicBezTo>
                  <a:cubicBezTo>
                    <a:pt x="0" y="39"/>
                    <a:pt x="20" y="21"/>
                    <a:pt x="33" y="21"/>
                  </a:cubicBezTo>
                  <a:cubicBezTo>
                    <a:pt x="50" y="21"/>
                    <a:pt x="60" y="23"/>
                    <a:pt x="67" y="24"/>
                  </a:cubicBezTo>
                  <a:cubicBezTo>
                    <a:pt x="72" y="24"/>
                    <a:pt x="74" y="20"/>
                    <a:pt x="69" y="17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92"/>
            <p:cNvSpPr>
              <a:spLocks/>
            </p:cNvSpPr>
            <p:nvPr/>
          </p:nvSpPr>
          <p:spPr bwMode="auto">
            <a:xfrm>
              <a:off x="9247188" y="1366838"/>
              <a:ext cx="96838" cy="46037"/>
            </a:xfrm>
            <a:custGeom>
              <a:avLst/>
              <a:gdLst>
                <a:gd name="T0" fmla="*/ 49 w 49"/>
                <a:gd name="T1" fmla="*/ 18 h 23"/>
                <a:gd name="T2" fmla="*/ 21 w 49"/>
                <a:gd name="T3" fmla="*/ 23 h 23"/>
                <a:gd name="T4" fmla="*/ 0 w 49"/>
                <a:gd name="T5" fmla="*/ 12 h 23"/>
                <a:gd name="T6" fmla="*/ 21 w 49"/>
                <a:gd name="T7" fmla="*/ 0 h 23"/>
                <a:gd name="T8" fmla="*/ 49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49" y="18"/>
                  </a:moveTo>
                  <a:cubicBezTo>
                    <a:pt x="35" y="23"/>
                    <a:pt x="29" y="23"/>
                    <a:pt x="21" y="23"/>
                  </a:cubicBezTo>
                  <a:cubicBezTo>
                    <a:pt x="10" y="23"/>
                    <a:pt x="0" y="19"/>
                    <a:pt x="0" y="12"/>
                  </a:cubicBezTo>
                  <a:cubicBezTo>
                    <a:pt x="0" y="5"/>
                    <a:pt x="10" y="0"/>
                    <a:pt x="21" y="0"/>
                  </a:cubicBezTo>
                  <a:cubicBezTo>
                    <a:pt x="33" y="0"/>
                    <a:pt x="48" y="12"/>
                    <a:pt x="4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Oval 793"/>
            <p:cNvSpPr>
              <a:spLocks noChangeArrowheads="1"/>
            </p:cNvSpPr>
            <p:nvPr/>
          </p:nvSpPr>
          <p:spPr bwMode="auto">
            <a:xfrm>
              <a:off x="9269413" y="1366838"/>
              <a:ext cx="42863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Oval 794"/>
            <p:cNvSpPr>
              <a:spLocks noChangeArrowheads="1"/>
            </p:cNvSpPr>
            <p:nvPr/>
          </p:nvSpPr>
          <p:spPr bwMode="auto">
            <a:xfrm>
              <a:off x="9277351" y="1374775"/>
              <a:ext cx="26988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Oval 795"/>
            <p:cNvSpPr>
              <a:spLocks noChangeArrowheads="1"/>
            </p:cNvSpPr>
            <p:nvPr/>
          </p:nvSpPr>
          <p:spPr bwMode="auto">
            <a:xfrm>
              <a:off x="9299576" y="1385888"/>
              <a:ext cx="12700" cy="95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796"/>
            <p:cNvSpPr>
              <a:spLocks/>
            </p:cNvSpPr>
            <p:nvPr/>
          </p:nvSpPr>
          <p:spPr bwMode="auto">
            <a:xfrm>
              <a:off x="9239251" y="1360488"/>
              <a:ext cx="104775" cy="42862"/>
            </a:xfrm>
            <a:custGeom>
              <a:avLst/>
              <a:gdLst>
                <a:gd name="T0" fmla="*/ 53 w 53"/>
                <a:gd name="T1" fmla="*/ 21 h 21"/>
                <a:gd name="T2" fmla="*/ 34 w 53"/>
                <a:gd name="T3" fmla="*/ 10 h 21"/>
                <a:gd name="T4" fmla="*/ 5 w 53"/>
                <a:gd name="T5" fmla="*/ 19 h 21"/>
                <a:gd name="T6" fmla="*/ 12 w 53"/>
                <a:gd name="T7" fmla="*/ 5 h 21"/>
                <a:gd name="T8" fmla="*/ 52 w 53"/>
                <a:gd name="T9" fmla="*/ 18 h 21"/>
                <a:gd name="T10" fmla="*/ 53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53" y="21"/>
                  </a:moveTo>
                  <a:cubicBezTo>
                    <a:pt x="53" y="21"/>
                    <a:pt x="49" y="14"/>
                    <a:pt x="34" y="10"/>
                  </a:cubicBezTo>
                  <a:cubicBezTo>
                    <a:pt x="22" y="6"/>
                    <a:pt x="6" y="11"/>
                    <a:pt x="5" y="19"/>
                  </a:cubicBezTo>
                  <a:cubicBezTo>
                    <a:pt x="1" y="16"/>
                    <a:pt x="0" y="9"/>
                    <a:pt x="12" y="5"/>
                  </a:cubicBezTo>
                  <a:cubicBezTo>
                    <a:pt x="26" y="0"/>
                    <a:pt x="42" y="3"/>
                    <a:pt x="52" y="18"/>
                  </a:cubicBezTo>
                  <a:cubicBezTo>
                    <a:pt x="52" y="19"/>
                    <a:pt x="53" y="20"/>
                    <a:pt x="53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797"/>
            <p:cNvSpPr>
              <a:spLocks/>
            </p:cNvSpPr>
            <p:nvPr/>
          </p:nvSpPr>
          <p:spPr bwMode="auto">
            <a:xfrm>
              <a:off x="9466263" y="1366838"/>
              <a:ext cx="98425" cy="46037"/>
            </a:xfrm>
            <a:custGeom>
              <a:avLst/>
              <a:gdLst>
                <a:gd name="T0" fmla="*/ 0 w 49"/>
                <a:gd name="T1" fmla="*/ 18 h 23"/>
                <a:gd name="T2" fmla="*/ 27 w 49"/>
                <a:gd name="T3" fmla="*/ 23 h 23"/>
                <a:gd name="T4" fmla="*/ 49 w 49"/>
                <a:gd name="T5" fmla="*/ 13 h 23"/>
                <a:gd name="T6" fmla="*/ 28 w 49"/>
                <a:gd name="T7" fmla="*/ 0 h 23"/>
                <a:gd name="T8" fmla="*/ 0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0" y="18"/>
                  </a:moveTo>
                  <a:cubicBezTo>
                    <a:pt x="14" y="23"/>
                    <a:pt x="19" y="23"/>
                    <a:pt x="27" y="23"/>
                  </a:cubicBezTo>
                  <a:cubicBezTo>
                    <a:pt x="39" y="23"/>
                    <a:pt x="49" y="20"/>
                    <a:pt x="49" y="13"/>
                  </a:cubicBezTo>
                  <a:cubicBezTo>
                    <a:pt x="49" y="6"/>
                    <a:pt x="39" y="0"/>
                    <a:pt x="28" y="0"/>
                  </a:cubicBezTo>
                  <a:cubicBezTo>
                    <a:pt x="16" y="0"/>
                    <a:pt x="2" y="12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Oval 798"/>
            <p:cNvSpPr>
              <a:spLocks noChangeArrowheads="1"/>
            </p:cNvSpPr>
            <p:nvPr/>
          </p:nvSpPr>
          <p:spPr bwMode="auto">
            <a:xfrm>
              <a:off x="9498013" y="1366838"/>
              <a:ext cx="44450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Oval 799"/>
            <p:cNvSpPr>
              <a:spLocks noChangeArrowheads="1"/>
            </p:cNvSpPr>
            <p:nvPr/>
          </p:nvSpPr>
          <p:spPr bwMode="auto">
            <a:xfrm>
              <a:off x="9505951" y="1374775"/>
              <a:ext cx="28575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Oval 800"/>
            <p:cNvSpPr>
              <a:spLocks noChangeArrowheads="1"/>
            </p:cNvSpPr>
            <p:nvPr/>
          </p:nvSpPr>
          <p:spPr bwMode="auto">
            <a:xfrm>
              <a:off x="9528176" y="1382713"/>
              <a:ext cx="14288" cy="111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801"/>
            <p:cNvSpPr>
              <a:spLocks/>
            </p:cNvSpPr>
            <p:nvPr/>
          </p:nvSpPr>
          <p:spPr bwMode="auto">
            <a:xfrm>
              <a:off x="9466263" y="1360488"/>
              <a:ext cx="106363" cy="42862"/>
            </a:xfrm>
            <a:custGeom>
              <a:avLst/>
              <a:gdLst>
                <a:gd name="T0" fmla="*/ 0 w 53"/>
                <a:gd name="T1" fmla="*/ 21 h 21"/>
                <a:gd name="T2" fmla="*/ 20 w 53"/>
                <a:gd name="T3" fmla="*/ 10 h 21"/>
                <a:gd name="T4" fmla="*/ 48 w 53"/>
                <a:gd name="T5" fmla="*/ 19 h 21"/>
                <a:gd name="T6" fmla="*/ 40 w 53"/>
                <a:gd name="T7" fmla="*/ 5 h 21"/>
                <a:gd name="T8" fmla="*/ 2 w 53"/>
                <a:gd name="T9" fmla="*/ 18 h 21"/>
                <a:gd name="T10" fmla="*/ 0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0" y="21"/>
                  </a:moveTo>
                  <a:cubicBezTo>
                    <a:pt x="0" y="21"/>
                    <a:pt x="4" y="14"/>
                    <a:pt x="20" y="10"/>
                  </a:cubicBezTo>
                  <a:cubicBezTo>
                    <a:pt x="31" y="6"/>
                    <a:pt x="48" y="11"/>
                    <a:pt x="48" y="19"/>
                  </a:cubicBezTo>
                  <a:cubicBezTo>
                    <a:pt x="53" y="16"/>
                    <a:pt x="52" y="9"/>
                    <a:pt x="40" y="5"/>
                  </a:cubicBezTo>
                  <a:cubicBezTo>
                    <a:pt x="27" y="0"/>
                    <a:pt x="11" y="3"/>
                    <a:pt x="2" y="18"/>
                  </a:cubicBezTo>
                  <a:cubicBezTo>
                    <a:pt x="1" y="19"/>
                    <a:pt x="0" y="20"/>
                    <a:pt x="0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802"/>
            <p:cNvSpPr>
              <a:spLocks/>
            </p:cNvSpPr>
            <p:nvPr/>
          </p:nvSpPr>
          <p:spPr bwMode="auto">
            <a:xfrm>
              <a:off x="9358313" y="1506538"/>
              <a:ext cx="92075" cy="34925"/>
            </a:xfrm>
            <a:custGeom>
              <a:avLst/>
              <a:gdLst>
                <a:gd name="T0" fmla="*/ 32 w 46"/>
                <a:gd name="T1" fmla="*/ 10 h 17"/>
                <a:gd name="T2" fmla="*/ 14 w 46"/>
                <a:gd name="T3" fmla="*/ 10 h 17"/>
                <a:gd name="T4" fmla="*/ 1 w 46"/>
                <a:gd name="T5" fmla="*/ 0 h 17"/>
                <a:gd name="T6" fmla="*/ 0 w 46"/>
                <a:gd name="T7" fmla="*/ 6 h 17"/>
                <a:gd name="T8" fmla="*/ 18 w 46"/>
                <a:gd name="T9" fmla="*/ 17 h 17"/>
                <a:gd name="T10" fmla="*/ 28 w 46"/>
                <a:gd name="T11" fmla="*/ 17 h 17"/>
                <a:gd name="T12" fmla="*/ 46 w 46"/>
                <a:gd name="T13" fmla="*/ 6 h 17"/>
                <a:gd name="T14" fmla="*/ 45 w 46"/>
                <a:gd name="T15" fmla="*/ 0 h 17"/>
                <a:gd name="T16" fmla="*/ 32 w 46"/>
                <a:gd name="T1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7">
                  <a:moveTo>
                    <a:pt x="32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8" y="10"/>
                    <a:pt x="3" y="6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4"/>
                    <a:pt x="10" y="17"/>
                    <a:pt x="1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5" y="17"/>
                    <a:pt x="46" y="14"/>
                    <a:pt x="46" y="6"/>
                  </a:cubicBezTo>
                  <a:cubicBezTo>
                    <a:pt x="46" y="4"/>
                    <a:pt x="46" y="2"/>
                    <a:pt x="45" y="0"/>
                  </a:cubicBezTo>
                  <a:cubicBezTo>
                    <a:pt x="43" y="6"/>
                    <a:pt x="38" y="10"/>
                    <a:pt x="32" y="10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803"/>
            <p:cNvSpPr>
              <a:spLocks/>
            </p:cNvSpPr>
            <p:nvPr/>
          </p:nvSpPr>
          <p:spPr bwMode="auto">
            <a:xfrm>
              <a:off x="9124951" y="1374775"/>
              <a:ext cx="41275" cy="90487"/>
            </a:xfrm>
            <a:custGeom>
              <a:avLst/>
              <a:gdLst>
                <a:gd name="T0" fmla="*/ 0 w 21"/>
                <a:gd name="T1" fmla="*/ 8 h 45"/>
                <a:gd name="T2" fmla="*/ 7 w 21"/>
                <a:gd name="T3" fmla="*/ 1 h 45"/>
                <a:gd name="T4" fmla="*/ 19 w 21"/>
                <a:gd name="T5" fmla="*/ 25 h 45"/>
                <a:gd name="T6" fmla="*/ 19 w 21"/>
                <a:gd name="T7" fmla="*/ 42 h 45"/>
                <a:gd name="T8" fmla="*/ 8 w 21"/>
                <a:gd name="T9" fmla="*/ 11 h 45"/>
                <a:gd name="T10" fmla="*/ 0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0" y="8"/>
                  </a:moveTo>
                  <a:cubicBezTo>
                    <a:pt x="0" y="7"/>
                    <a:pt x="3" y="0"/>
                    <a:pt x="7" y="1"/>
                  </a:cubicBezTo>
                  <a:cubicBezTo>
                    <a:pt x="13" y="3"/>
                    <a:pt x="16" y="14"/>
                    <a:pt x="19" y="25"/>
                  </a:cubicBezTo>
                  <a:cubicBezTo>
                    <a:pt x="21" y="36"/>
                    <a:pt x="20" y="45"/>
                    <a:pt x="19" y="42"/>
                  </a:cubicBezTo>
                  <a:cubicBezTo>
                    <a:pt x="17" y="37"/>
                    <a:pt x="15" y="24"/>
                    <a:pt x="8" y="11"/>
                  </a:cubicBezTo>
                  <a:cubicBezTo>
                    <a:pt x="4" y="3"/>
                    <a:pt x="1" y="20"/>
                    <a:pt x="0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804"/>
            <p:cNvSpPr>
              <a:spLocks/>
            </p:cNvSpPr>
            <p:nvPr/>
          </p:nvSpPr>
          <p:spPr bwMode="auto">
            <a:xfrm>
              <a:off x="9647238" y="1374775"/>
              <a:ext cx="41275" cy="90487"/>
            </a:xfrm>
            <a:custGeom>
              <a:avLst/>
              <a:gdLst>
                <a:gd name="T0" fmla="*/ 21 w 21"/>
                <a:gd name="T1" fmla="*/ 8 h 45"/>
                <a:gd name="T2" fmla="*/ 14 w 21"/>
                <a:gd name="T3" fmla="*/ 1 h 45"/>
                <a:gd name="T4" fmla="*/ 2 w 21"/>
                <a:gd name="T5" fmla="*/ 25 h 45"/>
                <a:gd name="T6" fmla="*/ 2 w 21"/>
                <a:gd name="T7" fmla="*/ 42 h 45"/>
                <a:gd name="T8" fmla="*/ 13 w 21"/>
                <a:gd name="T9" fmla="*/ 11 h 45"/>
                <a:gd name="T10" fmla="*/ 21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21" y="8"/>
                  </a:moveTo>
                  <a:cubicBezTo>
                    <a:pt x="21" y="7"/>
                    <a:pt x="18" y="0"/>
                    <a:pt x="14" y="1"/>
                  </a:cubicBezTo>
                  <a:cubicBezTo>
                    <a:pt x="9" y="3"/>
                    <a:pt x="5" y="14"/>
                    <a:pt x="2" y="25"/>
                  </a:cubicBezTo>
                  <a:cubicBezTo>
                    <a:pt x="0" y="36"/>
                    <a:pt x="1" y="45"/>
                    <a:pt x="2" y="42"/>
                  </a:cubicBezTo>
                  <a:cubicBezTo>
                    <a:pt x="4" y="37"/>
                    <a:pt x="6" y="24"/>
                    <a:pt x="13" y="11"/>
                  </a:cubicBezTo>
                  <a:cubicBezTo>
                    <a:pt x="17" y="3"/>
                    <a:pt x="20" y="20"/>
                    <a:pt x="21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805"/>
            <p:cNvSpPr>
              <a:spLocks/>
            </p:cNvSpPr>
            <p:nvPr/>
          </p:nvSpPr>
          <p:spPr bwMode="auto">
            <a:xfrm>
              <a:off x="9148763" y="995363"/>
              <a:ext cx="531813" cy="460375"/>
            </a:xfrm>
            <a:custGeom>
              <a:avLst/>
              <a:gdLst>
                <a:gd name="T0" fmla="*/ 223 w 266"/>
                <a:gd name="T1" fmla="*/ 34 h 230"/>
                <a:gd name="T2" fmla="*/ 58 w 266"/>
                <a:gd name="T3" fmla="*/ 24 h 230"/>
                <a:gd name="T4" fmla="*/ 1 w 266"/>
                <a:gd name="T5" fmla="*/ 83 h 230"/>
                <a:gd name="T6" fmla="*/ 2 w 266"/>
                <a:gd name="T7" fmla="*/ 184 h 230"/>
                <a:gd name="T8" fmla="*/ 11 w 266"/>
                <a:gd name="T9" fmla="*/ 187 h 230"/>
                <a:gd name="T10" fmla="*/ 18 w 266"/>
                <a:gd name="T11" fmla="*/ 219 h 230"/>
                <a:gd name="T12" fmla="*/ 25 w 266"/>
                <a:gd name="T13" fmla="*/ 169 h 230"/>
                <a:gd name="T14" fmla="*/ 105 w 266"/>
                <a:gd name="T15" fmla="*/ 89 h 230"/>
                <a:gd name="T16" fmla="*/ 67 w 266"/>
                <a:gd name="T17" fmla="*/ 122 h 230"/>
                <a:gd name="T18" fmla="*/ 145 w 266"/>
                <a:gd name="T19" fmla="*/ 100 h 230"/>
                <a:gd name="T20" fmla="*/ 145 w 266"/>
                <a:gd name="T21" fmla="*/ 118 h 230"/>
                <a:gd name="T22" fmla="*/ 201 w 266"/>
                <a:gd name="T23" fmla="*/ 98 h 230"/>
                <a:gd name="T24" fmla="*/ 230 w 266"/>
                <a:gd name="T25" fmla="*/ 120 h 230"/>
                <a:gd name="T26" fmla="*/ 238 w 266"/>
                <a:gd name="T27" fmla="*/ 230 h 230"/>
                <a:gd name="T28" fmla="*/ 254 w 266"/>
                <a:gd name="T29" fmla="*/ 184 h 230"/>
                <a:gd name="T30" fmla="*/ 257 w 266"/>
                <a:gd name="T31" fmla="*/ 184 h 230"/>
                <a:gd name="T32" fmla="*/ 259 w 266"/>
                <a:gd name="T33" fmla="*/ 149 h 230"/>
                <a:gd name="T34" fmla="*/ 223 w 266"/>
                <a:gd name="T35" fmla="*/ 3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30">
                  <a:moveTo>
                    <a:pt x="223" y="34"/>
                  </a:moveTo>
                  <a:cubicBezTo>
                    <a:pt x="203" y="0"/>
                    <a:pt x="93" y="14"/>
                    <a:pt x="58" y="24"/>
                  </a:cubicBezTo>
                  <a:cubicBezTo>
                    <a:pt x="23" y="34"/>
                    <a:pt x="0" y="53"/>
                    <a:pt x="1" y="83"/>
                  </a:cubicBezTo>
                  <a:cubicBezTo>
                    <a:pt x="2" y="109"/>
                    <a:pt x="2" y="168"/>
                    <a:pt x="2" y="184"/>
                  </a:cubicBezTo>
                  <a:cubicBezTo>
                    <a:pt x="5" y="184"/>
                    <a:pt x="8" y="185"/>
                    <a:pt x="11" y="187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10" y="72"/>
                    <a:pt x="105" y="89"/>
                  </a:cubicBezTo>
                  <a:cubicBezTo>
                    <a:pt x="92" y="97"/>
                    <a:pt x="67" y="122"/>
                    <a:pt x="67" y="122"/>
                  </a:cubicBezTo>
                  <a:cubicBezTo>
                    <a:pt x="67" y="122"/>
                    <a:pt x="123" y="109"/>
                    <a:pt x="145" y="100"/>
                  </a:cubicBezTo>
                  <a:cubicBezTo>
                    <a:pt x="167" y="92"/>
                    <a:pt x="145" y="118"/>
                    <a:pt x="145" y="118"/>
                  </a:cubicBezTo>
                  <a:cubicBezTo>
                    <a:pt x="145" y="118"/>
                    <a:pt x="187" y="103"/>
                    <a:pt x="201" y="98"/>
                  </a:cubicBezTo>
                  <a:cubicBezTo>
                    <a:pt x="214" y="93"/>
                    <a:pt x="227" y="97"/>
                    <a:pt x="230" y="120"/>
                  </a:cubicBezTo>
                  <a:cubicBezTo>
                    <a:pt x="232" y="143"/>
                    <a:pt x="238" y="230"/>
                    <a:pt x="238" y="230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5" y="184"/>
                    <a:pt x="256" y="184"/>
                    <a:pt x="257" y="184"/>
                  </a:cubicBezTo>
                  <a:cubicBezTo>
                    <a:pt x="258" y="174"/>
                    <a:pt x="258" y="163"/>
                    <a:pt x="259" y="149"/>
                  </a:cubicBezTo>
                  <a:cubicBezTo>
                    <a:pt x="266" y="11"/>
                    <a:pt x="237" y="59"/>
                    <a:pt x="223" y="34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806"/>
            <p:cNvSpPr>
              <a:spLocks/>
            </p:cNvSpPr>
            <p:nvPr/>
          </p:nvSpPr>
          <p:spPr bwMode="auto">
            <a:xfrm>
              <a:off x="9340851" y="1604963"/>
              <a:ext cx="125413" cy="30162"/>
            </a:xfrm>
            <a:custGeom>
              <a:avLst/>
              <a:gdLst>
                <a:gd name="T0" fmla="*/ 0 w 63"/>
                <a:gd name="T1" fmla="*/ 0 h 15"/>
                <a:gd name="T2" fmla="*/ 12 w 63"/>
                <a:gd name="T3" fmla="*/ 15 h 15"/>
                <a:gd name="T4" fmla="*/ 52 w 63"/>
                <a:gd name="T5" fmla="*/ 15 h 15"/>
                <a:gd name="T6" fmla="*/ 63 w 63"/>
                <a:gd name="T7" fmla="*/ 0 h 15"/>
                <a:gd name="T8" fmla="*/ 0 w 6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1" y="5"/>
                    <a:pt x="8" y="15"/>
                    <a:pt x="1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6" y="15"/>
                    <a:pt x="62" y="5"/>
                    <a:pt x="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8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807"/>
            <p:cNvSpPr>
              <a:spLocks/>
            </p:cNvSpPr>
            <p:nvPr/>
          </p:nvSpPr>
          <p:spPr bwMode="auto">
            <a:xfrm>
              <a:off x="9324976" y="1589088"/>
              <a:ext cx="160338" cy="23812"/>
            </a:xfrm>
            <a:custGeom>
              <a:avLst/>
              <a:gdLst>
                <a:gd name="T0" fmla="*/ 58 w 80"/>
                <a:gd name="T1" fmla="*/ 10 h 12"/>
                <a:gd name="T2" fmla="*/ 18 w 80"/>
                <a:gd name="T3" fmla="*/ 10 h 12"/>
                <a:gd name="T4" fmla="*/ 1 w 80"/>
                <a:gd name="T5" fmla="*/ 3 h 12"/>
                <a:gd name="T6" fmla="*/ 4 w 80"/>
                <a:gd name="T7" fmla="*/ 3 h 12"/>
                <a:gd name="T8" fmla="*/ 16 w 80"/>
                <a:gd name="T9" fmla="*/ 4 h 12"/>
                <a:gd name="T10" fmla="*/ 38 w 80"/>
                <a:gd name="T11" fmla="*/ 4 h 12"/>
                <a:gd name="T12" fmla="*/ 60 w 80"/>
                <a:gd name="T13" fmla="*/ 4 h 12"/>
                <a:gd name="T14" fmla="*/ 75 w 80"/>
                <a:gd name="T15" fmla="*/ 6 h 12"/>
                <a:gd name="T16" fmla="*/ 79 w 80"/>
                <a:gd name="T17" fmla="*/ 6 h 12"/>
                <a:gd name="T18" fmla="*/ 58 w 8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12">
                  <a:moveTo>
                    <a:pt x="58" y="10"/>
                  </a:moveTo>
                  <a:cubicBezTo>
                    <a:pt x="50" y="9"/>
                    <a:pt x="22" y="10"/>
                    <a:pt x="18" y="10"/>
                  </a:cubicBezTo>
                  <a:cubicBezTo>
                    <a:pt x="7" y="10"/>
                    <a:pt x="0" y="4"/>
                    <a:pt x="1" y="3"/>
                  </a:cubicBezTo>
                  <a:cubicBezTo>
                    <a:pt x="1" y="1"/>
                    <a:pt x="3" y="1"/>
                    <a:pt x="4" y="3"/>
                  </a:cubicBezTo>
                  <a:cubicBezTo>
                    <a:pt x="5" y="5"/>
                    <a:pt x="12" y="4"/>
                    <a:pt x="16" y="4"/>
                  </a:cubicBezTo>
                  <a:cubicBezTo>
                    <a:pt x="34" y="0"/>
                    <a:pt x="30" y="4"/>
                    <a:pt x="38" y="4"/>
                  </a:cubicBezTo>
                  <a:cubicBezTo>
                    <a:pt x="47" y="4"/>
                    <a:pt x="44" y="0"/>
                    <a:pt x="60" y="4"/>
                  </a:cubicBezTo>
                  <a:cubicBezTo>
                    <a:pt x="65" y="5"/>
                    <a:pt x="73" y="7"/>
                    <a:pt x="75" y="6"/>
                  </a:cubicBezTo>
                  <a:cubicBezTo>
                    <a:pt x="77" y="5"/>
                    <a:pt x="79" y="4"/>
                    <a:pt x="79" y="6"/>
                  </a:cubicBezTo>
                  <a:cubicBezTo>
                    <a:pt x="80" y="7"/>
                    <a:pt x="72" y="12"/>
                    <a:pt x="58" y="10"/>
                  </a:cubicBezTo>
                  <a:close/>
                </a:path>
              </a:pathLst>
            </a:custGeom>
            <a:solidFill>
              <a:srgbClr val="D87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4842963" y="4058322"/>
            <a:ext cx="407861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:</a:t>
            </a: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500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套微立体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40GB 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培训教程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书籍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70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套鼠年新年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422609" y="290852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4BC0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317834" y="671970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43" name="文本框 42"/>
          <p:cNvSpPr txBox="1"/>
          <p:nvPr/>
        </p:nvSpPr>
        <p:spPr>
          <a:xfrm>
            <a:off x="308309" y="385417"/>
            <a:ext cx="70068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关注免费赠送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+40GB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视频教程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549776" y="5908840"/>
            <a:ext cx="374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QQ: 418157732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（备注</a:t>
            </a:r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51PPT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）</a:t>
            </a:r>
            <a:endParaRPr lang="zh-CN" altLang="en-US" sz="2000" b="1" dirty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45" name="qq-social-logo-of-a-penguin_49013"/>
          <p:cNvSpPr>
            <a:spLocks noChangeAspect="1"/>
          </p:cNvSpPr>
          <p:nvPr/>
        </p:nvSpPr>
        <p:spPr bwMode="auto">
          <a:xfrm>
            <a:off x="4913714" y="5846625"/>
            <a:ext cx="538136" cy="549425"/>
          </a:xfrm>
          <a:custGeom>
            <a:avLst/>
            <a:gdLst>
              <a:gd name="connsiteX0" fmla="*/ 120973 w 594062"/>
              <a:gd name="connsiteY0" fmla="*/ 518014 h 606524"/>
              <a:gd name="connsiteX1" fmla="*/ 103971 w 594062"/>
              <a:gd name="connsiteY1" fmla="*/ 521582 h 606524"/>
              <a:gd name="connsiteX2" fmla="*/ 89678 w 594062"/>
              <a:gd name="connsiteY2" fmla="*/ 529409 h 606524"/>
              <a:gd name="connsiteX3" fmla="*/ 82301 w 594062"/>
              <a:gd name="connsiteY3" fmla="*/ 537696 h 606524"/>
              <a:gd name="connsiteX4" fmla="*/ 81840 w 594062"/>
              <a:gd name="connsiteY4" fmla="*/ 543221 h 606524"/>
              <a:gd name="connsiteX5" fmla="*/ 86911 w 594062"/>
              <a:gd name="connsiteY5" fmla="*/ 543221 h 606524"/>
              <a:gd name="connsiteX6" fmla="*/ 97977 w 594062"/>
              <a:gd name="connsiteY6" fmla="*/ 541379 h 606524"/>
              <a:gd name="connsiteX7" fmla="*/ 83684 w 594062"/>
              <a:gd name="connsiteY7" fmla="*/ 554270 h 606524"/>
              <a:gd name="connsiteX8" fmla="*/ 83684 w 594062"/>
              <a:gd name="connsiteY8" fmla="*/ 575448 h 606524"/>
              <a:gd name="connsiteX9" fmla="*/ 118725 w 594062"/>
              <a:gd name="connsiteY9" fmla="*/ 592943 h 606524"/>
              <a:gd name="connsiteX10" fmla="*/ 242293 w 594062"/>
              <a:gd name="connsiteY10" fmla="*/ 592943 h 606524"/>
              <a:gd name="connsiteX11" fmla="*/ 273185 w 594062"/>
              <a:gd name="connsiteY11" fmla="*/ 579131 h 606524"/>
              <a:gd name="connsiteX12" fmla="*/ 275491 w 594062"/>
              <a:gd name="connsiteY12" fmla="*/ 574988 h 606524"/>
              <a:gd name="connsiteX13" fmla="*/ 271341 w 594062"/>
              <a:gd name="connsiteY13" fmla="*/ 573606 h 606524"/>
              <a:gd name="connsiteX14" fmla="*/ 212784 w 594062"/>
              <a:gd name="connsiteY14" fmla="*/ 560715 h 606524"/>
              <a:gd name="connsiteX15" fmla="*/ 137629 w 594062"/>
              <a:gd name="connsiteY15" fmla="*/ 524805 h 606524"/>
              <a:gd name="connsiteX16" fmla="*/ 120973 w 594062"/>
              <a:gd name="connsiteY16" fmla="*/ 518014 h 606524"/>
              <a:gd name="connsiteX17" fmla="*/ 485163 w 594062"/>
              <a:gd name="connsiteY17" fmla="*/ 514044 h 606524"/>
              <a:gd name="connsiteX18" fmla="*/ 476979 w 594062"/>
              <a:gd name="connsiteY18" fmla="*/ 518820 h 606524"/>
              <a:gd name="connsiteX19" fmla="*/ 351567 w 594062"/>
              <a:gd name="connsiteY19" fmla="*/ 575908 h 606524"/>
              <a:gd name="connsiteX20" fmla="*/ 364939 w 594062"/>
              <a:gd name="connsiteY20" fmla="*/ 584195 h 606524"/>
              <a:gd name="connsiteX21" fmla="*/ 501877 w 594062"/>
              <a:gd name="connsiteY21" fmla="*/ 587878 h 606524"/>
              <a:gd name="connsiteX22" fmla="*/ 537380 w 594062"/>
              <a:gd name="connsiteY22" fmla="*/ 562097 h 606524"/>
              <a:gd name="connsiteX23" fmla="*/ 522625 w 594062"/>
              <a:gd name="connsiteY23" fmla="*/ 539077 h 606524"/>
              <a:gd name="connsiteX24" fmla="*/ 501416 w 594062"/>
              <a:gd name="connsiteY24" fmla="*/ 539077 h 606524"/>
              <a:gd name="connsiteX25" fmla="*/ 497266 w 594062"/>
              <a:gd name="connsiteY25" fmla="*/ 537696 h 606524"/>
              <a:gd name="connsiteX26" fmla="*/ 500033 w 594062"/>
              <a:gd name="connsiteY26" fmla="*/ 534934 h 606524"/>
              <a:gd name="connsiteX27" fmla="*/ 518937 w 594062"/>
              <a:gd name="connsiteY27" fmla="*/ 530790 h 606524"/>
              <a:gd name="connsiteX28" fmla="*/ 494039 w 594062"/>
              <a:gd name="connsiteY28" fmla="*/ 516518 h 606524"/>
              <a:gd name="connsiteX29" fmla="*/ 485163 w 594062"/>
              <a:gd name="connsiteY29" fmla="*/ 514044 h 606524"/>
              <a:gd name="connsiteX30" fmla="*/ 171288 w 594062"/>
              <a:gd name="connsiteY30" fmla="*/ 348477 h 606524"/>
              <a:gd name="connsiteX31" fmla="*/ 166677 w 594062"/>
              <a:gd name="connsiteY31" fmla="*/ 350318 h 606524"/>
              <a:gd name="connsiteX32" fmla="*/ 158839 w 594062"/>
              <a:gd name="connsiteY32" fmla="*/ 409248 h 606524"/>
              <a:gd name="connsiteX33" fmla="*/ 185120 w 594062"/>
              <a:gd name="connsiteY33" fmla="*/ 443777 h 606524"/>
              <a:gd name="connsiteX34" fmla="*/ 225694 w 594062"/>
              <a:gd name="connsiteY34" fmla="*/ 445618 h 606524"/>
              <a:gd name="connsiteX35" fmla="*/ 239526 w 594062"/>
              <a:gd name="connsiteY35" fmla="*/ 431346 h 606524"/>
              <a:gd name="connsiteX36" fmla="*/ 237682 w 594062"/>
              <a:gd name="connsiteY36" fmla="*/ 378862 h 606524"/>
              <a:gd name="connsiteX37" fmla="*/ 223389 w 594062"/>
              <a:gd name="connsiteY37" fmla="*/ 368273 h 606524"/>
              <a:gd name="connsiteX38" fmla="*/ 219700 w 594062"/>
              <a:gd name="connsiteY38" fmla="*/ 378862 h 606524"/>
              <a:gd name="connsiteX39" fmla="*/ 220161 w 594062"/>
              <a:gd name="connsiteY39" fmla="*/ 397738 h 606524"/>
              <a:gd name="connsiteX40" fmla="*/ 220161 w 594062"/>
              <a:gd name="connsiteY40" fmla="*/ 412931 h 606524"/>
              <a:gd name="connsiteX41" fmla="*/ 216934 w 594062"/>
              <a:gd name="connsiteY41" fmla="*/ 405565 h 606524"/>
              <a:gd name="connsiteX42" fmla="*/ 210940 w 594062"/>
              <a:gd name="connsiteY42" fmla="*/ 368734 h 606524"/>
              <a:gd name="connsiteX43" fmla="*/ 207251 w 594062"/>
              <a:gd name="connsiteY43" fmla="*/ 362749 h 606524"/>
              <a:gd name="connsiteX44" fmla="*/ 171288 w 594062"/>
              <a:gd name="connsiteY44" fmla="*/ 348477 h 606524"/>
              <a:gd name="connsiteX45" fmla="*/ 126564 w 594062"/>
              <a:gd name="connsiteY45" fmla="*/ 325976 h 606524"/>
              <a:gd name="connsiteX46" fmla="*/ 122414 w 594062"/>
              <a:gd name="connsiteY46" fmla="*/ 330982 h 606524"/>
              <a:gd name="connsiteX47" fmla="*/ 119187 w 594062"/>
              <a:gd name="connsiteY47" fmla="*/ 337427 h 606524"/>
              <a:gd name="connsiteX48" fmla="*/ 108582 w 594062"/>
              <a:gd name="connsiteY48" fmla="*/ 434569 h 606524"/>
              <a:gd name="connsiteX49" fmla="*/ 166677 w 594062"/>
              <a:gd name="connsiteY49" fmla="*/ 521122 h 606524"/>
              <a:gd name="connsiteX50" fmla="*/ 214629 w 594062"/>
              <a:gd name="connsiteY50" fmla="*/ 548745 h 606524"/>
              <a:gd name="connsiteX51" fmla="*/ 300850 w 594062"/>
              <a:gd name="connsiteY51" fmla="*/ 568542 h 606524"/>
              <a:gd name="connsiteX52" fmla="*/ 358484 w 594062"/>
              <a:gd name="connsiteY52" fmla="*/ 568082 h 606524"/>
              <a:gd name="connsiteX53" fmla="*/ 482512 w 594062"/>
              <a:gd name="connsiteY53" fmla="*/ 490736 h 606524"/>
              <a:gd name="connsiteX54" fmla="*/ 511098 w 594062"/>
              <a:gd name="connsiteY54" fmla="*/ 417995 h 606524"/>
              <a:gd name="connsiteX55" fmla="*/ 483895 w 594062"/>
              <a:gd name="connsiteY55" fmla="*/ 330061 h 606524"/>
              <a:gd name="connsiteX56" fmla="*/ 477901 w 594062"/>
              <a:gd name="connsiteY56" fmla="*/ 328680 h 606524"/>
              <a:gd name="connsiteX57" fmla="*/ 441016 w 594062"/>
              <a:gd name="connsiteY57" fmla="*/ 349397 h 606524"/>
              <a:gd name="connsiteX58" fmla="*/ 305460 w 594062"/>
              <a:gd name="connsiteY58" fmla="*/ 380243 h 606524"/>
              <a:gd name="connsiteX59" fmla="*/ 245059 w 594062"/>
              <a:gd name="connsiteY59" fmla="*/ 372417 h 606524"/>
              <a:gd name="connsiteX60" fmla="*/ 245520 w 594062"/>
              <a:gd name="connsiteY60" fmla="*/ 383006 h 606524"/>
              <a:gd name="connsiteX61" fmla="*/ 246904 w 594062"/>
              <a:gd name="connsiteY61" fmla="*/ 432728 h 606524"/>
              <a:gd name="connsiteX62" fmla="*/ 231227 w 594062"/>
              <a:gd name="connsiteY62" fmla="*/ 454366 h 606524"/>
              <a:gd name="connsiteX63" fmla="*/ 177743 w 594062"/>
              <a:gd name="connsiteY63" fmla="*/ 450683 h 606524"/>
              <a:gd name="connsiteX64" fmla="*/ 154689 w 594062"/>
              <a:gd name="connsiteY64" fmla="*/ 421218 h 606524"/>
              <a:gd name="connsiteX65" fmla="*/ 157456 w 594062"/>
              <a:gd name="connsiteY65" fmla="*/ 346175 h 606524"/>
              <a:gd name="connsiteX66" fmla="*/ 154689 w 594062"/>
              <a:gd name="connsiteY66" fmla="*/ 340190 h 606524"/>
              <a:gd name="connsiteX67" fmla="*/ 133480 w 594062"/>
              <a:gd name="connsiteY67" fmla="*/ 328220 h 606524"/>
              <a:gd name="connsiteX68" fmla="*/ 126564 w 594062"/>
              <a:gd name="connsiteY68" fmla="*/ 325976 h 606524"/>
              <a:gd name="connsiteX69" fmla="*/ 104893 w 594062"/>
              <a:gd name="connsiteY69" fmla="*/ 216806 h 606524"/>
              <a:gd name="connsiteX70" fmla="*/ 103049 w 594062"/>
              <a:gd name="connsiteY70" fmla="*/ 217266 h 606524"/>
              <a:gd name="connsiteX71" fmla="*/ 109043 w 594062"/>
              <a:gd name="connsiteY71" fmla="*/ 257320 h 606524"/>
              <a:gd name="connsiteX72" fmla="*/ 129330 w 594062"/>
              <a:gd name="connsiteY72" fmla="*/ 292309 h 606524"/>
              <a:gd name="connsiteX73" fmla="*/ 94750 w 594062"/>
              <a:gd name="connsiteY73" fmla="*/ 239365 h 606524"/>
              <a:gd name="connsiteX74" fmla="*/ 97516 w 594062"/>
              <a:gd name="connsiteY74" fmla="*/ 290928 h 606524"/>
              <a:gd name="connsiteX75" fmla="*/ 168060 w 594062"/>
              <a:gd name="connsiteY75" fmla="*/ 340650 h 606524"/>
              <a:gd name="connsiteX76" fmla="*/ 268574 w 594062"/>
              <a:gd name="connsiteY76" fmla="*/ 369655 h 606524"/>
              <a:gd name="connsiteX77" fmla="*/ 356178 w 594062"/>
              <a:gd name="connsiteY77" fmla="*/ 368273 h 606524"/>
              <a:gd name="connsiteX78" fmla="*/ 494961 w 594062"/>
              <a:gd name="connsiteY78" fmla="*/ 311646 h 606524"/>
              <a:gd name="connsiteX79" fmla="*/ 533691 w 594062"/>
              <a:gd name="connsiteY79" fmla="*/ 257320 h 606524"/>
              <a:gd name="connsiteX80" fmla="*/ 529541 w 594062"/>
              <a:gd name="connsiteY80" fmla="*/ 223712 h 606524"/>
              <a:gd name="connsiteX81" fmla="*/ 443321 w 594062"/>
              <a:gd name="connsiteY81" fmla="*/ 320393 h 606524"/>
              <a:gd name="connsiteX82" fmla="*/ 514326 w 594062"/>
              <a:gd name="connsiteY82" fmla="*/ 236602 h 606524"/>
              <a:gd name="connsiteX83" fmla="*/ 506949 w 594062"/>
              <a:gd name="connsiteY83" fmla="*/ 243048 h 606524"/>
              <a:gd name="connsiteX84" fmla="*/ 362172 w 594062"/>
              <a:gd name="connsiteY84" fmla="*/ 307042 h 606524"/>
              <a:gd name="connsiteX85" fmla="*/ 204946 w 594062"/>
              <a:gd name="connsiteY85" fmla="*/ 289547 h 606524"/>
              <a:gd name="connsiteX86" fmla="*/ 104893 w 594062"/>
              <a:gd name="connsiteY86" fmla="*/ 216806 h 606524"/>
              <a:gd name="connsiteX87" fmla="*/ 316757 w 594062"/>
              <a:gd name="connsiteY87" fmla="*/ 207368 h 606524"/>
              <a:gd name="connsiteX88" fmla="*/ 245520 w 594062"/>
              <a:gd name="connsiteY88" fmla="*/ 215425 h 606524"/>
              <a:gd name="connsiteX89" fmla="*/ 184659 w 594062"/>
              <a:gd name="connsiteY89" fmla="*/ 240286 h 606524"/>
              <a:gd name="connsiteX90" fmla="*/ 184659 w 594062"/>
              <a:gd name="connsiteY90" fmla="*/ 254558 h 606524"/>
              <a:gd name="connsiteX91" fmla="*/ 221545 w 594062"/>
              <a:gd name="connsiteY91" fmla="*/ 266988 h 606524"/>
              <a:gd name="connsiteX92" fmla="*/ 211401 w 594062"/>
              <a:gd name="connsiteY92" fmla="*/ 250874 h 606524"/>
              <a:gd name="connsiteX93" fmla="*/ 421189 w 594062"/>
              <a:gd name="connsiteY93" fmla="*/ 248573 h 606524"/>
              <a:gd name="connsiteX94" fmla="*/ 405052 w 594062"/>
              <a:gd name="connsiteY94" fmla="*/ 266528 h 606524"/>
              <a:gd name="connsiteX95" fmla="*/ 442399 w 594062"/>
              <a:gd name="connsiteY95" fmla="*/ 254097 h 606524"/>
              <a:gd name="connsiteX96" fmla="*/ 442860 w 594062"/>
              <a:gd name="connsiteY96" fmla="*/ 238444 h 606524"/>
              <a:gd name="connsiteX97" fmla="*/ 387992 w 594062"/>
              <a:gd name="connsiteY97" fmla="*/ 215885 h 606524"/>
              <a:gd name="connsiteX98" fmla="*/ 316757 w 594062"/>
              <a:gd name="connsiteY98" fmla="*/ 207368 h 606524"/>
              <a:gd name="connsiteX99" fmla="*/ 364938 w 594062"/>
              <a:gd name="connsiteY99" fmla="*/ 124274 h 606524"/>
              <a:gd name="connsiteX100" fmla="*/ 371854 w 594062"/>
              <a:gd name="connsiteY100" fmla="*/ 149583 h 606524"/>
              <a:gd name="connsiteX101" fmla="*/ 366321 w 594062"/>
              <a:gd name="connsiteY101" fmla="*/ 144061 h 606524"/>
              <a:gd name="connsiteX102" fmla="*/ 360328 w 594062"/>
              <a:gd name="connsiteY102" fmla="*/ 134398 h 606524"/>
              <a:gd name="connsiteX103" fmla="*/ 352951 w 594062"/>
              <a:gd name="connsiteY103" fmla="*/ 144981 h 606524"/>
              <a:gd name="connsiteX104" fmla="*/ 348802 w 594062"/>
              <a:gd name="connsiteY104" fmla="*/ 149583 h 606524"/>
              <a:gd name="connsiteX105" fmla="*/ 345574 w 594062"/>
              <a:gd name="connsiteY105" fmla="*/ 143601 h 606524"/>
              <a:gd name="connsiteX106" fmla="*/ 364938 w 594062"/>
              <a:gd name="connsiteY106" fmla="*/ 124274 h 606524"/>
              <a:gd name="connsiteX107" fmla="*/ 282038 w 594062"/>
              <a:gd name="connsiteY107" fmla="*/ 119309 h 606524"/>
              <a:gd name="connsiteX108" fmla="*/ 289757 w 594062"/>
              <a:gd name="connsiteY108" fmla="*/ 124776 h 606524"/>
              <a:gd name="connsiteX109" fmla="*/ 290678 w 594062"/>
              <a:gd name="connsiteY109" fmla="*/ 154242 h 606524"/>
              <a:gd name="connsiteX110" fmla="*/ 281001 w 594062"/>
              <a:gd name="connsiteY110" fmla="*/ 161149 h 606524"/>
              <a:gd name="connsiteX111" fmla="*/ 271324 w 594062"/>
              <a:gd name="connsiteY111" fmla="*/ 153322 h 606524"/>
              <a:gd name="connsiteX112" fmla="*/ 269020 w 594062"/>
              <a:gd name="connsiteY112" fmla="*/ 140430 h 606524"/>
              <a:gd name="connsiteX113" fmla="*/ 273628 w 594062"/>
              <a:gd name="connsiteY113" fmla="*/ 123856 h 606524"/>
              <a:gd name="connsiteX114" fmla="*/ 282038 w 594062"/>
              <a:gd name="connsiteY114" fmla="*/ 119309 h 606524"/>
              <a:gd name="connsiteX115" fmla="*/ 365861 w 594062"/>
              <a:gd name="connsiteY115" fmla="*/ 85826 h 606524"/>
              <a:gd name="connsiteX116" fmla="*/ 340963 w 594062"/>
              <a:gd name="connsiteY116" fmla="*/ 102630 h 606524"/>
              <a:gd name="connsiteX117" fmla="*/ 331741 w 594062"/>
              <a:gd name="connsiteY117" fmla="*/ 139461 h 606524"/>
              <a:gd name="connsiteX118" fmla="*/ 343729 w 594062"/>
              <a:gd name="connsiteY118" fmla="*/ 182277 h 606524"/>
              <a:gd name="connsiteX119" fmla="*/ 379693 w 594062"/>
              <a:gd name="connsiteY119" fmla="*/ 190564 h 606524"/>
              <a:gd name="connsiteX120" fmla="*/ 396753 w 594062"/>
              <a:gd name="connsiteY120" fmla="*/ 166163 h 606524"/>
              <a:gd name="connsiteX121" fmla="*/ 390759 w 594062"/>
              <a:gd name="connsiteY121" fmla="*/ 102169 h 606524"/>
              <a:gd name="connsiteX122" fmla="*/ 365861 w 594062"/>
              <a:gd name="connsiteY122" fmla="*/ 85826 h 606524"/>
              <a:gd name="connsiteX123" fmla="*/ 264136 w 594062"/>
              <a:gd name="connsiteY123" fmla="*/ 85192 h 606524"/>
              <a:gd name="connsiteX124" fmla="*/ 241832 w 594062"/>
              <a:gd name="connsiteY124" fmla="*/ 98026 h 606524"/>
              <a:gd name="connsiteX125" fmla="*/ 242293 w 594062"/>
              <a:gd name="connsiteY125" fmla="*/ 182737 h 606524"/>
              <a:gd name="connsiteX126" fmla="*/ 284251 w 594062"/>
              <a:gd name="connsiteY126" fmla="*/ 184118 h 606524"/>
              <a:gd name="connsiteX127" fmla="*/ 299005 w 594062"/>
              <a:gd name="connsiteY127" fmla="*/ 141763 h 606524"/>
              <a:gd name="connsiteX128" fmla="*/ 286095 w 594062"/>
              <a:gd name="connsiteY128" fmla="*/ 97565 h 606524"/>
              <a:gd name="connsiteX129" fmla="*/ 264136 w 594062"/>
              <a:gd name="connsiteY129" fmla="*/ 85192 h 606524"/>
              <a:gd name="connsiteX130" fmla="*/ 299293 w 594062"/>
              <a:gd name="connsiteY130" fmla="*/ 251 h 606524"/>
              <a:gd name="connsiteX131" fmla="*/ 344651 w 594062"/>
              <a:gd name="connsiteY131" fmla="*/ 1805 h 606524"/>
              <a:gd name="connsiteX132" fmla="*/ 427644 w 594062"/>
              <a:gd name="connsiteY132" fmla="*/ 27126 h 606524"/>
              <a:gd name="connsiteX133" fmla="*/ 513404 w 594062"/>
              <a:gd name="connsiteY133" fmla="*/ 140381 h 606524"/>
              <a:gd name="connsiteX134" fmla="*/ 521703 w 594062"/>
              <a:gd name="connsiteY134" fmla="*/ 183197 h 606524"/>
              <a:gd name="connsiteX135" fmla="*/ 532308 w 594062"/>
              <a:gd name="connsiteY135" fmla="*/ 209900 h 606524"/>
              <a:gd name="connsiteX136" fmla="*/ 537380 w 594062"/>
              <a:gd name="connsiteY136" fmla="*/ 268369 h 606524"/>
              <a:gd name="connsiteX137" fmla="*/ 539224 w 594062"/>
              <a:gd name="connsiteY137" fmla="*/ 277117 h 606524"/>
              <a:gd name="connsiteX138" fmla="*/ 580720 w 594062"/>
              <a:gd name="connsiteY138" fmla="*/ 352620 h 606524"/>
              <a:gd name="connsiteX139" fmla="*/ 589020 w 594062"/>
              <a:gd name="connsiteY139" fmla="*/ 450222 h 606524"/>
              <a:gd name="connsiteX140" fmla="*/ 581181 w 594062"/>
              <a:gd name="connsiteY140" fmla="*/ 464494 h 606524"/>
              <a:gd name="connsiteX141" fmla="*/ 555822 w 594062"/>
              <a:gd name="connsiteY141" fmla="*/ 464955 h 606524"/>
              <a:gd name="connsiteX142" fmla="*/ 534613 w 594062"/>
              <a:gd name="connsiteY142" fmla="*/ 431346 h 606524"/>
              <a:gd name="connsiteX143" fmla="*/ 489428 w 594062"/>
              <a:gd name="connsiteY143" fmla="*/ 507771 h 606524"/>
              <a:gd name="connsiteX144" fmla="*/ 497727 w 594062"/>
              <a:gd name="connsiteY144" fmla="*/ 513296 h 606524"/>
              <a:gd name="connsiteX145" fmla="*/ 529541 w 594062"/>
              <a:gd name="connsiteY145" fmla="*/ 531711 h 606524"/>
              <a:gd name="connsiteX146" fmla="*/ 527697 w 594062"/>
              <a:gd name="connsiteY146" fmla="*/ 582814 h 606524"/>
              <a:gd name="connsiteX147" fmla="*/ 472368 w 594062"/>
              <a:gd name="connsiteY147" fmla="*/ 599848 h 606524"/>
              <a:gd name="connsiteX148" fmla="*/ 387070 w 594062"/>
              <a:gd name="connsiteY148" fmla="*/ 596626 h 606524"/>
              <a:gd name="connsiteX149" fmla="*/ 331741 w 594062"/>
              <a:gd name="connsiteY149" fmla="*/ 581433 h 606524"/>
              <a:gd name="connsiteX150" fmla="*/ 298083 w 594062"/>
              <a:gd name="connsiteY150" fmla="*/ 577289 h 606524"/>
              <a:gd name="connsiteX151" fmla="*/ 293933 w 594062"/>
              <a:gd name="connsiteY151" fmla="*/ 579591 h 606524"/>
              <a:gd name="connsiteX152" fmla="*/ 249209 w 594062"/>
              <a:gd name="connsiteY152" fmla="*/ 600309 h 606524"/>
              <a:gd name="connsiteX153" fmla="*/ 165755 w 594062"/>
              <a:gd name="connsiteY153" fmla="*/ 605373 h 606524"/>
              <a:gd name="connsiteX154" fmla="*/ 98899 w 594062"/>
              <a:gd name="connsiteY154" fmla="*/ 592022 h 606524"/>
              <a:gd name="connsiteX155" fmla="*/ 82301 w 594062"/>
              <a:gd name="connsiteY155" fmla="*/ 581893 h 606524"/>
              <a:gd name="connsiteX156" fmla="*/ 73079 w 594062"/>
              <a:gd name="connsiteY156" fmla="*/ 543681 h 606524"/>
              <a:gd name="connsiteX157" fmla="*/ 100283 w 594062"/>
              <a:gd name="connsiteY157" fmla="*/ 518360 h 606524"/>
              <a:gd name="connsiteX158" fmla="*/ 123797 w 594062"/>
              <a:gd name="connsiteY158" fmla="*/ 514677 h 606524"/>
              <a:gd name="connsiteX159" fmla="*/ 111809 w 594062"/>
              <a:gd name="connsiteY159" fmla="*/ 503167 h 606524"/>
              <a:gd name="connsiteX160" fmla="*/ 80918 w 594062"/>
              <a:gd name="connsiteY160" fmla="*/ 467717 h 606524"/>
              <a:gd name="connsiteX161" fmla="*/ 63397 w 594062"/>
              <a:gd name="connsiteY161" fmla="*/ 426743 h 606524"/>
              <a:gd name="connsiteX162" fmla="*/ 60630 w 594062"/>
              <a:gd name="connsiteY162" fmla="*/ 423520 h 606524"/>
              <a:gd name="connsiteX163" fmla="*/ 57864 w 594062"/>
              <a:gd name="connsiteY163" fmla="*/ 426743 h 606524"/>
              <a:gd name="connsiteX164" fmla="*/ 34810 w 594062"/>
              <a:gd name="connsiteY164" fmla="*/ 457589 h 606524"/>
              <a:gd name="connsiteX165" fmla="*/ 18673 w 594062"/>
              <a:gd name="connsiteY165" fmla="*/ 466336 h 606524"/>
              <a:gd name="connsiteX166" fmla="*/ 5763 w 594062"/>
              <a:gd name="connsiteY166" fmla="*/ 459430 h 606524"/>
              <a:gd name="connsiteX167" fmla="*/ 230 w 594062"/>
              <a:gd name="connsiteY167" fmla="*/ 419376 h 606524"/>
              <a:gd name="connsiteX168" fmla="*/ 32044 w 594062"/>
              <a:gd name="connsiteY168" fmla="*/ 326378 h 606524"/>
              <a:gd name="connsiteX169" fmla="*/ 79995 w 594062"/>
              <a:gd name="connsiteY169" fmla="*/ 274815 h 606524"/>
              <a:gd name="connsiteX170" fmla="*/ 83684 w 594062"/>
              <a:gd name="connsiteY170" fmla="*/ 265607 h 606524"/>
              <a:gd name="connsiteX171" fmla="*/ 88295 w 594062"/>
              <a:gd name="connsiteY171" fmla="*/ 233840 h 606524"/>
              <a:gd name="connsiteX172" fmla="*/ 96133 w 594062"/>
              <a:gd name="connsiteY172" fmla="*/ 208979 h 606524"/>
              <a:gd name="connsiteX173" fmla="*/ 102588 w 594062"/>
              <a:gd name="connsiteY173" fmla="*/ 192405 h 606524"/>
              <a:gd name="connsiteX174" fmla="*/ 105354 w 594062"/>
              <a:gd name="connsiteY174" fmla="*/ 173529 h 606524"/>
              <a:gd name="connsiteX175" fmla="*/ 140857 w 594062"/>
              <a:gd name="connsiteY175" fmla="*/ 85595 h 606524"/>
              <a:gd name="connsiteX176" fmla="*/ 254281 w 594062"/>
              <a:gd name="connsiteY176" fmla="*/ 5948 h 606524"/>
              <a:gd name="connsiteX177" fmla="*/ 299293 w 594062"/>
              <a:gd name="connsiteY177" fmla="*/ 251 h 60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594062" h="606524">
                <a:moveTo>
                  <a:pt x="120973" y="518014"/>
                </a:moveTo>
                <a:cubicBezTo>
                  <a:pt x="115498" y="517669"/>
                  <a:pt x="109965" y="519050"/>
                  <a:pt x="103971" y="521582"/>
                </a:cubicBezTo>
                <a:cubicBezTo>
                  <a:pt x="98899" y="523884"/>
                  <a:pt x="94289" y="526647"/>
                  <a:pt x="89678" y="529409"/>
                </a:cubicBezTo>
                <a:cubicBezTo>
                  <a:pt x="86450" y="531251"/>
                  <a:pt x="83684" y="534473"/>
                  <a:pt x="82301" y="537696"/>
                </a:cubicBezTo>
                <a:cubicBezTo>
                  <a:pt x="81379" y="539077"/>
                  <a:pt x="81379" y="541840"/>
                  <a:pt x="81840" y="543221"/>
                </a:cubicBezTo>
                <a:cubicBezTo>
                  <a:pt x="83223" y="545062"/>
                  <a:pt x="85067" y="543681"/>
                  <a:pt x="86911" y="543221"/>
                </a:cubicBezTo>
                <a:cubicBezTo>
                  <a:pt x="90600" y="542300"/>
                  <a:pt x="94289" y="541840"/>
                  <a:pt x="97977" y="541379"/>
                </a:cubicBezTo>
                <a:cubicBezTo>
                  <a:pt x="93367" y="545983"/>
                  <a:pt x="88295" y="549666"/>
                  <a:pt x="83684" y="554270"/>
                </a:cubicBezTo>
                <a:cubicBezTo>
                  <a:pt x="76307" y="562097"/>
                  <a:pt x="76307" y="568082"/>
                  <a:pt x="83684" y="575448"/>
                </a:cubicBezTo>
                <a:cubicBezTo>
                  <a:pt x="93367" y="585116"/>
                  <a:pt x="105815" y="589720"/>
                  <a:pt x="118725" y="592943"/>
                </a:cubicBezTo>
                <a:cubicBezTo>
                  <a:pt x="159761" y="603992"/>
                  <a:pt x="201257" y="601690"/>
                  <a:pt x="242293" y="592943"/>
                </a:cubicBezTo>
                <a:cubicBezTo>
                  <a:pt x="253359" y="590180"/>
                  <a:pt x="264424" y="587418"/>
                  <a:pt x="273185" y="579131"/>
                </a:cubicBezTo>
                <a:cubicBezTo>
                  <a:pt x="274107" y="578210"/>
                  <a:pt x="276874" y="577289"/>
                  <a:pt x="275491" y="574988"/>
                </a:cubicBezTo>
                <a:cubicBezTo>
                  <a:pt x="275029" y="573146"/>
                  <a:pt x="272724" y="574067"/>
                  <a:pt x="271341" y="573606"/>
                </a:cubicBezTo>
                <a:cubicBezTo>
                  <a:pt x="251514" y="570844"/>
                  <a:pt x="232149" y="566700"/>
                  <a:pt x="212784" y="560715"/>
                </a:cubicBezTo>
                <a:cubicBezTo>
                  <a:pt x="186042" y="552428"/>
                  <a:pt x="160222" y="541840"/>
                  <a:pt x="137629" y="524805"/>
                </a:cubicBezTo>
                <a:cubicBezTo>
                  <a:pt x="131866" y="520432"/>
                  <a:pt x="126449" y="518360"/>
                  <a:pt x="120973" y="518014"/>
                </a:cubicBezTo>
                <a:close/>
                <a:moveTo>
                  <a:pt x="485163" y="514044"/>
                </a:moveTo>
                <a:cubicBezTo>
                  <a:pt x="482627" y="514331"/>
                  <a:pt x="480207" y="515828"/>
                  <a:pt x="476979" y="518820"/>
                </a:cubicBezTo>
                <a:cubicBezTo>
                  <a:pt x="441016" y="550126"/>
                  <a:pt x="399058" y="568542"/>
                  <a:pt x="351567" y="575908"/>
                </a:cubicBezTo>
                <a:cubicBezTo>
                  <a:pt x="353873" y="582814"/>
                  <a:pt x="359867" y="582814"/>
                  <a:pt x="364939" y="584195"/>
                </a:cubicBezTo>
                <a:cubicBezTo>
                  <a:pt x="410124" y="598007"/>
                  <a:pt x="455770" y="602611"/>
                  <a:pt x="501877" y="587878"/>
                </a:cubicBezTo>
                <a:cubicBezTo>
                  <a:pt x="516170" y="583274"/>
                  <a:pt x="530925" y="577750"/>
                  <a:pt x="537380" y="562097"/>
                </a:cubicBezTo>
                <a:cubicBezTo>
                  <a:pt x="541990" y="550126"/>
                  <a:pt x="535535" y="539998"/>
                  <a:pt x="522625" y="539077"/>
                </a:cubicBezTo>
                <a:cubicBezTo>
                  <a:pt x="515248" y="539077"/>
                  <a:pt x="508332" y="539077"/>
                  <a:pt x="501416" y="539077"/>
                </a:cubicBezTo>
                <a:cubicBezTo>
                  <a:pt x="499572" y="539077"/>
                  <a:pt x="497727" y="539998"/>
                  <a:pt x="497266" y="537696"/>
                </a:cubicBezTo>
                <a:cubicBezTo>
                  <a:pt x="497266" y="536775"/>
                  <a:pt x="499111" y="535394"/>
                  <a:pt x="500033" y="534934"/>
                </a:cubicBezTo>
                <a:cubicBezTo>
                  <a:pt x="505105" y="531711"/>
                  <a:pt x="511560" y="531251"/>
                  <a:pt x="518937" y="530790"/>
                </a:cubicBezTo>
                <a:cubicBezTo>
                  <a:pt x="509715" y="523424"/>
                  <a:pt x="501877" y="520201"/>
                  <a:pt x="494039" y="516518"/>
                </a:cubicBezTo>
                <a:cubicBezTo>
                  <a:pt x="490350" y="514676"/>
                  <a:pt x="487699" y="513756"/>
                  <a:pt x="485163" y="514044"/>
                </a:cubicBezTo>
                <a:close/>
                <a:moveTo>
                  <a:pt x="171288" y="348477"/>
                </a:moveTo>
                <a:cubicBezTo>
                  <a:pt x="168521" y="347096"/>
                  <a:pt x="167599" y="347096"/>
                  <a:pt x="166677" y="350318"/>
                </a:cubicBezTo>
                <a:cubicBezTo>
                  <a:pt x="162988" y="369655"/>
                  <a:pt x="158378" y="388991"/>
                  <a:pt x="158839" y="409248"/>
                </a:cubicBezTo>
                <a:cubicBezTo>
                  <a:pt x="159300" y="430426"/>
                  <a:pt x="166216" y="439633"/>
                  <a:pt x="185120" y="443777"/>
                </a:cubicBezTo>
                <a:cubicBezTo>
                  <a:pt x="198491" y="446539"/>
                  <a:pt x="211862" y="446079"/>
                  <a:pt x="225694" y="445618"/>
                </a:cubicBezTo>
                <a:cubicBezTo>
                  <a:pt x="235377" y="445158"/>
                  <a:pt x="239526" y="440094"/>
                  <a:pt x="239526" y="431346"/>
                </a:cubicBezTo>
                <a:cubicBezTo>
                  <a:pt x="240449" y="413852"/>
                  <a:pt x="239065" y="396357"/>
                  <a:pt x="237682" y="378862"/>
                </a:cubicBezTo>
                <a:cubicBezTo>
                  <a:pt x="236760" y="371956"/>
                  <a:pt x="230305" y="367353"/>
                  <a:pt x="223389" y="368273"/>
                </a:cubicBezTo>
                <a:cubicBezTo>
                  <a:pt x="217856" y="369194"/>
                  <a:pt x="219700" y="375640"/>
                  <a:pt x="219700" y="378862"/>
                </a:cubicBezTo>
                <a:lnTo>
                  <a:pt x="220161" y="397738"/>
                </a:lnTo>
                <a:lnTo>
                  <a:pt x="220161" y="412931"/>
                </a:lnTo>
                <a:cubicBezTo>
                  <a:pt x="218778" y="409248"/>
                  <a:pt x="217856" y="407406"/>
                  <a:pt x="216934" y="405565"/>
                </a:cubicBezTo>
                <a:cubicBezTo>
                  <a:pt x="212784" y="393595"/>
                  <a:pt x="211401" y="381625"/>
                  <a:pt x="210940" y="368734"/>
                </a:cubicBezTo>
                <a:cubicBezTo>
                  <a:pt x="210479" y="365971"/>
                  <a:pt x="211401" y="363670"/>
                  <a:pt x="207251" y="362749"/>
                </a:cubicBezTo>
                <a:cubicBezTo>
                  <a:pt x="194802" y="359066"/>
                  <a:pt x="183276" y="353541"/>
                  <a:pt x="171288" y="348477"/>
                </a:cubicBezTo>
                <a:close/>
                <a:moveTo>
                  <a:pt x="126564" y="325976"/>
                </a:moveTo>
                <a:cubicBezTo>
                  <a:pt x="124835" y="326609"/>
                  <a:pt x="123567" y="328450"/>
                  <a:pt x="122414" y="330982"/>
                </a:cubicBezTo>
                <a:cubicBezTo>
                  <a:pt x="121492" y="333284"/>
                  <a:pt x="120109" y="335125"/>
                  <a:pt x="119187" y="337427"/>
                </a:cubicBezTo>
                <a:cubicBezTo>
                  <a:pt x="104893" y="368734"/>
                  <a:pt x="102127" y="401421"/>
                  <a:pt x="108582" y="434569"/>
                </a:cubicBezTo>
                <a:cubicBezTo>
                  <a:pt x="115959" y="470940"/>
                  <a:pt x="138552" y="498103"/>
                  <a:pt x="166677" y="521122"/>
                </a:cubicBezTo>
                <a:cubicBezTo>
                  <a:pt x="181431" y="533092"/>
                  <a:pt x="198030" y="541379"/>
                  <a:pt x="214629" y="548745"/>
                </a:cubicBezTo>
                <a:cubicBezTo>
                  <a:pt x="242293" y="560255"/>
                  <a:pt x="271341" y="565780"/>
                  <a:pt x="300850" y="568542"/>
                </a:cubicBezTo>
                <a:cubicBezTo>
                  <a:pt x="319753" y="570384"/>
                  <a:pt x="339119" y="572686"/>
                  <a:pt x="358484" y="568082"/>
                </a:cubicBezTo>
                <a:cubicBezTo>
                  <a:pt x="408740" y="556572"/>
                  <a:pt x="450698" y="531711"/>
                  <a:pt x="482512" y="490736"/>
                </a:cubicBezTo>
                <a:cubicBezTo>
                  <a:pt x="499111" y="469098"/>
                  <a:pt x="509715" y="445158"/>
                  <a:pt x="511098" y="417995"/>
                </a:cubicBezTo>
                <a:cubicBezTo>
                  <a:pt x="512943" y="385308"/>
                  <a:pt x="501877" y="356764"/>
                  <a:pt x="483895" y="330061"/>
                </a:cubicBezTo>
                <a:cubicBezTo>
                  <a:pt x="481590" y="326838"/>
                  <a:pt x="480668" y="326838"/>
                  <a:pt x="477901" y="328680"/>
                </a:cubicBezTo>
                <a:cubicBezTo>
                  <a:pt x="465913" y="336507"/>
                  <a:pt x="453926" y="343412"/>
                  <a:pt x="441016" y="349397"/>
                </a:cubicBezTo>
                <a:cubicBezTo>
                  <a:pt x="398136" y="369655"/>
                  <a:pt x="352951" y="381164"/>
                  <a:pt x="305460" y="380243"/>
                </a:cubicBezTo>
                <a:cubicBezTo>
                  <a:pt x="285173" y="379783"/>
                  <a:pt x="264885" y="377942"/>
                  <a:pt x="245059" y="372417"/>
                </a:cubicBezTo>
                <a:lnTo>
                  <a:pt x="245520" y="383006"/>
                </a:lnTo>
                <a:lnTo>
                  <a:pt x="246904" y="432728"/>
                </a:lnTo>
                <a:cubicBezTo>
                  <a:pt x="246904" y="443317"/>
                  <a:pt x="238604" y="452985"/>
                  <a:pt x="231227" y="454366"/>
                </a:cubicBezTo>
                <a:cubicBezTo>
                  <a:pt x="213245" y="457128"/>
                  <a:pt x="194802" y="458049"/>
                  <a:pt x="177743" y="450683"/>
                </a:cubicBezTo>
                <a:cubicBezTo>
                  <a:pt x="165294" y="445618"/>
                  <a:pt x="156072" y="435950"/>
                  <a:pt x="154689" y="421218"/>
                </a:cubicBezTo>
                <a:cubicBezTo>
                  <a:pt x="151923" y="395897"/>
                  <a:pt x="154228" y="371036"/>
                  <a:pt x="157456" y="346175"/>
                </a:cubicBezTo>
                <a:cubicBezTo>
                  <a:pt x="157917" y="342952"/>
                  <a:pt x="157456" y="341571"/>
                  <a:pt x="154689" y="340190"/>
                </a:cubicBezTo>
                <a:cubicBezTo>
                  <a:pt x="147312" y="336507"/>
                  <a:pt x="139935" y="332824"/>
                  <a:pt x="133480" y="328220"/>
                </a:cubicBezTo>
                <a:cubicBezTo>
                  <a:pt x="130483" y="325918"/>
                  <a:pt x="128293" y="325342"/>
                  <a:pt x="126564" y="325976"/>
                </a:cubicBezTo>
                <a:close/>
                <a:moveTo>
                  <a:pt x="104893" y="216806"/>
                </a:moveTo>
                <a:cubicBezTo>
                  <a:pt x="104893" y="216806"/>
                  <a:pt x="103971" y="217266"/>
                  <a:pt x="103049" y="217266"/>
                </a:cubicBezTo>
                <a:cubicBezTo>
                  <a:pt x="102588" y="231078"/>
                  <a:pt x="102127" y="244429"/>
                  <a:pt x="109043" y="257320"/>
                </a:cubicBezTo>
                <a:cubicBezTo>
                  <a:pt x="115498" y="268830"/>
                  <a:pt x="122875" y="280339"/>
                  <a:pt x="129330" y="292309"/>
                </a:cubicBezTo>
                <a:cubicBezTo>
                  <a:pt x="111348" y="278958"/>
                  <a:pt x="98438" y="262384"/>
                  <a:pt x="94750" y="239365"/>
                </a:cubicBezTo>
                <a:cubicBezTo>
                  <a:pt x="82301" y="255478"/>
                  <a:pt x="84145" y="273434"/>
                  <a:pt x="97516" y="290928"/>
                </a:cubicBezTo>
                <a:cubicBezTo>
                  <a:pt x="115959" y="314408"/>
                  <a:pt x="141318" y="328680"/>
                  <a:pt x="168060" y="340650"/>
                </a:cubicBezTo>
                <a:cubicBezTo>
                  <a:pt x="200335" y="355382"/>
                  <a:pt x="233532" y="365511"/>
                  <a:pt x="268574" y="369655"/>
                </a:cubicBezTo>
                <a:cubicBezTo>
                  <a:pt x="298083" y="373338"/>
                  <a:pt x="327131" y="373798"/>
                  <a:pt x="356178" y="368273"/>
                </a:cubicBezTo>
                <a:cubicBezTo>
                  <a:pt x="406435" y="359066"/>
                  <a:pt x="452081" y="338348"/>
                  <a:pt x="494961" y="311646"/>
                </a:cubicBezTo>
                <a:cubicBezTo>
                  <a:pt x="515248" y="299215"/>
                  <a:pt x="529080" y="281720"/>
                  <a:pt x="533691" y="257320"/>
                </a:cubicBezTo>
                <a:cubicBezTo>
                  <a:pt x="535535" y="244889"/>
                  <a:pt x="534613" y="231078"/>
                  <a:pt x="529541" y="223712"/>
                </a:cubicBezTo>
                <a:cubicBezTo>
                  <a:pt x="513404" y="266988"/>
                  <a:pt x="489428" y="303819"/>
                  <a:pt x="443321" y="320393"/>
                </a:cubicBezTo>
                <a:cubicBezTo>
                  <a:pt x="476979" y="300136"/>
                  <a:pt x="504643" y="275735"/>
                  <a:pt x="514326" y="236602"/>
                </a:cubicBezTo>
                <a:cubicBezTo>
                  <a:pt x="512021" y="238444"/>
                  <a:pt x="509254" y="240746"/>
                  <a:pt x="506949" y="243048"/>
                </a:cubicBezTo>
                <a:cubicBezTo>
                  <a:pt x="465452" y="279879"/>
                  <a:pt x="416579" y="301057"/>
                  <a:pt x="362172" y="307042"/>
                </a:cubicBezTo>
                <a:cubicBezTo>
                  <a:pt x="308688" y="313027"/>
                  <a:pt x="256125" y="307502"/>
                  <a:pt x="204946" y="289547"/>
                </a:cubicBezTo>
                <a:cubicBezTo>
                  <a:pt x="164372" y="275275"/>
                  <a:pt x="129330" y="253176"/>
                  <a:pt x="104893" y="216806"/>
                </a:cubicBezTo>
                <a:close/>
                <a:moveTo>
                  <a:pt x="316757" y="207368"/>
                </a:moveTo>
                <a:cubicBezTo>
                  <a:pt x="293011" y="207483"/>
                  <a:pt x="269266" y="210361"/>
                  <a:pt x="245520" y="215425"/>
                </a:cubicBezTo>
                <a:cubicBezTo>
                  <a:pt x="223850" y="220029"/>
                  <a:pt x="203102" y="227395"/>
                  <a:pt x="184659" y="240286"/>
                </a:cubicBezTo>
                <a:cubicBezTo>
                  <a:pt x="176360" y="245810"/>
                  <a:pt x="175898" y="249493"/>
                  <a:pt x="184659" y="254558"/>
                </a:cubicBezTo>
                <a:cubicBezTo>
                  <a:pt x="195725" y="260082"/>
                  <a:pt x="207712" y="263305"/>
                  <a:pt x="221545" y="266988"/>
                </a:cubicBezTo>
                <a:cubicBezTo>
                  <a:pt x="217395" y="261003"/>
                  <a:pt x="214629" y="255939"/>
                  <a:pt x="211401" y="250874"/>
                </a:cubicBezTo>
                <a:cubicBezTo>
                  <a:pt x="281023" y="301057"/>
                  <a:pt x="350184" y="297374"/>
                  <a:pt x="421189" y="248573"/>
                </a:cubicBezTo>
                <a:cubicBezTo>
                  <a:pt x="417040" y="257780"/>
                  <a:pt x="410585" y="261003"/>
                  <a:pt x="405052" y="266528"/>
                </a:cubicBezTo>
                <a:cubicBezTo>
                  <a:pt x="419806" y="266528"/>
                  <a:pt x="431333" y="261003"/>
                  <a:pt x="442399" y="254097"/>
                </a:cubicBezTo>
                <a:cubicBezTo>
                  <a:pt x="453003" y="247652"/>
                  <a:pt x="453003" y="245350"/>
                  <a:pt x="442860" y="238444"/>
                </a:cubicBezTo>
                <a:cubicBezTo>
                  <a:pt x="425800" y="227855"/>
                  <a:pt x="407357" y="220949"/>
                  <a:pt x="387992" y="215885"/>
                </a:cubicBezTo>
                <a:cubicBezTo>
                  <a:pt x="364247" y="209900"/>
                  <a:pt x="340502" y="207253"/>
                  <a:pt x="316757" y="207368"/>
                </a:cubicBezTo>
                <a:close/>
                <a:moveTo>
                  <a:pt x="364938" y="124274"/>
                </a:moveTo>
                <a:cubicBezTo>
                  <a:pt x="375542" y="127955"/>
                  <a:pt x="376003" y="149123"/>
                  <a:pt x="371854" y="149583"/>
                </a:cubicBezTo>
                <a:cubicBezTo>
                  <a:pt x="368627" y="150043"/>
                  <a:pt x="366782" y="146822"/>
                  <a:pt x="366321" y="144061"/>
                </a:cubicBezTo>
                <a:cubicBezTo>
                  <a:pt x="365860" y="140380"/>
                  <a:pt x="365399" y="134398"/>
                  <a:pt x="360328" y="134398"/>
                </a:cubicBezTo>
                <a:cubicBezTo>
                  <a:pt x="354795" y="134858"/>
                  <a:pt x="354334" y="140380"/>
                  <a:pt x="352951" y="144981"/>
                </a:cubicBezTo>
                <a:cubicBezTo>
                  <a:pt x="352490" y="147282"/>
                  <a:pt x="352029" y="150503"/>
                  <a:pt x="348802" y="149583"/>
                </a:cubicBezTo>
                <a:cubicBezTo>
                  <a:pt x="345574" y="149123"/>
                  <a:pt x="345574" y="145901"/>
                  <a:pt x="345574" y="143601"/>
                </a:cubicBezTo>
                <a:cubicBezTo>
                  <a:pt x="345574" y="130256"/>
                  <a:pt x="355256" y="120593"/>
                  <a:pt x="364938" y="124274"/>
                </a:cubicBezTo>
                <a:close/>
                <a:moveTo>
                  <a:pt x="282038" y="119309"/>
                </a:moveTo>
                <a:cubicBezTo>
                  <a:pt x="284918" y="119482"/>
                  <a:pt x="287683" y="121323"/>
                  <a:pt x="289757" y="124776"/>
                </a:cubicBezTo>
                <a:cubicBezTo>
                  <a:pt x="295286" y="133985"/>
                  <a:pt x="295747" y="144114"/>
                  <a:pt x="290678" y="154242"/>
                </a:cubicBezTo>
                <a:cubicBezTo>
                  <a:pt x="288835" y="157926"/>
                  <a:pt x="286070" y="161609"/>
                  <a:pt x="281001" y="161149"/>
                </a:cubicBezTo>
                <a:cubicBezTo>
                  <a:pt x="275932" y="160688"/>
                  <a:pt x="273168" y="157465"/>
                  <a:pt x="271324" y="153322"/>
                </a:cubicBezTo>
                <a:cubicBezTo>
                  <a:pt x="269481" y="149178"/>
                  <a:pt x="269020" y="145034"/>
                  <a:pt x="269020" y="140430"/>
                </a:cubicBezTo>
                <a:cubicBezTo>
                  <a:pt x="269020" y="134445"/>
                  <a:pt x="269942" y="128460"/>
                  <a:pt x="273628" y="123856"/>
                </a:cubicBezTo>
                <a:cubicBezTo>
                  <a:pt x="276163" y="120633"/>
                  <a:pt x="279158" y="119137"/>
                  <a:pt x="282038" y="119309"/>
                </a:cubicBezTo>
                <a:close/>
                <a:moveTo>
                  <a:pt x="365861" y="85826"/>
                </a:moveTo>
                <a:cubicBezTo>
                  <a:pt x="356754" y="85941"/>
                  <a:pt x="347648" y="91581"/>
                  <a:pt x="340963" y="102630"/>
                </a:cubicBezTo>
                <a:cubicBezTo>
                  <a:pt x="334047" y="114139"/>
                  <a:pt x="331280" y="126570"/>
                  <a:pt x="331741" y="139461"/>
                </a:cubicBezTo>
                <a:cubicBezTo>
                  <a:pt x="330819" y="155114"/>
                  <a:pt x="334508" y="169846"/>
                  <a:pt x="343729" y="182277"/>
                </a:cubicBezTo>
                <a:cubicBezTo>
                  <a:pt x="352951" y="194707"/>
                  <a:pt x="365861" y="197470"/>
                  <a:pt x="379693" y="190564"/>
                </a:cubicBezTo>
                <a:cubicBezTo>
                  <a:pt x="389836" y="185499"/>
                  <a:pt x="393986" y="176292"/>
                  <a:pt x="396753" y="166163"/>
                </a:cubicBezTo>
                <a:cubicBezTo>
                  <a:pt x="402747" y="144985"/>
                  <a:pt x="402285" y="121045"/>
                  <a:pt x="390759" y="102169"/>
                </a:cubicBezTo>
                <a:cubicBezTo>
                  <a:pt x="384073" y="91120"/>
                  <a:pt x="374967" y="85711"/>
                  <a:pt x="365861" y="85826"/>
                </a:cubicBezTo>
                <a:close/>
                <a:moveTo>
                  <a:pt x="264136" y="85192"/>
                </a:moveTo>
                <a:cubicBezTo>
                  <a:pt x="256240" y="85250"/>
                  <a:pt x="248287" y="89509"/>
                  <a:pt x="241832" y="98026"/>
                </a:cubicBezTo>
                <a:cubicBezTo>
                  <a:pt x="224772" y="119664"/>
                  <a:pt x="225233" y="161099"/>
                  <a:pt x="242293" y="182737"/>
                </a:cubicBezTo>
                <a:cubicBezTo>
                  <a:pt x="254281" y="197470"/>
                  <a:pt x="271341" y="198390"/>
                  <a:pt x="284251" y="184118"/>
                </a:cubicBezTo>
                <a:cubicBezTo>
                  <a:pt x="295317" y="171688"/>
                  <a:pt x="298544" y="156495"/>
                  <a:pt x="299005" y="141763"/>
                </a:cubicBezTo>
                <a:cubicBezTo>
                  <a:pt x="299005" y="124728"/>
                  <a:pt x="295778" y="110456"/>
                  <a:pt x="286095" y="97565"/>
                </a:cubicBezTo>
                <a:cubicBezTo>
                  <a:pt x="279871" y="89278"/>
                  <a:pt x="272033" y="85135"/>
                  <a:pt x="264136" y="85192"/>
                </a:cubicBezTo>
                <a:close/>
                <a:moveTo>
                  <a:pt x="299293" y="251"/>
                </a:moveTo>
                <a:cubicBezTo>
                  <a:pt x="314336" y="-382"/>
                  <a:pt x="329436" y="194"/>
                  <a:pt x="344651" y="1805"/>
                </a:cubicBezTo>
                <a:cubicBezTo>
                  <a:pt x="373699" y="5027"/>
                  <a:pt x="401824" y="12854"/>
                  <a:pt x="427644" y="27126"/>
                </a:cubicBezTo>
                <a:cubicBezTo>
                  <a:pt x="473291" y="51527"/>
                  <a:pt x="500033" y="91120"/>
                  <a:pt x="513404" y="140381"/>
                </a:cubicBezTo>
                <a:cubicBezTo>
                  <a:pt x="517092" y="154653"/>
                  <a:pt x="520781" y="168465"/>
                  <a:pt x="521703" y="183197"/>
                </a:cubicBezTo>
                <a:cubicBezTo>
                  <a:pt x="522164" y="193326"/>
                  <a:pt x="527697" y="201613"/>
                  <a:pt x="532308" y="209900"/>
                </a:cubicBezTo>
                <a:cubicBezTo>
                  <a:pt x="542912" y="228776"/>
                  <a:pt x="545679" y="248112"/>
                  <a:pt x="537380" y="268369"/>
                </a:cubicBezTo>
                <a:cubicBezTo>
                  <a:pt x="535535" y="272513"/>
                  <a:pt x="537841" y="274354"/>
                  <a:pt x="539224" y="277117"/>
                </a:cubicBezTo>
                <a:cubicBezTo>
                  <a:pt x="556284" y="300596"/>
                  <a:pt x="570116" y="325918"/>
                  <a:pt x="580720" y="352620"/>
                </a:cubicBezTo>
                <a:cubicBezTo>
                  <a:pt x="593630" y="384387"/>
                  <a:pt x="598702" y="416614"/>
                  <a:pt x="589020" y="450222"/>
                </a:cubicBezTo>
                <a:cubicBezTo>
                  <a:pt x="587175" y="455747"/>
                  <a:pt x="584870" y="460351"/>
                  <a:pt x="581181" y="464494"/>
                </a:cubicBezTo>
                <a:cubicBezTo>
                  <a:pt x="572421" y="475083"/>
                  <a:pt x="564583" y="475544"/>
                  <a:pt x="555822" y="464955"/>
                </a:cubicBezTo>
                <a:cubicBezTo>
                  <a:pt x="547523" y="454826"/>
                  <a:pt x="541068" y="443317"/>
                  <a:pt x="534613" y="431346"/>
                </a:cubicBezTo>
                <a:cubicBezTo>
                  <a:pt x="523547" y="459430"/>
                  <a:pt x="512021" y="487053"/>
                  <a:pt x="489428" y="507771"/>
                </a:cubicBezTo>
                <a:cubicBezTo>
                  <a:pt x="491733" y="510994"/>
                  <a:pt x="494961" y="511914"/>
                  <a:pt x="497727" y="513296"/>
                </a:cubicBezTo>
                <a:cubicBezTo>
                  <a:pt x="508793" y="518360"/>
                  <a:pt x="519859" y="524345"/>
                  <a:pt x="529541" y="531711"/>
                </a:cubicBezTo>
                <a:cubicBezTo>
                  <a:pt x="550290" y="546904"/>
                  <a:pt x="549367" y="569463"/>
                  <a:pt x="527697" y="582814"/>
                </a:cubicBezTo>
                <a:cubicBezTo>
                  <a:pt x="510637" y="592943"/>
                  <a:pt x="491733" y="597546"/>
                  <a:pt x="472368" y="599848"/>
                </a:cubicBezTo>
                <a:cubicBezTo>
                  <a:pt x="443782" y="603532"/>
                  <a:pt x="415657" y="601230"/>
                  <a:pt x="387070" y="596626"/>
                </a:cubicBezTo>
                <a:cubicBezTo>
                  <a:pt x="368166" y="593863"/>
                  <a:pt x="349723" y="588339"/>
                  <a:pt x="331741" y="581433"/>
                </a:cubicBezTo>
                <a:cubicBezTo>
                  <a:pt x="320676" y="577289"/>
                  <a:pt x="309149" y="580512"/>
                  <a:pt x="298083" y="577289"/>
                </a:cubicBezTo>
                <a:cubicBezTo>
                  <a:pt x="296239" y="576829"/>
                  <a:pt x="295317" y="578671"/>
                  <a:pt x="293933" y="579591"/>
                </a:cubicBezTo>
                <a:cubicBezTo>
                  <a:pt x="280101" y="588339"/>
                  <a:pt x="265346" y="595705"/>
                  <a:pt x="249209" y="600309"/>
                </a:cubicBezTo>
                <a:cubicBezTo>
                  <a:pt x="222006" y="607675"/>
                  <a:pt x="193419" y="607215"/>
                  <a:pt x="165755" y="605373"/>
                </a:cubicBezTo>
                <a:cubicBezTo>
                  <a:pt x="142701" y="603992"/>
                  <a:pt x="120109" y="600769"/>
                  <a:pt x="98899" y="592022"/>
                </a:cubicBezTo>
                <a:cubicBezTo>
                  <a:pt x="92905" y="589260"/>
                  <a:pt x="87373" y="586037"/>
                  <a:pt x="82301" y="581893"/>
                </a:cubicBezTo>
                <a:cubicBezTo>
                  <a:pt x="69391" y="571765"/>
                  <a:pt x="70313" y="557953"/>
                  <a:pt x="73079" y="543681"/>
                </a:cubicBezTo>
                <a:cubicBezTo>
                  <a:pt x="76307" y="529409"/>
                  <a:pt x="87373" y="522503"/>
                  <a:pt x="100283" y="518360"/>
                </a:cubicBezTo>
                <a:cubicBezTo>
                  <a:pt x="107660" y="515597"/>
                  <a:pt x="115498" y="514677"/>
                  <a:pt x="123797" y="514677"/>
                </a:cubicBezTo>
                <a:cubicBezTo>
                  <a:pt x="121492" y="508692"/>
                  <a:pt x="115498" y="506850"/>
                  <a:pt x="111809" y="503167"/>
                </a:cubicBezTo>
                <a:cubicBezTo>
                  <a:pt x="99822" y="492578"/>
                  <a:pt x="88756" y="481529"/>
                  <a:pt x="80918" y="467717"/>
                </a:cubicBezTo>
                <a:cubicBezTo>
                  <a:pt x="73540" y="454826"/>
                  <a:pt x="66624" y="441475"/>
                  <a:pt x="63397" y="426743"/>
                </a:cubicBezTo>
                <a:cubicBezTo>
                  <a:pt x="62936" y="425361"/>
                  <a:pt x="62936" y="423520"/>
                  <a:pt x="60630" y="423520"/>
                </a:cubicBezTo>
                <a:cubicBezTo>
                  <a:pt x="58325" y="423520"/>
                  <a:pt x="58786" y="425361"/>
                  <a:pt x="57864" y="426743"/>
                </a:cubicBezTo>
                <a:cubicBezTo>
                  <a:pt x="52792" y="439173"/>
                  <a:pt x="44954" y="448841"/>
                  <a:pt x="34810" y="457589"/>
                </a:cubicBezTo>
                <a:cubicBezTo>
                  <a:pt x="30200" y="461732"/>
                  <a:pt x="24667" y="464494"/>
                  <a:pt x="18673" y="466336"/>
                </a:cubicBezTo>
                <a:cubicBezTo>
                  <a:pt x="11296" y="468638"/>
                  <a:pt x="8068" y="465415"/>
                  <a:pt x="5763" y="459430"/>
                </a:cubicBezTo>
                <a:cubicBezTo>
                  <a:pt x="1152" y="446539"/>
                  <a:pt x="-692" y="433188"/>
                  <a:pt x="230" y="419376"/>
                </a:cubicBezTo>
                <a:cubicBezTo>
                  <a:pt x="2074" y="385308"/>
                  <a:pt x="13140" y="354462"/>
                  <a:pt x="32044" y="326378"/>
                </a:cubicBezTo>
                <a:cubicBezTo>
                  <a:pt x="45415" y="306581"/>
                  <a:pt x="61091" y="289087"/>
                  <a:pt x="79995" y="274815"/>
                </a:cubicBezTo>
                <a:cubicBezTo>
                  <a:pt x="83223" y="272513"/>
                  <a:pt x="84606" y="270211"/>
                  <a:pt x="83684" y="265607"/>
                </a:cubicBezTo>
                <a:cubicBezTo>
                  <a:pt x="81379" y="254558"/>
                  <a:pt x="82762" y="243508"/>
                  <a:pt x="88295" y="233840"/>
                </a:cubicBezTo>
                <a:cubicBezTo>
                  <a:pt x="92444" y="226014"/>
                  <a:pt x="94750" y="217727"/>
                  <a:pt x="96133" y="208979"/>
                </a:cubicBezTo>
                <a:cubicBezTo>
                  <a:pt x="97055" y="202994"/>
                  <a:pt x="99360" y="197470"/>
                  <a:pt x="102588" y="192405"/>
                </a:cubicBezTo>
                <a:cubicBezTo>
                  <a:pt x="106738" y="186881"/>
                  <a:pt x="104432" y="179975"/>
                  <a:pt x="105354" y="173529"/>
                </a:cubicBezTo>
                <a:cubicBezTo>
                  <a:pt x="109043" y="140842"/>
                  <a:pt x="122414" y="112298"/>
                  <a:pt x="140857" y="85595"/>
                </a:cubicBezTo>
                <a:cubicBezTo>
                  <a:pt x="168982" y="45542"/>
                  <a:pt x="204946" y="16537"/>
                  <a:pt x="254281" y="5948"/>
                </a:cubicBezTo>
                <a:cubicBezTo>
                  <a:pt x="269266" y="2726"/>
                  <a:pt x="284251" y="884"/>
                  <a:pt x="299293" y="2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56597999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7633766" y="2528349"/>
            <a:ext cx="3416299" cy="3640775"/>
            <a:chOff x="5386388" y="3727450"/>
            <a:chExt cx="1763712" cy="1879601"/>
          </a:xfrm>
        </p:grpSpPr>
        <p:sp>
          <p:nvSpPr>
            <p:cNvPr id="6" name="AutoShape 28"/>
            <p:cNvSpPr>
              <a:spLocks noChangeAspect="1" noChangeArrowheads="1" noTextEdit="1"/>
            </p:cNvSpPr>
            <p:nvPr/>
          </p:nvSpPr>
          <p:spPr bwMode="auto">
            <a:xfrm>
              <a:off x="5386388" y="3727450"/>
              <a:ext cx="1763712" cy="187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0"/>
            <p:cNvSpPr>
              <a:spLocks/>
            </p:cNvSpPr>
            <p:nvPr/>
          </p:nvSpPr>
          <p:spPr bwMode="auto">
            <a:xfrm>
              <a:off x="5856288" y="4022725"/>
              <a:ext cx="684212" cy="690563"/>
            </a:xfrm>
            <a:custGeom>
              <a:avLst/>
              <a:gdLst>
                <a:gd name="T0" fmla="*/ 220 w 439"/>
                <a:gd name="T1" fmla="*/ 443 h 443"/>
                <a:gd name="T2" fmla="*/ 220 w 439"/>
                <a:gd name="T3" fmla="*/ 443 h 443"/>
                <a:gd name="T4" fmla="*/ 0 w 439"/>
                <a:gd name="T5" fmla="*/ 224 h 443"/>
                <a:gd name="T6" fmla="*/ 0 w 439"/>
                <a:gd name="T7" fmla="*/ 221 h 443"/>
                <a:gd name="T8" fmla="*/ 222 w 439"/>
                <a:gd name="T9" fmla="*/ 0 h 443"/>
                <a:gd name="T10" fmla="*/ 222 w 439"/>
                <a:gd name="T11" fmla="*/ 0 h 443"/>
                <a:gd name="T12" fmla="*/ 439 w 439"/>
                <a:gd name="T13" fmla="*/ 217 h 443"/>
                <a:gd name="T14" fmla="*/ 439 w 439"/>
                <a:gd name="T15" fmla="*/ 224 h 443"/>
                <a:gd name="T16" fmla="*/ 220 w 439"/>
                <a:gd name="T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9" h="443">
                  <a:moveTo>
                    <a:pt x="220" y="443"/>
                  </a:moveTo>
                  <a:cubicBezTo>
                    <a:pt x="220" y="443"/>
                    <a:pt x="220" y="443"/>
                    <a:pt x="220" y="443"/>
                  </a:cubicBezTo>
                  <a:cubicBezTo>
                    <a:pt x="98" y="443"/>
                    <a:pt x="0" y="345"/>
                    <a:pt x="0" y="224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9"/>
                    <a:pt x="99" y="0"/>
                    <a:pt x="222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342" y="0"/>
                    <a:pt x="439" y="97"/>
                    <a:pt x="439" y="217"/>
                  </a:cubicBezTo>
                  <a:cubicBezTo>
                    <a:pt x="439" y="224"/>
                    <a:pt x="439" y="224"/>
                    <a:pt x="439" y="224"/>
                  </a:cubicBezTo>
                  <a:cubicBezTo>
                    <a:pt x="439" y="345"/>
                    <a:pt x="341" y="443"/>
                    <a:pt x="220" y="443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1"/>
            <p:cNvSpPr>
              <a:spLocks/>
            </p:cNvSpPr>
            <p:nvPr/>
          </p:nvSpPr>
          <p:spPr bwMode="auto">
            <a:xfrm>
              <a:off x="6327775" y="4286250"/>
              <a:ext cx="390525" cy="369888"/>
            </a:xfrm>
            <a:custGeom>
              <a:avLst/>
              <a:gdLst>
                <a:gd name="T0" fmla="*/ 174 w 250"/>
                <a:gd name="T1" fmla="*/ 89 h 237"/>
                <a:gd name="T2" fmla="*/ 103 w 250"/>
                <a:gd name="T3" fmla="*/ 19 h 237"/>
                <a:gd name="T4" fmla="*/ 122 w 250"/>
                <a:gd name="T5" fmla="*/ 0 h 237"/>
                <a:gd name="T6" fmla="*/ 0 w 250"/>
                <a:gd name="T7" fmla="*/ 0 h 237"/>
                <a:gd name="T8" fmla="*/ 0 w 250"/>
                <a:gd name="T9" fmla="*/ 237 h 237"/>
                <a:gd name="T10" fmla="*/ 100 w 250"/>
                <a:gd name="T11" fmla="*/ 237 h 237"/>
                <a:gd name="T12" fmla="*/ 250 w 250"/>
                <a:gd name="T13" fmla="*/ 132 h 237"/>
                <a:gd name="T14" fmla="*/ 174 w 250"/>
                <a:gd name="T15" fmla="*/ 8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7">
                  <a:moveTo>
                    <a:pt x="174" y="89"/>
                  </a:moveTo>
                  <a:cubicBezTo>
                    <a:pt x="103" y="19"/>
                    <a:pt x="103" y="19"/>
                    <a:pt x="103" y="19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100" y="237"/>
                    <a:pt x="100" y="237"/>
                    <a:pt x="100" y="237"/>
                  </a:cubicBezTo>
                  <a:cubicBezTo>
                    <a:pt x="169" y="237"/>
                    <a:pt x="228" y="193"/>
                    <a:pt x="250" y="132"/>
                  </a:cubicBezTo>
                  <a:cubicBezTo>
                    <a:pt x="222" y="125"/>
                    <a:pt x="196" y="111"/>
                    <a:pt x="174" y="89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32"/>
            <p:cNvSpPr>
              <a:spLocks noChangeArrowheads="1"/>
            </p:cNvSpPr>
            <p:nvPr/>
          </p:nvSpPr>
          <p:spPr bwMode="auto">
            <a:xfrm>
              <a:off x="6696075" y="4451350"/>
              <a:ext cx="87312" cy="85725"/>
            </a:xfrm>
            <a:prstGeom prst="ellipse">
              <a:avLst/>
            </a:pr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33"/>
            <p:cNvSpPr>
              <a:spLocks noChangeArrowheads="1"/>
            </p:cNvSpPr>
            <p:nvPr/>
          </p:nvSpPr>
          <p:spPr bwMode="auto">
            <a:xfrm>
              <a:off x="5829300" y="3767138"/>
              <a:ext cx="488950" cy="487363"/>
            </a:xfrm>
            <a:prstGeom prst="ellipse">
              <a:avLst/>
            </a:pr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" name="Picture 3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5175" y="4013200"/>
              <a:ext cx="360362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Freeform 37"/>
            <p:cNvSpPr>
              <a:spLocks/>
            </p:cNvSpPr>
            <p:nvPr/>
          </p:nvSpPr>
          <p:spPr bwMode="auto">
            <a:xfrm>
              <a:off x="5759450" y="4748213"/>
              <a:ext cx="1119187" cy="715963"/>
            </a:xfrm>
            <a:custGeom>
              <a:avLst/>
              <a:gdLst>
                <a:gd name="T0" fmla="*/ 608 w 718"/>
                <a:gd name="T1" fmla="*/ 459 h 459"/>
                <a:gd name="T2" fmla="*/ 375 w 718"/>
                <a:gd name="T3" fmla="*/ 459 h 459"/>
                <a:gd name="T4" fmla="*/ 0 w 718"/>
                <a:gd name="T5" fmla="*/ 84 h 459"/>
                <a:gd name="T6" fmla="*/ 0 w 718"/>
                <a:gd name="T7" fmla="*/ 0 h 459"/>
                <a:gd name="T8" fmla="*/ 370 w 718"/>
                <a:gd name="T9" fmla="*/ 0 h 459"/>
                <a:gd name="T10" fmla="*/ 718 w 718"/>
                <a:gd name="T11" fmla="*/ 348 h 459"/>
                <a:gd name="T12" fmla="*/ 718 w 718"/>
                <a:gd name="T13" fmla="*/ 348 h 459"/>
                <a:gd name="T14" fmla="*/ 608 w 718"/>
                <a:gd name="T15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8" h="459">
                  <a:moveTo>
                    <a:pt x="608" y="459"/>
                  </a:moveTo>
                  <a:cubicBezTo>
                    <a:pt x="375" y="459"/>
                    <a:pt x="375" y="459"/>
                    <a:pt x="375" y="459"/>
                  </a:cubicBezTo>
                  <a:cubicBezTo>
                    <a:pt x="168" y="459"/>
                    <a:pt x="0" y="291"/>
                    <a:pt x="0" y="8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562" y="0"/>
                    <a:pt x="718" y="156"/>
                    <a:pt x="718" y="348"/>
                  </a:cubicBezTo>
                  <a:cubicBezTo>
                    <a:pt x="718" y="348"/>
                    <a:pt x="718" y="348"/>
                    <a:pt x="718" y="348"/>
                  </a:cubicBezTo>
                  <a:cubicBezTo>
                    <a:pt x="718" y="409"/>
                    <a:pt x="669" y="459"/>
                    <a:pt x="608" y="459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8"/>
            <p:cNvSpPr>
              <a:spLocks/>
            </p:cNvSpPr>
            <p:nvPr/>
          </p:nvSpPr>
          <p:spPr bwMode="auto">
            <a:xfrm>
              <a:off x="5757863" y="4457700"/>
              <a:ext cx="398462" cy="620713"/>
            </a:xfrm>
            <a:custGeom>
              <a:avLst/>
              <a:gdLst>
                <a:gd name="T0" fmla="*/ 0 w 256"/>
                <a:gd name="T1" fmla="*/ 338 h 399"/>
                <a:gd name="T2" fmla="*/ 0 w 256"/>
                <a:gd name="T3" fmla="*/ 208 h 399"/>
                <a:gd name="T4" fmla="*/ 209 w 256"/>
                <a:gd name="T5" fmla="*/ 0 h 399"/>
                <a:gd name="T6" fmla="*/ 256 w 256"/>
                <a:gd name="T7" fmla="*/ 0 h 399"/>
                <a:gd name="T8" fmla="*/ 256 w 256"/>
                <a:gd name="T9" fmla="*/ 205 h 399"/>
                <a:gd name="T10" fmla="*/ 62 w 256"/>
                <a:gd name="T11" fmla="*/ 399 h 399"/>
                <a:gd name="T12" fmla="*/ 62 w 256"/>
                <a:gd name="T13" fmla="*/ 399 h 399"/>
                <a:gd name="T14" fmla="*/ 0 w 256"/>
                <a:gd name="T15" fmla="*/ 33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399">
                  <a:moveTo>
                    <a:pt x="0" y="338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93"/>
                    <a:pt x="94" y="0"/>
                    <a:pt x="209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56" y="205"/>
                    <a:pt x="256" y="205"/>
                    <a:pt x="256" y="205"/>
                  </a:cubicBezTo>
                  <a:cubicBezTo>
                    <a:pt x="256" y="312"/>
                    <a:pt x="169" y="399"/>
                    <a:pt x="62" y="399"/>
                  </a:cubicBezTo>
                  <a:cubicBezTo>
                    <a:pt x="62" y="399"/>
                    <a:pt x="62" y="399"/>
                    <a:pt x="62" y="399"/>
                  </a:cubicBezTo>
                  <a:cubicBezTo>
                    <a:pt x="28" y="399"/>
                    <a:pt x="0" y="371"/>
                    <a:pt x="0" y="338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9"/>
            <p:cNvSpPr>
              <a:spLocks/>
            </p:cNvSpPr>
            <p:nvPr/>
          </p:nvSpPr>
          <p:spPr bwMode="auto">
            <a:xfrm>
              <a:off x="5956300" y="5370513"/>
              <a:ext cx="747712" cy="236538"/>
            </a:xfrm>
            <a:custGeom>
              <a:avLst/>
              <a:gdLst>
                <a:gd name="T0" fmla="*/ 226 w 480"/>
                <a:gd name="T1" fmla="*/ 0 h 152"/>
                <a:gd name="T2" fmla="*/ 0 w 480"/>
                <a:gd name="T3" fmla="*/ 128 h 152"/>
                <a:gd name="T4" fmla="*/ 79 w 480"/>
                <a:gd name="T5" fmla="*/ 96 h 152"/>
                <a:gd name="T6" fmla="*/ 42 w 480"/>
                <a:gd name="T7" fmla="*/ 148 h 152"/>
                <a:gd name="T8" fmla="*/ 120 w 480"/>
                <a:gd name="T9" fmla="*/ 116 h 152"/>
                <a:gd name="T10" fmla="*/ 111 w 480"/>
                <a:gd name="T11" fmla="*/ 152 h 152"/>
                <a:gd name="T12" fmla="*/ 342 w 480"/>
                <a:gd name="T13" fmla="*/ 52 h 152"/>
                <a:gd name="T14" fmla="*/ 226 w 480"/>
                <a:gd name="T1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0" h="152">
                  <a:moveTo>
                    <a:pt x="226" y="0"/>
                  </a:moveTo>
                  <a:cubicBezTo>
                    <a:pt x="226" y="0"/>
                    <a:pt x="35" y="10"/>
                    <a:pt x="0" y="128"/>
                  </a:cubicBezTo>
                  <a:cubicBezTo>
                    <a:pt x="51" y="110"/>
                    <a:pt x="79" y="96"/>
                    <a:pt x="79" y="96"/>
                  </a:cubicBezTo>
                  <a:cubicBezTo>
                    <a:pt x="79" y="96"/>
                    <a:pt x="42" y="125"/>
                    <a:pt x="42" y="148"/>
                  </a:cubicBezTo>
                  <a:cubicBezTo>
                    <a:pt x="85" y="131"/>
                    <a:pt x="120" y="116"/>
                    <a:pt x="120" y="116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1" y="152"/>
                    <a:pt x="203" y="70"/>
                    <a:pt x="342" y="52"/>
                  </a:cubicBezTo>
                  <a:cubicBezTo>
                    <a:pt x="480" y="34"/>
                    <a:pt x="226" y="0"/>
                    <a:pt x="226" y="0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0"/>
            <p:cNvSpPr>
              <a:spLocks/>
            </p:cNvSpPr>
            <p:nvPr/>
          </p:nvSpPr>
          <p:spPr bwMode="auto">
            <a:xfrm>
              <a:off x="5680075" y="5195888"/>
              <a:ext cx="679450" cy="222250"/>
            </a:xfrm>
            <a:custGeom>
              <a:avLst/>
              <a:gdLst>
                <a:gd name="T0" fmla="*/ 227 w 436"/>
                <a:gd name="T1" fmla="*/ 43 h 143"/>
                <a:gd name="T2" fmla="*/ 0 w 436"/>
                <a:gd name="T3" fmla="*/ 93 h 143"/>
                <a:gd name="T4" fmla="*/ 76 w 436"/>
                <a:gd name="T5" fmla="*/ 86 h 143"/>
                <a:gd name="T6" fmla="*/ 31 w 436"/>
                <a:gd name="T7" fmla="*/ 121 h 143"/>
                <a:gd name="T8" fmla="*/ 106 w 436"/>
                <a:gd name="T9" fmla="*/ 114 h 143"/>
                <a:gd name="T10" fmla="*/ 88 w 436"/>
                <a:gd name="T11" fmla="*/ 143 h 143"/>
                <a:gd name="T12" fmla="*/ 313 w 436"/>
                <a:gd name="T13" fmla="*/ 118 h 143"/>
                <a:gd name="T14" fmla="*/ 227 w 436"/>
                <a:gd name="T15" fmla="*/ 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143">
                  <a:moveTo>
                    <a:pt x="227" y="43"/>
                  </a:moveTo>
                  <a:cubicBezTo>
                    <a:pt x="227" y="43"/>
                    <a:pt x="61" y="0"/>
                    <a:pt x="0" y="93"/>
                  </a:cubicBezTo>
                  <a:cubicBezTo>
                    <a:pt x="49" y="91"/>
                    <a:pt x="76" y="86"/>
                    <a:pt x="76" y="86"/>
                  </a:cubicBezTo>
                  <a:cubicBezTo>
                    <a:pt x="76" y="86"/>
                    <a:pt x="37" y="101"/>
                    <a:pt x="31" y="121"/>
                  </a:cubicBezTo>
                  <a:cubicBezTo>
                    <a:pt x="72" y="118"/>
                    <a:pt x="106" y="114"/>
                    <a:pt x="106" y="114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8" y="143"/>
                    <a:pt x="189" y="97"/>
                    <a:pt x="313" y="118"/>
                  </a:cubicBezTo>
                  <a:cubicBezTo>
                    <a:pt x="436" y="139"/>
                    <a:pt x="227" y="43"/>
                    <a:pt x="227" y="43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"/>
            <p:cNvSpPr>
              <a:spLocks/>
            </p:cNvSpPr>
            <p:nvPr/>
          </p:nvSpPr>
          <p:spPr bwMode="auto">
            <a:xfrm>
              <a:off x="5494338" y="4638675"/>
              <a:ext cx="420687" cy="346075"/>
            </a:xfrm>
            <a:custGeom>
              <a:avLst/>
              <a:gdLst>
                <a:gd name="T0" fmla="*/ 8 w 270"/>
                <a:gd name="T1" fmla="*/ 78 h 222"/>
                <a:gd name="T2" fmla="*/ 181 w 270"/>
                <a:gd name="T3" fmla="*/ 111 h 222"/>
                <a:gd name="T4" fmla="*/ 170 w 270"/>
                <a:gd name="T5" fmla="*/ 186 h 222"/>
                <a:gd name="T6" fmla="*/ 0 w 270"/>
                <a:gd name="T7" fmla="*/ 138 h 222"/>
                <a:gd name="T8" fmla="*/ 28 w 270"/>
                <a:gd name="T9" fmla="*/ 107 h 222"/>
                <a:gd name="T10" fmla="*/ 1 w 270"/>
                <a:gd name="T11" fmla="*/ 107 h 222"/>
                <a:gd name="T12" fmla="*/ 30 w 270"/>
                <a:gd name="T13" fmla="*/ 81 h 222"/>
                <a:gd name="T14" fmla="*/ 8 w 270"/>
                <a:gd name="T15" fmla="*/ 7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22">
                  <a:moveTo>
                    <a:pt x="8" y="78"/>
                  </a:moveTo>
                  <a:cubicBezTo>
                    <a:pt x="8" y="78"/>
                    <a:pt x="93" y="0"/>
                    <a:pt x="181" y="111"/>
                  </a:cubicBezTo>
                  <a:cubicBezTo>
                    <a:pt x="270" y="222"/>
                    <a:pt x="170" y="186"/>
                    <a:pt x="170" y="186"/>
                  </a:cubicBezTo>
                  <a:cubicBezTo>
                    <a:pt x="170" y="186"/>
                    <a:pt x="64" y="83"/>
                    <a:pt x="0" y="138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30" y="81"/>
                    <a:pt x="30" y="81"/>
                    <a:pt x="30" y="81"/>
                  </a:cubicBezTo>
                  <a:lnTo>
                    <a:pt x="8" y="78"/>
                  </a:ln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2"/>
            <p:cNvSpPr>
              <a:spLocks/>
            </p:cNvSpPr>
            <p:nvPr/>
          </p:nvSpPr>
          <p:spPr bwMode="auto">
            <a:xfrm>
              <a:off x="5543550" y="4860925"/>
              <a:ext cx="465137" cy="260350"/>
            </a:xfrm>
            <a:custGeom>
              <a:avLst/>
              <a:gdLst>
                <a:gd name="T0" fmla="*/ 0 w 298"/>
                <a:gd name="T1" fmla="*/ 112 h 167"/>
                <a:gd name="T2" fmla="*/ 163 w 298"/>
                <a:gd name="T3" fmla="*/ 44 h 167"/>
                <a:gd name="T4" fmla="*/ 195 w 298"/>
                <a:gd name="T5" fmla="*/ 113 h 167"/>
                <a:gd name="T6" fmla="*/ 26 w 298"/>
                <a:gd name="T7" fmla="*/ 167 h 167"/>
                <a:gd name="T8" fmla="*/ 33 w 298"/>
                <a:gd name="T9" fmla="*/ 125 h 167"/>
                <a:gd name="T10" fmla="*/ 10 w 298"/>
                <a:gd name="T11" fmla="*/ 140 h 167"/>
                <a:gd name="T12" fmla="*/ 21 w 298"/>
                <a:gd name="T13" fmla="*/ 103 h 167"/>
                <a:gd name="T14" fmla="*/ 0 w 298"/>
                <a:gd name="T15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8" h="167">
                  <a:moveTo>
                    <a:pt x="0" y="112"/>
                  </a:moveTo>
                  <a:cubicBezTo>
                    <a:pt x="0" y="112"/>
                    <a:pt x="28" y="0"/>
                    <a:pt x="163" y="44"/>
                  </a:cubicBezTo>
                  <a:cubicBezTo>
                    <a:pt x="298" y="88"/>
                    <a:pt x="195" y="113"/>
                    <a:pt x="195" y="113"/>
                  </a:cubicBezTo>
                  <a:cubicBezTo>
                    <a:pt x="195" y="113"/>
                    <a:pt x="50" y="85"/>
                    <a:pt x="26" y="16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1" y="103"/>
                    <a:pt x="21" y="103"/>
                    <a:pt x="21" y="103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3"/>
            <p:cNvSpPr>
              <a:spLocks/>
            </p:cNvSpPr>
            <p:nvPr/>
          </p:nvSpPr>
          <p:spPr bwMode="auto">
            <a:xfrm>
              <a:off x="6611938" y="4408488"/>
              <a:ext cx="538162" cy="889000"/>
            </a:xfrm>
            <a:custGeom>
              <a:avLst/>
              <a:gdLst>
                <a:gd name="T0" fmla="*/ 24 w 345"/>
                <a:gd name="T1" fmla="*/ 488 h 570"/>
                <a:gd name="T2" fmla="*/ 28 w 345"/>
                <a:gd name="T3" fmla="*/ 489 h 570"/>
                <a:gd name="T4" fmla="*/ 46 w 345"/>
                <a:gd name="T5" fmla="*/ 495 h 570"/>
                <a:gd name="T6" fmla="*/ 122 w 345"/>
                <a:gd name="T7" fmla="*/ 510 h 570"/>
                <a:gd name="T8" fmla="*/ 132 w 345"/>
                <a:gd name="T9" fmla="*/ 511 h 570"/>
                <a:gd name="T10" fmla="*/ 145 w 345"/>
                <a:gd name="T11" fmla="*/ 511 h 570"/>
                <a:gd name="T12" fmla="*/ 211 w 345"/>
                <a:gd name="T13" fmla="*/ 489 h 570"/>
                <a:gd name="T14" fmla="*/ 261 w 345"/>
                <a:gd name="T15" fmla="*/ 439 h 570"/>
                <a:gd name="T16" fmla="*/ 279 w 345"/>
                <a:gd name="T17" fmla="*/ 394 h 570"/>
                <a:gd name="T18" fmla="*/ 283 w 345"/>
                <a:gd name="T19" fmla="*/ 356 h 570"/>
                <a:gd name="T20" fmla="*/ 279 w 345"/>
                <a:gd name="T21" fmla="*/ 320 h 570"/>
                <a:gd name="T22" fmla="*/ 239 w 345"/>
                <a:gd name="T23" fmla="*/ 256 h 570"/>
                <a:gd name="T24" fmla="*/ 212 w 345"/>
                <a:gd name="T25" fmla="*/ 219 h 570"/>
                <a:gd name="T26" fmla="*/ 208 w 345"/>
                <a:gd name="T27" fmla="*/ 208 h 570"/>
                <a:gd name="T28" fmla="*/ 208 w 345"/>
                <a:gd name="T29" fmla="*/ 171 h 570"/>
                <a:gd name="T30" fmla="*/ 249 w 345"/>
                <a:gd name="T31" fmla="*/ 125 h 570"/>
                <a:gd name="T32" fmla="*/ 311 w 345"/>
                <a:gd name="T33" fmla="*/ 105 h 570"/>
                <a:gd name="T34" fmla="*/ 316 w 345"/>
                <a:gd name="T35" fmla="*/ 105 h 570"/>
                <a:gd name="T36" fmla="*/ 320 w 345"/>
                <a:gd name="T37" fmla="*/ 103 h 570"/>
                <a:gd name="T38" fmla="*/ 325 w 345"/>
                <a:gd name="T39" fmla="*/ 101 h 570"/>
                <a:gd name="T40" fmla="*/ 336 w 345"/>
                <a:gd name="T41" fmla="*/ 77 h 570"/>
                <a:gd name="T42" fmla="*/ 331 w 345"/>
                <a:gd name="T43" fmla="*/ 52 h 570"/>
                <a:gd name="T44" fmla="*/ 272 w 345"/>
                <a:gd name="T45" fmla="*/ 0 h 570"/>
                <a:gd name="T46" fmla="*/ 337 w 345"/>
                <a:gd name="T47" fmla="*/ 49 h 570"/>
                <a:gd name="T48" fmla="*/ 344 w 345"/>
                <a:gd name="T49" fmla="*/ 77 h 570"/>
                <a:gd name="T50" fmla="*/ 335 w 345"/>
                <a:gd name="T51" fmla="*/ 106 h 570"/>
                <a:gd name="T52" fmla="*/ 328 w 345"/>
                <a:gd name="T53" fmla="*/ 112 h 570"/>
                <a:gd name="T54" fmla="*/ 321 w 345"/>
                <a:gd name="T55" fmla="*/ 115 h 570"/>
                <a:gd name="T56" fmla="*/ 317 w 345"/>
                <a:gd name="T57" fmla="*/ 117 h 570"/>
                <a:gd name="T58" fmla="*/ 307 w 345"/>
                <a:gd name="T59" fmla="*/ 119 h 570"/>
                <a:gd name="T60" fmla="*/ 239 w 345"/>
                <a:gd name="T61" fmla="*/ 156 h 570"/>
                <a:gd name="T62" fmla="*/ 230 w 345"/>
                <a:gd name="T63" fmla="*/ 198 h 570"/>
                <a:gd name="T64" fmla="*/ 232 w 345"/>
                <a:gd name="T65" fmla="*/ 204 h 570"/>
                <a:gd name="T66" fmla="*/ 241 w 345"/>
                <a:gd name="T67" fmla="*/ 218 h 570"/>
                <a:gd name="T68" fmla="*/ 298 w 345"/>
                <a:gd name="T69" fmla="*/ 281 h 570"/>
                <a:gd name="T70" fmla="*/ 319 w 345"/>
                <a:gd name="T71" fmla="*/ 340 h 570"/>
                <a:gd name="T72" fmla="*/ 321 w 345"/>
                <a:gd name="T73" fmla="*/ 370 h 570"/>
                <a:gd name="T74" fmla="*/ 312 w 345"/>
                <a:gd name="T75" fmla="*/ 431 h 570"/>
                <a:gd name="T76" fmla="*/ 285 w 345"/>
                <a:gd name="T77" fmla="*/ 487 h 570"/>
                <a:gd name="T78" fmla="*/ 183 w 345"/>
                <a:gd name="T79" fmla="*/ 561 h 570"/>
                <a:gd name="T80" fmla="*/ 135 w 345"/>
                <a:gd name="T81" fmla="*/ 570 h 570"/>
                <a:gd name="T82" fmla="*/ 126 w 345"/>
                <a:gd name="T83" fmla="*/ 570 h 570"/>
                <a:gd name="T84" fmla="*/ 60 w 345"/>
                <a:gd name="T85" fmla="*/ 565 h 570"/>
                <a:gd name="T86" fmla="*/ 16 w 345"/>
                <a:gd name="T87" fmla="*/ 556 h 570"/>
                <a:gd name="T88" fmla="*/ 5 w 345"/>
                <a:gd name="T89" fmla="*/ 553 h 570"/>
                <a:gd name="T90" fmla="*/ 0 w 345"/>
                <a:gd name="T91" fmla="*/ 55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5" h="570">
                  <a:moveTo>
                    <a:pt x="23" y="487"/>
                  </a:moveTo>
                  <a:cubicBezTo>
                    <a:pt x="23" y="487"/>
                    <a:pt x="24" y="488"/>
                    <a:pt x="24" y="488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8" y="489"/>
                    <a:pt x="28" y="489"/>
                    <a:pt x="28" y="489"/>
                  </a:cubicBezTo>
                  <a:cubicBezTo>
                    <a:pt x="34" y="491"/>
                    <a:pt x="34" y="491"/>
                    <a:pt x="34" y="491"/>
                  </a:cubicBezTo>
                  <a:cubicBezTo>
                    <a:pt x="38" y="493"/>
                    <a:pt x="42" y="494"/>
                    <a:pt x="46" y="495"/>
                  </a:cubicBezTo>
                  <a:cubicBezTo>
                    <a:pt x="55" y="497"/>
                    <a:pt x="63" y="500"/>
                    <a:pt x="71" y="501"/>
                  </a:cubicBezTo>
                  <a:cubicBezTo>
                    <a:pt x="88" y="505"/>
                    <a:pt x="105" y="508"/>
                    <a:pt x="122" y="510"/>
                  </a:cubicBezTo>
                  <a:cubicBezTo>
                    <a:pt x="129" y="510"/>
                    <a:pt x="129" y="510"/>
                    <a:pt x="129" y="510"/>
                  </a:cubicBezTo>
                  <a:cubicBezTo>
                    <a:pt x="130" y="510"/>
                    <a:pt x="131" y="511"/>
                    <a:pt x="132" y="511"/>
                  </a:cubicBezTo>
                  <a:cubicBezTo>
                    <a:pt x="135" y="511"/>
                    <a:pt x="135" y="511"/>
                    <a:pt x="135" y="511"/>
                  </a:cubicBezTo>
                  <a:cubicBezTo>
                    <a:pt x="138" y="511"/>
                    <a:pt x="142" y="511"/>
                    <a:pt x="145" y="511"/>
                  </a:cubicBezTo>
                  <a:cubicBezTo>
                    <a:pt x="153" y="510"/>
                    <a:pt x="160" y="509"/>
                    <a:pt x="168" y="507"/>
                  </a:cubicBezTo>
                  <a:cubicBezTo>
                    <a:pt x="183" y="504"/>
                    <a:pt x="198" y="498"/>
                    <a:pt x="211" y="489"/>
                  </a:cubicBezTo>
                  <a:cubicBezTo>
                    <a:pt x="225" y="481"/>
                    <a:pt x="237" y="471"/>
                    <a:pt x="248" y="459"/>
                  </a:cubicBezTo>
                  <a:cubicBezTo>
                    <a:pt x="253" y="452"/>
                    <a:pt x="257" y="446"/>
                    <a:pt x="261" y="439"/>
                  </a:cubicBezTo>
                  <a:cubicBezTo>
                    <a:pt x="265" y="432"/>
                    <a:pt x="269" y="425"/>
                    <a:pt x="272" y="417"/>
                  </a:cubicBezTo>
                  <a:cubicBezTo>
                    <a:pt x="275" y="410"/>
                    <a:pt x="277" y="402"/>
                    <a:pt x="279" y="394"/>
                  </a:cubicBezTo>
                  <a:cubicBezTo>
                    <a:pt x="280" y="386"/>
                    <a:pt x="282" y="378"/>
                    <a:pt x="282" y="369"/>
                  </a:cubicBezTo>
                  <a:cubicBezTo>
                    <a:pt x="283" y="365"/>
                    <a:pt x="283" y="360"/>
                    <a:pt x="283" y="356"/>
                  </a:cubicBezTo>
                  <a:cubicBezTo>
                    <a:pt x="283" y="352"/>
                    <a:pt x="283" y="348"/>
                    <a:pt x="283" y="344"/>
                  </a:cubicBezTo>
                  <a:cubicBezTo>
                    <a:pt x="282" y="335"/>
                    <a:pt x="281" y="327"/>
                    <a:pt x="279" y="320"/>
                  </a:cubicBezTo>
                  <a:cubicBezTo>
                    <a:pt x="275" y="304"/>
                    <a:pt x="268" y="290"/>
                    <a:pt x="257" y="276"/>
                  </a:cubicBezTo>
                  <a:cubicBezTo>
                    <a:pt x="252" y="270"/>
                    <a:pt x="246" y="263"/>
                    <a:pt x="239" y="256"/>
                  </a:cubicBezTo>
                  <a:cubicBezTo>
                    <a:pt x="233" y="249"/>
                    <a:pt x="226" y="242"/>
                    <a:pt x="220" y="233"/>
                  </a:cubicBezTo>
                  <a:cubicBezTo>
                    <a:pt x="217" y="229"/>
                    <a:pt x="215" y="224"/>
                    <a:pt x="212" y="219"/>
                  </a:cubicBezTo>
                  <a:cubicBezTo>
                    <a:pt x="211" y="217"/>
                    <a:pt x="210" y="214"/>
                    <a:pt x="209" y="212"/>
                  </a:cubicBezTo>
                  <a:cubicBezTo>
                    <a:pt x="209" y="210"/>
                    <a:pt x="209" y="209"/>
                    <a:pt x="208" y="208"/>
                  </a:cubicBezTo>
                  <a:cubicBezTo>
                    <a:pt x="208" y="206"/>
                    <a:pt x="208" y="205"/>
                    <a:pt x="207" y="204"/>
                  </a:cubicBezTo>
                  <a:cubicBezTo>
                    <a:pt x="205" y="193"/>
                    <a:pt x="205" y="182"/>
                    <a:pt x="208" y="171"/>
                  </a:cubicBezTo>
                  <a:cubicBezTo>
                    <a:pt x="212" y="160"/>
                    <a:pt x="218" y="151"/>
                    <a:pt x="225" y="143"/>
                  </a:cubicBezTo>
                  <a:cubicBezTo>
                    <a:pt x="232" y="135"/>
                    <a:pt x="241" y="130"/>
                    <a:pt x="249" y="125"/>
                  </a:cubicBezTo>
                  <a:cubicBezTo>
                    <a:pt x="267" y="115"/>
                    <a:pt x="285" y="110"/>
                    <a:pt x="304" y="107"/>
                  </a:cubicBezTo>
                  <a:cubicBezTo>
                    <a:pt x="307" y="106"/>
                    <a:pt x="309" y="106"/>
                    <a:pt x="311" y="105"/>
                  </a:cubicBezTo>
                  <a:cubicBezTo>
                    <a:pt x="314" y="105"/>
                    <a:pt x="314" y="105"/>
                    <a:pt x="314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7" y="104"/>
                    <a:pt x="317" y="104"/>
                    <a:pt x="317" y="104"/>
                  </a:cubicBezTo>
                  <a:cubicBezTo>
                    <a:pt x="318" y="104"/>
                    <a:pt x="319" y="104"/>
                    <a:pt x="320" y="103"/>
                  </a:cubicBezTo>
                  <a:cubicBezTo>
                    <a:pt x="323" y="102"/>
                    <a:pt x="323" y="102"/>
                    <a:pt x="323" y="102"/>
                  </a:cubicBezTo>
                  <a:cubicBezTo>
                    <a:pt x="325" y="101"/>
                    <a:pt x="325" y="101"/>
                    <a:pt x="325" y="101"/>
                  </a:cubicBezTo>
                  <a:cubicBezTo>
                    <a:pt x="326" y="100"/>
                    <a:pt x="326" y="99"/>
                    <a:pt x="327" y="99"/>
                  </a:cubicBezTo>
                  <a:cubicBezTo>
                    <a:pt x="333" y="94"/>
                    <a:pt x="336" y="86"/>
                    <a:pt x="336" y="77"/>
                  </a:cubicBezTo>
                  <a:cubicBezTo>
                    <a:pt x="336" y="73"/>
                    <a:pt x="336" y="69"/>
                    <a:pt x="335" y="64"/>
                  </a:cubicBezTo>
                  <a:cubicBezTo>
                    <a:pt x="334" y="60"/>
                    <a:pt x="333" y="56"/>
                    <a:pt x="331" y="52"/>
                  </a:cubicBezTo>
                  <a:cubicBezTo>
                    <a:pt x="328" y="43"/>
                    <a:pt x="323" y="36"/>
                    <a:pt x="317" y="29"/>
                  </a:cubicBezTo>
                  <a:cubicBezTo>
                    <a:pt x="306" y="15"/>
                    <a:pt x="290" y="4"/>
                    <a:pt x="272" y="0"/>
                  </a:cubicBezTo>
                  <a:cubicBezTo>
                    <a:pt x="290" y="3"/>
                    <a:pt x="307" y="12"/>
                    <a:pt x="320" y="26"/>
                  </a:cubicBezTo>
                  <a:cubicBezTo>
                    <a:pt x="327" y="33"/>
                    <a:pt x="333" y="40"/>
                    <a:pt x="337" y="49"/>
                  </a:cubicBezTo>
                  <a:cubicBezTo>
                    <a:pt x="339" y="53"/>
                    <a:pt x="341" y="58"/>
                    <a:pt x="342" y="63"/>
                  </a:cubicBezTo>
                  <a:cubicBezTo>
                    <a:pt x="343" y="67"/>
                    <a:pt x="344" y="72"/>
                    <a:pt x="344" y="77"/>
                  </a:cubicBezTo>
                  <a:cubicBezTo>
                    <a:pt x="345" y="82"/>
                    <a:pt x="344" y="87"/>
                    <a:pt x="343" y="93"/>
                  </a:cubicBezTo>
                  <a:cubicBezTo>
                    <a:pt x="341" y="98"/>
                    <a:pt x="338" y="102"/>
                    <a:pt x="335" y="106"/>
                  </a:cubicBezTo>
                  <a:cubicBezTo>
                    <a:pt x="334" y="107"/>
                    <a:pt x="333" y="108"/>
                    <a:pt x="332" y="109"/>
                  </a:cubicBezTo>
                  <a:cubicBezTo>
                    <a:pt x="328" y="112"/>
                    <a:pt x="328" y="112"/>
                    <a:pt x="328" y="112"/>
                  </a:cubicBezTo>
                  <a:cubicBezTo>
                    <a:pt x="325" y="114"/>
                    <a:pt x="325" y="114"/>
                    <a:pt x="325" y="114"/>
                  </a:cubicBezTo>
                  <a:cubicBezTo>
                    <a:pt x="324" y="114"/>
                    <a:pt x="322" y="115"/>
                    <a:pt x="321" y="115"/>
                  </a:cubicBezTo>
                  <a:cubicBezTo>
                    <a:pt x="319" y="116"/>
                    <a:pt x="319" y="116"/>
                    <a:pt x="319" y="116"/>
                  </a:cubicBezTo>
                  <a:cubicBezTo>
                    <a:pt x="317" y="117"/>
                    <a:pt x="317" y="117"/>
                    <a:pt x="317" y="117"/>
                  </a:cubicBezTo>
                  <a:cubicBezTo>
                    <a:pt x="313" y="118"/>
                    <a:pt x="313" y="118"/>
                    <a:pt x="313" y="118"/>
                  </a:cubicBezTo>
                  <a:cubicBezTo>
                    <a:pt x="311" y="118"/>
                    <a:pt x="309" y="119"/>
                    <a:pt x="307" y="119"/>
                  </a:cubicBezTo>
                  <a:cubicBezTo>
                    <a:pt x="289" y="123"/>
                    <a:pt x="273" y="130"/>
                    <a:pt x="258" y="139"/>
                  </a:cubicBezTo>
                  <a:cubicBezTo>
                    <a:pt x="251" y="144"/>
                    <a:pt x="244" y="150"/>
                    <a:pt x="239" y="156"/>
                  </a:cubicBezTo>
                  <a:cubicBezTo>
                    <a:pt x="234" y="162"/>
                    <a:pt x="231" y="169"/>
                    <a:pt x="229" y="176"/>
                  </a:cubicBezTo>
                  <a:cubicBezTo>
                    <a:pt x="228" y="183"/>
                    <a:pt x="228" y="191"/>
                    <a:pt x="230" y="198"/>
                  </a:cubicBezTo>
                  <a:cubicBezTo>
                    <a:pt x="231" y="199"/>
                    <a:pt x="231" y="200"/>
                    <a:pt x="231" y="201"/>
                  </a:cubicBezTo>
                  <a:cubicBezTo>
                    <a:pt x="232" y="204"/>
                    <a:pt x="232" y="204"/>
                    <a:pt x="232" y="204"/>
                  </a:cubicBezTo>
                  <a:cubicBezTo>
                    <a:pt x="233" y="205"/>
                    <a:pt x="234" y="207"/>
                    <a:pt x="235" y="209"/>
                  </a:cubicBezTo>
                  <a:cubicBezTo>
                    <a:pt x="236" y="212"/>
                    <a:pt x="238" y="215"/>
                    <a:pt x="241" y="218"/>
                  </a:cubicBezTo>
                  <a:cubicBezTo>
                    <a:pt x="251" y="231"/>
                    <a:pt x="266" y="242"/>
                    <a:pt x="280" y="257"/>
                  </a:cubicBezTo>
                  <a:cubicBezTo>
                    <a:pt x="286" y="264"/>
                    <a:pt x="293" y="272"/>
                    <a:pt x="298" y="281"/>
                  </a:cubicBezTo>
                  <a:cubicBezTo>
                    <a:pt x="304" y="290"/>
                    <a:pt x="308" y="300"/>
                    <a:pt x="312" y="310"/>
                  </a:cubicBezTo>
                  <a:cubicBezTo>
                    <a:pt x="315" y="320"/>
                    <a:pt x="317" y="330"/>
                    <a:pt x="319" y="340"/>
                  </a:cubicBezTo>
                  <a:cubicBezTo>
                    <a:pt x="320" y="345"/>
                    <a:pt x="320" y="350"/>
                    <a:pt x="320" y="355"/>
                  </a:cubicBezTo>
                  <a:cubicBezTo>
                    <a:pt x="321" y="360"/>
                    <a:pt x="321" y="365"/>
                    <a:pt x="321" y="370"/>
                  </a:cubicBezTo>
                  <a:cubicBezTo>
                    <a:pt x="321" y="380"/>
                    <a:pt x="320" y="390"/>
                    <a:pt x="319" y="401"/>
                  </a:cubicBezTo>
                  <a:cubicBezTo>
                    <a:pt x="317" y="411"/>
                    <a:pt x="315" y="421"/>
                    <a:pt x="312" y="431"/>
                  </a:cubicBezTo>
                  <a:cubicBezTo>
                    <a:pt x="309" y="441"/>
                    <a:pt x="306" y="451"/>
                    <a:pt x="301" y="460"/>
                  </a:cubicBezTo>
                  <a:cubicBezTo>
                    <a:pt x="296" y="470"/>
                    <a:pt x="291" y="479"/>
                    <a:pt x="285" y="487"/>
                  </a:cubicBezTo>
                  <a:cubicBezTo>
                    <a:pt x="272" y="504"/>
                    <a:pt x="257" y="520"/>
                    <a:pt x="240" y="532"/>
                  </a:cubicBezTo>
                  <a:cubicBezTo>
                    <a:pt x="223" y="544"/>
                    <a:pt x="204" y="554"/>
                    <a:pt x="183" y="561"/>
                  </a:cubicBezTo>
                  <a:cubicBezTo>
                    <a:pt x="173" y="564"/>
                    <a:pt x="162" y="567"/>
                    <a:pt x="151" y="568"/>
                  </a:cubicBezTo>
                  <a:cubicBezTo>
                    <a:pt x="146" y="569"/>
                    <a:pt x="140" y="569"/>
                    <a:pt x="135" y="570"/>
                  </a:cubicBezTo>
                  <a:cubicBezTo>
                    <a:pt x="130" y="570"/>
                    <a:pt x="130" y="570"/>
                    <a:pt x="130" y="570"/>
                  </a:cubicBezTo>
                  <a:cubicBezTo>
                    <a:pt x="129" y="570"/>
                    <a:pt x="128" y="570"/>
                    <a:pt x="126" y="570"/>
                  </a:cubicBezTo>
                  <a:cubicBezTo>
                    <a:pt x="119" y="570"/>
                    <a:pt x="119" y="570"/>
                    <a:pt x="119" y="570"/>
                  </a:cubicBezTo>
                  <a:cubicBezTo>
                    <a:pt x="99" y="569"/>
                    <a:pt x="79" y="567"/>
                    <a:pt x="60" y="565"/>
                  </a:cubicBezTo>
                  <a:cubicBezTo>
                    <a:pt x="50" y="563"/>
                    <a:pt x="40" y="561"/>
                    <a:pt x="31" y="559"/>
                  </a:cubicBezTo>
                  <a:cubicBezTo>
                    <a:pt x="26" y="558"/>
                    <a:pt x="21" y="557"/>
                    <a:pt x="16" y="556"/>
                  </a:cubicBezTo>
                  <a:cubicBezTo>
                    <a:pt x="13" y="556"/>
                    <a:pt x="11" y="555"/>
                    <a:pt x="8" y="554"/>
                  </a:cubicBezTo>
                  <a:cubicBezTo>
                    <a:pt x="5" y="553"/>
                    <a:pt x="5" y="553"/>
                    <a:pt x="5" y="553"/>
                  </a:cubicBezTo>
                  <a:cubicBezTo>
                    <a:pt x="3" y="553"/>
                    <a:pt x="3" y="553"/>
                    <a:pt x="3" y="553"/>
                  </a:cubicBezTo>
                  <a:cubicBezTo>
                    <a:pt x="0" y="552"/>
                    <a:pt x="0" y="552"/>
                    <a:pt x="0" y="552"/>
                  </a:cubicBezTo>
                  <a:lnTo>
                    <a:pt x="23" y="487"/>
                  </a:ln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" name="Picture 4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1275" y="4467225"/>
              <a:ext cx="206375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4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64288" y="4568825"/>
              <a:ext cx="225425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4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02413" y="5100638"/>
              <a:ext cx="74612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4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37325" y="4975225"/>
              <a:ext cx="163512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4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5263" y="5087938"/>
              <a:ext cx="65087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4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9850" y="5043488"/>
              <a:ext cx="139700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5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1763" y="5162550"/>
              <a:ext cx="1079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6038" y="5180013"/>
              <a:ext cx="150812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52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27800" y="5205413"/>
              <a:ext cx="74612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53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3988" y="5257800"/>
              <a:ext cx="165100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5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94475" y="5208588"/>
              <a:ext cx="65087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55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6863" y="5210175"/>
              <a:ext cx="141287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56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5113" y="5176838"/>
              <a:ext cx="1079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Picture 57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6388" y="5072063"/>
              <a:ext cx="150812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58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0188" y="5175250"/>
              <a:ext cx="46037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" name="Picture 59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64288" y="5334000"/>
              <a:ext cx="93662" cy="98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" name="Picture 60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929188"/>
              <a:ext cx="173037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" name="Picture 61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8075" y="5033963"/>
              <a:ext cx="1492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Picture 62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34088" y="5033963"/>
              <a:ext cx="163512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" name="Picture 63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8525" y="4902200"/>
              <a:ext cx="173037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64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2663" y="4794250"/>
              <a:ext cx="1492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" name="Picture 65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00775" y="4810125"/>
              <a:ext cx="163512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" name="Picture 66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6163" y="4921250"/>
              <a:ext cx="141287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" name="Picture 67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3350" y="4811713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" name="Picture 68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5725" y="4811713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" name="Picture 69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2863" y="4872038"/>
              <a:ext cx="84137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" name="Picture 70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5725" y="4897438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" name="Picture 71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3350" y="4897438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" name="Picture 72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96050" y="4872038"/>
              <a:ext cx="84137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73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69063" y="4875213"/>
              <a:ext cx="36512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" name="Picture 74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23000" y="5318125"/>
              <a:ext cx="36512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" name="Picture 75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9338" y="5314950"/>
              <a:ext cx="103187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76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6650" y="5346700"/>
              <a:ext cx="93662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77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9988" y="5267325"/>
              <a:ext cx="103187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0613" y="5226050"/>
              <a:ext cx="93662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6338" y="4256088"/>
              <a:ext cx="150812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Freeform 80"/>
            <p:cNvSpPr>
              <a:spLocks/>
            </p:cNvSpPr>
            <p:nvPr/>
          </p:nvSpPr>
          <p:spPr bwMode="auto">
            <a:xfrm>
              <a:off x="6300788" y="4289425"/>
              <a:ext cx="76200" cy="77788"/>
            </a:xfrm>
            <a:custGeom>
              <a:avLst/>
              <a:gdLst>
                <a:gd name="T0" fmla="*/ 45 w 49"/>
                <a:gd name="T1" fmla="*/ 32 h 49"/>
                <a:gd name="T2" fmla="*/ 17 w 49"/>
                <a:gd name="T3" fmla="*/ 45 h 49"/>
                <a:gd name="T4" fmla="*/ 4 w 49"/>
                <a:gd name="T5" fmla="*/ 17 h 49"/>
                <a:gd name="T6" fmla="*/ 32 w 49"/>
                <a:gd name="T7" fmla="*/ 4 h 49"/>
                <a:gd name="T8" fmla="*/ 45 w 49"/>
                <a:gd name="T9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5" y="32"/>
                  </a:moveTo>
                  <a:cubicBezTo>
                    <a:pt x="41" y="43"/>
                    <a:pt x="28" y="49"/>
                    <a:pt x="17" y="45"/>
                  </a:cubicBezTo>
                  <a:cubicBezTo>
                    <a:pt x="6" y="40"/>
                    <a:pt x="0" y="28"/>
                    <a:pt x="4" y="17"/>
                  </a:cubicBezTo>
                  <a:cubicBezTo>
                    <a:pt x="9" y="5"/>
                    <a:pt x="21" y="0"/>
                    <a:pt x="32" y="4"/>
                  </a:cubicBezTo>
                  <a:cubicBezTo>
                    <a:pt x="44" y="8"/>
                    <a:pt x="49" y="21"/>
                    <a:pt x="45" y="32"/>
                  </a:cubicBezTo>
                  <a:close/>
                </a:path>
              </a:pathLst>
            </a:custGeom>
            <a:solidFill>
              <a:srgbClr val="F4E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6" name="Picture 81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0" y="4308475"/>
              <a:ext cx="52387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" name="Picture 82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6650" y="4414838"/>
              <a:ext cx="74612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" name="Picture 83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46800" y="4414838"/>
              <a:ext cx="74612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" name="Picture 84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4888" y="4500563"/>
              <a:ext cx="1174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" name="Picture 85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46800" y="4538663"/>
              <a:ext cx="74612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" name="Picture 86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5063" y="4538663"/>
              <a:ext cx="76200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" name="Picture 87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34113" y="4500563"/>
              <a:ext cx="1174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" name="Picture 88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94425" y="4506913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" name="Picture 89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4250" y="4376738"/>
              <a:ext cx="30797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5" name="组合 64"/>
            <p:cNvGrpSpPr/>
            <p:nvPr/>
          </p:nvGrpSpPr>
          <p:grpSpPr>
            <a:xfrm>
              <a:off x="5441951" y="3933825"/>
              <a:ext cx="587375" cy="587375"/>
              <a:chOff x="5384801" y="3933825"/>
              <a:chExt cx="587375" cy="587375"/>
            </a:xfrm>
          </p:grpSpPr>
          <p:sp>
            <p:nvSpPr>
              <p:cNvPr id="66" name="Oval 35"/>
              <p:cNvSpPr>
                <a:spLocks noChangeArrowheads="1"/>
              </p:cNvSpPr>
              <p:nvPr/>
            </p:nvSpPr>
            <p:spPr bwMode="auto">
              <a:xfrm>
                <a:off x="5384801" y="3933825"/>
                <a:ext cx="587375" cy="587375"/>
              </a:xfrm>
              <a:prstGeom prst="ellipse">
                <a:avLst/>
              </a:prstGeom>
              <a:solidFill>
                <a:srgbClr val="F9A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Oval 92"/>
              <p:cNvSpPr>
                <a:spLocks noChangeArrowheads="1"/>
              </p:cNvSpPr>
              <p:nvPr/>
            </p:nvSpPr>
            <p:spPr bwMode="auto">
              <a:xfrm>
                <a:off x="5521325" y="4079875"/>
                <a:ext cx="288925" cy="2889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54" name="组合 453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455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57" name="组合 456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464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58" name="组合 457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459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67" name="组合 466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468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95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20" name="组合 519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521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6" name="组合 545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547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2" name="组合 571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573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8" name="组合 597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599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4" name="组合 623"/>
          <p:cNvGrpSpPr/>
          <p:nvPr/>
        </p:nvGrpSpPr>
        <p:grpSpPr>
          <a:xfrm>
            <a:off x="3197073" y="3284253"/>
            <a:ext cx="2549525" cy="2620962"/>
            <a:chOff x="4951413" y="369888"/>
            <a:chExt cx="2549525" cy="2620962"/>
          </a:xfrm>
        </p:grpSpPr>
        <p:sp>
          <p:nvSpPr>
            <p:cNvPr id="625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4320875" y="515417"/>
            <a:ext cx="5065283" cy="1828047"/>
            <a:chOff x="2778619" y="3612896"/>
            <a:chExt cx="7007225" cy="2528888"/>
          </a:xfrm>
        </p:grpSpPr>
        <p:sp>
          <p:nvSpPr>
            <p:cNvPr id="301" name="Freeform 89"/>
            <p:cNvSpPr>
              <a:spLocks noEditPoints="1"/>
            </p:cNvSpPr>
            <p:nvPr/>
          </p:nvSpPr>
          <p:spPr bwMode="auto">
            <a:xfrm>
              <a:off x="2778619" y="3974846"/>
              <a:ext cx="4797425" cy="2162175"/>
            </a:xfrm>
            <a:custGeom>
              <a:avLst/>
              <a:gdLst>
                <a:gd name="T0" fmla="*/ 10 w 1278"/>
                <a:gd name="T1" fmla="*/ 494 h 576"/>
                <a:gd name="T2" fmla="*/ 247 w 1278"/>
                <a:gd name="T3" fmla="*/ 224 h 576"/>
                <a:gd name="T4" fmla="*/ 245 w 1278"/>
                <a:gd name="T5" fmla="*/ 109 h 576"/>
                <a:gd name="T6" fmla="*/ 132 w 1278"/>
                <a:gd name="T7" fmla="*/ 113 h 576"/>
                <a:gd name="T8" fmla="*/ 2 w 1278"/>
                <a:gd name="T9" fmla="*/ 183 h 576"/>
                <a:gd name="T10" fmla="*/ 51 w 1278"/>
                <a:gd name="T11" fmla="*/ 52 h 576"/>
                <a:gd name="T12" fmla="*/ 327 w 1278"/>
                <a:gd name="T13" fmla="*/ 45 h 576"/>
                <a:gd name="T14" fmla="*/ 349 w 1278"/>
                <a:gd name="T15" fmla="*/ 259 h 576"/>
                <a:gd name="T16" fmla="*/ 157 w 1278"/>
                <a:gd name="T17" fmla="*/ 480 h 576"/>
                <a:gd name="T18" fmla="*/ 303 w 1278"/>
                <a:gd name="T19" fmla="*/ 482 h 576"/>
                <a:gd name="T20" fmla="*/ 393 w 1278"/>
                <a:gd name="T21" fmla="*/ 426 h 576"/>
                <a:gd name="T22" fmla="*/ 10 w 1278"/>
                <a:gd name="T23" fmla="*/ 568 h 576"/>
                <a:gd name="T24" fmla="*/ 783 w 1278"/>
                <a:gd name="T25" fmla="*/ 518 h 576"/>
                <a:gd name="T26" fmla="*/ 506 w 1278"/>
                <a:gd name="T27" fmla="*/ 518 h 576"/>
                <a:gd name="T28" fmla="*/ 455 w 1278"/>
                <a:gd name="T29" fmla="*/ 226 h 576"/>
                <a:gd name="T30" fmla="*/ 644 w 1278"/>
                <a:gd name="T31" fmla="*/ 0 h 576"/>
                <a:gd name="T32" fmla="*/ 834 w 1278"/>
                <a:gd name="T33" fmla="*/ 226 h 576"/>
                <a:gd name="T34" fmla="*/ 722 w 1278"/>
                <a:gd name="T35" fmla="*/ 215 h 576"/>
                <a:gd name="T36" fmla="*/ 644 w 1278"/>
                <a:gd name="T37" fmla="*/ 86 h 576"/>
                <a:gd name="T38" fmla="*/ 567 w 1278"/>
                <a:gd name="T39" fmla="*/ 215 h 576"/>
                <a:gd name="T40" fmla="*/ 587 w 1278"/>
                <a:gd name="T41" fmla="*/ 459 h 576"/>
                <a:gd name="T42" fmla="*/ 702 w 1278"/>
                <a:gd name="T43" fmla="*/ 459 h 576"/>
                <a:gd name="T44" fmla="*/ 722 w 1278"/>
                <a:gd name="T45" fmla="*/ 215 h 576"/>
                <a:gd name="T46" fmla="*/ 896 w 1278"/>
                <a:gd name="T47" fmla="*/ 494 h 576"/>
                <a:gd name="T48" fmla="*/ 1133 w 1278"/>
                <a:gd name="T49" fmla="*/ 224 h 576"/>
                <a:gd name="T50" fmla="*/ 1130 w 1278"/>
                <a:gd name="T51" fmla="*/ 109 h 576"/>
                <a:gd name="T52" fmla="*/ 1017 w 1278"/>
                <a:gd name="T53" fmla="*/ 113 h 576"/>
                <a:gd name="T54" fmla="*/ 887 w 1278"/>
                <a:gd name="T55" fmla="*/ 183 h 576"/>
                <a:gd name="T56" fmla="*/ 937 w 1278"/>
                <a:gd name="T57" fmla="*/ 52 h 576"/>
                <a:gd name="T58" fmla="*/ 1212 w 1278"/>
                <a:gd name="T59" fmla="*/ 45 h 576"/>
                <a:gd name="T60" fmla="*/ 1234 w 1278"/>
                <a:gd name="T61" fmla="*/ 259 h 576"/>
                <a:gd name="T62" fmla="*/ 1042 w 1278"/>
                <a:gd name="T63" fmla="*/ 480 h 576"/>
                <a:gd name="T64" fmla="*/ 1188 w 1278"/>
                <a:gd name="T65" fmla="*/ 482 h 576"/>
                <a:gd name="T66" fmla="*/ 1278 w 1278"/>
                <a:gd name="T67" fmla="*/ 426 h 576"/>
                <a:gd name="T68" fmla="*/ 896 w 1278"/>
                <a:gd name="T69" fmla="*/ 56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8" h="576">
                  <a:moveTo>
                    <a:pt x="10" y="568"/>
                  </a:moveTo>
                  <a:cubicBezTo>
                    <a:pt x="10" y="494"/>
                    <a:pt x="10" y="494"/>
                    <a:pt x="10" y="494"/>
                  </a:cubicBezTo>
                  <a:cubicBezTo>
                    <a:pt x="192" y="300"/>
                    <a:pt x="192" y="300"/>
                    <a:pt x="192" y="300"/>
                  </a:cubicBezTo>
                  <a:cubicBezTo>
                    <a:pt x="218" y="270"/>
                    <a:pt x="236" y="245"/>
                    <a:pt x="247" y="224"/>
                  </a:cubicBezTo>
                  <a:cubicBezTo>
                    <a:pt x="258" y="203"/>
                    <a:pt x="264" y="184"/>
                    <a:pt x="264" y="167"/>
                  </a:cubicBezTo>
                  <a:cubicBezTo>
                    <a:pt x="264" y="143"/>
                    <a:pt x="257" y="124"/>
                    <a:pt x="245" y="109"/>
                  </a:cubicBezTo>
                  <a:cubicBezTo>
                    <a:pt x="232" y="94"/>
                    <a:pt x="214" y="86"/>
                    <a:pt x="191" y="86"/>
                  </a:cubicBezTo>
                  <a:cubicBezTo>
                    <a:pt x="165" y="86"/>
                    <a:pt x="145" y="95"/>
                    <a:pt x="132" y="113"/>
                  </a:cubicBezTo>
                  <a:cubicBezTo>
                    <a:pt x="118" y="130"/>
                    <a:pt x="111" y="154"/>
                    <a:pt x="111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0" y="130"/>
                    <a:pt x="17" y="87"/>
                    <a:pt x="51" y="52"/>
                  </a:cubicBezTo>
                  <a:cubicBezTo>
                    <a:pt x="86" y="17"/>
                    <a:pt x="132" y="0"/>
                    <a:pt x="191" y="0"/>
                  </a:cubicBezTo>
                  <a:cubicBezTo>
                    <a:pt x="248" y="0"/>
                    <a:pt x="294" y="15"/>
                    <a:pt x="327" y="45"/>
                  </a:cubicBezTo>
                  <a:cubicBezTo>
                    <a:pt x="360" y="75"/>
                    <a:pt x="376" y="115"/>
                    <a:pt x="376" y="165"/>
                  </a:cubicBezTo>
                  <a:cubicBezTo>
                    <a:pt x="376" y="198"/>
                    <a:pt x="367" y="230"/>
                    <a:pt x="349" y="259"/>
                  </a:cubicBezTo>
                  <a:cubicBezTo>
                    <a:pt x="330" y="287"/>
                    <a:pt x="299" y="325"/>
                    <a:pt x="256" y="371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303" y="482"/>
                    <a:pt x="303" y="482"/>
                    <a:pt x="303" y="482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93" y="426"/>
                    <a:pt x="393" y="426"/>
                    <a:pt x="393" y="426"/>
                  </a:cubicBezTo>
                  <a:cubicBezTo>
                    <a:pt x="393" y="568"/>
                    <a:pt x="393" y="568"/>
                    <a:pt x="393" y="568"/>
                  </a:cubicBezTo>
                  <a:lnTo>
                    <a:pt x="10" y="568"/>
                  </a:lnTo>
                  <a:close/>
                  <a:moveTo>
                    <a:pt x="834" y="350"/>
                  </a:moveTo>
                  <a:cubicBezTo>
                    <a:pt x="834" y="424"/>
                    <a:pt x="817" y="480"/>
                    <a:pt x="783" y="518"/>
                  </a:cubicBezTo>
                  <a:cubicBezTo>
                    <a:pt x="749" y="557"/>
                    <a:pt x="703" y="576"/>
                    <a:pt x="645" y="576"/>
                  </a:cubicBezTo>
                  <a:cubicBezTo>
                    <a:pt x="586" y="576"/>
                    <a:pt x="540" y="557"/>
                    <a:pt x="506" y="518"/>
                  </a:cubicBezTo>
                  <a:cubicBezTo>
                    <a:pt x="472" y="480"/>
                    <a:pt x="455" y="424"/>
                    <a:pt x="455" y="350"/>
                  </a:cubicBezTo>
                  <a:cubicBezTo>
                    <a:pt x="455" y="226"/>
                    <a:pt x="455" y="226"/>
                    <a:pt x="455" y="226"/>
                  </a:cubicBezTo>
                  <a:cubicBezTo>
                    <a:pt x="455" y="152"/>
                    <a:pt x="472" y="96"/>
                    <a:pt x="506" y="58"/>
                  </a:cubicBezTo>
                  <a:cubicBezTo>
                    <a:pt x="540" y="19"/>
                    <a:pt x="586" y="0"/>
                    <a:pt x="644" y="0"/>
                  </a:cubicBezTo>
                  <a:cubicBezTo>
                    <a:pt x="702" y="0"/>
                    <a:pt x="748" y="19"/>
                    <a:pt x="782" y="58"/>
                  </a:cubicBezTo>
                  <a:cubicBezTo>
                    <a:pt x="817" y="96"/>
                    <a:pt x="834" y="152"/>
                    <a:pt x="834" y="226"/>
                  </a:cubicBezTo>
                  <a:lnTo>
                    <a:pt x="834" y="350"/>
                  </a:lnTo>
                  <a:close/>
                  <a:moveTo>
                    <a:pt x="722" y="215"/>
                  </a:moveTo>
                  <a:cubicBezTo>
                    <a:pt x="722" y="170"/>
                    <a:pt x="715" y="138"/>
                    <a:pt x="702" y="117"/>
                  </a:cubicBezTo>
                  <a:cubicBezTo>
                    <a:pt x="689" y="97"/>
                    <a:pt x="669" y="86"/>
                    <a:pt x="644" y="86"/>
                  </a:cubicBezTo>
                  <a:cubicBezTo>
                    <a:pt x="619" y="86"/>
                    <a:pt x="600" y="96"/>
                    <a:pt x="586" y="117"/>
                  </a:cubicBezTo>
                  <a:cubicBezTo>
                    <a:pt x="573" y="138"/>
                    <a:pt x="567" y="170"/>
                    <a:pt x="567" y="215"/>
                  </a:cubicBezTo>
                  <a:cubicBezTo>
                    <a:pt x="567" y="360"/>
                    <a:pt x="567" y="360"/>
                    <a:pt x="567" y="360"/>
                  </a:cubicBezTo>
                  <a:cubicBezTo>
                    <a:pt x="567" y="406"/>
                    <a:pt x="573" y="438"/>
                    <a:pt x="587" y="459"/>
                  </a:cubicBezTo>
                  <a:cubicBezTo>
                    <a:pt x="600" y="479"/>
                    <a:pt x="619" y="490"/>
                    <a:pt x="645" y="490"/>
                  </a:cubicBezTo>
                  <a:cubicBezTo>
                    <a:pt x="670" y="490"/>
                    <a:pt x="689" y="479"/>
                    <a:pt x="702" y="459"/>
                  </a:cubicBezTo>
                  <a:cubicBezTo>
                    <a:pt x="715" y="438"/>
                    <a:pt x="722" y="406"/>
                    <a:pt x="722" y="360"/>
                  </a:cubicBezTo>
                  <a:lnTo>
                    <a:pt x="722" y="215"/>
                  </a:lnTo>
                  <a:close/>
                  <a:moveTo>
                    <a:pt x="896" y="568"/>
                  </a:moveTo>
                  <a:cubicBezTo>
                    <a:pt x="896" y="494"/>
                    <a:pt x="896" y="494"/>
                    <a:pt x="896" y="494"/>
                  </a:cubicBezTo>
                  <a:cubicBezTo>
                    <a:pt x="1077" y="300"/>
                    <a:pt x="1077" y="300"/>
                    <a:pt x="1077" y="300"/>
                  </a:cubicBezTo>
                  <a:cubicBezTo>
                    <a:pt x="1103" y="270"/>
                    <a:pt x="1122" y="245"/>
                    <a:pt x="1133" y="224"/>
                  </a:cubicBezTo>
                  <a:cubicBezTo>
                    <a:pt x="1144" y="203"/>
                    <a:pt x="1149" y="184"/>
                    <a:pt x="1149" y="167"/>
                  </a:cubicBezTo>
                  <a:cubicBezTo>
                    <a:pt x="1149" y="143"/>
                    <a:pt x="1143" y="124"/>
                    <a:pt x="1130" y="109"/>
                  </a:cubicBezTo>
                  <a:cubicBezTo>
                    <a:pt x="1117" y="94"/>
                    <a:pt x="1099" y="86"/>
                    <a:pt x="1076" y="86"/>
                  </a:cubicBezTo>
                  <a:cubicBezTo>
                    <a:pt x="1050" y="86"/>
                    <a:pt x="1030" y="95"/>
                    <a:pt x="1017" y="113"/>
                  </a:cubicBezTo>
                  <a:cubicBezTo>
                    <a:pt x="1004" y="130"/>
                    <a:pt x="997" y="154"/>
                    <a:pt x="997" y="183"/>
                  </a:cubicBezTo>
                  <a:cubicBezTo>
                    <a:pt x="887" y="183"/>
                    <a:pt x="887" y="183"/>
                    <a:pt x="887" y="183"/>
                  </a:cubicBezTo>
                  <a:cubicBezTo>
                    <a:pt x="887" y="180"/>
                    <a:pt x="887" y="180"/>
                    <a:pt x="887" y="180"/>
                  </a:cubicBezTo>
                  <a:cubicBezTo>
                    <a:pt x="886" y="130"/>
                    <a:pt x="902" y="87"/>
                    <a:pt x="937" y="52"/>
                  </a:cubicBezTo>
                  <a:cubicBezTo>
                    <a:pt x="971" y="17"/>
                    <a:pt x="1018" y="0"/>
                    <a:pt x="1076" y="0"/>
                  </a:cubicBezTo>
                  <a:cubicBezTo>
                    <a:pt x="1134" y="0"/>
                    <a:pt x="1179" y="15"/>
                    <a:pt x="1212" y="45"/>
                  </a:cubicBezTo>
                  <a:cubicBezTo>
                    <a:pt x="1245" y="75"/>
                    <a:pt x="1262" y="115"/>
                    <a:pt x="1262" y="165"/>
                  </a:cubicBezTo>
                  <a:cubicBezTo>
                    <a:pt x="1262" y="198"/>
                    <a:pt x="1252" y="230"/>
                    <a:pt x="1234" y="259"/>
                  </a:cubicBezTo>
                  <a:cubicBezTo>
                    <a:pt x="1215" y="287"/>
                    <a:pt x="1184" y="325"/>
                    <a:pt x="1141" y="371"/>
                  </a:cubicBezTo>
                  <a:cubicBezTo>
                    <a:pt x="1042" y="480"/>
                    <a:pt x="1042" y="480"/>
                    <a:pt x="1042" y="480"/>
                  </a:cubicBezTo>
                  <a:cubicBezTo>
                    <a:pt x="1043" y="482"/>
                    <a:pt x="1043" y="482"/>
                    <a:pt x="1043" y="482"/>
                  </a:cubicBezTo>
                  <a:cubicBezTo>
                    <a:pt x="1188" y="482"/>
                    <a:pt x="1188" y="482"/>
                    <a:pt x="1188" y="482"/>
                  </a:cubicBezTo>
                  <a:cubicBezTo>
                    <a:pt x="1193" y="426"/>
                    <a:pt x="1193" y="426"/>
                    <a:pt x="1193" y="426"/>
                  </a:cubicBezTo>
                  <a:cubicBezTo>
                    <a:pt x="1278" y="426"/>
                    <a:pt x="1278" y="426"/>
                    <a:pt x="1278" y="426"/>
                  </a:cubicBezTo>
                  <a:cubicBezTo>
                    <a:pt x="1278" y="568"/>
                    <a:pt x="1278" y="568"/>
                    <a:pt x="1278" y="568"/>
                  </a:cubicBezTo>
                  <a:lnTo>
                    <a:pt x="896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02" name="组合 301"/>
            <p:cNvGrpSpPr/>
            <p:nvPr/>
          </p:nvGrpSpPr>
          <p:grpSpPr>
            <a:xfrm>
              <a:off x="7315694" y="3612896"/>
              <a:ext cx="2470150" cy="2528888"/>
              <a:chOff x="7366001" y="3105151"/>
              <a:chExt cx="2470150" cy="2528888"/>
            </a:xfrm>
          </p:grpSpPr>
          <p:sp>
            <p:nvSpPr>
              <p:cNvPr id="303" name="Freeform 66"/>
              <p:cNvSpPr>
                <a:spLocks/>
              </p:cNvSpPr>
              <p:nvPr/>
            </p:nvSpPr>
            <p:spPr bwMode="auto">
              <a:xfrm>
                <a:off x="8737601" y="5441951"/>
                <a:ext cx="584200" cy="192088"/>
              </a:xfrm>
              <a:custGeom>
                <a:avLst/>
                <a:gdLst>
                  <a:gd name="T0" fmla="*/ 156 w 156"/>
                  <a:gd name="T1" fmla="*/ 50 h 51"/>
                  <a:gd name="T2" fmla="*/ 42 w 156"/>
                  <a:gd name="T3" fmla="*/ 4 h 51"/>
                  <a:gd name="T4" fmla="*/ 0 w 156"/>
                  <a:gd name="T5" fmla="*/ 50 h 51"/>
                  <a:gd name="T6" fmla="*/ 156 w 156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51">
                    <a:moveTo>
                      <a:pt x="156" y="50"/>
                    </a:moveTo>
                    <a:cubicBezTo>
                      <a:pt x="156" y="24"/>
                      <a:pt x="103" y="0"/>
                      <a:pt x="42" y="4"/>
                    </a:cubicBezTo>
                    <a:cubicBezTo>
                      <a:pt x="2" y="6"/>
                      <a:pt x="0" y="18"/>
                      <a:pt x="0" y="50"/>
                    </a:cubicBezTo>
                    <a:cubicBezTo>
                      <a:pt x="0" y="51"/>
                      <a:pt x="137" y="50"/>
                      <a:pt x="156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7"/>
              <p:cNvSpPr>
                <a:spLocks/>
              </p:cNvSpPr>
              <p:nvPr/>
            </p:nvSpPr>
            <p:spPr bwMode="auto">
              <a:xfrm>
                <a:off x="7712076" y="5441951"/>
                <a:ext cx="585788" cy="192088"/>
              </a:xfrm>
              <a:custGeom>
                <a:avLst/>
                <a:gdLst>
                  <a:gd name="T0" fmla="*/ 0 w 156"/>
                  <a:gd name="T1" fmla="*/ 50 h 51"/>
                  <a:gd name="T2" fmla="*/ 114 w 156"/>
                  <a:gd name="T3" fmla="*/ 4 h 51"/>
                  <a:gd name="T4" fmla="*/ 156 w 156"/>
                  <a:gd name="T5" fmla="*/ 50 h 51"/>
                  <a:gd name="T6" fmla="*/ 0 w 156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51">
                    <a:moveTo>
                      <a:pt x="0" y="50"/>
                    </a:moveTo>
                    <a:cubicBezTo>
                      <a:pt x="0" y="24"/>
                      <a:pt x="53" y="0"/>
                      <a:pt x="114" y="4"/>
                    </a:cubicBezTo>
                    <a:cubicBezTo>
                      <a:pt x="154" y="6"/>
                      <a:pt x="156" y="18"/>
                      <a:pt x="156" y="50"/>
                    </a:cubicBezTo>
                    <a:cubicBezTo>
                      <a:pt x="156" y="51"/>
                      <a:pt x="19" y="50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68"/>
              <p:cNvSpPr>
                <a:spLocks noEditPoints="1"/>
              </p:cNvSpPr>
              <p:nvPr/>
            </p:nvSpPr>
            <p:spPr bwMode="auto">
              <a:xfrm>
                <a:off x="7805738" y="3467101"/>
                <a:ext cx="1422400" cy="2162175"/>
              </a:xfrm>
              <a:custGeom>
                <a:avLst/>
                <a:gdLst>
                  <a:gd name="T0" fmla="*/ 379 w 379"/>
                  <a:gd name="T1" fmla="*/ 350 h 576"/>
                  <a:gd name="T2" fmla="*/ 328 w 379"/>
                  <a:gd name="T3" fmla="*/ 518 h 576"/>
                  <a:gd name="T4" fmla="*/ 190 w 379"/>
                  <a:gd name="T5" fmla="*/ 576 h 576"/>
                  <a:gd name="T6" fmla="*/ 51 w 379"/>
                  <a:gd name="T7" fmla="*/ 518 h 576"/>
                  <a:gd name="T8" fmla="*/ 0 w 379"/>
                  <a:gd name="T9" fmla="*/ 350 h 576"/>
                  <a:gd name="T10" fmla="*/ 0 w 379"/>
                  <a:gd name="T11" fmla="*/ 316 h 576"/>
                  <a:gd name="T12" fmla="*/ 0 w 379"/>
                  <a:gd name="T13" fmla="*/ 313 h 576"/>
                  <a:gd name="T14" fmla="*/ 0 w 379"/>
                  <a:gd name="T15" fmla="*/ 226 h 576"/>
                  <a:gd name="T16" fmla="*/ 51 w 379"/>
                  <a:gd name="T17" fmla="*/ 58 h 576"/>
                  <a:gd name="T18" fmla="*/ 189 w 379"/>
                  <a:gd name="T19" fmla="*/ 0 h 576"/>
                  <a:gd name="T20" fmla="*/ 328 w 379"/>
                  <a:gd name="T21" fmla="*/ 58 h 576"/>
                  <a:gd name="T22" fmla="*/ 379 w 379"/>
                  <a:gd name="T23" fmla="*/ 226 h 576"/>
                  <a:gd name="T24" fmla="*/ 379 w 379"/>
                  <a:gd name="T25" fmla="*/ 350 h 576"/>
                  <a:gd name="T26" fmla="*/ 60 w 379"/>
                  <a:gd name="T27" fmla="*/ 321 h 576"/>
                  <a:gd name="T28" fmla="*/ 60 w 379"/>
                  <a:gd name="T29" fmla="*/ 331 h 576"/>
                  <a:gd name="T30" fmla="*/ 60 w 379"/>
                  <a:gd name="T31" fmla="*/ 405 h 576"/>
                  <a:gd name="T32" fmla="*/ 95 w 379"/>
                  <a:gd name="T33" fmla="*/ 505 h 576"/>
                  <a:gd name="T34" fmla="*/ 190 w 379"/>
                  <a:gd name="T35" fmla="*/ 540 h 576"/>
                  <a:gd name="T36" fmla="*/ 284 w 379"/>
                  <a:gd name="T37" fmla="*/ 505 h 576"/>
                  <a:gd name="T38" fmla="*/ 319 w 379"/>
                  <a:gd name="T39" fmla="*/ 405 h 576"/>
                  <a:gd name="T40" fmla="*/ 319 w 379"/>
                  <a:gd name="T41" fmla="*/ 331 h 576"/>
                  <a:gd name="T42" fmla="*/ 284 w 379"/>
                  <a:gd name="T43" fmla="*/ 231 h 576"/>
                  <a:gd name="T44" fmla="*/ 189 w 379"/>
                  <a:gd name="T45" fmla="*/ 197 h 576"/>
                  <a:gd name="T46" fmla="*/ 95 w 379"/>
                  <a:gd name="T47" fmla="*/ 231 h 576"/>
                  <a:gd name="T48" fmla="*/ 60 w 379"/>
                  <a:gd name="T49" fmla="*/ 318 h 576"/>
                  <a:gd name="T50" fmla="*/ 60 w 379"/>
                  <a:gd name="T51" fmla="*/ 321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9" h="576">
                    <a:moveTo>
                      <a:pt x="379" y="350"/>
                    </a:moveTo>
                    <a:cubicBezTo>
                      <a:pt x="379" y="424"/>
                      <a:pt x="362" y="480"/>
                      <a:pt x="328" y="518"/>
                    </a:cubicBezTo>
                    <a:cubicBezTo>
                      <a:pt x="294" y="557"/>
                      <a:pt x="248" y="576"/>
                      <a:pt x="190" y="576"/>
                    </a:cubicBezTo>
                    <a:cubicBezTo>
                      <a:pt x="132" y="576"/>
                      <a:pt x="85" y="557"/>
                      <a:pt x="51" y="518"/>
                    </a:cubicBezTo>
                    <a:cubicBezTo>
                      <a:pt x="17" y="480"/>
                      <a:pt x="0" y="424"/>
                      <a:pt x="0" y="350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3"/>
                      <a:pt x="0" y="313"/>
                      <a:pt x="0" y="313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152"/>
                      <a:pt x="17" y="96"/>
                      <a:pt x="51" y="58"/>
                    </a:cubicBezTo>
                    <a:cubicBezTo>
                      <a:pt x="85" y="19"/>
                      <a:pt x="131" y="0"/>
                      <a:pt x="189" y="0"/>
                    </a:cubicBezTo>
                    <a:cubicBezTo>
                      <a:pt x="247" y="0"/>
                      <a:pt x="293" y="19"/>
                      <a:pt x="328" y="58"/>
                    </a:cubicBezTo>
                    <a:cubicBezTo>
                      <a:pt x="362" y="96"/>
                      <a:pt x="379" y="152"/>
                      <a:pt x="379" y="226"/>
                    </a:cubicBezTo>
                    <a:lnTo>
                      <a:pt x="379" y="350"/>
                    </a:lnTo>
                    <a:close/>
                    <a:moveTo>
                      <a:pt x="60" y="321"/>
                    </a:moveTo>
                    <a:cubicBezTo>
                      <a:pt x="60" y="324"/>
                      <a:pt x="60" y="328"/>
                      <a:pt x="60" y="331"/>
                    </a:cubicBezTo>
                    <a:cubicBezTo>
                      <a:pt x="60" y="405"/>
                      <a:pt x="60" y="405"/>
                      <a:pt x="60" y="405"/>
                    </a:cubicBezTo>
                    <a:cubicBezTo>
                      <a:pt x="60" y="449"/>
                      <a:pt x="72" y="482"/>
                      <a:pt x="95" y="505"/>
                    </a:cubicBezTo>
                    <a:cubicBezTo>
                      <a:pt x="118" y="528"/>
                      <a:pt x="150" y="539"/>
                      <a:pt x="190" y="540"/>
                    </a:cubicBezTo>
                    <a:cubicBezTo>
                      <a:pt x="230" y="539"/>
                      <a:pt x="261" y="528"/>
                      <a:pt x="284" y="505"/>
                    </a:cubicBezTo>
                    <a:cubicBezTo>
                      <a:pt x="308" y="482"/>
                      <a:pt x="319" y="449"/>
                      <a:pt x="319" y="405"/>
                    </a:cubicBezTo>
                    <a:cubicBezTo>
                      <a:pt x="319" y="331"/>
                      <a:pt x="319" y="331"/>
                      <a:pt x="319" y="331"/>
                    </a:cubicBezTo>
                    <a:cubicBezTo>
                      <a:pt x="319" y="288"/>
                      <a:pt x="307" y="254"/>
                      <a:pt x="284" y="231"/>
                    </a:cubicBezTo>
                    <a:cubicBezTo>
                      <a:pt x="261" y="208"/>
                      <a:pt x="229" y="197"/>
                      <a:pt x="189" y="197"/>
                    </a:cubicBezTo>
                    <a:cubicBezTo>
                      <a:pt x="150" y="197"/>
                      <a:pt x="118" y="208"/>
                      <a:pt x="95" y="231"/>
                    </a:cubicBezTo>
                    <a:cubicBezTo>
                      <a:pt x="74" y="252"/>
                      <a:pt x="63" y="281"/>
                      <a:pt x="60" y="318"/>
                    </a:cubicBezTo>
                    <a:lnTo>
                      <a:pt x="60" y="3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69"/>
              <p:cNvSpPr>
                <a:spLocks/>
              </p:cNvSpPr>
              <p:nvPr/>
            </p:nvSpPr>
            <p:spPr bwMode="auto">
              <a:xfrm>
                <a:off x="8991601" y="3863976"/>
                <a:ext cx="844550" cy="1754188"/>
              </a:xfrm>
              <a:custGeom>
                <a:avLst/>
                <a:gdLst>
                  <a:gd name="T0" fmla="*/ 42 w 225"/>
                  <a:gd name="T1" fmla="*/ 356 h 467"/>
                  <a:gd name="T2" fmla="*/ 9 w 225"/>
                  <a:gd name="T3" fmla="*/ 382 h 467"/>
                  <a:gd name="T4" fmla="*/ 218 w 225"/>
                  <a:gd name="T5" fmla="*/ 314 h 467"/>
                  <a:gd name="T6" fmla="*/ 92 w 225"/>
                  <a:gd name="T7" fmla="*/ 106 h 467"/>
                  <a:gd name="T8" fmla="*/ 205 w 225"/>
                  <a:gd name="T9" fmla="*/ 80 h 467"/>
                  <a:gd name="T10" fmla="*/ 216 w 225"/>
                  <a:gd name="T11" fmla="*/ 78 h 467"/>
                  <a:gd name="T12" fmla="*/ 71 w 225"/>
                  <a:gd name="T13" fmla="*/ 106 h 467"/>
                  <a:gd name="T14" fmla="*/ 195 w 225"/>
                  <a:gd name="T15" fmla="*/ 307 h 467"/>
                  <a:gd name="T16" fmla="*/ 42 w 225"/>
                  <a:gd name="T17" fmla="*/ 3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467">
                    <a:moveTo>
                      <a:pt x="42" y="356"/>
                    </a:moveTo>
                    <a:cubicBezTo>
                      <a:pt x="35" y="340"/>
                      <a:pt x="0" y="367"/>
                      <a:pt x="9" y="382"/>
                    </a:cubicBezTo>
                    <a:cubicBezTo>
                      <a:pt x="57" y="467"/>
                      <a:pt x="214" y="436"/>
                      <a:pt x="218" y="314"/>
                    </a:cubicBezTo>
                    <a:cubicBezTo>
                      <a:pt x="222" y="202"/>
                      <a:pt x="96" y="177"/>
                      <a:pt x="92" y="106"/>
                    </a:cubicBezTo>
                    <a:cubicBezTo>
                      <a:pt x="87" y="32"/>
                      <a:pt x="176" y="27"/>
                      <a:pt x="205" y="80"/>
                    </a:cubicBezTo>
                    <a:cubicBezTo>
                      <a:pt x="214" y="96"/>
                      <a:pt x="225" y="93"/>
                      <a:pt x="216" y="78"/>
                    </a:cubicBezTo>
                    <a:cubicBezTo>
                      <a:pt x="174" y="0"/>
                      <a:pt x="65" y="23"/>
                      <a:pt x="71" y="106"/>
                    </a:cubicBezTo>
                    <a:cubicBezTo>
                      <a:pt x="77" y="193"/>
                      <a:pt x="200" y="213"/>
                      <a:pt x="195" y="307"/>
                    </a:cubicBezTo>
                    <a:cubicBezTo>
                      <a:pt x="191" y="388"/>
                      <a:pt x="71" y="421"/>
                      <a:pt x="42" y="356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70"/>
              <p:cNvSpPr>
                <a:spLocks/>
              </p:cNvSpPr>
              <p:nvPr/>
            </p:nvSpPr>
            <p:spPr bwMode="auto">
              <a:xfrm>
                <a:off x="8504238" y="4171951"/>
                <a:ext cx="630238" cy="508000"/>
              </a:xfrm>
              <a:custGeom>
                <a:avLst/>
                <a:gdLst>
                  <a:gd name="T0" fmla="*/ 134 w 168"/>
                  <a:gd name="T1" fmla="*/ 21 h 135"/>
                  <a:gd name="T2" fmla="*/ 166 w 168"/>
                  <a:gd name="T3" fmla="*/ 28 h 135"/>
                  <a:gd name="T4" fmla="*/ 12 w 168"/>
                  <a:gd name="T5" fmla="*/ 105 h 135"/>
                  <a:gd name="T6" fmla="*/ 19 w 168"/>
                  <a:gd name="T7" fmla="*/ 90 h 135"/>
                  <a:gd name="T8" fmla="*/ 134 w 168"/>
                  <a:gd name="T9" fmla="*/ 2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35">
                    <a:moveTo>
                      <a:pt x="134" y="21"/>
                    </a:moveTo>
                    <a:cubicBezTo>
                      <a:pt x="136" y="0"/>
                      <a:pt x="168" y="4"/>
                      <a:pt x="166" y="28"/>
                    </a:cubicBezTo>
                    <a:cubicBezTo>
                      <a:pt x="158" y="111"/>
                      <a:pt x="82" y="135"/>
                      <a:pt x="12" y="105"/>
                    </a:cubicBezTo>
                    <a:cubicBezTo>
                      <a:pt x="0" y="99"/>
                      <a:pt x="6" y="84"/>
                      <a:pt x="19" y="90"/>
                    </a:cubicBezTo>
                    <a:cubicBezTo>
                      <a:pt x="75" y="113"/>
                      <a:pt x="128" y="90"/>
                      <a:pt x="134" y="2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71"/>
              <p:cNvSpPr>
                <a:spLocks/>
              </p:cNvSpPr>
              <p:nvPr/>
            </p:nvSpPr>
            <p:spPr bwMode="auto">
              <a:xfrm>
                <a:off x="7899401" y="4171951"/>
                <a:ext cx="635000" cy="508000"/>
              </a:xfrm>
              <a:custGeom>
                <a:avLst/>
                <a:gdLst>
                  <a:gd name="T0" fmla="*/ 34 w 169"/>
                  <a:gd name="T1" fmla="*/ 21 h 135"/>
                  <a:gd name="T2" fmla="*/ 2 w 169"/>
                  <a:gd name="T3" fmla="*/ 28 h 135"/>
                  <a:gd name="T4" fmla="*/ 156 w 169"/>
                  <a:gd name="T5" fmla="*/ 105 h 135"/>
                  <a:gd name="T6" fmla="*/ 149 w 169"/>
                  <a:gd name="T7" fmla="*/ 90 h 135"/>
                  <a:gd name="T8" fmla="*/ 34 w 169"/>
                  <a:gd name="T9" fmla="*/ 2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35">
                    <a:moveTo>
                      <a:pt x="34" y="21"/>
                    </a:moveTo>
                    <a:cubicBezTo>
                      <a:pt x="32" y="0"/>
                      <a:pt x="0" y="4"/>
                      <a:pt x="2" y="28"/>
                    </a:cubicBezTo>
                    <a:cubicBezTo>
                      <a:pt x="10" y="111"/>
                      <a:pt x="86" y="135"/>
                      <a:pt x="156" y="105"/>
                    </a:cubicBezTo>
                    <a:cubicBezTo>
                      <a:pt x="169" y="99"/>
                      <a:pt x="162" y="84"/>
                      <a:pt x="149" y="90"/>
                    </a:cubicBezTo>
                    <a:cubicBezTo>
                      <a:pt x="93" y="113"/>
                      <a:pt x="40" y="90"/>
                      <a:pt x="34" y="2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72"/>
              <p:cNvSpPr>
                <a:spLocks/>
              </p:cNvSpPr>
              <p:nvPr/>
            </p:nvSpPr>
            <p:spPr bwMode="auto">
              <a:xfrm>
                <a:off x="8432801" y="4383088"/>
                <a:ext cx="104775" cy="176213"/>
              </a:xfrm>
              <a:custGeom>
                <a:avLst/>
                <a:gdLst>
                  <a:gd name="T0" fmla="*/ 23 w 28"/>
                  <a:gd name="T1" fmla="*/ 29 h 47"/>
                  <a:gd name="T2" fmla="*/ 13 w 28"/>
                  <a:gd name="T3" fmla="*/ 47 h 47"/>
                  <a:gd name="T4" fmla="*/ 3 w 28"/>
                  <a:gd name="T5" fmla="*/ 23 h 47"/>
                  <a:gd name="T6" fmla="*/ 24 w 28"/>
                  <a:gd name="T7" fmla="*/ 6 h 47"/>
                  <a:gd name="T8" fmla="*/ 23 w 28"/>
                  <a:gd name="T9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7">
                    <a:moveTo>
                      <a:pt x="23" y="29"/>
                    </a:moveTo>
                    <a:cubicBezTo>
                      <a:pt x="26" y="43"/>
                      <a:pt x="21" y="47"/>
                      <a:pt x="13" y="47"/>
                    </a:cubicBezTo>
                    <a:cubicBezTo>
                      <a:pt x="0" y="46"/>
                      <a:pt x="0" y="33"/>
                      <a:pt x="3" y="23"/>
                    </a:cubicBezTo>
                    <a:cubicBezTo>
                      <a:pt x="7" y="10"/>
                      <a:pt x="20" y="0"/>
                      <a:pt x="24" y="6"/>
                    </a:cubicBezTo>
                    <a:cubicBezTo>
                      <a:pt x="28" y="11"/>
                      <a:pt x="21" y="21"/>
                      <a:pt x="23" y="29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73"/>
              <p:cNvSpPr>
                <a:spLocks/>
              </p:cNvSpPr>
              <p:nvPr/>
            </p:nvSpPr>
            <p:spPr bwMode="auto">
              <a:xfrm>
                <a:off x="8493126" y="4383088"/>
                <a:ext cx="107950" cy="176213"/>
              </a:xfrm>
              <a:custGeom>
                <a:avLst/>
                <a:gdLst>
                  <a:gd name="T0" fmla="*/ 6 w 29"/>
                  <a:gd name="T1" fmla="*/ 29 h 47"/>
                  <a:gd name="T2" fmla="*/ 15 w 29"/>
                  <a:gd name="T3" fmla="*/ 47 h 47"/>
                  <a:gd name="T4" fmla="*/ 25 w 29"/>
                  <a:gd name="T5" fmla="*/ 23 h 47"/>
                  <a:gd name="T6" fmla="*/ 4 w 29"/>
                  <a:gd name="T7" fmla="*/ 6 h 47"/>
                  <a:gd name="T8" fmla="*/ 6 w 29"/>
                  <a:gd name="T9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7">
                    <a:moveTo>
                      <a:pt x="6" y="29"/>
                    </a:moveTo>
                    <a:cubicBezTo>
                      <a:pt x="3" y="43"/>
                      <a:pt x="8" y="47"/>
                      <a:pt x="15" y="47"/>
                    </a:cubicBezTo>
                    <a:cubicBezTo>
                      <a:pt x="28" y="46"/>
                      <a:pt x="29" y="33"/>
                      <a:pt x="25" y="23"/>
                    </a:cubicBezTo>
                    <a:cubicBezTo>
                      <a:pt x="22" y="10"/>
                      <a:pt x="8" y="0"/>
                      <a:pt x="4" y="6"/>
                    </a:cubicBezTo>
                    <a:cubicBezTo>
                      <a:pt x="0" y="11"/>
                      <a:pt x="7" y="21"/>
                      <a:pt x="6" y="29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74"/>
              <p:cNvSpPr>
                <a:spLocks/>
              </p:cNvSpPr>
              <p:nvPr/>
            </p:nvSpPr>
            <p:spPr bwMode="auto">
              <a:xfrm>
                <a:off x="8642351" y="3917951"/>
                <a:ext cx="147638" cy="96838"/>
              </a:xfrm>
              <a:custGeom>
                <a:avLst/>
                <a:gdLst>
                  <a:gd name="T0" fmla="*/ 22 w 39"/>
                  <a:gd name="T1" fmla="*/ 2 h 26"/>
                  <a:gd name="T2" fmla="*/ 38 w 39"/>
                  <a:gd name="T3" fmla="*/ 17 h 26"/>
                  <a:gd name="T4" fmla="*/ 17 w 39"/>
                  <a:gd name="T5" fmla="*/ 23 h 26"/>
                  <a:gd name="T6" fmla="*/ 1 w 39"/>
                  <a:gd name="T7" fmla="*/ 8 h 26"/>
                  <a:gd name="T8" fmla="*/ 22 w 39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22" y="2"/>
                    </a:moveTo>
                    <a:cubicBezTo>
                      <a:pt x="32" y="5"/>
                      <a:pt x="39" y="12"/>
                      <a:pt x="38" y="17"/>
                    </a:cubicBezTo>
                    <a:cubicBezTo>
                      <a:pt x="36" y="23"/>
                      <a:pt x="27" y="26"/>
                      <a:pt x="17" y="23"/>
                    </a:cubicBezTo>
                    <a:cubicBezTo>
                      <a:pt x="7" y="21"/>
                      <a:pt x="0" y="14"/>
                      <a:pt x="1" y="8"/>
                    </a:cubicBezTo>
                    <a:cubicBezTo>
                      <a:pt x="3" y="3"/>
                      <a:pt x="12" y="0"/>
                      <a:pt x="22" y="2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75"/>
              <p:cNvSpPr>
                <a:spLocks/>
              </p:cNvSpPr>
              <p:nvPr/>
            </p:nvSpPr>
            <p:spPr bwMode="auto">
              <a:xfrm>
                <a:off x="7366001" y="3105151"/>
                <a:ext cx="950913" cy="854075"/>
              </a:xfrm>
              <a:custGeom>
                <a:avLst/>
                <a:gdLst>
                  <a:gd name="T0" fmla="*/ 230 w 253"/>
                  <a:gd name="T1" fmla="*/ 157 h 227"/>
                  <a:gd name="T2" fmla="*/ 129 w 253"/>
                  <a:gd name="T3" fmla="*/ 44 h 227"/>
                  <a:gd name="T4" fmla="*/ 60 w 253"/>
                  <a:gd name="T5" fmla="*/ 143 h 227"/>
                  <a:gd name="T6" fmla="*/ 230 w 253"/>
                  <a:gd name="T7" fmla="*/ 15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27">
                    <a:moveTo>
                      <a:pt x="230" y="157"/>
                    </a:moveTo>
                    <a:cubicBezTo>
                      <a:pt x="209" y="157"/>
                      <a:pt x="177" y="72"/>
                      <a:pt x="129" y="44"/>
                    </a:cubicBezTo>
                    <a:cubicBezTo>
                      <a:pt x="52" y="0"/>
                      <a:pt x="0" y="94"/>
                      <a:pt x="60" y="143"/>
                    </a:cubicBezTo>
                    <a:cubicBezTo>
                      <a:pt x="163" y="227"/>
                      <a:pt x="253" y="158"/>
                      <a:pt x="23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76"/>
              <p:cNvSpPr>
                <a:spLocks/>
              </p:cNvSpPr>
              <p:nvPr/>
            </p:nvSpPr>
            <p:spPr bwMode="auto">
              <a:xfrm>
                <a:off x="8459788" y="3976688"/>
                <a:ext cx="123825" cy="98425"/>
              </a:xfrm>
              <a:custGeom>
                <a:avLst/>
                <a:gdLst>
                  <a:gd name="T0" fmla="*/ 0 w 33"/>
                  <a:gd name="T1" fmla="*/ 17 h 26"/>
                  <a:gd name="T2" fmla="*/ 33 w 33"/>
                  <a:gd name="T3" fmla="*/ 18 h 26"/>
                  <a:gd name="T4" fmla="*/ 15 w 33"/>
                  <a:gd name="T5" fmla="*/ 0 h 26"/>
                  <a:gd name="T6" fmla="*/ 0 w 33"/>
                  <a:gd name="T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6">
                    <a:moveTo>
                      <a:pt x="0" y="17"/>
                    </a:moveTo>
                    <a:cubicBezTo>
                      <a:pt x="4" y="23"/>
                      <a:pt x="22" y="26"/>
                      <a:pt x="33" y="18"/>
                    </a:cubicBezTo>
                    <a:cubicBezTo>
                      <a:pt x="23" y="10"/>
                      <a:pt x="15" y="0"/>
                      <a:pt x="15" y="0"/>
                    </a:cubicBezTo>
                    <a:cubicBezTo>
                      <a:pt x="15" y="0"/>
                      <a:pt x="12" y="12"/>
                      <a:pt x="0" y="17"/>
                    </a:cubicBezTo>
                    <a:close/>
                  </a:path>
                </a:pathLst>
              </a:custGeom>
              <a:solidFill>
                <a:srgbClr val="E0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77"/>
              <p:cNvSpPr>
                <a:spLocks/>
              </p:cNvSpPr>
              <p:nvPr/>
            </p:nvSpPr>
            <p:spPr bwMode="auto">
              <a:xfrm>
                <a:off x="8402638" y="3940176"/>
                <a:ext cx="131763" cy="131763"/>
              </a:xfrm>
              <a:custGeom>
                <a:avLst/>
                <a:gdLst>
                  <a:gd name="T0" fmla="*/ 26 w 35"/>
                  <a:gd name="T1" fmla="*/ 5 h 35"/>
                  <a:gd name="T2" fmla="*/ 24 w 35"/>
                  <a:gd name="T3" fmla="*/ 10 h 35"/>
                  <a:gd name="T4" fmla="*/ 16 w 35"/>
                  <a:gd name="T5" fmla="*/ 20 h 35"/>
                  <a:gd name="T6" fmla="*/ 4 w 35"/>
                  <a:gd name="T7" fmla="*/ 25 h 35"/>
                  <a:gd name="T8" fmla="*/ 0 w 35"/>
                  <a:gd name="T9" fmla="*/ 30 h 35"/>
                  <a:gd name="T10" fmla="*/ 5 w 35"/>
                  <a:gd name="T11" fmla="*/ 35 h 35"/>
                  <a:gd name="T12" fmla="*/ 17 w 35"/>
                  <a:gd name="T13" fmla="*/ 31 h 35"/>
                  <a:gd name="T14" fmla="*/ 30 w 35"/>
                  <a:gd name="T15" fmla="*/ 19 h 35"/>
                  <a:gd name="T16" fmla="*/ 34 w 35"/>
                  <a:gd name="T17" fmla="*/ 12 h 35"/>
                  <a:gd name="T18" fmla="*/ 35 w 35"/>
                  <a:gd name="T19" fmla="*/ 5 h 35"/>
                  <a:gd name="T20" fmla="*/ 30 w 35"/>
                  <a:gd name="T21" fmla="*/ 0 h 35"/>
                  <a:gd name="T22" fmla="*/ 26 w 35"/>
                  <a:gd name="T2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5">
                    <a:moveTo>
                      <a:pt x="26" y="5"/>
                    </a:moveTo>
                    <a:cubicBezTo>
                      <a:pt x="26" y="6"/>
                      <a:pt x="25" y="8"/>
                      <a:pt x="24" y="10"/>
                    </a:cubicBezTo>
                    <a:cubicBezTo>
                      <a:pt x="23" y="13"/>
                      <a:pt x="20" y="17"/>
                      <a:pt x="16" y="20"/>
                    </a:cubicBezTo>
                    <a:cubicBezTo>
                      <a:pt x="13" y="23"/>
                      <a:pt x="9" y="25"/>
                      <a:pt x="4" y="25"/>
                    </a:cubicBezTo>
                    <a:cubicBezTo>
                      <a:pt x="2" y="26"/>
                      <a:pt x="0" y="28"/>
                      <a:pt x="0" y="30"/>
                    </a:cubicBezTo>
                    <a:cubicBezTo>
                      <a:pt x="0" y="33"/>
                      <a:pt x="2" y="35"/>
                      <a:pt x="5" y="35"/>
                    </a:cubicBezTo>
                    <a:cubicBezTo>
                      <a:pt x="9" y="35"/>
                      <a:pt x="14" y="33"/>
                      <a:pt x="17" y="31"/>
                    </a:cubicBezTo>
                    <a:cubicBezTo>
                      <a:pt x="23" y="28"/>
                      <a:pt x="27" y="23"/>
                      <a:pt x="30" y="19"/>
                    </a:cubicBezTo>
                    <a:cubicBezTo>
                      <a:pt x="32" y="17"/>
                      <a:pt x="33" y="14"/>
                      <a:pt x="34" y="12"/>
                    </a:cubicBezTo>
                    <a:cubicBezTo>
                      <a:pt x="35" y="10"/>
                      <a:pt x="35" y="7"/>
                      <a:pt x="35" y="5"/>
                    </a:cubicBezTo>
                    <a:cubicBezTo>
                      <a:pt x="35" y="2"/>
                      <a:pt x="33" y="0"/>
                      <a:pt x="30" y="0"/>
                    </a:cubicBezTo>
                    <a:cubicBezTo>
                      <a:pt x="28" y="0"/>
                      <a:pt x="26" y="2"/>
                      <a:pt x="26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78"/>
              <p:cNvSpPr>
                <a:spLocks/>
              </p:cNvSpPr>
              <p:nvPr/>
            </p:nvSpPr>
            <p:spPr bwMode="auto">
              <a:xfrm>
                <a:off x="8501063" y="3940176"/>
                <a:ext cx="130175" cy="131763"/>
              </a:xfrm>
              <a:custGeom>
                <a:avLst/>
                <a:gdLst>
                  <a:gd name="T0" fmla="*/ 0 w 35"/>
                  <a:gd name="T1" fmla="*/ 5 h 35"/>
                  <a:gd name="T2" fmla="*/ 2 w 35"/>
                  <a:gd name="T3" fmla="*/ 14 h 35"/>
                  <a:gd name="T4" fmla="*/ 12 w 35"/>
                  <a:gd name="T5" fmla="*/ 28 h 35"/>
                  <a:gd name="T6" fmla="*/ 30 w 35"/>
                  <a:gd name="T7" fmla="*/ 35 h 35"/>
                  <a:gd name="T8" fmla="*/ 35 w 35"/>
                  <a:gd name="T9" fmla="*/ 30 h 35"/>
                  <a:gd name="T10" fmla="*/ 31 w 35"/>
                  <a:gd name="T11" fmla="*/ 25 h 35"/>
                  <a:gd name="T12" fmla="*/ 22 w 35"/>
                  <a:gd name="T13" fmla="*/ 23 h 35"/>
                  <a:gd name="T14" fmla="*/ 13 w 35"/>
                  <a:gd name="T15" fmla="*/ 14 h 35"/>
                  <a:gd name="T16" fmla="*/ 10 w 35"/>
                  <a:gd name="T17" fmla="*/ 9 h 35"/>
                  <a:gd name="T18" fmla="*/ 9 w 35"/>
                  <a:gd name="T19" fmla="*/ 5 h 35"/>
                  <a:gd name="T20" fmla="*/ 4 w 35"/>
                  <a:gd name="T21" fmla="*/ 0 h 35"/>
                  <a:gd name="T22" fmla="*/ 0 w 35"/>
                  <a:gd name="T2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5">
                    <a:moveTo>
                      <a:pt x="0" y="5"/>
                    </a:moveTo>
                    <a:cubicBezTo>
                      <a:pt x="0" y="8"/>
                      <a:pt x="1" y="11"/>
                      <a:pt x="2" y="14"/>
                    </a:cubicBezTo>
                    <a:cubicBezTo>
                      <a:pt x="4" y="19"/>
                      <a:pt x="8" y="24"/>
                      <a:pt x="12" y="28"/>
                    </a:cubicBezTo>
                    <a:cubicBezTo>
                      <a:pt x="17" y="31"/>
                      <a:pt x="23" y="35"/>
                      <a:pt x="30" y="35"/>
                    </a:cubicBezTo>
                    <a:cubicBezTo>
                      <a:pt x="33" y="35"/>
                      <a:pt x="35" y="33"/>
                      <a:pt x="35" y="30"/>
                    </a:cubicBezTo>
                    <a:cubicBezTo>
                      <a:pt x="35" y="28"/>
                      <a:pt x="33" y="26"/>
                      <a:pt x="31" y="25"/>
                    </a:cubicBezTo>
                    <a:cubicBezTo>
                      <a:pt x="28" y="25"/>
                      <a:pt x="25" y="24"/>
                      <a:pt x="22" y="23"/>
                    </a:cubicBezTo>
                    <a:cubicBezTo>
                      <a:pt x="18" y="21"/>
                      <a:pt x="15" y="17"/>
                      <a:pt x="13" y="14"/>
                    </a:cubicBezTo>
                    <a:cubicBezTo>
                      <a:pt x="12" y="12"/>
                      <a:pt x="11" y="10"/>
                      <a:pt x="10" y="9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79"/>
              <p:cNvSpPr>
                <a:spLocks noChangeArrowheads="1"/>
              </p:cNvSpPr>
              <p:nvPr/>
            </p:nvSpPr>
            <p:spPr bwMode="auto">
              <a:xfrm>
                <a:off x="8462963" y="3890963"/>
                <a:ext cx="109538" cy="93663"/>
              </a:xfrm>
              <a:prstGeom prst="ellipse">
                <a:avLst/>
              </a:pr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80"/>
              <p:cNvSpPr>
                <a:spLocks/>
              </p:cNvSpPr>
              <p:nvPr/>
            </p:nvSpPr>
            <p:spPr bwMode="auto">
              <a:xfrm>
                <a:off x="8270876" y="3830638"/>
                <a:ext cx="176213" cy="57150"/>
              </a:xfrm>
              <a:custGeom>
                <a:avLst/>
                <a:gdLst>
                  <a:gd name="T0" fmla="*/ 7 w 47"/>
                  <a:gd name="T1" fmla="*/ 14 h 15"/>
                  <a:gd name="T2" fmla="*/ 24 w 47"/>
                  <a:gd name="T3" fmla="*/ 10 h 15"/>
                  <a:gd name="T4" fmla="*/ 39 w 47"/>
                  <a:gd name="T5" fmla="*/ 13 h 15"/>
                  <a:gd name="T6" fmla="*/ 45 w 47"/>
                  <a:gd name="T7" fmla="*/ 11 h 15"/>
                  <a:gd name="T8" fmla="*/ 44 w 47"/>
                  <a:gd name="T9" fmla="*/ 5 h 15"/>
                  <a:gd name="T10" fmla="*/ 24 w 47"/>
                  <a:gd name="T11" fmla="*/ 0 h 15"/>
                  <a:gd name="T12" fmla="*/ 3 w 47"/>
                  <a:gd name="T13" fmla="*/ 5 h 15"/>
                  <a:gd name="T14" fmla="*/ 1 w 47"/>
                  <a:gd name="T15" fmla="*/ 11 h 15"/>
                  <a:gd name="T16" fmla="*/ 7 w 47"/>
                  <a:gd name="T1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5">
                    <a:moveTo>
                      <a:pt x="7" y="14"/>
                    </a:moveTo>
                    <a:cubicBezTo>
                      <a:pt x="13" y="11"/>
                      <a:pt x="19" y="10"/>
                      <a:pt x="24" y="10"/>
                    </a:cubicBezTo>
                    <a:cubicBezTo>
                      <a:pt x="30" y="10"/>
                      <a:pt x="35" y="11"/>
                      <a:pt x="39" y="13"/>
                    </a:cubicBezTo>
                    <a:cubicBezTo>
                      <a:pt x="41" y="14"/>
                      <a:pt x="44" y="14"/>
                      <a:pt x="45" y="11"/>
                    </a:cubicBezTo>
                    <a:cubicBezTo>
                      <a:pt x="47" y="9"/>
                      <a:pt x="46" y="6"/>
                      <a:pt x="44" y="5"/>
                    </a:cubicBezTo>
                    <a:cubicBezTo>
                      <a:pt x="38" y="2"/>
                      <a:pt x="31" y="0"/>
                      <a:pt x="24" y="0"/>
                    </a:cubicBezTo>
                    <a:cubicBezTo>
                      <a:pt x="17" y="0"/>
                      <a:pt x="10" y="2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4"/>
                      <a:pt x="5" y="15"/>
                      <a:pt x="7" y="14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8586788" y="3830638"/>
                <a:ext cx="176213" cy="57150"/>
              </a:xfrm>
              <a:custGeom>
                <a:avLst/>
                <a:gdLst>
                  <a:gd name="T0" fmla="*/ 44 w 47"/>
                  <a:gd name="T1" fmla="*/ 5 h 15"/>
                  <a:gd name="T2" fmla="*/ 22 w 47"/>
                  <a:gd name="T3" fmla="*/ 0 h 15"/>
                  <a:gd name="T4" fmla="*/ 3 w 47"/>
                  <a:gd name="T5" fmla="*/ 5 h 15"/>
                  <a:gd name="T6" fmla="*/ 2 w 47"/>
                  <a:gd name="T7" fmla="*/ 11 h 15"/>
                  <a:gd name="T8" fmla="*/ 8 w 47"/>
                  <a:gd name="T9" fmla="*/ 13 h 15"/>
                  <a:gd name="T10" fmla="*/ 22 w 47"/>
                  <a:gd name="T11" fmla="*/ 10 h 15"/>
                  <a:gd name="T12" fmla="*/ 39 w 47"/>
                  <a:gd name="T13" fmla="*/ 14 h 15"/>
                  <a:gd name="T14" fmla="*/ 46 w 47"/>
                  <a:gd name="T15" fmla="*/ 11 h 15"/>
                  <a:gd name="T16" fmla="*/ 44 w 47"/>
                  <a:gd name="T1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5">
                    <a:moveTo>
                      <a:pt x="44" y="5"/>
                    </a:moveTo>
                    <a:cubicBezTo>
                      <a:pt x="37" y="2"/>
                      <a:pt x="30" y="0"/>
                      <a:pt x="22" y="0"/>
                    </a:cubicBezTo>
                    <a:cubicBezTo>
                      <a:pt x="16" y="0"/>
                      <a:pt x="9" y="2"/>
                      <a:pt x="3" y="5"/>
                    </a:cubicBezTo>
                    <a:cubicBezTo>
                      <a:pt x="1" y="6"/>
                      <a:pt x="0" y="9"/>
                      <a:pt x="2" y="11"/>
                    </a:cubicBezTo>
                    <a:cubicBezTo>
                      <a:pt x="3" y="14"/>
                      <a:pt x="6" y="14"/>
                      <a:pt x="8" y="13"/>
                    </a:cubicBezTo>
                    <a:cubicBezTo>
                      <a:pt x="12" y="11"/>
                      <a:pt x="17" y="10"/>
                      <a:pt x="22" y="10"/>
                    </a:cubicBezTo>
                    <a:cubicBezTo>
                      <a:pt x="28" y="10"/>
                      <a:pt x="34" y="11"/>
                      <a:pt x="39" y="14"/>
                    </a:cubicBezTo>
                    <a:cubicBezTo>
                      <a:pt x="42" y="15"/>
                      <a:pt x="45" y="14"/>
                      <a:pt x="46" y="11"/>
                    </a:cubicBezTo>
                    <a:cubicBezTo>
                      <a:pt x="47" y="9"/>
                      <a:pt x="46" y="6"/>
                      <a:pt x="44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Oval 82"/>
              <p:cNvSpPr>
                <a:spLocks noChangeArrowheads="1"/>
              </p:cNvSpPr>
              <p:nvPr/>
            </p:nvSpPr>
            <p:spPr bwMode="auto">
              <a:xfrm>
                <a:off x="8493126" y="3905251"/>
                <a:ext cx="49213" cy="30163"/>
              </a:xfrm>
              <a:prstGeom prst="ellipse">
                <a:avLst/>
              </a:prstGeom>
              <a:solidFill>
                <a:srgbClr val="4C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83"/>
              <p:cNvSpPr>
                <a:spLocks/>
              </p:cNvSpPr>
              <p:nvPr/>
            </p:nvSpPr>
            <p:spPr bwMode="auto">
              <a:xfrm>
                <a:off x="7389813" y="3143251"/>
                <a:ext cx="795338" cy="777875"/>
              </a:xfrm>
              <a:custGeom>
                <a:avLst/>
                <a:gdLst>
                  <a:gd name="T0" fmla="*/ 194 w 212"/>
                  <a:gd name="T1" fmla="*/ 141 h 207"/>
                  <a:gd name="T2" fmla="*/ 101 w 212"/>
                  <a:gd name="T3" fmla="*/ 38 h 207"/>
                  <a:gd name="T4" fmla="*/ 55 w 212"/>
                  <a:gd name="T5" fmla="*/ 130 h 207"/>
                  <a:gd name="T6" fmla="*/ 194 w 212"/>
                  <a:gd name="T7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7">
                    <a:moveTo>
                      <a:pt x="194" y="141"/>
                    </a:moveTo>
                    <a:cubicBezTo>
                      <a:pt x="150" y="122"/>
                      <a:pt x="117" y="49"/>
                      <a:pt x="101" y="38"/>
                    </a:cubicBezTo>
                    <a:cubicBezTo>
                      <a:pt x="49" y="0"/>
                      <a:pt x="0" y="85"/>
                      <a:pt x="55" y="130"/>
                    </a:cubicBezTo>
                    <a:cubicBezTo>
                      <a:pt x="149" y="207"/>
                      <a:pt x="212" y="148"/>
                      <a:pt x="194" y="14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84"/>
              <p:cNvSpPr>
                <a:spLocks/>
              </p:cNvSpPr>
              <p:nvPr/>
            </p:nvSpPr>
            <p:spPr bwMode="auto">
              <a:xfrm>
                <a:off x="8707438" y="3105151"/>
                <a:ext cx="949325" cy="854075"/>
              </a:xfrm>
              <a:custGeom>
                <a:avLst/>
                <a:gdLst>
                  <a:gd name="T0" fmla="*/ 23 w 253"/>
                  <a:gd name="T1" fmla="*/ 157 h 227"/>
                  <a:gd name="T2" fmla="*/ 124 w 253"/>
                  <a:gd name="T3" fmla="*/ 44 h 227"/>
                  <a:gd name="T4" fmla="*/ 193 w 253"/>
                  <a:gd name="T5" fmla="*/ 143 h 227"/>
                  <a:gd name="T6" fmla="*/ 23 w 253"/>
                  <a:gd name="T7" fmla="*/ 15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27">
                    <a:moveTo>
                      <a:pt x="23" y="157"/>
                    </a:moveTo>
                    <a:cubicBezTo>
                      <a:pt x="44" y="157"/>
                      <a:pt x="76" y="72"/>
                      <a:pt x="124" y="44"/>
                    </a:cubicBezTo>
                    <a:cubicBezTo>
                      <a:pt x="201" y="0"/>
                      <a:pt x="253" y="94"/>
                      <a:pt x="193" y="143"/>
                    </a:cubicBezTo>
                    <a:cubicBezTo>
                      <a:pt x="90" y="227"/>
                      <a:pt x="0" y="158"/>
                      <a:pt x="23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85"/>
              <p:cNvSpPr>
                <a:spLocks/>
              </p:cNvSpPr>
              <p:nvPr/>
            </p:nvSpPr>
            <p:spPr bwMode="auto">
              <a:xfrm>
                <a:off x="8837613" y="3143251"/>
                <a:ext cx="796925" cy="777875"/>
              </a:xfrm>
              <a:custGeom>
                <a:avLst/>
                <a:gdLst>
                  <a:gd name="T0" fmla="*/ 18 w 212"/>
                  <a:gd name="T1" fmla="*/ 141 h 207"/>
                  <a:gd name="T2" fmla="*/ 111 w 212"/>
                  <a:gd name="T3" fmla="*/ 38 h 207"/>
                  <a:gd name="T4" fmla="*/ 157 w 212"/>
                  <a:gd name="T5" fmla="*/ 130 h 207"/>
                  <a:gd name="T6" fmla="*/ 18 w 212"/>
                  <a:gd name="T7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7">
                    <a:moveTo>
                      <a:pt x="18" y="141"/>
                    </a:moveTo>
                    <a:cubicBezTo>
                      <a:pt x="62" y="122"/>
                      <a:pt x="95" y="49"/>
                      <a:pt x="111" y="38"/>
                    </a:cubicBezTo>
                    <a:cubicBezTo>
                      <a:pt x="163" y="0"/>
                      <a:pt x="212" y="85"/>
                      <a:pt x="157" y="130"/>
                    </a:cubicBezTo>
                    <a:cubicBezTo>
                      <a:pt x="64" y="207"/>
                      <a:pt x="0" y="148"/>
                      <a:pt x="18" y="14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86"/>
              <p:cNvSpPr>
                <a:spLocks/>
              </p:cNvSpPr>
              <p:nvPr/>
            </p:nvSpPr>
            <p:spPr bwMode="auto">
              <a:xfrm>
                <a:off x="8240713" y="3917951"/>
                <a:ext cx="150813" cy="96838"/>
              </a:xfrm>
              <a:custGeom>
                <a:avLst/>
                <a:gdLst>
                  <a:gd name="T0" fmla="*/ 17 w 40"/>
                  <a:gd name="T1" fmla="*/ 2 h 26"/>
                  <a:gd name="T2" fmla="*/ 2 w 40"/>
                  <a:gd name="T3" fmla="*/ 17 h 26"/>
                  <a:gd name="T4" fmla="*/ 23 w 40"/>
                  <a:gd name="T5" fmla="*/ 23 h 26"/>
                  <a:gd name="T6" fmla="*/ 38 w 40"/>
                  <a:gd name="T7" fmla="*/ 8 h 26"/>
                  <a:gd name="T8" fmla="*/ 17 w 40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17" y="2"/>
                    </a:moveTo>
                    <a:cubicBezTo>
                      <a:pt x="7" y="5"/>
                      <a:pt x="0" y="12"/>
                      <a:pt x="2" y="17"/>
                    </a:cubicBezTo>
                    <a:cubicBezTo>
                      <a:pt x="3" y="23"/>
                      <a:pt x="13" y="26"/>
                      <a:pt x="23" y="23"/>
                    </a:cubicBezTo>
                    <a:cubicBezTo>
                      <a:pt x="33" y="21"/>
                      <a:pt x="40" y="14"/>
                      <a:pt x="38" y="8"/>
                    </a:cubicBezTo>
                    <a:cubicBezTo>
                      <a:pt x="37" y="3"/>
                      <a:pt x="28" y="0"/>
                      <a:pt x="17" y="2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87"/>
              <p:cNvSpPr>
                <a:spLocks/>
              </p:cNvSpPr>
              <p:nvPr/>
            </p:nvSpPr>
            <p:spPr bwMode="auto">
              <a:xfrm>
                <a:off x="7685088" y="4746626"/>
                <a:ext cx="552450" cy="796925"/>
              </a:xfrm>
              <a:custGeom>
                <a:avLst/>
                <a:gdLst>
                  <a:gd name="T0" fmla="*/ 56 w 147"/>
                  <a:gd name="T1" fmla="*/ 4 h 212"/>
                  <a:gd name="T2" fmla="*/ 137 w 147"/>
                  <a:gd name="T3" fmla="*/ 99 h 212"/>
                  <a:gd name="T4" fmla="*/ 92 w 147"/>
                  <a:gd name="T5" fmla="*/ 209 h 212"/>
                  <a:gd name="T6" fmla="*/ 10 w 147"/>
                  <a:gd name="T7" fmla="*/ 113 h 212"/>
                  <a:gd name="T8" fmla="*/ 56 w 147"/>
                  <a:gd name="T9" fmla="*/ 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12">
                    <a:moveTo>
                      <a:pt x="56" y="4"/>
                    </a:moveTo>
                    <a:cubicBezTo>
                      <a:pt x="91" y="0"/>
                      <a:pt x="128" y="43"/>
                      <a:pt x="137" y="99"/>
                    </a:cubicBezTo>
                    <a:cubicBezTo>
                      <a:pt x="147" y="156"/>
                      <a:pt x="127" y="205"/>
                      <a:pt x="92" y="209"/>
                    </a:cubicBezTo>
                    <a:cubicBezTo>
                      <a:pt x="57" y="212"/>
                      <a:pt x="20" y="170"/>
                      <a:pt x="10" y="113"/>
                    </a:cubicBezTo>
                    <a:cubicBezTo>
                      <a:pt x="0" y="56"/>
                      <a:pt x="20" y="7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88"/>
              <p:cNvSpPr>
                <a:spLocks/>
              </p:cNvSpPr>
              <p:nvPr/>
            </p:nvSpPr>
            <p:spPr bwMode="auto">
              <a:xfrm>
                <a:off x="8796338" y="4746626"/>
                <a:ext cx="552450" cy="796925"/>
              </a:xfrm>
              <a:custGeom>
                <a:avLst/>
                <a:gdLst>
                  <a:gd name="T0" fmla="*/ 92 w 147"/>
                  <a:gd name="T1" fmla="*/ 4 h 212"/>
                  <a:gd name="T2" fmla="*/ 10 w 147"/>
                  <a:gd name="T3" fmla="*/ 99 h 212"/>
                  <a:gd name="T4" fmla="*/ 55 w 147"/>
                  <a:gd name="T5" fmla="*/ 209 h 212"/>
                  <a:gd name="T6" fmla="*/ 137 w 147"/>
                  <a:gd name="T7" fmla="*/ 113 h 212"/>
                  <a:gd name="T8" fmla="*/ 92 w 147"/>
                  <a:gd name="T9" fmla="*/ 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12">
                    <a:moveTo>
                      <a:pt x="92" y="4"/>
                    </a:moveTo>
                    <a:cubicBezTo>
                      <a:pt x="56" y="0"/>
                      <a:pt x="20" y="43"/>
                      <a:pt x="10" y="99"/>
                    </a:cubicBezTo>
                    <a:cubicBezTo>
                      <a:pt x="0" y="156"/>
                      <a:pt x="20" y="205"/>
                      <a:pt x="55" y="209"/>
                    </a:cubicBezTo>
                    <a:cubicBezTo>
                      <a:pt x="91" y="212"/>
                      <a:pt x="127" y="170"/>
                      <a:pt x="137" y="113"/>
                    </a:cubicBezTo>
                    <a:cubicBezTo>
                      <a:pt x="147" y="56"/>
                      <a:pt x="127" y="7"/>
                      <a:pt x="9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0"/>
              <p:cNvSpPr>
                <a:spLocks/>
              </p:cNvSpPr>
              <p:nvPr/>
            </p:nvSpPr>
            <p:spPr bwMode="auto">
              <a:xfrm>
                <a:off x="8267701" y="3211513"/>
                <a:ext cx="498475" cy="179388"/>
              </a:xfrm>
              <a:custGeom>
                <a:avLst/>
                <a:gdLst>
                  <a:gd name="T0" fmla="*/ 67 w 133"/>
                  <a:gd name="T1" fmla="*/ 0 h 48"/>
                  <a:gd name="T2" fmla="*/ 133 w 133"/>
                  <a:gd name="T3" fmla="*/ 48 h 48"/>
                  <a:gd name="T4" fmla="*/ 0 w 133"/>
                  <a:gd name="T5" fmla="*/ 48 h 48"/>
                  <a:gd name="T6" fmla="*/ 67 w 133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3" h="48">
                    <a:moveTo>
                      <a:pt x="67" y="0"/>
                    </a:moveTo>
                    <a:cubicBezTo>
                      <a:pt x="98" y="0"/>
                      <a:pt x="125" y="20"/>
                      <a:pt x="133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8" y="20"/>
                      <a:pt x="35" y="0"/>
                      <a:pt x="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1"/>
              <p:cNvSpPr>
                <a:spLocks/>
              </p:cNvSpPr>
              <p:nvPr/>
            </p:nvSpPr>
            <p:spPr bwMode="auto">
              <a:xfrm>
                <a:off x="8429626" y="3211513"/>
                <a:ext cx="176213" cy="179388"/>
              </a:xfrm>
              <a:custGeom>
                <a:avLst/>
                <a:gdLst>
                  <a:gd name="T0" fmla="*/ 24 w 47"/>
                  <a:gd name="T1" fmla="*/ 0 h 48"/>
                  <a:gd name="T2" fmla="*/ 47 w 47"/>
                  <a:gd name="T3" fmla="*/ 48 h 48"/>
                  <a:gd name="T4" fmla="*/ 0 w 47"/>
                  <a:gd name="T5" fmla="*/ 48 h 48"/>
                  <a:gd name="T6" fmla="*/ 24 w 47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8">
                    <a:moveTo>
                      <a:pt x="24" y="0"/>
                    </a:moveTo>
                    <a:cubicBezTo>
                      <a:pt x="35" y="0"/>
                      <a:pt x="44" y="20"/>
                      <a:pt x="47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20"/>
                      <a:pt x="12" y="0"/>
                      <a:pt x="24" y="0"/>
                    </a:cubicBezTo>
                    <a:close/>
                  </a:path>
                </a:pathLst>
              </a:custGeom>
              <a:solidFill>
                <a:srgbClr val="FFF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Oval 92"/>
              <p:cNvSpPr>
                <a:spLocks noChangeArrowheads="1"/>
              </p:cNvSpPr>
              <p:nvPr/>
            </p:nvSpPr>
            <p:spPr bwMode="auto">
              <a:xfrm>
                <a:off x="8485188" y="3148013"/>
                <a:ext cx="63500" cy="63500"/>
              </a:xfrm>
              <a:prstGeom prst="ellipse">
                <a:avLst/>
              </a:prstGeom>
              <a:solidFill>
                <a:srgbClr val="F0D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3"/>
              <p:cNvSpPr>
                <a:spLocks/>
              </p:cNvSpPr>
              <p:nvPr/>
            </p:nvSpPr>
            <p:spPr bwMode="auto">
              <a:xfrm>
                <a:off x="8210551" y="3384551"/>
                <a:ext cx="612775" cy="123825"/>
              </a:xfrm>
              <a:custGeom>
                <a:avLst/>
                <a:gdLst>
                  <a:gd name="T0" fmla="*/ 31 w 386"/>
                  <a:gd name="T1" fmla="*/ 78 h 78"/>
                  <a:gd name="T2" fmla="*/ 358 w 386"/>
                  <a:gd name="T3" fmla="*/ 78 h 78"/>
                  <a:gd name="T4" fmla="*/ 386 w 386"/>
                  <a:gd name="T5" fmla="*/ 0 h 78"/>
                  <a:gd name="T6" fmla="*/ 0 w 386"/>
                  <a:gd name="T7" fmla="*/ 0 h 78"/>
                  <a:gd name="T8" fmla="*/ 31 w 386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78">
                    <a:moveTo>
                      <a:pt x="31" y="78"/>
                    </a:moveTo>
                    <a:lnTo>
                      <a:pt x="358" y="78"/>
                    </a:lnTo>
                    <a:lnTo>
                      <a:pt x="386" y="0"/>
                    </a:lnTo>
                    <a:lnTo>
                      <a:pt x="0" y="0"/>
                    </a:lnTo>
                    <a:lnTo>
                      <a:pt x="31" y="78"/>
                    </a:lnTo>
                    <a:close/>
                  </a:path>
                </a:pathLst>
              </a:custGeom>
              <a:solidFill>
                <a:srgbClr val="F0D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4"/>
              <p:cNvSpPr>
                <a:spLocks/>
              </p:cNvSpPr>
              <p:nvPr/>
            </p:nvSpPr>
            <p:spPr bwMode="auto">
              <a:xfrm>
                <a:off x="8677276" y="3830638"/>
                <a:ext cx="427038" cy="123825"/>
              </a:xfrm>
              <a:custGeom>
                <a:avLst/>
                <a:gdLst>
                  <a:gd name="T0" fmla="*/ 3 w 114"/>
                  <a:gd name="T1" fmla="*/ 32 h 33"/>
                  <a:gd name="T2" fmla="*/ 52 w 114"/>
                  <a:gd name="T3" fmla="*/ 13 h 33"/>
                  <a:gd name="T4" fmla="*/ 107 w 114"/>
                  <a:gd name="T5" fmla="*/ 4 h 33"/>
                  <a:gd name="T6" fmla="*/ 112 w 114"/>
                  <a:gd name="T7" fmla="*/ 4 h 33"/>
                  <a:gd name="T8" fmla="*/ 114 w 114"/>
                  <a:gd name="T9" fmla="*/ 3 h 33"/>
                  <a:gd name="T10" fmla="*/ 112 w 114"/>
                  <a:gd name="T11" fmla="*/ 1 h 33"/>
                  <a:gd name="T12" fmla="*/ 107 w 114"/>
                  <a:gd name="T13" fmla="*/ 0 h 33"/>
                  <a:gd name="T14" fmla="*/ 51 w 114"/>
                  <a:gd name="T15" fmla="*/ 9 h 33"/>
                  <a:gd name="T16" fmla="*/ 1 w 114"/>
                  <a:gd name="T17" fmla="*/ 29 h 33"/>
                  <a:gd name="T18" fmla="*/ 0 w 114"/>
                  <a:gd name="T19" fmla="*/ 32 h 33"/>
                  <a:gd name="T20" fmla="*/ 3 w 114"/>
                  <a:gd name="T2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3">
                    <a:moveTo>
                      <a:pt x="3" y="32"/>
                    </a:moveTo>
                    <a:cubicBezTo>
                      <a:pt x="14" y="25"/>
                      <a:pt x="32" y="18"/>
                      <a:pt x="52" y="13"/>
                    </a:cubicBezTo>
                    <a:cubicBezTo>
                      <a:pt x="72" y="7"/>
                      <a:pt x="92" y="4"/>
                      <a:pt x="107" y="4"/>
                    </a:cubicBezTo>
                    <a:cubicBezTo>
                      <a:pt x="109" y="4"/>
                      <a:pt x="111" y="4"/>
                      <a:pt x="112" y="4"/>
                    </a:cubicBezTo>
                    <a:cubicBezTo>
                      <a:pt x="113" y="4"/>
                      <a:pt x="114" y="4"/>
                      <a:pt x="114" y="3"/>
                    </a:cubicBezTo>
                    <a:cubicBezTo>
                      <a:pt x="114" y="2"/>
                      <a:pt x="113" y="1"/>
                      <a:pt x="112" y="1"/>
                    </a:cubicBezTo>
                    <a:cubicBezTo>
                      <a:pt x="111" y="0"/>
                      <a:pt x="109" y="0"/>
                      <a:pt x="107" y="0"/>
                    </a:cubicBezTo>
                    <a:cubicBezTo>
                      <a:pt x="92" y="0"/>
                      <a:pt x="71" y="4"/>
                      <a:pt x="51" y="9"/>
                    </a:cubicBezTo>
                    <a:cubicBezTo>
                      <a:pt x="31" y="14"/>
                      <a:pt x="12" y="21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1" y="33"/>
                      <a:pt x="2" y="33"/>
                      <a:pt x="3" y="32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5"/>
              <p:cNvSpPr>
                <a:spLocks/>
              </p:cNvSpPr>
              <p:nvPr/>
            </p:nvSpPr>
            <p:spPr bwMode="auto">
              <a:xfrm>
                <a:off x="8699501" y="3898901"/>
                <a:ext cx="439738" cy="71438"/>
              </a:xfrm>
              <a:custGeom>
                <a:avLst/>
                <a:gdLst>
                  <a:gd name="T0" fmla="*/ 3 w 117"/>
                  <a:gd name="T1" fmla="*/ 18 h 19"/>
                  <a:gd name="T2" fmla="*/ 41 w 117"/>
                  <a:gd name="T3" fmla="*/ 7 h 19"/>
                  <a:gd name="T4" fmla="*/ 87 w 117"/>
                  <a:gd name="T5" fmla="*/ 4 h 19"/>
                  <a:gd name="T6" fmla="*/ 115 w 117"/>
                  <a:gd name="T7" fmla="*/ 6 h 19"/>
                  <a:gd name="T8" fmla="*/ 117 w 117"/>
                  <a:gd name="T9" fmla="*/ 4 h 19"/>
                  <a:gd name="T10" fmla="*/ 116 w 117"/>
                  <a:gd name="T11" fmla="*/ 2 h 19"/>
                  <a:gd name="T12" fmla="*/ 87 w 117"/>
                  <a:gd name="T13" fmla="*/ 0 h 19"/>
                  <a:gd name="T14" fmla="*/ 40 w 117"/>
                  <a:gd name="T15" fmla="*/ 4 h 19"/>
                  <a:gd name="T16" fmla="*/ 1 w 117"/>
                  <a:gd name="T17" fmla="*/ 15 h 19"/>
                  <a:gd name="T18" fmla="*/ 0 w 117"/>
                  <a:gd name="T19" fmla="*/ 17 h 19"/>
                  <a:gd name="T20" fmla="*/ 3 w 11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19">
                    <a:moveTo>
                      <a:pt x="3" y="18"/>
                    </a:moveTo>
                    <a:cubicBezTo>
                      <a:pt x="12" y="14"/>
                      <a:pt x="25" y="10"/>
                      <a:pt x="41" y="7"/>
                    </a:cubicBezTo>
                    <a:cubicBezTo>
                      <a:pt x="56" y="5"/>
                      <a:pt x="72" y="4"/>
                      <a:pt x="87" y="4"/>
                    </a:cubicBezTo>
                    <a:cubicBezTo>
                      <a:pt x="98" y="4"/>
                      <a:pt x="107" y="4"/>
                      <a:pt x="115" y="6"/>
                    </a:cubicBezTo>
                    <a:cubicBezTo>
                      <a:pt x="116" y="6"/>
                      <a:pt x="117" y="5"/>
                      <a:pt x="117" y="4"/>
                    </a:cubicBezTo>
                    <a:cubicBezTo>
                      <a:pt x="117" y="3"/>
                      <a:pt x="117" y="2"/>
                      <a:pt x="116" y="2"/>
                    </a:cubicBezTo>
                    <a:cubicBezTo>
                      <a:pt x="108" y="1"/>
                      <a:pt x="98" y="0"/>
                      <a:pt x="87" y="0"/>
                    </a:cubicBezTo>
                    <a:cubicBezTo>
                      <a:pt x="72" y="0"/>
                      <a:pt x="55" y="1"/>
                      <a:pt x="40" y="4"/>
                    </a:cubicBezTo>
                    <a:cubicBezTo>
                      <a:pt x="25" y="6"/>
                      <a:pt x="11" y="10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18"/>
                      <a:pt x="2" y="19"/>
                      <a:pt x="3" y="18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6"/>
              <p:cNvSpPr>
                <a:spLocks/>
              </p:cNvSpPr>
              <p:nvPr/>
            </p:nvSpPr>
            <p:spPr bwMode="auto">
              <a:xfrm>
                <a:off x="8691563" y="3962401"/>
                <a:ext cx="442913" cy="52388"/>
              </a:xfrm>
              <a:custGeom>
                <a:avLst/>
                <a:gdLst>
                  <a:gd name="T0" fmla="*/ 3 w 118"/>
                  <a:gd name="T1" fmla="*/ 8 h 14"/>
                  <a:gd name="T2" fmla="*/ 43 w 118"/>
                  <a:gd name="T3" fmla="*/ 3 h 14"/>
                  <a:gd name="T4" fmla="*/ 115 w 118"/>
                  <a:gd name="T5" fmla="*/ 14 h 14"/>
                  <a:gd name="T6" fmla="*/ 118 w 118"/>
                  <a:gd name="T7" fmla="*/ 13 h 14"/>
                  <a:gd name="T8" fmla="*/ 117 w 118"/>
                  <a:gd name="T9" fmla="*/ 10 h 14"/>
                  <a:gd name="T10" fmla="*/ 43 w 118"/>
                  <a:gd name="T11" fmla="*/ 0 h 14"/>
                  <a:gd name="T12" fmla="*/ 2 w 118"/>
                  <a:gd name="T13" fmla="*/ 4 h 14"/>
                  <a:gd name="T14" fmla="*/ 0 w 118"/>
                  <a:gd name="T15" fmla="*/ 7 h 14"/>
                  <a:gd name="T16" fmla="*/ 3 w 118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4">
                    <a:moveTo>
                      <a:pt x="3" y="8"/>
                    </a:moveTo>
                    <a:cubicBezTo>
                      <a:pt x="13" y="5"/>
                      <a:pt x="27" y="3"/>
                      <a:pt x="43" y="3"/>
                    </a:cubicBezTo>
                    <a:cubicBezTo>
                      <a:pt x="69" y="3"/>
                      <a:pt x="99" y="7"/>
                      <a:pt x="115" y="14"/>
                    </a:cubicBezTo>
                    <a:cubicBezTo>
                      <a:pt x="116" y="14"/>
                      <a:pt x="118" y="14"/>
                      <a:pt x="118" y="13"/>
                    </a:cubicBezTo>
                    <a:cubicBezTo>
                      <a:pt x="118" y="12"/>
                      <a:pt x="118" y="10"/>
                      <a:pt x="117" y="10"/>
                    </a:cubicBezTo>
                    <a:cubicBezTo>
                      <a:pt x="100" y="4"/>
                      <a:pt x="70" y="0"/>
                      <a:pt x="43" y="0"/>
                    </a:cubicBezTo>
                    <a:cubicBezTo>
                      <a:pt x="27" y="0"/>
                      <a:pt x="12" y="1"/>
                      <a:pt x="2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8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7"/>
              <p:cNvSpPr>
                <a:spLocks/>
              </p:cNvSpPr>
              <p:nvPr/>
            </p:nvSpPr>
            <p:spPr bwMode="auto">
              <a:xfrm>
                <a:off x="7910513" y="3830638"/>
                <a:ext cx="431800" cy="123825"/>
              </a:xfrm>
              <a:custGeom>
                <a:avLst/>
                <a:gdLst>
                  <a:gd name="T0" fmla="*/ 114 w 115"/>
                  <a:gd name="T1" fmla="*/ 29 h 33"/>
                  <a:gd name="T2" fmla="*/ 64 w 115"/>
                  <a:gd name="T3" fmla="*/ 9 h 33"/>
                  <a:gd name="T4" fmla="*/ 8 w 115"/>
                  <a:gd name="T5" fmla="*/ 0 h 33"/>
                  <a:gd name="T6" fmla="*/ 2 w 115"/>
                  <a:gd name="T7" fmla="*/ 1 h 33"/>
                  <a:gd name="T8" fmla="*/ 0 w 115"/>
                  <a:gd name="T9" fmla="*/ 3 h 33"/>
                  <a:gd name="T10" fmla="*/ 2 w 115"/>
                  <a:gd name="T11" fmla="*/ 4 h 33"/>
                  <a:gd name="T12" fmla="*/ 8 w 115"/>
                  <a:gd name="T13" fmla="*/ 4 h 33"/>
                  <a:gd name="T14" fmla="*/ 63 w 115"/>
                  <a:gd name="T15" fmla="*/ 13 h 33"/>
                  <a:gd name="T16" fmla="*/ 112 w 115"/>
                  <a:gd name="T17" fmla="*/ 32 h 33"/>
                  <a:gd name="T18" fmla="*/ 114 w 115"/>
                  <a:gd name="T19" fmla="*/ 32 h 33"/>
                  <a:gd name="T20" fmla="*/ 114 w 115"/>
                  <a:gd name="T21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33">
                    <a:moveTo>
                      <a:pt x="114" y="29"/>
                    </a:moveTo>
                    <a:cubicBezTo>
                      <a:pt x="102" y="21"/>
                      <a:pt x="83" y="14"/>
                      <a:pt x="64" y="9"/>
                    </a:cubicBezTo>
                    <a:cubicBezTo>
                      <a:pt x="44" y="4"/>
                      <a:pt x="23" y="0"/>
                      <a:pt x="8" y="0"/>
                    </a:cubicBezTo>
                    <a:cubicBezTo>
                      <a:pt x="6" y="0"/>
                      <a:pt x="4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4"/>
                      <a:pt x="6" y="4"/>
                      <a:pt x="8" y="4"/>
                    </a:cubicBezTo>
                    <a:cubicBezTo>
                      <a:pt x="22" y="4"/>
                      <a:pt x="43" y="7"/>
                      <a:pt x="63" y="13"/>
                    </a:cubicBezTo>
                    <a:cubicBezTo>
                      <a:pt x="82" y="18"/>
                      <a:pt x="101" y="25"/>
                      <a:pt x="112" y="32"/>
                    </a:cubicBezTo>
                    <a:cubicBezTo>
                      <a:pt x="113" y="33"/>
                      <a:pt x="114" y="33"/>
                      <a:pt x="114" y="32"/>
                    </a:cubicBezTo>
                    <a:cubicBezTo>
                      <a:pt x="115" y="31"/>
                      <a:pt x="115" y="30"/>
                      <a:pt x="114" y="29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"/>
              <p:cNvSpPr>
                <a:spLocks/>
              </p:cNvSpPr>
              <p:nvPr/>
            </p:nvSpPr>
            <p:spPr bwMode="auto">
              <a:xfrm>
                <a:off x="7877176" y="3898901"/>
                <a:ext cx="442913" cy="71438"/>
              </a:xfrm>
              <a:custGeom>
                <a:avLst/>
                <a:gdLst>
                  <a:gd name="T0" fmla="*/ 117 w 118"/>
                  <a:gd name="T1" fmla="*/ 15 h 19"/>
                  <a:gd name="T2" fmla="*/ 78 w 118"/>
                  <a:gd name="T3" fmla="*/ 4 h 19"/>
                  <a:gd name="T4" fmla="*/ 31 w 118"/>
                  <a:gd name="T5" fmla="*/ 0 h 19"/>
                  <a:gd name="T6" fmla="*/ 2 w 118"/>
                  <a:gd name="T7" fmla="*/ 2 h 19"/>
                  <a:gd name="T8" fmla="*/ 0 w 118"/>
                  <a:gd name="T9" fmla="*/ 4 h 19"/>
                  <a:gd name="T10" fmla="*/ 3 w 118"/>
                  <a:gd name="T11" fmla="*/ 6 h 19"/>
                  <a:gd name="T12" fmla="*/ 31 w 118"/>
                  <a:gd name="T13" fmla="*/ 4 h 19"/>
                  <a:gd name="T14" fmla="*/ 77 w 118"/>
                  <a:gd name="T15" fmla="*/ 7 h 19"/>
                  <a:gd name="T16" fmla="*/ 115 w 118"/>
                  <a:gd name="T17" fmla="*/ 18 h 19"/>
                  <a:gd name="T18" fmla="*/ 117 w 118"/>
                  <a:gd name="T19" fmla="*/ 17 h 19"/>
                  <a:gd name="T20" fmla="*/ 117 w 118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9">
                    <a:moveTo>
                      <a:pt x="117" y="15"/>
                    </a:moveTo>
                    <a:cubicBezTo>
                      <a:pt x="107" y="10"/>
                      <a:pt x="93" y="6"/>
                      <a:pt x="78" y="4"/>
                    </a:cubicBezTo>
                    <a:cubicBezTo>
                      <a:pt x="62" y="1"/>
                      <a:pt x="46" y="0"/>
                      <a:pt x="31" y="0"/>
                    </a:cubicBezTo>
                    <a:cubicBezTo>
                      <a:pt x="20" y="0"/>
                      <a:pt x="10" y="1"/>
                      <a:pt x="2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10" y="4"/>
                      <a:pt x="20" y="4"/>
                      <a:pt x="31" y="4"/>
                    </a:cubicBezTo>
                    <a:cubicBezTo>
                      <a:pt x="45" y="4"/>
                      <a:pt x="62" y="5"/>
                      <a:pt x="77" y="7"/>
                    </a:cubicBezTo>
                    <a:cubicBezTo>
                      <a:pt x="92" y="10"/>
                      <a:pt x="106" y="14"/>
                      <a:pt x="115" y="18"/>
                    </a:cubicBezTo>
                    <a:cubicBezTo>
                      <a:pt x="116" y="19"/>
                      <a:pt x="117" y="18"/>
                      <a:pt x="117" y="17"/>
                    </a:cubicBezTo>
                    <a:cubicBezTo>
                      <a:pt x="118" y="16"/>
                      <a:pt x="118" y="15"/>
                      <a:pt x="117" y="1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9"/>
              <p:cNvSpPr>
                <a:spLocks/>
              </p:cNvSpPr>
              <p:nvPr/>
            </p:nvSpPr>
            <p:spPr bwMode="auto">
              <a:xfrm>
                <a:off x="7880351" y="3962401"/>
                <a:ext cx="447675" cy="52388"/>
              </a:xfrm>
              <a:custGeom>
                <a:avLst/>
                <a:gdLst>
                  <a:gd name="T0" fmla="*/ 117 w 119"/>
                  <a:gd name="T1" fmla="*/ 4 h 14"/>
                  <a:gd name="T2" fmla="*/ 76 w 119"/>
                  <a:gd name="T3" fmla="*/ 0 h 14"/>
                  <a:gd name="T4" fmla="*/ 2 w 119"/>
                  <a:gd name="T5" fmla="*/ 10 h 14"/>
                  <a:gd name="T6" fmla="*/ 1 w 119"/>
                  <a:gd name="T7" fmla="*/ 13 h 14"/>
                  <a:gd name="T8" fmla="*/ 3 w 119"/>
                  <a:gd name="T9" fmla="*/ 14 h 14"/>
                  <a:gd name="T10" fmla="*/ 76 w 119"/>
                  <a:gd name="T11" fmla="*/ 3 h 14"/>
                  <a:gd name="T12" fmla="*/ 116 w 119"/>
                  <a:gd name="T13" fmla="*/ 8 h 14"/>
                  <a:gd name="T14" fmla="*/ 118 w 119"/>
                  <a:gd name="T15" fmla="*/ 7 h 14"/>
                  <a:gd name="T16" fmla="*/ 117 w 1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" h="14">
                    <a:moveTo>
                      <a:pt x="117" y="4"/>
                    </a:moveTo>
                    <a:cubicBezTo>
                      <a:pt x="106" y="1"/>
                      <a:pt x="92" y="0"/>
                      <a:pt x="76" y="0"/>
                    </a:cubicBezTo>
                    <a:cubicBezTo>
                      <a:pt x="49" y="0"/>
                      <a:pt x="19" y="4"/>
                      <a:pt x="2" y="10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19" y="7"/>
                      <a:pt x="49" y="3"/>
                      <a:pt x="76" y="3"/>
                    </a:cubicBezTo>
                    <a:cubicBezTo>
                      <a:pt x="91" y="3"/>
                      <a:pt x="106" y="5"/>
                      <a:pt x="116" y="8"/>
                    </a:cubicBezTo>
                    <a:cubicBezTo>
                      <a:pt x="117" y="8"/>
                      <a:pt x="118" y="8"/>
                      <a:pt x="118" y="7"/>
                    </a:cubicBezTo>
                    <a:cubicBezTo>
                      <a:pt x="119" y="6"/>
                      <a:pt x="118" y="5"/>
                      <a:pt x="117" y="4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26208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图片 1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7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95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147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6788390" y="3191029"/>
            <a:ext cx="4213225" cy="2870200"/>
            <a:chOff x="4059238" y="3681413"/>
            <a:chExt cx="4213225" cy="2870200"/>
          </a:xfrm>
        </p:grpSpPr>
        <p:sp>
          <p:nvSpPr>
            <p:cNvPr id="174" name="Freeform 55"/>
            <p:cNvSpPr>
              <a:spLocks/>
            </p:cNvSpPr>
            <p:nvPr/>
          </p:nvSpPr>
          <p:spPr bwMode="auto">
            <a:xfrm>
              <a:off x="4059238" y="5089526"/>
              <a:ext cx="989013" cy="1025525"/>
            </a:xfrm>
            <a:custGeom>
              <a:avLst/>
              <a:gdLst>
                <a:gd name="T0" fmla="*/ 261 w 263"/>
                <a:gd name="T1" fmla="*/ 248 h 272"/>
                <a:gd name="T2" fmla="*/ 208 w 263"/>
                <a:gd name="T3" fmla="*/ 257 h 272"/>
                <a:gd name="T4" fmla="*/ 147 w 263"/>
                <a:gd name="T5" fmla="*/ 181 h 272"/>
                <a:gd name="T6" fmla="*/ 134 w 263"/>
                <a:gd name="T7" fmla="*/ 73 h 272"/>
                <a:gd name="T8" fmla="*/ 76 w 263"/>
                <a:gd name="T9" fmla="*/ 9 h 272"/>
                <a:gd name="T10" fmla="*/ 1 w 263"/>
                <a:gd name="T11" fmla="*/ 42 h 272"/>
                <a:gd name="T12" fmla="*/ 5 w 263"/>
                <a:gd name="T13" fmla="*/ 43 h 272"/>
                <a:gd name="T14" fmla="*/ 48 w 263"/>
                <a:gd name="T15" fmla="*/ 15 h 272"/>
                <a:gd name="T16" fmla="*/ 99 w 263"/>
                <a:gd name="T17" fmla="*/ 34 h 272"/>
                <a:gd name="T18" fmla="*/ 131 w 263"/>
                <a:gd name="T19" fmla="*/ 133 h 272"/>
                <a:gd name="T20" fmla="*/ 153 w 263"/>
                <a:gd name="T21" fmla="*/ 230 h 272"/>
                <a:gd name="T22" fmla="*/ 230 w 263"/>
                <a:gd name="T23" fmla="*/ 268 h 272"/>
                <a:gd name="T24" fmla="*/ 263 w 263"/>
                <a:gd name="T25" fmla="*/ 259 h 272"/>
                <a:gd name="T26" fmla="*/ 261 w 263"/>
                <a:gd name="T27" fmla="*/ 24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272">
                  <a:moveTo>
                    <a:pt x="261" y="248"/>
                  </a:moveTo>
                  <a:cubicBezTo>
                    <a:pt x="245" y="255"/>
                    <a:pt x="226" y="259"/>
                    <a:pt x="208" y="257"/>
                  </a:cubicBezTo>
                  <a:cubicBezTo>
                    <a:pt x="171" y="251"/>
                    <a:pt x="153" y="215"/>
                    <a:pt x="147" y="181"/>
                  </a:cubicBezTo>
                  <a:cubicBezTo>
                    <a:pt x="141" y="146"/>
                    <a:pt x="145" y="108"/>
                    <a:pt x="134" y="73"/>
                  </a:cubicBezTo>
                  <a:cubicBezTo>
                    <a:pt x="125" y="44"/>
                    <a:pt x="105" y="19"/>
                    <a:pt x="76" y="9"/>
                  </a:cubicBezTo>
                  <a:cubicBezTo>
                    <a:pt x="49" y="0"/>
                    <a:pt x="8" y="11"/>
                    <a:pt x="1" y="42"/>
                  </a:cubicBezTo>
                  <a:cubicBezTo>
                    <a:pt x="0" y="45"/>
                    <a:pt x="4" y="46"/>
                    <a:pt x="5" y="43"/>
                  </a:cubicBezTo>
                  <a:cubicBezTo>
                    <a:pt x="11" y="27"/>
                    <a:pt x="31" y="17"/>
                    <a:pt x="48" y="15"/>
                  </a:cubicBezTo>
                  <a:cubicBezTo>
                    <a:pt x="67" y="13"/>
                    <a:pt x="85" y="22"/>
                    <a:pt x="99" y="34"/>
                  </a:cubicBezTo>
                  <a:cubicBezTo>
                    <a:pt x="126" y="59"/>
                    <a:pt x="129" y="98"/>
                    <a:pt x="131" y="133"/>
                  </a:cubicBezTo>
                  <a:cubicBezTo>
                    <a:pt x="133" y="166"/>
                    <a:pt x="135" y="201"/>
                    <a:pt x="153" y="230"/>
                  </a:cubicBezTo>
                  <a:cubicBezTo>
                    <a:pt x="170" y="257"/>
                    <a:pt x="198" y="272"/>
                    <a:pt x="230" y="268"/>
                  </a:cubicBezTo>
                  <a:cubicBezTo>
                    <a:pt x="240" y="266"/>
                    <a:pt x="251" y="264"/>
                    <a:pt x="263" y="259"/>
                  </a:cubicBezTo>
                  <a:cubicBezTo>
                    <a:pt x="262" y="256"/>
                    <a:pt x="262" y="252"/>
                    <a:pt x="261" y="248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Oval 56"/>
            <p:cNvSpPr>
              <a:spLocks noChangeArrowheads="1"/>
            </p:cNvSpPr>
            <p:nvPr/>
          </p:nvSpPr>
          <p:spPr bwMode="auto">
            <a:xfrm>
              <a:off x="4589463" y="6373813"/>
              <a:ext cx="1068388" cy="177800"/>
            </a:xfrm>
            <a:prstGeom prst="ellipse">
              <a:avLst/>
            </a:prstGeom>
            <a:solidFill>
              <a:srgbClr val="E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7"/>
            <p:cNvSpPr>
              <a:spLocks/>
            </p:cNvSpPr>
            <p:nvPr/>
          </p:nvSpPr>
          <p:spPr bwMode="auto">
            <a:xfrm>
              <a:off x="4894263" y="5959476"/>
              <a:ext cx="173038" cy="512763"/>
            </a:xfrm>
            <a:custGeom>
              <a:avLst/>
              <a:gdLst>
                <a:gd name="T0" fmla="*/ 41 w 46"/>
                <a:gd name="T1" fmla="*/ 129 h 136"/>
                <a:gd name="T2" fmla="*/ 46 w 46"/>
                <a:gd name="T3" fmla="*/ 0 h 136"/>
                <a:gd name="T4" fmla="*/ 3 w 46"/>
                <a:gd name="T5" fmla="*/ 0 h 136"/>
                <a:gd name="T6" fmla="*/ 12 w 46"/>
                <a:gd name="T7" fmla="*/ 113 h 136"/>
                <a:gd name="T8" fmla="*/ 12 w 46"/>
                <a:gd name="T9" fmla="*/ 113 h 136"/>
                <a:gd name="T10" fmla="*/ 6 w 46"/>
                <a:gd name="T11" fmla="*/ 124 h 136"/>
                <a:gd name="T12" fmla="*/ 1 w 46"/>
                <a:gd name="T13" fmla="*/ 131 h 136"/>
                <a:gd name="T14" fmla="*/ 22 w 46"/>
                <a:gd name="T15" fmla="*/ 135 h 136"/>
                <a:gd name="T16" fmla="*/ 41 w 46"/>
                <a:gd name="T17" fmla="*/ 1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36">
                  <a:moveTo>
                    <a:pt x="41" y="129"/>
                  </a:moveTo>
                  <a:cubicBezTo>
                    <a:pt x="42" y="101"/>
                    <a:pt x="45" y="36"/>
                    <a:pt x="4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1" y="94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9"/>
                    <a:pt x="12" y="122"/>
                    <a:pt x="6" y="124"/>
                  </a:cubicBezTo>
                  <a:cubicBezTo>
                    <a:pt x="3" y="125"/>
                    <a:pt x="0" y="127"/>
                    <a:pt x="1" y="131"/>
                  </a:cubicBezTo>
                  <a:cubicBezTo>
                    <a:pt x="2" y="136"/>
                    <a:pt x="15" y="135"/>
                    <a:pt x="22" y="135"/>
                  </a:cubicBezTo>
                  <a:cubicBezTo>
                    <a:pt x="31" y="135"/>
                    <a:pt x="41" y="135"/>
                    <a:pt x="41" y="12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8"/>
            <p:cNvSpPr>
              <a:spLocks/>
            </p:cNvSpPr>
            <p:nvPr/>
          </p:nvSpPr>
          <p:spPr bwMode="auto">
            <a:xfrm>
              <a:off x="4860925" y="6415088"/>
              <a:ext cx="192088" cy="65088"/>
            </a:xfrm>
            <a:custGeom>
              <a:avLst/>
              <a:gdLst>
                <a:gd name="T0" fmla="*/ 17 w 51"/>
                <a:gd name="T1" fmla="*/ 1 h 17"/>
                <a:gd name="T2" fmla="*/ 23 w 51"/>
                <a:gd name="T3" fmla="*/ 2 h 17"/>
                <a:gd name="T4" fmla="*/ 26 w 51"/>
                <a:gd name="T5" fmla="*/ 6 h 17"/>
                <a:gd name="T6" fmla="*/ 50 w 51"/>
                <a:gd name="T7" fmla="*/ 4 h 17"/>
                <a:gd name="T8" fmla="*/ 51 w 51"/>
                <a:gd name="T9" fmla="*/ 12 h 17"/>
                <a:gd name="T10" fmla="*/ 47 w 51"/>
                <a:gd name="T11" fmla="*/ 16 h 17"/>
                <a:gd name="T12" fmla="*/ 26 w 51"/>
                <a:gd name="T13" fmla="*/ 17 h 17"/>
                <a:gd name="T14" fmla="*/ 7 w 51"/>
                <a:gd name="T15" fmla="*/ 16 h 17"/>
                <a:gd name="T16" fmla="*/ 0 w 51"/>
                <a:gd name="T17" fmla="*/ 11 h 17"/>
                <a:gd name="T18" fmla="*/ 17 w 51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7">
                  <a:moveTo>
                    <a:pt x="17" y="1"/>
                  </a:moveTo>
                  <a:cubicBezTo>
                    <a:pt x="19" y="0"/>
                    <a:pt x="22" y="2"/>
                    <a:pt x="23" y="2"/>
                  </a:cubicBezTo>
                  <a:cubicBezTo>
                    <a:pt x="25" y="4"/>
                    <a:pt x="21" y="6"/>
                    <a:pt x="26" y="6"/>
                  </a:cubicBezTo>
                  <a:cubicBezTo>
                    <a:pt x="37" y="6"/>
                    <a:pt x="40" y="6"/>
                    <a:pt x="50" y="4"/>
                  </a:cubicBezTo>
                  <a:cubicBezTo>
                    <a:pt x="51" y="4"/>
                    <a:pt x="51" y="10"/>
                    <a:pt x="51" y="12"/>
                  </a:cubicBezTo>
                  <a:cubicBezTo>
                    <a:pt x="51" y="13"/>
                    <a:pt x="51" y="15"/>
                    <a:pt x="47" y="16"/>
                  </a:cubicBezTo>
                  <a:cubicBezTo>
                    <a:pt x="39" y="17"/>
                    <a:pt x="34" y="17"/>
                    <a:pt x="26" y="17"/>
                  </a:cubicBezTo>
                  <a:cubicBezTo>
                    <a:pt x="19" y="17"/>
                    <a:pt x="13" y="17"/>
                    <a:pt x="7" y="16"/>
                  </a:cubicBezTo>
                  <a:cubicBezTo>
                    <a:pt x="4" y="15"/>
                    <a:pt x="0" y="14"/>
                    <a:pt x="0" y="11"/>
                  </a:cubicBezTo>
                  <a:cubicBezTo>
                    <a:pt x="0" y="3"/>
                    <a:pt x="12" y="3"/>
                    <a:pt x="17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9"/>
            <p:cNvSpPr>
              <a:spLocks/>
            </p:cNvSpPr>
            <p:nvPr/>
          </p:nvSpPr>
          <p:spPr bwMode="auto">
            <a:xfrm>
              <a:off x="5184775" y="5959476"/>
              <a:ext cx="173038" cy="512763"/>
            </a:xfrm>
            <a:custGeom>
              <a:avLst/>
              <a:gdLst>
                <a:gd name="T0" fmla="*/ 4 w 46"/>
                <a:gd name="T1" fmla="*/ 129 h 136"/>
                <a:gd name="T2" fmla="*/ 0 w 46"/>
                <a:gd name="T3" fmla="*/ 0 h 136"/>
                <a:gd name="T4" fmla="*/ 43 w 46"/>
                <a:gd name="T5" fmla="*/ 0 h 136"/>
                <a:gd name="T6" fmla="*/ 33 w 46"/>
                <a:gd name="T7" fmla="*/ 113 h 136"/>
                <a:gd name="T8" fmla="*/ 33 w 46"/>
                <a:gd name="T9" fmla="*/ 113 h 136"/>
                <a:gd name="T10" fmla="*/ 40 w 46"/>
                <a:gd name="T11" fmla="*/ 124 h 136"/>
                <a:gd name="T12" fmla="*/ 45 w 46"/>
                <a:gd name="T13" fmla="*/ 131 h 136"/>
                <a:gd name="T14" fmla="*/ 24 w 46"/>
                <a:gd name="T15" fmla="*/ 135 h 136"/>
                <a:gd name="T16" fmla="*/ 4 w 46"/>
                <a:gd name="T17" fmla="*/ 1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36">
                  <a:moveTo>
                    <a:pt x="4" y="129"/>
                  </a:moveTo>
                  <a:cubicBezTo>
                    <a:pt x="4" y="101"/>
                    <a:pt x="0" y="36"/>
                    <a:pt x="0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34" y="94"/>
                    <a:pt x="33" y="113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33" y="119"/>
                    <a:pt x="34" y="122"/>
                    <a:pt x="40" y="124"/>
                  </a:cubicBezTo>
                  <a:cubicBezTo>
                    <a:pt x="42" y="125"/>
                    <a:pt x="46" y="127"/>
                    <a:pt x="45" y="131"/>
                  </a:cubicBezTo>
                  <a:cubicBezTo>
                    <a:pt x="43" y="136"/>
                    <a:pt x="30" y="135"/>
                    <a:pt x="24" y="135"/>
                  </a:cubicBezTo>
                  <a:cubicBezTo>
                    <a:pt x="14" y="135"/>
                    <a:pt x="4" y="135"/>
                    <a:pt x="4" y="12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60"/>
            <p:cNvSpPr>
              <a:spLocks/>
            </p:cNvSpPr>
            <p:nvPr/>
          </p:nvSpPr>
          <p:spPr bwMode="auto">
            <a:xfrm>
              <a:off x="5195888" y="6415088"/>
              <a:ext cx="195263" cy="65088"/>
            </a:xfrm>
            <a:custGeom>
              <a:avLst/>
              <a:gdLst>
                <a:gd name="T0" fmla="*/ 35 w 52"/>
                <a:gd name="T1" fmla="*/ 1 h 17"/>
                <a:gd name="T2" fmla="*/ 28 w 52"/>
                <a:gd name="T3" fmla="*/ 2 h 17"/>
                <a:gd name="T4" fmla="*/ 26 w 52"/>
                <a:gd name="T5" fmla="*/ 6 h 17"/>
                <a:gd name="T6" fmla="*/ 1 w 52"/>
                <a:gd name="T7" fmla="*/ 4 h 17"/>
                <a:gd name="T8" fmla="*/ 1 w 52"/>
                <a:gd name="T9" fmla="*/ 12 h 17"/>
                <a:gd name="T10" fmla="*/ 5 w 52"/>
                <a:gd name="T11" fmla="*/ 16 h 17"/>
                <a:gd name="T12" fmla="*/ 26 w 52"/>
                <a:gd name="T13" fmla="*/ 17 h 17"/>
                <a:gd name="T14" fmla="*/ 45 w 52"/>
                <a:gd name="T15" fmla="*/ 16 h 17"/>
                <a:gd name="T16" fmla="*/ 52 w 52"/>
                <a:gd name="T17" fmla="*/ 11 h 17"/>
                <a:gd name="T18" fmla="*/ 35 w 52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17">
                  <a:moveTo>
                    <a:pt x="35" y="1"/>
                  </a:moveTo>
                  <a:cubicBezTo>
                    <a:pt x="33" y="0"/>
                    <a:pt x="29" y="2"/>
                    <a:pt x="28" y="2"/>
                  </a:cubicBezTo>
                  <a:cubicBezTo>
                    <a:pt x="27" y="4"/>
                    <a:pt x="30" y="6"/>
                    <a:pt x="26" y="6"/>
                  </a:cubicBezTo>
                  <a:cubicBezTo>
                    <a:pt x="15" y="6"/>
                    <a:pt x="12" y="6"/>
                    <a:pt x="1" y="4"/>
                  </a:cubicBezTo>
                  <a:cubicBezTo>
                    <a:pt x="0" y="4"/>
                    <a:pt x="1" y="10"/>
                    <a:pt x="1" y="12"/>
                  </a:cubicBezTo>
                  <a:cubicBezTo>
                    <a:pt x="1" y="13"/>
                    <a:pt x="1" y="15"/>
                    <a:pt x="5" y="16"/>
                  </a:cubicBezTo>
                  <a:cubicBezTo>
                    <a:pt x="13" y="17"/>
                    <a:pt x="17" y="17"/>
                    <a:pt x="26" y="17"/>
                  </a:cubicBezTo>
                  <a:cubicBezTo>
                    <a:pt x="32" y="17"/>
                    <a:pt x="39" y="17"/>
                    <a:pt x="45" y="16"/>
                  </a:cubicBezTo>
                  <a:cubicBezTo>
                    <a:pt x="48" y="15"/>
                    <a:pt x="51" y="14"/>
                    <a:pt x="52" y="11"/>
                  </a:cubicBezTo>
                  <a:cubicBezTo>
                    <a:pt x="52" y="3"/>
                    <a:pt x="40" y="3"/>
                    <a:pt x="35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1"/>
            <p:cNvSpPr>
              <a:spLocks/>
            </p:cNvSpPr>
            <p:nvPr/>
          </p:nvSpPr>
          <p:spPr bwMode="auto">
            <a:xfrm>
              <a:off x="4756150" y="5711826"/>
              <a:ext cx="346075" cy="546100"/>
            </a:xfrm>
            <a:custGeom>
              <a:avLst/>
              <a:gdLst>
                <a:gd name="T0" fmla="*/ 89 w 92"/>
                <a:gd name="T1" fmla="*/ 0 h 145"/>
                <a:gd name="T2" fmla="*/ 7 w 92"/>
                <a:gd name="T3" fmla="*/ 0 h 145"/>
                <a:gd name="T4" fmla="*/ 4 w 92"/>
                <a:gd name="T5" fmla="*/ 2 h 145"/>
                <a:gd name="T6" fmla="*/ 4 w 92"/>
                <a:gd name="T7" fmla="*/ 2 h 145"/>
                <a:gd name="T8" fmla="*/ 4 w 92"/>
                <a:gd name="T9" fmla="*/ 2 h 145"/>
                <a:gd name="T10" fmla="*/ 4 w 92"/>
                <a:gd name="T11" fmla="*/ 3 h 145"/>
                <a:gd name="T12" fmla="*/ 5 w 92"/>
                <a:gd name="T13" fmla="*/ 138 h 145"/>
                <a:gd name="T14" fmla="*/ 8 w 92"/>
                <a:gd name="T15" fmla="*/ 141 h 145"/>
                <a:gd name="T16" fmla="*/ 85 w 92"/>
                <a:gd name="T17" fmla="*/ 144 h 145"/>
                <a:gd name="T18" fmla="*/ 88 w 92"/>
                <a:gd name="T19" fmla="*/ 141 h 145"/>
                <a:gd name="T20" fmla="*/ 92 w 92"/>
                <a:gd name="T21" fmla="*/ 3 h 145"/>
                <a:gd name="T22" fmla="*/ 89 w 92"/>
                <a:gd name="T2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45">
                  <a:moveTo>
                    <a:pt x="89" y="0"/>
                  </a:moveTo>
                  <a:cubicBezTo>
                    <a:pt x="61" y="0"/>
                    <a:pt x="34" y="0"/>
                    <a:pt x="7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48"/>
                    <a:pt x="4" y="93"/>
                    <a:pt x="5" y="138"/>
                  </a:cubicBezTo>
                  <a:cubicBezTo>
                    <a:pt x="5" y="139"/>
                    <a:pt x="6" y="141"/>
                    <a:pt x="8" y="141"/>
                  </a:cubicBezTo>
                  <a:cubicBezTo>
                    <a:pt x="33" y="145"/>
                    <a:pt x="59" y="145"/>
                    <a:pt x="85" y="144"/>
                  </a:cubicBezTo>
                  <a:cubicBezTo>
                    <a:pt x="86" y="144"/>
                    <a:pt x="88" y="143"/>
                    <a:pt x="88" y="141"/>
                  </a:cubicBezTo>
                  <a:cubicBezTo>
                    <a:pt x="91" y="95"/>
                    <a:pt x="92" y="49"/>
                    <a:pt x="92" y="3"/>
                  </a:cubicBezTo>
                  <a:cubicBezTo>
                    <a:pt x="92" y="2"/>
                    <a:pt x="90" y="0"/>
                    <a:pt x="89" y="0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2"/>
            <p:cNvSpPr>
              <a:spLocks/>
            </p:cNvSpPr>
            <p:nvPr/>
          </p:nvSpPr>
          <p:spPr bwMode="auto">
            <a:xfrm>
              <a:off x="5146675" y="5711826"/>
              <a:ext cx="346075" cy="546100"/>
            </a:xfrm>
            <a:custGeom>
              <a:avLst/>
              <a:gdLst>
                <a:gd name="T0" fmla="*/ 89 w 92"/>
                <a:gd name="T1" fmla="*/ 3 h 145"/>
                <a:gd name="T2" fmla="*/ 89 w 92"/>
                <a:gd name="T3" fmla="*/ 2 h 145"/>
                <a:gd name="T4" fmla="*/ 89 w 92"/>
                <a:gd name="T5" fmla="*/ 2 h 145"/>
                <a:gd name="T6" fmla="*/ 89 w 92"/>
                <a:gd name="T7" fmla="*/ 2 h 145"/>
                <a:gd name="T8" fmla="*/ 86 w 92"/>
                <a:gd name="T9" fmla="*/ 0 h 145"/>
                <a:gd name="T10" fmla="*/ 4 w 92"/>
                <a:gd name="T11" fmla="*/ 0 h 145"/>
                <a:gd name="T12" fmla="*/ 1 w 92"/>
                <a:gd name="T13" fmla="*/ 3 h 145"/>
                <a:gd name="T14" fmla="*/ 5 w 92"/>
                <a:gd name="T15" fmla="*/ 141 h 145"/>
                <a:gd name="T16" fmla="*/ 8 w 92"/>
                <a:gd name="T17" fmla="*/ 144 h 145"/>
                <a:gd name="T18" fmla="*/ 85 w 92"/>
                <a:gd name="T19" fmla="*/ 141 h 145"/>
                <a:gd name="T20" fmla="*/ 87 w 92"/>
                <a:gd name="T21" fmla="*/ 138 h 145"/>
                <a:gd name="T22" fmla="*/ 89 w 92"/>
                <a:gd name="T23" fmla="*/ 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45">
                  <a:moveTo>
                    <a:pt x="89" y="3"/>
                  </a:moveTo>
                  <a:cubicBezTo>
                    <a:pt x="89" y="2"/>
                    <a:pt x="89" y="2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8" y="1"/>
                    <a:pt x="87" y="0"/>
                    <a:pt x="86" y="0"/>
                  </a:cubicBezTo>
                  <a:cubicBezTo>
                    <a:pt x="59" y="0"/>
                    <a:pt x="31" y="0"/>
                    <a:pt x="4" y="0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0" y="49"/>
                    <a:pt x="2" y="95"/>
                    <a:pt x="5" y="141"/>
                  </a:cubicBezTo>
                  <a:cubicBezTo>
                    <a:pt x="5" y="143"/>
                    <a:pt x="6" y="144"/>
                    <a:pt x="8" y="144"/>
                  </a:cubicBezTo>
                  <a:cubicBezTo>
                    <a:pt x="34" y="145"/>
                    <a:pt x="60" y="145"/>
                    <a:pt x="85" y="141"/>
                  </a:cubicBezTo>
                  <a:cubicBezTo>
                    <a:pt x="86" y="141"/>
                    <a:pt x="87" y="139"/>
                    <a:pt x="87" y="138"/>
                  </a:cubicBezTo>
                  <a:cubicBezTo>
                    <a:pt x="89" y="93"/>
                    <a:pt x="92" y="48"/>
                    <a:pt x="89" y="3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3"/>
            <p:cNvSpPr>
              <a:spLocks/>
            </p:cNvSpPr>
            <p:nvPr/>
          </p:nvSpPr>
          <p:spPr bwMode="auto">
            <a:xfrm>
              <a:off x="5237163" y="5154613"/>
              <a:ext cx="717550" cy="631825"/>
            </a:xfrm>
            <a:custGeom>
              <a:avLst/>
              <a:gdLst>
                <a:gd name="T0" fmla="*/ 186 w 191"/>
                <a:gd name="T1" fmla="*/ 149 h 168"/>
                <a:gd name="T2" fmla="*/ 153 w 191"/>
                <a:gd name="T3" fmla="*/ 116 h 168"/>
                <a:gd name="T4" fmla="*/ 117 w 191"/>
                <a:gd name="T5" fmla="*/ 84 h 168"/>
                <a:gd name="T6" fmla="*/ 47 w 191"/>
                <a:gd name="T7" fmla="*/ 18 h 168"/>
                <a:gd name="T8" fmla="*/ 19 w 191"/>
                <a:gd name="T9" fmla="*/ 46 h 168"/>
                <a:gd name="T10" fmla="*/ 92 w 191"/>
                <a:gd name="T11" fmla="*/ 112 h 168"/>
                <a:gd name="T12" fmla="*/ 131 w 191"/>
                <a:gd name="T13" fmla="*/ 141 h 168"/>
                <a:gd name="T14" fmla="*/ 173 w 191"/>
                <a:gd name="T15" fmla="*/ 165 h 168"/>
                <a:gd name="T16" fmla="*/ 186 w 191"/>
                <a:gd name="T17" fmla="*/ 14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68">
                  <a:moveTo>
                    <a:pt x="186" y="149"/>
                  </a:moveTo>
                  <a:cubicBezTo>
                    <a:pt x="177" y="136"/>
                    <a:pt x="164" y="126"/>
                    <a:pt x="153" y="116"/>
                  </a:cubicBezTo>
                  <a:cubicBezTo>
                    <a:pt x="141" y="105"/>
                    <a:pt x="129" y="94"/>
                    <a:pt x="117" y="84"/>
                  </a:cubicBezTo>
                  <a:cubicBezTo>
                    <a:pt x="93" y="63"/>
                    <a:pt x="70" y="41"/>
                    <a:pt x="47" y="18"/>
                  </a:cubicBezTo>
                  <a:cubicBezTo>
                    <a:pt x="29" y="0"/>
                    <a:pt x="0" y="28"/>
                    <a:pt x="19" y="46"/>
                  </a:cubicBezTo>
                  <a:cubicBezTo>
                    <a:pt x="42" y="69"/>
                    <a:pt x="66" y="91"/>
                    <a:pt x="92" y="112"/>
                  </a:cubicBezTo>
                  <a:cubicBezTo>
                    <a:pt x="104" y="122"/>
                    <a:pt x="118" y="132"/>
                    <a:pt x="131" y="141"/>
                  </a:cubicBezTo>
                  <a:cubicBezTo>
                    <a:pt x="143" y="150"/>
                    <a:pt x="158" y="161"/>
                    <a:pt x="173" y="165"/>
                  </a:cubicBezTo>
                  <a:cubicBezTo>
                    <a:pt x="182" y="168"/>
                    <a:pt x="191" y="157"/>
                    <a:pt x="186" y="14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4"/>
            <p:cNvSpPr>
              <a:spLocks/>
            </p:cNvSpPr>
            <p:nvPr/>
          </p:nvSpPr>
          <p:spPr bwMode="auto">
            <a:xfrm>
              <a:off x="5191125" y="5154613"/>
              <a:ext cx="703263" cy="631825"/>
            </a:xfrm>
            <a:custGeom>
              <a:avLst/>
              <a:gdLst>
                <a:gd name="T0" fmla="*/ 184 w 187"/>
                <a:gd name="T1" fmla="*/ 96 h 168"/>
                <a:gd name="T2" fmla="*/ 164 w 187"/>
                <a:gd name="T3" fmla="*/ 75 h 168"/>
                <a:gd name="T4" fmla="*/ 136 w 187"/>
                <a:gd name="T5" fmla="*/ 52 h 168"/>
                <a:gd name="T6" fmla="*/ 74 w 187"/>
                <a:gd name="T7" fmla="*/ 12 h 168"/>
                <a:gd name="T8" fmla="*/ 17 w 187"/>
                <a:gd name="T9" fmla="*/ 18 h 168"/>
                <a:gd name="T10" fmla="*/ 26 w 187"/>
                <a:gd name="T11" fmla="*/ 80 h 168"/>
                <a:gd name="T12" fmla="*/ 73 w 187"/>
                <a:gd name="T13" fmla="*/ 125 h 168"/>
                <a:gd name="T14" fmla="*/ 124 w 187"/>
                <a:gd name="T15" fmla="*/ 165 h 168"/>
                <a:gd name="T16" fmla="*/ 137 w 187"/>
                <a:gd name="T17" fmla="*/ 164 h 168"/>
                <a:gd name="T18" fmla="*/ 160 w 187"/>
                <a:gd name="T19" fmla="*/ 141 h 168"/>
                <a:gd name="T20" fmla="*/ 176 w 187"/>
                <a:gd name="T21" fmla="*/ 119 h 168"/>
                <a:gd name="T22" fmla="*/ 184 w 187"/>
                <a:gd name="T23" fmla="*/ 9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7" h="168">
                  <a:moveTo>
                    <a:pt x="184" y="96"/>
                  </a:moveTo>
                  <a:cubicBezTo>
                    <a:pt x="180" y="88"/>
                    <a:pt x="170" y="81"/>
                    <a:pt x="164" y="75"/>
                  </a:cubicBezTo>
                  <a:cubicBezTo>
                    <a:pt x="155" y="67"/>
                    <a:pt x="145" y="60"/>
                    <a:pt x="136" y="52"/>
                  </a:cubicBezTo>
                  <a:cubicBezTo>
                    <a:pt x="116" y="37"/>
                    <a:pt x="96" y="24"/>
                    <a:pt x="74" y="12"/>
                  </a:cubicBezTo>
                  <a:cubicBezTo>
                    <a:pt x="56" y="1"/>
                    <a:pt x="31" y="0"/>
                    <a:pt x="17" y="18"/>
                  </a:cubicBezTo>
                  <a:cubicBezTo>
                    <a:pt x="0" y="38"/>
                    <a:pt x="10" y="63"/>
                    <a:pt x="26" y="80"/>
                  </a:cubicBezTo>
                  <a:cubicBezTo>
                    <a:pt x="41" y="96"/>
                    <a:pt x="56" y="111"/>
                    <a:pt x="73" y="125"/>
                  </a:cubicBezTo>
                  <a:cubicBezTo>
                    <a:pt x="89" y="139"/>
                    <a:pt x="106" y="154"/>
                    <a:pt x="124" y="165"/>
                  </a:cubicBezTo>
                  <a:cubicBezTo>
                    <a:pt x="129" y="168"/>
                    <a:pt x="133" y="167"/>
                    <a:pt x="137" y="164"/>
                  </a:cubicBezTo>
                  <a:cubicBezTo>
                    <a:pt x="146" y="157"/>
                    <a:pt x="154" y="149"/>
                    <a:pt x="160" y="141"/>
                  </a:cubicBezTo>
                  <a:cubicBezTo>
                    <a:pt x="166" y="134"/>
                    <a:pt x="171" y="127"/>
                    <a:pt x="176" y="119"/>
                  </a:cubicBezTo>
                  <a:cubicBezTo>
                    <a:pt x="180" y="113"/>
                    <a:pt x="187" y="104"/>
                    <a:pt x="184" y="96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5"/>
            <p:cNvSpPr>
              <a:spLocks/>
            </p:cNvSpPr>
            <p:nvPr/>
          </p:nvSpPr>
          <p:spPr bwMode="auto">
            <a:xfrm>
              <a:off x="5567363" y="5429251"/>
              <a:ext cx="357188" cy="395288"/>
            </a:xfrm>
            <a:custGeom>
              <a:avLst/>
              <a:gdLst>
                <a:gd name="T0" fmla="*/ 68 w 95"/>
                <a:gd name="T1" fmla="*/ 2 h 105"/>
                <a:gd name="T2" fmla="*/ 64 w 95"/>
                <a:gd name="T3" fmla="*/ 0 h 105"/>
                <a:gd name="T4" fmla="*/ 58 w 95"/>
                <a:gd name="T5" fmla="*/ 3 h 105"/>
                <a:gd name="T6" fmla="*/ 3 w 95"/>
                <a:gd name="T7" fmla="*/ 72 h 105"/>
                <a:gd name="T8" fmla="*/ 4 w 95"/>
                <a:gd name="T9" fmla="*/ 81 h 105"/>
                <a:gd name="T10" fmla="*/ 40 w 95"/>
                <a:gd name="T11" fmla="*/ 96 h 105"/>
                <a:gd name="T12" fmla="*/ 70 w 95"/>
                <a:gd name="T13" fmla="*/ 67 h 105"/>
                <a:gd name="T14" fmla="*/ 91 w 95"/>
                <a:gd name="T15" fmla="*/ 33 h 105"/>
                <a:gd name="T16" fmla="*/ 68 w 95"/>
                <a:gd name="T17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05">
                  <a:moveTo>
                    <a:pt x="68" y="2"/>
                  </a:moveTo>
                  <a:cubicBezTo>
                    <a:pt x="67" y="1"/>
                    <a:pt x="65" y="0"/>
                    <a:pt x="64" y="0"/>
                  </a:cubicBezTo>
                  <a:cubicBezTo>
                    <a:pt x="62" y="0"/>
                    <a:pt x="60" y="1"/>
                    <a:pt x="58" y="3"/>
                  </a:cubicBezTo>
                  <a:cubicBezTo>
                    <a:pt x="43" y="28"/>
                    <a:pt x="23" y="51"/>
                    <a:pt x="3" y="72"/>
                  </a:cubicBezTo>
                  <a:cubicBezTo>
                    <a:pt x="0" y="75"/>
                    <a:pt x="1" y="79"/>
                    <a:pt x="4" y="81"/>
                  </a:cubicBezTo>
                  <a:cubicBezTo>
                    <a:pt x="13" y="89"/>
                    <a:pt x="28" y="105"/>
                    <a:pt x="40" y="96"/>
                  </a:cubicBezTo>
                  <a:cubicBezTo>
                    <a:pt x="51" y="89"/>
                    <a:pt x="61" y="77"/>
                    <a:pt x="70" y="67"/>
                  </a:cubicBezTo>
                  <a:cubicBezTo>
                    <a:pt x="78" y="57"/>
                    <a:pt x="88" y="46"/>
                    <a:pt x="91" y="33"/>
                  </a:cubicBezTo>
                  <a:cubicBezTo>
                    <a:pt x="95" y="20"/>
                    <a:pt x="76" y="9"/>
                    <a:pt x="68" y="2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6"/>
            <p:cNvSpPr>
              <a:spLocks/>
            </p:cNvSpPr>
            <p:nvPr/>
          </p:nvSpPr>
          <p:spPr bwMode="auto">
            <a:xfrm>
              <a:off x="4297363" y="5154613"/>
              <a:ext cx="714375" cy="631825"/>
            </a:xfrm>
            <a:custGeom>
              <a:avLst/>
              <a:gdLst>
                <a:gd name="T0" fmla="*/ 17 w 190"/>
                <a:gd name="T1" fmla="*/ 165 h 168"/>
                <a:gd name="T2" fmla="*/ 60 w 190"/>
                <a:gd name="T3" fmla="*/ 141 h 168"/>
                <a:gd name="T4" fmla="*/ 99 w 190"/>
                <a:gd name="T5" fmla="*/ 112 h 168"/>
                <a:gd name="T6" fmla="*/ 172 w 190"/>
                <a:gd name="T7" fmla="*/ 46 h 168"/>
                <a:gd name="T8" fmla="*/ 144 w 190"/>
                <a:gd name="T9" fmla="*/ 18 h 168"/>
                <a:gd name="T10" fmla="*/ 74 w 190"/>
                <a:gd name="T11" fmla="*/ 84 h 168"/>
                <a:gd name="T12" fmla="*/ 39 w 190"/>
                <a:gd name="T13" fmla="*/ 114 h 168"/>
                <a:gd name="T14" fmla="*/ 5 w 190"/>
                <a:gd name="T15" fmla="*/ 149 h 168"/>
                <a:gd name="T16" fmla="*/ 17 w 190"/>
                <a:gd name="T17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168">
                  <a:moveTo>
                    <a:pt x="17" y="165"/>
                  </a:moveTo>
                  <a:cubicBezTo>
                    <a:pt x="33" y="161"/>
                    <a:pt x="47" y="150"/>
                    <a:pt x="60" y="141"/>
                  </a:cubicBezTo>
                  <a:cubicBezTo>
                    <a:pt x="73" y="132"/>
                    <a:pt x="86" y="122"/>
                    <a:pt x="99" y="112"/>
                  </a:cubicBezTo>
                  <a:cubicBezTo>
                    <a:pt x="124" y="91"/>
                    <a:pt x="148" y="69"/>
                    <a:pt x="172" y="46"/>
                  </a:cubicBezTo>
                  <a:cubicBezTo>
                    <a:pt x="190" y="28"/>
                    <a:pt x="162" y="0"/>
                    <a:pt x="144" y="18"/>
                  </a:cubicBezTo>
                  <a:cubicBezTo>
                    <a:pt x="121" y="41"/>
                    <a:pt x="98" y="63"/>
                    <a:pt x="74" y="84"/>
                  </a:cubicBezTo>
                  <a:cubicBezTo>
                    <a:pt x="62" y="94"/>
                    <a:pt x="51" y="104"/>
                    <a:pt x="39" y="114"/>
                  </a:cubicBezTo>
                  <a:cubicBezTo>
                    <a:pt x="27" y="125"/>
                    <a:pt x="13" y="136"/>
                    <a:pt x="5" y="149"/>
                  </a:cubicBezTo>
                  <a:cubicBezTo>
                    <a:pt x="0" y="157"/>
                    <a:pt x="8" y="168"/>
                    <a:pt x="17" y="165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7"/>
            <p:cNvSpPr>
              <a:spLocks/>
            </p:cNvSpPr>
            <p:nvPr/>
          </p:nvSpPr>
          <p:spPr bwMode="auto">
            <a:xfrm>
              <a:off x="4360863" y="5149851"/>
              <a:ext cx="700088" cy="633413"/>
            </a:xfrm>
            <a:custGeom>
              <a:avLst/>
              <a:gdLst>
                <a:gd name="T0" fmla="*/ 175 w 186"/>
                <a:gd name="T1" fmla="*/ 29 h 168"/>
                <a:gd name="T2" fmla="*/ 112 w 186"/>
                <a:gd name="T3" fmla="*/ 13 h 168"/>
                <a:gd name="T4" fmla="*/ 7 w 186"/>
                <a:gd name="T5" fmla="*/ 90 h 168"/>
                <a:gd name="T6" fmla="*/ 1 w 186"/>
                <a:gd name="T7" fmla="*/ 104 h 168"/>
                <a:gd name="T8" fmla="*/ 17 w 186"/>
                <a:gd name="T9" fmla="*/ 132 h 168"/>
                <a:gd name="T10" fmla="*/ 34 w 186"/>
                <a:gd name="T11" fmla="*/ 152 h 168"/>
                <a:gd name="T12" fmla="*/ 55 w 186"/>
                <a:gd name="T13" fmla="*/ 168 h 168"/>
                <a:gd name="T14" fmla="*/ 74 w 186"/>
                <a:gd name="T15" fmla="*/ 157 h 168"/>
                <a:gd name="T16" fmla="*/ 99 w 186"/>
                <a:gd name="T17" fmla="*/ 138 h 168"/>
                <a:gd name="T18" fmla="*/ 150 w 186"/>
                <a:gd name="T19" fmla="*/ 91 h 168"/>
                <a:gd name="T20" fmla="*/ 175 w 186"/>
                <a:gd name="T21" fmla="*/ 2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68">
                  <a:moveTo>
                    <a:pt x="175" y="29"/>
                  </a:moveTo>
                  <a:cubicBezTo>
                    <a:pt x="164" y="3"/>
                    <a:pt x="134" y="0"/>
                    <a:pt x="112" y="13"/>
                  </a:cubicBezTo>
                  <a:cubicBezTo>
                    <a:pt x="74" y="34"/>
                    <a:pt x="38" y="59"/>
                    <a:pt x="7" y="90"/>
                  </a:cubicBezTo>
                  <a:cubicBezTo>
                    <a:pt x="3" y="94"/>
                    <a:pt x="0" y="98"/>
                    <a:pt x="1" y="104"/>
                  </a:cubicBezTo>
                  <a:cubicBezTo>
                    <a:pt x="4" y="114"/>
                    <a:pt x="12" y="124"/>
                    <a:pt x="17" y="132"/>
                  </a:cubicBezTo>
                  <a:cubicBezTo>
                    <a:pt x="22" y="139"/>
                    <a:pt x="28" y="146"/>
                    <a:pt x="34" y="152"/>
                  </a:cubicBezTo>
                  <a:cubicBezTo>
                    <a:pt x="39" y="157"/>
                    <a:pt x="48" y="168"/>
                    <a:pt x="55" y="168"/>
                  </a:cubicBezTo>
                  <a:cubicBezTo>
                    <a:pt x="62" y="168"/>
                    <a:pt x="69" y="160"/>
                    <a:pt x="74" y="157"/>
                  </a:cubicBezTo>
                  <a:cubicBezTo>
                    <a:pt x="83" y="151"/>
                    <a:pt x="91" y="144"/>
                    <a:pt x="99" y="138"/>
                  </a:cubicBezTo>
                  <a:cubicBezTo>
                    <a:pt x="117" y="123"/>
                    <a:pt x="134" y="107"/>
                    <a:pt x="150" y="91"/>
                  </a:cubicBezTo>
                  <a:cubicBezTo>
                    <a:pt x="166" y="74"/>
                    <a:pt x="186" y="53"/>
                    <a:pt x="175" y="29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8"/>
            <p:cNvSpPr>
              <a:spLocks/>
            </p:cNvSpPr>
            <p:nvPr/>
          </p:nvSpPr>
          <p:spPr bwMode="auto">
            <a:xfrm>
              <a:off x="4327525" y="5429251"/>
              <a:ext cx="357188" cy="395288"/>
            </a:xfrm>
            <a:custGeom>
              <a:avLst/>
              <a:gdLst>
                <a:gd name="T0" fmla="*/ 92 w 95"/>
                <a:gd name="T1" fmla="*/ 72 h 105"/>
                <a:gd name="T2" fmla="*/ 36 w 95"/>
                <a:gd name="T3" fmla="*/ 3 h 105"/>
                <a:gd name="T4" fmla="*/ 31 w 95"/>
                <a:gd name="T5" fmla="*/ 0 h 105"/>
                <a:gd name="T6" fmla="*/ 27 w 95"/>
                <a:gd name="T7" fmla="*/ 2 h 105"/>
                <a:gd name="T8" fmla="*/ 3 w 95"/>
                <a:gd name="T9" fmla="*/ 33 h 105"/>
                <a:gd name="T10" fmla="*/ 25 w 95"/>
                <a:gd name="T11" fmla="*/ 67 h 105"/>
                <a:gd name="T12" fmla="*/ 55 w 95"/>
                <a:gd name="T13" fmla="*/ 96 h 105"/>
                <a:gd name="T14" fmla="*/ 90 w 95"/>
                <a:gd name="T15" fmla="*/ 81 h 105"/>
                <a:gd name="T16" fmla="*/ 92 w 95"/>
                <a:gd name="T17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05">
                  <a:moveTo>
                    <a:pt x="92" y="72"/>
                  </a:moveTo>
                  <a:cubicBezTo>
                    <a:pt x="71" y="51"/>
                    <a:pt x="52" y="28"/>
                    <a:pt x="36" y="3"/>
                  </a:cubicBezTo>
                  <a:cubicBezTo>
                    <a:pt x="35" y="1"/>
                    <a:pt x="33" y="0"/>
                    <a:pt x="31" y="0"/>
                  </a:cubicBezTo>
                  <a:cubicBezTo>
                    <a:pt x="29" y="0"/>
                    <a:pt x="28" y="1"/>
                    <a:pt x="27" y="2"/>
                  </a:cubicBezTo>
                  <a:cubicBezTo>
                    <a:pt x="19" y="9"/>
                    <a:pt x="0" y="20"/>
                    <a:pt x="3" y="33"/>
                  </a:cubicBezTo>
                  <a:cubicBezTo>
                    <a:pt x="7" y="45"/>
                    <a:pt x="17" y="57"/>
                    <a:pt x="25" y="67"/>
                  </a:cubicBezTo>
                  <a:cubicBezTo>
                    <a:pt x="34" y="77"/>
                    <a:pt x="43" y="89"/>
                    <a:pt x="55" y="96"/>
                  </a:cubicBezTo>
                  <a:cubicBezTo>
                    <a:pt x="67" y="105"/>
                    <a:pt x="81" y="89"/>
                    <a:pt x="90" y="81"/>
                  </a:cubicBezTo>
                  <a:cubicBezTo>
                    <a:pt x="94" y="79"/>
                    <a:pt x="95" y="75"/>
                    <a:pt x="92" y="72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9"/>
            <p:cNvSpPr>
              <a:spLocks/>
            </p:cNvSpPr>
            <p:nvPr/>
          </p:nvSpPr>
          <p:spPr bwMode="auto">
            <a:xfrm>
              <a:off x="4679950" y="5180013"/>
              <a:ext cx="887413" cy="814388"/>
            </a:xfrm>
            <a:custGeom>
              <a:avLst/>
              <a:gdLst>
                <a:gd name="T0" fmla="*/ 233 w 236"/>
                <a:gd name="T1" fmla="*/ 178 h 216"/>
                <a:gd name="T2" fmla="*/ 195 w 236"/>
                <a:gd name="T3" fmla="*/ 3 h 216"/>
                <a:gd name="T4" fmla="*/ 192 w 236"/>
                <a:gd name="T5" fmla="*/ 0 h 216"/>
                <a:gd name="T6" fmla="*/ 45 w 236"/>
                <a:gd name="T7" fmla="*/ 0 h 216"/>
                <a:gd name="T8" fmla="*/ 42 w 236"/>
                <a:gd name="T9" fmla="*/ 3 h 216"/>
                <a:gd name="T10" fmla="*/ 6 w 236"/>
                <a:gd name="T11" fmla="*/ 167 h 216"/>
                <a:gd name="T12" fmla="*/ 7 w 236"/>
                <a:gd name="T13" fmla="*/ 194 h 216"/>
                <a:gd name="T14" fmla="*/ 32 w 236"/>
                <a:gd name="T15" fmla="*/ 204 h 216"/>
                <a:gd name="T16" fmla="*/ 146 w 236"/>
                <a:gd name="T17" fmla="*/ 214 h 216"/>
                <a:gd name="T18" fmla="*/ 209 w 236"/>
                <a:gd name="T19" fmla="*/ 205 h 216"/>
                <a:gd name="T20" fmla="*/ 233 w 236"/>
                <a:gd name="T21" fmla="*/ 17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216">
                  <a:moveTo>
                    <a:pt x="233" y="178"/>
                  </a:moveTo>
                  <a:cubicBezTo>
                    <a:pt x="220" y="120"/>
                    <a:pt x="211" y="60"/>
                    <a:pt x="195" y="3"/>
                  </a:cubicBezTo>
                  <a:cubicBezTo>
                    <a:pt x="194" y="1"/>
                    <a:pt x="193" y="0"/>
                    <a:pt x="192" y="0"/>
                  </a:cubicBezTo>
                  <a:cubicBezTo>
                    <a:pt x="143" y="0"/>
                    <a:pt x="94" y="0"/>
                    <a:pt x="45" y="0"/>
                  </a:cubicBezTo>
                  <a:cubicBezTo>
                    <a:pt x="44" y="0"/>
                    <a:pt x="42" y="1"/>
                    <a:pt x="42" y="3"/>
                  </a:cubicBezTo>
                  <a:cubicBezTo>
                    <a:pt x="27" y="57"/>
                    <a:pt x="17" y="112"/>
                    <a:pt x="6" y="167"/>
                  </a:cubicBezTo>
                  <a:cubicBezTo>
                    <a:pt x="4" y="176"/>
                    <a:pt x="0" y="186"/>
                    <a:pt x="7" y="194"/>
                  </a:cubicBezTo>
                  <a:cubicBezTo>
                    <a:pt x="13" y="200"/>
                    <a:pt x="24" y="202"/>
                    <a:pt x="32" y="204"/>
                  </a:cubicBezTo>
                  <a:cubicBezTo>
                    <a:pt x="70" y="213"/>
                    <a:pt x="108" y="216"/>
                    <a:pt x="146" y="214"/>
                  </a:cubicBezTo>
                  <a:cubicBezTo>
                    <a:pt x="167" y="213"/>
                    <a:pt x="189" y="211"/>
                    <a:pt x="209" y="205"/>
                  </a:cubicBezTo>
                  <a:cubicBezTo>
                    <a:pt x="223" y="200"/>
                    <a:pt x="236" y="194"/>
                    <a:pt x="233" y="178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0"/>
            <p:cNvSpPr>
              <a:spLocks/>
            </p:cNvSpPr>
            <p:nvPr/>
          </p:nvSpPr>
          <p:spPr bwMode="auto">
            <a:xfrm>
              <a:off x="5102225" y="5275263"/>
              <a:ext cx="41275" cy="631825"/>
            </a:xfrm>
            <a:custGeom>
              <a:avLst/>
              <a:gdLst>
                <a:gd name="T0" fmla="*/ 4 w 11"/>
                <a:gd name="T1" fmla="*/ 3 h 168"/>
                <a:gd name="T2" fmla="*/ 2 w 11"/>
                <a:gd name="T3" fmla="*/ 163 h 168"/>
                <a:gd name="T4" fmla="*/ 10 w 11"/>
                <a:gd name="T5" fmla="*/ 163 h 168"/>
                <a:gd name="T6" fmla="*/ 9 w 11"/>
                <a:gd name="T7" fmla="*/ 3 h 168"/>
                <a:gd name="T8" fmla="*/ 4 w 11"/>
                <a:gd name="T9" fmla="*/ 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8">
                  <a:moveTo>
                    <a:pt x="4" y="3"/>
                  </a:moveTo>
                  <a:cubicBezTo>
                    <a:pt x="0" y="56"/>
                    <a:pt x="2" y="110"/>
                    <a:pt x="2" y="163"/>
                  </a:cubicBezTo>
                  <a:cubicBezTo>
                    <a:pt x="3" y="168"/>
                    <a:pt x="10" y="168"/>
                    <a:pt x="10" y="163"/>
                  </a:cubicBezTo>
                  <a:cubicBezTo>
                    <a:pt x="11" y="110"/>
                    <a:pt x="11" y="56"/>
                    <a:pt x="9" y="3"/>
                  </a:cubicBezTo>
                  <a:cubicBezTo>
                    <a:pt x="8" y="0"/>
                    <a:pt x="5" y="0"/>
                    <a:pt x="4" y="3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1"/>
            <p:cNvSpPr>
              <a:spLocks/>
            </p:cNvSpPr>
            <p:nvPr/>
          </p:nvSpPr>
          <p:spPr bwMode="auto">
            <a:xfrm>
              <a:off x="4660900" y="5772151"/>
              <a:ext cx="925513" cy="233363"/>
            </a:xfrm>
            <a:custGeom>
              <a:avLst/>
              <a:gdLst>
                <a:gd name="T0" fmla="*/ 235 w 246"/>
                <a:gd name="T1" fmla="*/ 5 h 62"/>
                <a:gd name="T2" fmla="*/ 233 w 246"/>
                <a:gd name="T3" fmla="*/ 2 h 62"/>
                <a:gd name="T4" fmla="*/ 228 w 246"/>
                <a:gd name="T5" fmla="*/ 1 h 62"/>
                <a:gd name="T6" fmla="*/ 127 w 246"/>
                <a:gd name="T7" fmla="*/ 12 h 62"/>
                <a:gd name="T8" fmla="*/ 18 w 246"/>
                <a:gd name="T9" fmla="*/ 1 h 62"/>
                <a:gd name="T10" fmla="*/ 11 w 246"/>
                <a:gd name="T11" fmla="*/ 5 h 62"/>
                <a:gd name="T12" fmla="*/ 10 w 246"/>
                <a:gd name="T13" fmla="*/ 42 h 62"/>
                <a:gd name="T14" fmla="*/ 30 w 246"/>
                <a:gd name="T15" fmla="*/ 50 h 62"/>
                <a:gd name="T16" fmla="*/ 114 w 246"/>
                <a:gd name="T17" fmla="*/ 61 h 62"/>
                <a:gd name="T18" fmla="*/ 210 w 246"/>
                <a:gd name="T19" fmla="*/ 53 h 62"/>
                <a:gd name="T20" fmla="*/ 239 w 246"/>
                <a:gd name="T21" fmla="*/ 40 h 62"/>
                <a:gd name="T22" fmla="*/ 235 w 246"/>
                <a:gd name="T23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62">
                  <a:moveTo>
                    <a:pt x="235" y="5"/>
                  </a:moveTo>
                  <a:cubicBezTo>
                    <a:pt x="235" y="4"/>
                    <a:pt x="234" y="2"/>
                    <a:pt x="233" y="2"/>
                  </a:cubicBezTo>
                  <a:cubicBezTo>
                    <a:pt x="231" y="1"/>
                    <a:pt x="230" y="0"/>
                    <a:pt x="228" y="1"/>
                  </a:cubicBezTo>
                  <a:cubicBezTo>
                    <a:pt x="196" y="11"/>
                    <a:pt x="160" y="12"/>
                    <a:pt x="127" y="12"/>
                  </a:cubicBezTo>
                  <a:cubicBezTo>
                    <a:pt x="91" y="12"/>
                    <a:pt x="54" y="9"/>
                    <a:pt x="18" y="1"/>
                  </a:cubicBezTo>
                  <a:cubicBezTo>
                    <a:pt x="15" y="0"/>
                    <a:pt x="11" y="2"/>
                    <a:pt x="11" y="5"/>
                  </a:cubicBezTo>
                  <a:cubicBezTo>
                    <a:pt x="8" y="16"/>
                    <a:pt x="0" y="32"/>
                    <a:pt x="10" y="42"/>
                  </a:cubicBezTo>
                  <a:cubicBezTo>
                    <a:pt x="15" y="47"/>
                    <a:pt x="23" y="48"/>
                    <a:pt x="30" y="50"/>
                  </a:cubicBezTo>
                  <a:cubicBezTo>
                    <a:pt x="57" y="56"/>
                    <a:pt x="86" y="60"/>
                    <a:pt x="114" y="61"/>
                  </a:cubicBezTo>
                  <a:cubicBezTo>
                    <a:pt x="146" y="62"/>
                    <a:pt x="179" y="61"/>
                    <a:pt x="210" y="53"/>
                  </a:cubicBezTo>
                  <a:cubicBezTo>
                    <a:pt x="220" y="51"/>
                    <a:pt x="232" y="48"/>
                    <a:pt x="239" y="40"/>
                  </a:cubicBezTo>
                  <a:cubicBezTo>
                    <a:pt x="246" y="31"/>
                    <a:pt x="238" y="15"/>
                    <a:pt x="235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2"/>
            <p:cNvSpPr>
              <a:spLocks/>
            </p:cNvSpPr>
            <p:nvPr/>
          </p:nvSpPr>
          <p:spPr bwMode="auto">
            <a:xfrm>
              <a:off x="4157663" y="3681413"/>
              <a:ext cx="733425" cy="738188"/>
            </a:xfrm>
            <a:custGeom>
              <a:avLst/>
              <a:gdLst>
                <a:gd name="T0" fmla="*/ 183 w 195"/>
                <a:gd name="T1" fmla="*/ 73 h 196"/>
                <a:gd name="T2" fmla="*/ 106 w 195"/>
                <a:gd name="T3" fmla="*/ 5 h 196"/>
                <a:gd name="T4" fmla="*/ 21 w 195"/>
                <a:gd name="T5" fmla="*/ 42 h 196"/>
                <a:gd name="T6" fmla="*/ 25 w 195"/>
                <a:gd name="T7" fmla="*/ 147 h 196"/>
                <a:gd name="T8" fmla="*/ 133 w 195"/>
                <a:gd name="T9" fmla="*/ 183 h 196"/>
                <a:gd name="T10" fmla="*/ 183 w 195"/>
                <a:gd name="T11" fmla="*/ 7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6">
                  <a:moveTo>
                    <a:pt x="183" y="73"/>
                  </a:moveTo>
                  <a:cubicBezTo>
                    <a:pt x="172" y="39"/>
                    <a:pt x="143" y="10"/>
                    <a:pt x="106" y="5"/>
                  </a:cubicBezTo>
                  <a:cubicBezTo>
                    <a:pt x="73" y="0"/>
                    <a:pt x="39" y="15"/>
                    <a:pt x="21" y="42"/>
                  </a:cubicBezTo>
                  <a:cubicBezTo>
                    <a:pt x="0" y="74"/>
                    <a:pt x="2" y="118"/>
                    <a:pt x="25" y="147"/>
                  </a:cubicBezTo>
                  <a:cubicBezTo>
                    <a:pt x="49" y="179"/>
                    <a:pt x="95" y="196"/>
                    <a:pt x="133" y="183"/>
                  </a:cubicBezTo>
                  <a:cubicBezTo>
                    <a:pt x="180" y="169"/>
                    <a:pt x="195" y="117"/>
                    <a:pt x="183" y="73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3"/>
            <p:cNvSpPr>
              <a:spLocks/>
            </p:cNvSpPr>
            <p:nvPr/>
          </p:nvSpPr>
          <p:spPr bwMode="auto">
            <a:xfrm>
              <a:off x="4297363" y="3832226"/>
              <a:ext cx="439738" cy="436563"/>
            </a:xfrm>
            <a:custGeom>
              <a:avLst/>
              <a:gdLst>
                <a:gd name="T0" fmla="*/ 112 w 117"/>
                <a:gd name="T1" fmla="*/ 42 h 116"/>
                <a:gd name="T2" fmla="*/ 59 w 117"/>
                <a:gd name="T3" fmla="*/ 0 h 116"/>
                <a:gd name="T4" fmla="*/ 6 w 117"/>
                <a:gd name="T5" fmla="*/ 64 h 116"/>
                <a:gd name="T6" fmla="*/ 41 w 117"/>
                <a:gd name="T7" fmla="*/ 106 h 116"/>
                <a:gd name="T8" fmla="*/ 103 w 117"/>
                <a:gd name="T9" fmla="*/ 94 h 116"/>
                <a:gd name="T10" fmla="*/ 112 w 117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6">
                  <a:moveTo>
                    <a:pt x="112" y="42"/>
                  </a:moveTo>
                  <a:cubicBezTo>
                    <a:pt x="104" y="18"/>
                    <a:pt x="84" y="0"/>
                    <a:pt x="59" y="0"/>
                  </a:cubicBezTo>
                  <a:cubicBezTo>
                    <a:pt x="29" y="0"/>
                    <a:pt x="0" y="25"/>
                    <a:pt x="6" y="64"/>
                  </a:cubicBezTo>
                  <a:cubicBezTo>
                    <a:pt x="9" y="83"/>
                    <a:pt x="24" y="98"/>
                    <a:pt x="41" y="106"/>
                  </a:cubicBezTo>
                  <a:cubicBezTo>
                    <a:pt x="66" y="116"/>
                    <a:pt x="90" y="111"/>
                    <a:pt x="103" y="94"/>
                  </a:cubicBezTo>
                  <a:cubicBezTo>
                    <a:pt x="116" y="79"/>
                    <a:pt x="117" y="60"/>
                    <a:pt x="112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4"/>
            <p:cNvSpPr>
              <a:spLocks/>
            </p:cNvSpPr>
            <p:nvPr/>
          </p:nvSpPr>
          <p:spPr bwMode="auto">
            <a:xfrm>
              <a:off x="5364163" y="3689351"/>
              <a:ext cx="733425" cy="735013"/>
            </a:xfrm>
            <a:custGeom>
              <a:avLst/>
              <a:gdLst>
                <a:gd name="T0" fmla="*/ 180 w 195"/>
                <a:gd name="T1" fmla="*/ 54 h 195"/>
                <a:gd name="T2" fmla="*/ 103 w 195"/>
                <a:gd name="T3" fmla="*/ 2 h 195"/>
                <a:gd name="T4" fmla="*/ 11 w 195"/>
                <a:gd name="T5" fmla="*/ 71 h 195"/>
                <a:gd name="T6" fmla="*/ 48 w 195"/>
                <a:gd name="T7" fmla="*/ 176 h 195"/>
                <a:gd name="T8" fmla="*/ 159 w 195"/>
                <a:gd name="T9" fmla="*/ 157 h 195"/>
                <a:gd name="T10" fmla="*/ 180 w 195"/>
                <a:gd name="T11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5">
                  <a:moveTo>
                    <a:pt x="180" y="54"/>
                  </a:moveTo>
                  <a:cubicBezTo>
                    <a:pt x="167" y="23"/>
                    <a:pt x="136" y="3"/>
                    <a:pt x="103" y="2"/>
                  </a:cubicBezTo>
                  <a:cubicBezTo>
                    <a:pt x="59" y="0"/>
                    <a:pt x="24" y="31"/>
                    <a:pt x="11" y="71"/>
                  </a:cubicBezTo>
                  <a:cubicBezTo>
                    <a:pt x="0" y="110"/>
                    <a:pt x="10" y="156"/>
                    <a:pt x="48" y="176"/>
                  </a:cubicBezTo>
                  <a:cubicBezTo>
                    <a:pt x="83" y="195"/>
                    <a:pt x="130" y="183"/>
                    <a:pt x="159" y="157"/>
                  </a:cubicBezTo>
                  <a:cubicBezTo>
                    <a:pt x="186" y="131"/>
                    <a:pt x="195" y="89"/>
                    <a:pt x="180" y="54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5"/>
            <p:cNvSpPr>
              <a:spLocks/>
            </p:cNvSpPr>
            <p:nvPr/>
          </p:nvSpPr>
          <p:spPr bwMode="auto">
            <a:xfrm>
              <a:off x="5511800" y="3832226"/>
              <a:ext cx="442913" cy="436563"/>
            </a:xfrm>
            <a:custGeom>
              <a:avLst/>
              <a:gdLst>
                <a:gd name="T0" fmla="*/ 6 w 118"/>
                <a:gd name="T1" fmla="*/ 42 h 116"/>
                <a:gd name="T2" fmla="*/ 59 w 118"/>
                <a:gd name="T3" fmla="*/ 0 h 116"/>
                <a:gd name="T4" fmla="*/ 111 w 118"/>
                <a:gd name="T5" fmla="*/ 64 h 116"/>
                <a:gd name="T6" fmla="*/ 77 w 118"/>
                <a:gd name="T7" fmla="*/ 106 h 116"/>
                <a:gd name="T8" fmla="*/ 15 w 118"/>
                <a:gd name="T9" fmla="*/ 94 h 116"/>
                <a:gd name="T10" fmla="*/ 6 w 118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16">
                  <a:moveTo>
                    <a:pt x="6" y="42"/>
                  </a:moveTo>
                  <a:cubicBezTo>
                    <a:pt x="13" y="18"/>
                    <a:pt x="34" y="0"/>
                    <a:pt x="59" y="0"/>
                  </a:cubicBezTo>
                  <a:cubicBezTo>
                    <a:pt x="89" y="0"/>
                    <a:pt x="118" y="25"/>
                    <a:pt x="111" y="64"/>
                  </a:cubicBezTo>
                  <a:cubicBezTo>
                    <a:pt x="108" y="83"/>
                    <a:pt x="94" y="98"/>
                    <a:pt x="77" y="106"/>
                  </a:cubicBezTo>
                  <a:cubicBezTo>
                    <a:pt x="51" y="116"/>
                    <a:pt x="27" y="111"/>
                    <a:pt x="15" y="94"/>
                  </a:cubicBezTo>
                  <a:cubicBezTo>
                    <a:pt x="2" y="79"/>
                    <a:pt x="0" y="60"/>
                    <a:pt x="6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6"/>
            <p:cNvSpPr>
              <a:spLocks/>
            </p:cNvSpPr>
            <p:nvPr/>
          </p:nvSpPr>
          <p:spPr bwMode="auto">
            <a:xfrm>
              <a:off x="4984750" y="5418138"/>
              <a:ext cx="285750" cy="63500"/>
            </a:xfrm>
            <a:custGeom>
              <a:avLst/>
              <a:gdLst>
                <a:gd name="T0" fmla="*/ 1 w 76"/>
                <a:gd name="T1" fmla="*/ 5 h 17"/>
                <a:gd name="T2" fmla="*/ 73 w 76"/>
                <a:gd name="T3" fmla="*/ 7 h 17"/>
                <a:gd name="T4" fmla="*/ 71 w 76"/>
                <a:gd name="T5" fmla="*/ 1 h 17"/>
                <a:gd name="T6" fmla="*/ 37 w 76"/>
                <a:gd name="T7" fmla="*/ 8 h 17"/>
                <a:gd name="T8" fmla="*/ 2 w 76"/>
                <a:gd name="T9" fmla="*/ 3 h 17"/>
                <a:gd name="T10" fmla="*/ 1 w 76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7">
                  <a:moveTo>
                    <a:pt x="1" y="5"/>
                  </a:moveTo>
                  <a:cubicBezTo>
                    <a:pt x="22" y="17"/>
                    <a:pt x="51" y="15"/>
                    <a:pt x="73" y="7"/>
                  </a:cubicBezTo>
                  <a:cubicBezTo>
                    <a:pt x="76" y="5"/>
                    <a:pt x="75" y="0"/>
                    <a:pt x="71" y="1"/>
                  </a:cubicBezTo>
                  <a:cubicBezTo>
                    <a:pt x="60" y="6"/>
                    <a:pt x="49" y="8"/>
                    <a:pt x="37" y="8"/>
                  </a:cubicBezTo>
                  <a:cubicBezTo>
                    <a:pt x="25" y="8"/>
                    <a:pt x="14" y="5"/>
                    <a:pt x="2" y="3"/>
                  </a:cubicBezTo>
                  <a:cubicBezTo>
                    <a:pt x="1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Oval 77"/>
            <p:cNvSpPr>
              <a:spLocks noChangeArrowheads="1"/>
            </p:cNvSpPr>
            <p:nvPr/>
          </p:nvSpPr>
          <p:spPr bwMode="auto">
            <a:xfrm>
              <a:off x="5214938" y="5395913"/>
              <a:ext cx="74613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Oval 78"/>
            <p:cNvSpPr>
              <a:spLocks noChangeArrowheads="1"/>
            </p:cNvSpPr>
            <p:nvPr/>
          </p:nvSpPr>
          <p:spPr bwMode="auto">
            <a:xfrm>
              <a:off x="4959350" y="5395913"/>
              <a:ext cx="77788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9"/>
            <p:cNvSpPr>
              <a:spLocks/>
            </p:cNvSpPr>
            <p:nvPr/>
          </p:nvSpPr>
          <p:spPr bwMode="auto">
            <a:xfrm>
              <a:off x="4984750" y="5549901"/>
              <a:ext cx="285750" cy="63500"/>
            </a:xfrm>
            <a:custGeom>
              <a:avLst/>
              <a:gdLst>
                <a:gd name="T0" fmla="*/ 1 w 76"/>
                <a:gd name="T1" fmla="*/ 5 h 17"/>
                <a:gd name="T2" fmla="*/ 73 w 76"/>
                <a:gd name="T3" fmla="*/ 7 h 17"/>
                <a:gd name="T4" fmla="*/ 71 w 76"/>
                <a:gd name="T5" fmla="*/ 2 h 17"/>
                <a:gd name="T6" fmla="*/ 37 w 76"/>
                <a:gd name="T7" fmla="*/ 8 h 17"/>
                <a:gd name="T8" fmla="*/ 2 w 76"/>
                <a:gd name="T9" fmla="*/ 3 h 17"/>
                <a:gd name="T10" fmla="*/ 1 w 76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7">
                  <a:moveTo>
                    <a:pt x="1" y="5"/>
                  </a:moveTo>
                  <a:cubicBezTo>
                    <a:pt x="22" y="17"/>
                    <a:pt x="51" y="15"/>
                    <a:pt x="73" y="7"/>
                  </a:cubicBezTo>
                  <a:cubicBezTo>
                    <a:pt x="76" y="6"/>
                    <a:pt x="75" y="0"/>
                    <a:pt x="71" y="2"/>
                  </a:cubicBezTo>
                  <a:cubicBezTo>
                    <a:pt x="60" y="6"/>
                    <a:pt x="49" y="8"/>
                    <a:pt x="37" y="8"/>
                  </a:cubicBezTo>
                  <a:cubicBezTo>
                    <a:pt x="25" y="8"/>
                    <a:pt x="14" y="5"/>
                    <a:pt x="2" y="3"/>
                  </a:cubicBezTo>
                  <a:cubicBezTo>
                    <a:pt x="1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Oval 80"/>
            <p:cNvSpPr>
              <a:spLocks noChangeArrowheads="1"/>
            </p:cNvSpPr>
            <p:nvPr/>
          </p:nvSpPr>
          <p:spPr bwMode="auto">
            <a:xfrm>
              <a:off x="5214938" y="5527676"/>
              <a:ext cx="74613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Oval 81"/>
            <p:cNvSpPr>
              <a:spLocks noChangeArrowheads="1"/>
            </p:cNvSpPr>
            <p:nvPr/>
          </p:nvSpPr>
          <p:spPr bwMode="auto">
            <a:xfrm>
              <a:off x="4959350" y="5527676"/>
              <a:ext cx="77788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82"/>
            <p:cNvSpPr>
              <a:spLocks/>
            </p:cNvSpPr>
            <p:nvPr/>
          </p:nvSpPr>
          <p:spPr bwMode="auto">
            <a:xfrm>
              <a:off x="4984750" y="5681663"/>
              <a:ext cx="285750" cy="63500"/>
            </a:xfrm>
            <a:custGeom>
              <a:avLst/>
              <a:gdLst>
                <a:gd name="T0" fmla="*/ 1 w 76"/>
                <a:gd name="T1" fmla="*/ 5 h 17"/>
                <a:gd name="T2" fmla="*/ 73 w 76"/>
                <a:gd name="T3" fmla="*/ 7 h 17"/>
                <a:gd name="T4" fmla="*/ 71 w 76"/>
                <a:gd name="T5" fmla="*/ 2 h 17"/>
                <a:gd name="T6" fmla="*/ 37 w 76"/>
                <a:gd name="T7" fmla="*/ 8 h 17"/>
                <a:gd name="T8" fmla="*/ 2 w 76"/>
                <a:gd name="T9" fmla="*/ 3 h 17"/>
                <a:gd name="T10" fmla="*/ 1 w 76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7">
                  <a:moveTo>
                    <a:pt x="1" y="5"/>
                  </a:moveTo>
                  <a:cubicBezTo>
                    <a:pt x="22" y="17"/>
                    <a:pt x="51" y="15"/>
                    <a:pt x="73" y="7"/>
                  </a:cubicBezTo>
                  <a:cubicBezTo>
                    <a:pt x="76" y="6"/>
                    <a:pt x="75" y="0"/>
                    <a:pt x="71" y="2"/>
                  </a:cubicBezTo>
                  <a:cubicBezTo>
                    <a:pt x="60" y="6"/>
                    <a:pt x="49" y="8"/>
                    <a:pt x="37" y="8"/>
                  </a:cubicBezTo>
                  <a:cubicBezTo>
                    <a:pt x="25" y="8"/>
                    <a:pt x="14" y="5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Oval 83"/>
            <p:cNvSpPr>
              <a:spLocks noChangeArrowheads="1"/>
            </p:cNvSpPr>
            <p:nvPr/>
          </p:nvSpPr>
          <p:spPr bwMode="auto">
            <a:xfrm>
              <a:off x="5214938" y="5659438"/>
              <a:ext cx="74613" cy="77788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84"/>
            <p:cNvSpPr>
              <a:spLocks noChangeArrowheads="1"/>
            </p:cNvSpPr>
            <p:nvPr/>
          </p:nvSpPr>
          <p:spPr bwMode="auto">
            <a:xfrm>
              <a:off x="4959350" y="5659438"/>
              <a:ext cx="77788" cy="77788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85"/>
            <p:cNvSpPr>
              <a:spLocks/>
            </p:cNvSpPr>
            <p:nvPr/>
          </p:nvSpPr>
          <p:spPr bwMode="auto">
            <a:xfrm>
              <a:off x="4375150" y="3983038"/>
              <a:ext cx="1546225" cy="1352550"/>
            </a:xfrm>
            <a:custGeom>
              <a:avLst/>
              <a:gdLst>
                <a:gd name="T0" fmla="*/ 363 w 411"/>
                <a:gd name="T1" fmla="*/ 92 h 359"/>
                <a:gd name="T2" fmla="*/ 171 w 411"/>
                <a:gd name="T3" fmla="*/ 8 h 359"/>
                <a:gd name="T4" fmla="*/ 19 w 411"/>
                <a:gd name="T5" fmla="*/ 120 h 359"/>
                <a:gd name="T6" fmla="*/ 12 w 411"/>
                <a:gd name="T7" fmla="*/ 239 h 359"/>
                <a:gd name="T8" fmla="*/ 81 w 411"/>
                <a:gd name="T9" fmla="*/ 328 h 359"/>
                <a:gd name="T10" fmla="*/ 203 w 411"/>
                <a:gd name="T11" fmla="*/ 358 h 359"/>
                <a:gd name="T12" fmla="*/ 325 w 411"/>
                <a:gd name="T13" fmla="*/ 329 h 359"/>
                <a:gd name="T14" fmla="*/ 363 w 411"/>
                <a:gd name="T15" fmla="*/ 9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1" h="359">
                  <a:moveTo>
                    <a:pt x="363" y="92"/>
                  </a:moveTo>
                  <a:cubicBezTo>
                    <a:pt x="321" y="30"/>
                    <a:pt x="244" y="0"/>
                    <a:pt x="171" y="8"/>
                  </a:cubicBezTo>
                  <a:cubicBezTo>
                    <a:pt x="104" y="16"/>
                    <a:pt x="45" y="57"/>
                    <a:pt x="19" y="120"/>
                  </a:cubicBezTo>
                  <a:cubicBezTo>
                    <a:pt x="3" y="157"/>
                    <a:pt x="0" y="200"/>
                    <a:pt x="12" y="239"/>
                  </a:cubicBezTo>
                  <a:cubicBezTo>
                    <a:pt x="23" y="276"/>
                    <a:pt x="48" y="307"/>
                    <a:pt x="81" y="328"/>
                  </a:cubicBezTo>
                  <a:cubicBezTo>
                    <a:pt x="117" y="351"/>
                    <a:pt x="160" y="359"/>
                    <a:pt x="203" y="358"/>
                  </a:cubicBezTo>
                  <a:cubicBezTo>
                    <a:pt x="244" y="358"/>
                    <a:pt x="289" y="351"/>
                    <a:pt x="325" y="329"/>
                  </a:cubicBezTo>
                  <a:cubicBezTo>
                    <a:pt x="405" y="278"/>
                    <a:pt x="411" y="167"/>
                    <a:pt x="363" y="92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86"/>
            <p:cNvSpPr>
              <a:spLocks/>
            </p:cNvSpPr>
            <p:nvPr/>
          </p:nvSpPr>
          <p:spPr bwMode="auto">
            <a:xfrm>
              <a:off x="5116513" y="4699001"/>
              <a:ext cx="22225" cy="173038"/>
            </a:xfrm>
            <a:custGeom>
              <a:avLst/>
              <a:gdLst>
                <a:gd name="T0" fmla="*/ 0 w 6"/>
                <a:gd name="T1" fmla="*/ 2 h 46"/>
                <a:gd name="T2" fmla="*/ 0 w 6"/>
                <a:gd name="T3" fmla="*/ 42 h 46"/>
                <a:gd name="T4" fmla="*/ 5 w 6"/>
                <a:gd name="T5" fmla="*/ 42 h 46"/>
                <a:gd name="T6" fmla="*/ 4 w 6"/>
                <a:gd name="T7" fmla="*/ 2 h 46"/>
                <a:gd name="T8" fmla="*/ 0 w 6"/>
                <a:gd name="T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6">
                  <a:moveTo>
                    <a:pt x="0" y="2"/>
                  </a:moveTo>
                  <a:cubicBezTo>
                    <a:pt x="0" y="15"/>
                    <a:pt x="0" y="29"/>
                    <a:pt x="0" y="42"/>
                  </a:cubicBezTo>
                  <a:cubicBezTo>
                    <a:pt x="0" y="46"/>
                    <a:pt x="6" y="46"/>
                    <a:pt x="5" y="42"/>
                  </a:cubicBezTo>
                  <a:cubicBezTo>
                    <a:pt x="5" y="29"/>
                    <a:pt x="5" y="15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87"/>
            <p:cNvSpPr>
              <a:spLocks noChangeArrowheads="1"/>
            </p:cNvSpPr>
            <p:nvPr/>
          </p:nvSpPr>
          <p:spPr bwMode="auto">
            <a:xfrm>
              <a:off x="5067300" y="4676776"/>
              <a:ext cx="117475" cy="63500"/>
            </a:xfrm>
            <a:prstGeom prst="ellipse">
              <a:avLst/>
            </a:prstGeom>
            <a:solidFill>
              <a:srgbClr val="F7B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88"/>
            <p:cNvSpPr>
              <a:spLocks noChangeArrowheads="1"/>
            </p:cNvSpPr>
            <p:nvPr/>
          </p:nvSpPr>
          <p:spPr bwMode="auto">
            <a:xfrm>
              <a:off x="5281613" y="4592638"/>
              <a:ext cx="188913" cy="188913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Oval 89"/>
            <p:cNvSpPr>
              <a:spLocks noChangeArrowheads="1"/>
            </p:cNvSpPr>
            <p:nvPr/>
          </p:nvSpPr>
          <p:spPr bwMode="auto">
            <a:xfrm>
              <a:off x="4781550" y="4592638"/>
              <a:ext cx="184150" cy="188913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90"/>
            <p:cNvSpPr>
              <a:spLocks/>
            </p:cNvSpPr>
            <p:nvPr/>
          </p:nvSpPr>
          <p:spPr bwMode="auto">
            <a:xfrm>
              <a:off x="5011738" y="4765676"/>
              <a:ext cx="244475" cy="133350"/>
            </a:xfrm>
            <a:custGeom>
              <a:avLst/>
              <a:gdLst>
                <a:gd name="T0" fmla="*/ 1 w 65"/>
                <a:gd name="T1" fmla="*/ 7 h 35"/>
                <a:gd name="T2" fmla="*/ 62 w 65"/>
                <a:gd name="T3" fmla="*/ 10 h 35"/>
                <a:gd name="T4" fmla="*/ 54 w 65"/>
                <a:gd name="T5" fmla="*/ 5 h 35"/>
                <a:gd name="T6" fmla="*/ 27 w 65"/>
                <a:gd name="T7" fmla="*/ 20 h 35"/>
                <a:gd name="T8" fmla="*/ 5 w 65"/>
                <a:gd name="T9" fmla="*/ 4 h 35"/>
                <a:gd name="T10" fmla="*/ 1 w 65"/>
                <a:gd name="T1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35">
                  <a:moveTo>
                    <a:pt x="1" y="7"/>
                  </a:moveTo>
                  <a:cubicBezTo>
                    <a:pt x="14" y="32"/>
                    <a:pt x="47" y="35"/>
                    <a:pt x="62" y="10"/>
                  </a:cubicBezTo>
                  <a:cubicBezTo>
                    <a:pt x="65" y="5"/>
                    <a:pt x="57" y="0"/>
                    <a:pt x="54" y="5"/>
                  </a:cubicBezTo>
                  <a:cubicBezTo>
                    <a:pt x="48" y="14"/>
                    <a:pt x="38" y="22"/>
                    <a:pt x="27" y="20"/>
                  </a:cubicBezTo>
                  <a:cubicBezTo>
                    <a:pt x="18" y="18"/>
                    <a:pt x="10" y="11"/>
                    <a:pt x="5" y="4"/>
                  </a:cubicBezTo>
                  <a:cubicBezTo>
                    <a:pt x="3" y="2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91"/>
            <p:cNvSpPr>
              <a:spLocks/>
            </p:cNvSpPr>
            <p:nvPr/>
          </p:nvSpPr>
          <p:spPr bwMode="auto">
            <a:xfrm>
              <a:off x="4059238" y="4687888"/>
              <a:ext cx="779463" cy="187325"/>
            </a:xfrm>
            <a:custGeom>
              <a:avLst/>
              <a:gdLst>
                <a:gd name="T0" fmla="*/ 2 w 207"/>
                <a:gd name="T1" fmla="*/ 3 h 50"/>
                <a:gd name="T2" fmla="*/ 204 w 207"/>
                <a:gd name="T3" fmla="*/ 49 h 50"/>
                <a:gd name="T4" fmla="*/ 205 w 207"/>
                <a:gd name="T5" fmla="*/ 45 h 50"/>
                <a:gd name="T6" fmla="*/ 3 w 207"/>
                <a:gd name="T7" fmla="*/ 0 h 50"/>
                <a:gd name="T8" fmla="*/ 2 w 207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50">
                  <a:moveTo>
                    <a:pt x="2" y="3"/>
                  </a:moveTo>
                  <a:cubicBezTo>
                    <a:pt x="71" y="14"/>
                    <a:pt x="137" y="30"/>
                    <a:pt x="204" y="49"/>
                  </a:cubicBezTo>
                  <a:cubicBezTo>
                    <a:pt x="206" y="50"/>
                    <a:pt x="207" y="46"/>
                    <a:pt x="205" y="45"/>
                  </a:cubicBezTo>
                  <a:cubicBezTo>
                    <a:pt x="139" y="24"/>
                    <a:pt x="71" y="9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92"/>
            <p:cNvSpPr>
              <a:spLocks/>
            </p:cNvSpPr>
            <p:nvPr/>
          </p:nvSpPr>
          <p:spPr bwMode="auto">
            <a:xfrm>
              <a:off x="4067175" y="4924426"/>
              <a:ext cx="725488" cy="63500"/>
            </a:xfrm>
            <a:custGeom>
              <a:avLst/>
              <a:gdLst>
                <a:gd name="T0" fmla="*/ 3 w 193"/>
                <a:gd name="T1" fmla="*/ 16 h 17"/>
                <a:gd name="T2" fmla="*/ 190 w 193"/>
                <a:gd name="T3" fmla="*/ 5 h 17"/>
                <a:gd name="T4" fmla="*/ 190 w 193"/>
                <a:gd name="T5" fmla="*/ 0 h 17"/>
                <a:gd name="T6" fmla="*/ 3 w 193"/>
                <a:gd name="T7" fmla="*/ 12 h 17"/>
                <a:gd name="T8" fmla="*/ 3 w 193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">
                  <a:moveTo>
                    <a:pt x="3" y="16"/>
                  </a:moveTo>
                  <a:cubicBezTo>
                    <a:pt x="65" y="11"/>
                    <a:pt x="128" y="12"/>
                    <a:pt x="190" y="5"/>
                  </a:cubicBezTo>
                  <a:cubicBezTo>
                    <a:pt x="193" y="5"/>
                    <a:pt x="193" y="0"/>
                    <a:pt x="190" y="0"/>
                  </a:cubicBezTo>
                  <a:cubicBezTo>
                    <a:pt x="128" y="5"/>
                    <a:pt x="65" y="6"/>
                    <a:pt x="3" y="12"/>
                  </a:cubicBezTo>
                  <a:cubicBezTo>
                    <a:pt x="0" y="13"/>
                    <a:pt x="0" y="17"/>
                    <a:pt x="3" y="16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93"/>
            <p:cNvSpPr>
              <a:spLocks/>
            </p:cNvSpPr>
            <p:nvPr/>
          </p:nvSpPr>
          <p:spPr bwMode="auto">
            <a:xfrm>
              <a:off x="5410200" y="4687888"/>
              <a:ext cx="782638" cy="187325"/>
            </a:xfrm>
            <a:custGeom>
              <a:avLst/>
              <a:gdLst>
                <a:gd name="T0" fmla="*/ 205 w 208"/>
                <a:gd name="T1" fmla="*/ 0 h 50"/>
                <a:gd name="T2" fmla="*/ 3 w 208"/>
                <a:gd name="T3" fmla="*/ 45 h 50"/>
                <a:gd name="T4" fmla="*/ 4 w 208"/>
                <a:gd name="T5" fmla="*/ 49 h 50"/>
                <a:gd name="T6" fmla="*/ 206 w 208"/>
                <a:gd name="T7" fmla="*/ 3 h 50"/>
                <a:gd name="T8" fmla="*/ 205 w 20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50">
                  <a:moveTo>
                    <a:pt x="205" y="0"/>
                  </a:moveTo>
                  <a:cubicBezTo>
                    <a:pt x="137" y="9"/>
                    <a:pt x="68" y="24"/>
                    <a:pt x="3" y="45"/>
                  </a:cubicBezTo>
                  <a:cubicBezTo>
                    <a:pt x="0" y="46"/>
                    <a:pt x="1" y="50"/>
                    <a:pt x="4" y="49"/>
                  </a:cubicBezTo>
                  <a:cubicBezTo>
                    <a:pt x="70" y="30"/>
                    <a:pt x="137" y="14"/>
                    <a:pt x="206" y="3"/>
                  </a:cubicBezTo>
                  <a:cubicBezTo>
                    <a:pt x="208" y="3"/>
                    <a:pt x="207" y="0"/>
                    <a:pt x="205" y="0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94"/>
            <p:cNvSpPr>
              <a:spLocks/>
            </p:cNvSpPr>
            <p:nvPr/>
          </p:nvSpPr>
          <p:spPr bwMode="auto">
            <a:xfrm>
              <a:off x="5454650" y="4924426"/>
              <a:ext cx="730250" cy="63500"/>
            </a:xfrm>
            <a:custGeom>
              <a:avLst/>
              <a:gdLst>
                <a:gd name="T0" fmla="*/ 191 w 194"/>
                <a:gd name="T1" fmla="*/ 12 h 17"/>
                <a:gd name="T2" fmla="*/ 3 w 194"/>
                <a:gd name="T3" fmla="*/ 0 h 17"/>
                <a:gd name="T4" fmla="*/ 3 w 194"/>
                <a:gd name="T5" fmla="*/ 5 h 17"/>
                <a:gd name="T6" fmla="*/ 191 w 194"/>
                <a:gd name="T7" fmla="*/ 16 h 17"/>
                <a:gd name="T8" fmla="*/ 191 w 194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7">
                  <a:moveTo>
                    <a:pt x="191" y="12"/>
                  </a:moveTo>
                  <a:cubicBezTo>
                    <a:pt x="129" y="6"/>
                    <a:pt x="66" y="5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66" y="12"/>
                    <a:pt x="129" y="11"/>
                    <a:pt x="191" y="16"/>
                  </a:cubicBezTo>
                  <a:cubicBezTo>
                    <a:pt x="194" y="17"/>
                    <a:pt x="194" y="13"/>
                    <a:pt x="191" y="12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95"/>
            <p:cNvSpPr>
              <a:spLocks/>
            </p:cNvSpPr>
            <p:nvPr/>
          </p:nvSpPr>
          <p:spPr bwMode="auto">
            <a:xfrm>
              <a:off x="4729163" y="5305426"/>
              <a:ext cx="101600" cy="360363"/>
            </a:xfrm>
            <a:custGeom>
              <a:avLst/>
              <a:gdLst>
                <a:gd name="T0" fmla="*/ 26 w 27"/>
                <a:gd name="T1" fmla="*/ 0 h 96"/>
                <a:gd name="T2" fmla="*/ 13 w 27"/>
                <a:gd name="T3" fmla="*/ 44 h 96"/>
                <a:gd name="T4" fmla="*/ 1 w 27"/>
                <a:gd name="T5" fmla="*/ 92 h 96"/>
                <a:gd name="T6" fmla="*/ 5 w 27"/>
                <a:gd name="T7" fmla="*/ 93 h 96"/>
                <a:gd name="T8" fmla="*/ 18 w 27"/>
                <a:gd name="T9" fmla="*/ 45 h 96"/>
                <a:gd name="T10" fmla="*/ 27 w 27"/>
                <a:gd name="T11" fmla="*/ 0 h 96"/>
                <a:gd name="T12" fmla="*/ 26 w 27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6">
                  <a:moveTo>
                    <a:pt x="26" y="0"/>
                  </a:moveTo>
                  <a:cubicBezTo>
                    <a:pt x="20" y="14"/>
                    <a:pt x="16" y="29"/>
                    <a:pt x="13" y="44"/>
                  </a:cubicBezTo>
                  <a:cubicBezTo>
                    <a:pt x="8" y="60"/>
                    <a:pt x="4" y="76"/>
                    <a:pt x="1" y="92"/>
                  </a:cubicBezTo>
                  <a:cubicBezTo>
                    <a:pt x="0" y="95"/>
                    <a:pt x="4" y="96"/>
                    <a:pt x="5" y="93"/>
                  </a:cubicBezTo>
                  <a:cubicBezTo>
                    <a:pt x="9" y="77"/>
                    <a:pt x="13" y="61"/>
                    <a:pt x="18" y="45"/>
                  </a:cubicBezTo>
                  <a:cubicBezTo>
                    <a:pt x="21" y="31"/>
                    <a:pt x="26" y="15"/>
                    <a:pt x="27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96"/>
            <p:cNvSpPr>
              <a:spLocks/>
            </p:cNvSpPr>
            <p:nvPr/>
          </p:nvSpPr>
          <p:spPr bwMode="auto">
            <a:xfrm>
              <a:off x="5421313" y="5305426"/>
              <a:ext cx="101600" cy="360363"/>
            </a:xfrm>
            <a:custGeom>
              <a:avLst/>
              <a:gdLst>
                <a:gd name="T0" fmla="*/ 0 w 27"/>
                <a:gd name="T1" fmla="*/ 0 h 96"/>
                <a:gd name="T2" fmla="*/ 9 w 27"/>
                <a:gd name="T3" fmla="*/ 45 h 96"/>
                <a:gd name="T4" fmla="*/ 21 w 27"/>
                <a:gd name="T5" fmla="*/ 93 h 96"/>
                <a:gd name="T6" fmla="*/ 26 w 27"/>
                <a:gd name="T7" fmla="*/ 92 h 96"/>
                <a:gd name="T8" fmla="*/ 14 w 27"/>
                <a:gd name="T9" fmla="*/ 44 h 96"/>
                <a:gd name="T10" fmla="*/ 1 w 27"/>
                <a:gd name="T11" fmla="*/ 0 h 96"/>
                <a:gd name="T12" fmla="*/ 0 w 27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6">
                  <a:moveTo>
                    <a:pt x="0" y="0"/>
                  </a:moveTo>
                  <a:cubicBezTo>
                    <a:pt x="1" y="15"/>
                    <a:pt x="5" y="31"/>
                    <a:pt x="9" y="45"/>
                  </a:cubicBezTo>
                  <a:cubicBezTo>
                    <a:pt x="13" y="61"/>
                    <a:pt x="17" y="77"/>
                    <a:pt x="21" y="93"/>
                  </a:cubicBezTo>
                  <a:cubicBezTo>
                    <a:pt x="22" y="96"/>
                    <a:pt x="27" y="95"/>
                    <a:pt x="26" y="92"/>
                  </a:cubicBezTo>
                  <a:cubicBezTo>
                    <a:pt x="23" y="76"/>
                    <a:pt x="18" y="60"/>
                    <a:pt x="14" y="44"/>
                  </a:cubicBezTo>
                  <a:cubicBezTo>
                    <a:pt x="10" y="29"/>
                    <a:pt x="7" y="1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97"/>
            <p:cNvSpPr>
              <a:spLocks/>
            </p:cNvSpPr>
            <p:nvPr/>
          </p:nvSpPr>
          <p:spPr bwMode="auto">
            <a:xfrm>
              <a:off x="5214938" y="4133851"/>
              <a:ext cx="514350" cy="339725"/>
            </a:xfrm>
            <a:custGeom>
              <a:avLst/>
              <a:gdLst>
                <a:gd name="T0" fmla="*/ 3 w 137"/>
                <a:gd name="T1" fmla="*/ 3 h 90"/>
                <a:gd name="T2" fmla="*/ 48 w 137"/>
                <a:gd name="T3" fmla="*/ 71 h 90"/>
                <a:gd name="T4" fmla="*/ 133 w 137"/>
                <a:gd name="T5" fmla="*/ 73 h 90"/>
                <a:gd name="T6" fmla="*/ 128 w 137"/>
                <a:gd name="T7" fmla="*/ 66 h 90"/>
                <a:gd name="T8" fmla="*/ 51 w 137"/>
                <a:gd name="T9" fmla="*/ 63 h 90"/>
                <a:gd name="T10" fmla="*/ 7 w 137"/>
                <a:gd name="T11" fmla="*/ 3 h 90"/>
                <a:gd name="T12" fmla="*/ 3 w 137"/>
                <a:gd name="T13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90">
                  <a:moveTo>
                    <a:pt x="3" y="3"/>
                  </a:moveTo>
                  <a:cubicBezTo>
                    <a:pt x="0" y="33"/>
                    <a:pt x="23" y="58"/>
                    <a:pt x="48" y="71"/>
                  </a:cubicBezTo>
                  <a:cubicBezTo>
                    <a:pt x="73" y="83"/>
                    <a:pt x="108" y="90"/>
                    <a:pt x="133" y="73"/>
                  </a:cubicBezTo>
                  <a:cubicBezTo>
                    <a:pt x="137" y="70"/>
                    <a:pt x="133" y="63"/>
                    <a:pt x="128" y="66"/>
                  </a:cubicBezTo>
                  <a:cubicBezTo>
                    <a:pt x="104" y="79"/>
                    <a:pt x="75" y="74"/>
                    <a:pt x="51" y="63"/>
                  </a:cubicBezTo>
                  <a:cubicBezTo>
                    <a:pt x="27" y="50"/>
                    <a:pt x="11" y="30"/>
                    <a:pt x="7" y="3"/>
                  </a:cubicBezTo>
                  <a:cubicBezTo>
                    <a:pt x="7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98"/>
            <p:cNvSpPr>
              <a:spLocks/>
            </p:cNvSpPr>
            <p:nvPr/>
          </p:nvSpPr>
          <p:spPr bwMode="auto">
            <a:xfrm>
              <a:off x="4879975" y="4144963"/>
              <a:ext cx="365125" cy="268288"/>
            </a:xfrm>
            <a:custGeom>
              <a:avLst/>
              <a:gdLst>
                <a:gd name="T0" fmla="*/ 92 w 97"/>
                <a:gd name="T1" fmla="*/ 1 h 71"/>
                <a:gd name="T2" fmla="*/ 62 w 97"/>
                <a:gd name="T3" fmla="*/ 46 h 71"/>
                <a:gd name="T4" fmla="*/ 9 w 97"/>
                <a:gd name="T5" fmla="*/ 51 h 71"/>
                <a:gd name="T6" fmla="*/ 4 w 97"/>
                <a:gd name="T7" fmla="*/ 58 h 71"/>
                <a:gd name="T8" fmla="*/ 64 w 97"/>
                <a:gd name="T9" fmla="*/ 54 h 71"/>
                <a:gd name="T10" fmla="*/ 94 w 97"/>
                <a:gd name="T11" fmla="*/ 1 h 71"/>
                <a:gd name="T12" fmla="*/ 92 w 97"/>
                <a:gd name="T13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71">
                  <a:moveTo>
                    <a:pt x="92" y="1"/>
                  </a:moveTo>
                  <a:cubicBezTo>
                    <a:pt x="85" y="19"/>
                    <a:pt x="79" y="35"/>
                    <a:pt x="62" y="46"/>
                  </a:cubicBezTo>
                  <a:cubicBezTo>
                    <a:pt x="48" y="55"/>
                    <a:pt x="24" y="61"/>
                    <a:pt x="9" y="51"/>
                  </a:cubicBezTo>
                  <a:cubicBezTo>
                    <a:pt x="5" y="48"/>
                    <a:pt x="0" y="55"/>
                    <a:pt x="4" y="58"/>
                  </a:cubicBezTo>
                  <a:cubicBezTo>
                    <a:pt x="20" y="71"/>
                    <a:pt x="48" y="64"/>
                    <a:pt x="64" y="54"/>
                  </a:cubicBezTo>
                  <a:cubicBezTo>
                    <a:pt x="81" y="44"/>
                    <a:pt x="97" y="21"/>
                    <a:pt x="94" y="1"/>
                  </a:cubicBezTo>
                  <a:cubicBezTo>
                    <a:pt x="94" y="0"/>
                    <a:pt x="92" y="0"/>
                    <a:pt x="92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99"/>
            <p:cNvSpPr>
              <a:spLocks/>
            </p:cNvSpPr>
            <p:nvPr/>
          </p:nvSpPr>
          <p:spPr bwMode="auto">
            <a:xfrm>
              <a:off x="4495800" y="4114801"/>
              <a:ext cx="496888" cy="354013"/>
            </a:xfrm>
            <a:custGeom>
              <a:avLst/>
              <a:gdLst>
                <a:gd name="T0" fmla="*/ 128 w 132"/>
                <a:gd name="T1" fmla="*/ 2 h 94"/>
                <a:gd name="T2" fmla="*/ 91 w 132"/>
                <a:gd name="T3" fmla="*/ 68 h 94"/>
                <a:gd name="T4" fmla="*/ 10 w 132"/>
                <a:gd name="T5" fmla="*/ 70 h 94"/>
                <a:gd name="T6" fmla="*/ 5 w 132"/>
                <a:gd name="T7" fmla="*/ 78 h 94"/>
                <a:gd name="T8" fmla="*/ 93 w 132"/>
                <a:gd name="T9" fmla="*/ 77 h 94"/>
                <a:gd name="T10" fmla="*/ 132 w 132"/>
                <a:gd name="T11" fmla="*/ 3 h 94"/>
                <a:gd name="T12" fmla="*/ 128 w 132"/>
                <a:gd name="T1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94">
                  <a:moveTo>
                    <a:pt x="128" y="2"/>
                  </a:moveTo>
                  <a:cubicBezTo>
                    <a:pt x="120" y="26"/>
                    <a:pt x="112" y="53"/>
                    <a:pt x="91" y="68"/>
                  </a:cubicBezTo>
                  <a:cubicBezTo>
                    <a:pt x="67" y="85"/>
                    <a:pt x="36" y="82"/>
                    <a:pt x="10" y="70"/>
                  </a:cubicBezTo>
                  <a:cubicBezTo>
                    <a:pt x="5" y="67"/>
                    <a:pt x="0" y="75"/>
                    <a:pt x="5" y="78"/>
                  </a:cubicBezTo>
                  <a:cubicBezTo>
                    <a:pt x="31" y="93"/>
                    <a:pt x="68" y="94"/>
                    <a:pt x="93" y="77"/>
                  </a:cubicBezTo>
                  <a:cubicBezTo>
                    <a:pt x="117" y="61"/>
                    <a:pt x="126" y="31"/>
                    <a:pt x="132" y="3"/>
                  </a:cubicBezTo>
                  <a:cubicBezTo>
                    <a:pt x="132" y="1"/>
                    <a:pt x="129" y="0"/>
                    <a:pt x="128" y="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00"/>
            <p:cNvSpPr>
              <a:spLocks/>
            </p:cNvSpPr>
            <p:nvPr/>
          </p:nvSpPr>
          <p:spPr bwMode="auto">
            <a:xfrm>
              <a:off x="5500688" y="4114801"/>
              <a:ext cx="263525" cy="263525"/>
            </a:xfrm>
            <a:custGeom>
              <a:avLst/>
              <a:gdLst>
                <a:gd name="T0" fmla="*/ 2 w 70"/>
                <a:gd name="T1" fmla="*/ 3 h 70"/>
                <a:gd name="T2" fmla="*/ 63 w 70"/>
                <a:gd name="T3" fmla="*/ 67 h 70"/>
                <a:gd name="T4" fmla="*/ 68 w 70"/>
                <a:gd name="T5" fmla="*/ 64 h 70"/>
                <a:gd name="T6" fmla="*/ 3 w 70"/>
                <a:gd name="T7" fmla="*/ 1 h 70"/>
                <a:gd name="T8" fmla="*/ 2 w 70"/>
                <a:gd name="T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0">
                  <a:moveTo>
                    <a:pt x="2" y="3"/>
                  </a:moveTo>
                  <a:cubicBezTo>
                    <a:pt x="27" y="20"/>
                    <a:pt x="47" y="42"/>
                    <a:pt x="63" y="67"/>
                  </a:cubicBezTo>
                  <a:cubicBezTo>
                    <a:pt x="65" y="70"/>
                    <a:pt x="70" y="67"/>
                    <a:pt x="68" y="64"/>
                  </a:cubicBezTo>
                  <a:cubicBezTo>
                    <a:pt x="51" y="38"/>
                    <a:pt x="30" y="17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01"/>
            <p:cNvSpPr>
              <a:spLocks/>
            </p:cNvSpPr>
            <p:nvPr/>
          </p:nvSpPr>
          <p:spPr bwMode="auto">
            <a:xfrm>
              <a:off x="4465638" y="4106863"/>
              <a:ext cx="296863" cy="276225"/>
            </a:xfrm>
            <a:custGeom>
              <a:avLst/>
              <a:gdLst>
                <a:gd name="T0" fmla="*/ 78 w 79"/>
                <a:gd name="T1" fmla="*/ 1 h 73"/>
                <a:gd name="T2" fmla="*/ 2 w 79"/>
                <a:gd name="T3" fmla="*/ 66 h 73"/>
                <a:gd name="T4" fmla="*/ 8 w 79"/>
                <a:gd name="T5" fmla="*/ 69 h 73"/>
                <a:gd name="T6" fmla="*/ 79 w 79"/>
                <a:gd name="T7" fmla="*/ 2 h 73"/>
                <a:gd name="T8" fmla="*/ 78 w 79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3">
                  <a:moveTo>
                    <a:pt x="78" y="1"/>
                  </a:moveTo>
                  <a:cubicBezTo>
                    <a:pt x="46" y="11"/>
                    <a:pt x="18" y="37"/>
                    <a:pt x="2" y="66"/>
                  </a:cubicBezTo>
                  <a:cubicBezTo>
                    <a:pt x="0" y="70"/>
                    <a:pt x="6" y="73"/>
                    <a:pt x="8" y="69"/>
                  </a:cubicBezTo>
                  <a:cubicBezTo>
                    <a:pt x="25" y="40"/>
                    <a:pt x="49" y="20"/>
                    <a:pt x="79" y="2"/>
                  </a:cubicBezTo>
                  <a:cubicBezTo>
                    <a:pt x="79" y="2"/>
                    <a:pt x="79" y="0"/>
                    <a:pt x="78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02"/>
            <p:cNvSpPr>
              <a:spLocks/>
            </p:cNvSpPr>
            <p:nvPr/>
          </p:nvSpPr>
          <p:spPr bwMode="auto">
            <a:xfrm>
              <a:off x="5048250" y="3724276"/>
              <a:ext cx="139700" cy="127000"/>
            </a:xfrm>
            <a:custGeom>
              <a:avLst/>
              <a:gdLst>
                <a:gd name="T0" fmla="*/ 34 w 37"/>
                <a:gd name="T1" fmla="*/ 8 h 34"/>
                <a:gd name="T2" fmla="*/ 17 w 37"/>
                <a:gd name="T3" fmla="*/ 0 h 34"/>
                <a:gd name="T4" fmla="*/ 1 w 37"/>
                <a:gd name="T5" fmla="*/ 13 h 34"/>
                <a:gd name="T6" fmla="*/ 2 w 37"/>
                <a:gd name="T7" fmla="*/ 25 h 34"/>
                <a:gd name="T8" fmla="*/ 11 w 37"/>
                <a:gd name="T9" fmla="*/ 32 h 34"/>
                <a:gd name="T10" fmla="*/ 22 w 37"/>
                <a:gd name="T11" fmla="*/ 33 h 34"/>
                <a:gd name="T12" fmla="*/ 32 w 37"/>
                <a:gd name="T13" fmla="*/ 29 h 34"/>
                <a:gd name="T14" fmla="*/ 37 w 37"/>
                <a:gd name="T15" fmla="*/ 19 h 34"/>
                <a:gd name="T16" fmla="*/ 34 w 37"/>
                <a:gd name="T1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4">
                  <a:moveTo>
                    <a:pt x="34" y="8"/>
                  </a:moveTo>
                  <a:cubicBezTo>
                    <a:pt x="30" y="3"/>
                    <a:pt x="23" y="0"/>
                    <a:pt x="17" y="0"/>
                  </a:cubicBezTo>
                  <a:cubicBezTo>
                    <a:pt x="10" y="1"/>
                    <a:pt x="3" y="5"/>
                    <a:pt x="1" y="13"/>
                  </a:cubicBezTo>
                  <a:cubicBezTo>
                    <a:pt x="0" y="17"/>
                    <a:pt x="0" y="22"/>
                    <a:pt x="2" y="25"/>
                  </a:cubicBezTo>
                  <a:cubicBezTo>
                    <a:pt x="4" y="29"/>
                    <a:pt x="8" y="31"/>
                    <a:pt x="11" y="32"/>
                  </a:cubicBezTo>
                  <a:cubicBezTo>
                    <a:pt x="15" y="34"/>
                    <a:pt x="19" y="34"/>
                    <a:pt x="22" y="33"/>
                  </a:cubicBezTo>
                  <a:cubicBezTo>
                    <a:pt x="26" y="33"/>
                    <a:pt x="29" y="32"/>
                    <a:pt x="32" y="29"/>
                  </a:cubicBezTo>
                  <a:cubicBezTo>
                    <a:pt x="35" y="27"/>
                    <a:pt x="37" y="23"/>
                    <a:pt x="37" y="19"/>
                  </a:cubicBezTo>
                  <a:cubicBezTo>
                    <a:pt x="37" y="15"/>
                    <a:pt x="36" y="11"/>
                    <a:pt x="34" y="8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03"/>
            <p:cNvSpPr>
              <a:spLocks/>
            </p:cNvSpPr>
            <p:nvPr/>
          </p:nvSpPr>
          <p:spPr bwMode="auto">
            <a:xfrm>
              <a:off x="4778375" y="3817938"/>
              <a:ext cx="676275" cy="390525"/>
            </a:xfrm>
            <a:custGeom>
              <a:avLst/>
              <a:gdLst>
                <a:gd name="T0" fmla="*/ 171 w 180"/>
                <a:gd name="T1" fmla="*/ 55 h 104"/>
                <a:gd name="T2" fmla="*/ 91 w 180"/>
                <a:gd name="T3" fmla="*/ 0 h 104"/>
                <a:gd name="T4" fmla="*/ 16 w 180"/>
                <a:gd name="T5" fmla="*/ 47 h 104"/>
                <a:gd name="T6" fmla="*/ 2 w 180"/>
                <a:gd name="T7" fmla="*/ 77 h 104"/>
                <a:gd name="T8" fmla="*/ 11 w 180"/>
                <a:gd name="T9" fmla="*/ 90 h 104"/>
                <a:gd name="T10" fmla="*/ 146 w 180"/>
                <a:gd name="T11" fmla="*/ 97 h 104"/>
                <a:gd name="T12" fmla="*/ 166 w 180"/>
                <a:gd name="T13" fmla="*/ 92 h 104"/>
                <a:gd name="T14" fmla="*/ 178 w 180"/>
                <a:gd name="T15" fmla="*/ 87 h 104"/>
                <a:gd name="T16" fmla="*/ 180 w 180"/>
                <a:gd name="T17" fmla="*/ 81 h 104"/>
                <a:gd name="T18" fmla="*/ 171 w 180"/>
                <a:gd name="T19" fmla="*/ 5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04">
                  <a:moveTo>
                    <a:pt x="171" y="55"/>
                  </a:moveTo>
                  <a:cubicBezTo>
                    <a:pt x="154" y="25"/>
                    <a:pt x="126" y="1"/>
                    <a:pt x="91" y="0"/>
                  </a:cubicBezTo>
                  <a:cubicBezTo>
                    <a:pt x="59" y="1"/>
                    <a:pt x="33" y="21"/>
                    <a:pt x="16" y="47"/>
                  </a:cubicBezTo>
                  <a:cubicBezTo>
                    <a:pt x="10" y="56"/>
                    <a:pt x="5" y="66"/>
                    <a:pt x="2" y="77"/>
                  </a:cubicBezTo>
                  <a:cubicBezTo>
                    <a:pt x="0" y="86"/>
                    <a:pt x="2" y="87"/>
                    <a:pt x="11" y="90"/>
                  </a:cubicBezTo>
                  <a:cubicBezTo>
                    <a:pt x="53" y="102"/>
                    <a:pt x="103" y="104"/>
                    <a:pt x="146" y="97"/>
                  </a:cubicBezTo>
                  <a:cubicBezTo>
                    <a:pt x="153" y="95"/>
                    <a:pt x="160" y="94"/>
                    <a:pt x="166" y="92"/>
                  </a:cubicBezTo>
                  <a:cubicBezTo>
                    <a:pt x="169" y="91"/>
                    <a:pt x="176" y="89"/>
                    <a:pt x="178" y="87"/>
                  </a:cubicBezTo>
                  <a:cubicBezTo>
                    <a:pt x="180" y="85"/>
                    <a:pt x="180" y="84"/>
                    <a:pt x="180" y="81"/>
                  </a:cubicBezTo>
                  <a:cubicBezTo>
                    <a:pt x="180" y="72"/>
                    <a:pt x="175" y="63"/>
                    <a:pt x="171" y="55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04"/>
            <p:cNvSpPr>
              <a:spLocks/>
            </p:cNvSpPr>
            <p:nvPr/>
          </p:nvSpPr>
          <p:spPr bwMode="auto">
            <a:xfrm>
              <a:off x="4767263" y="4040188"/>
              <a:ext cx="722313" cy="168275"/>
            </a:xfrm>
            <a:custGeom>
              <a:avLst/>
              <a:gdLst>
                <a:gd name="T0" fmla="*/ 182 w 192"/>
                <a:gd name="T1" fmla="*/ 4 h 45"/>
                <a:gd name="T2" fmla="*/ 173 w 192"/>
                <a:gd name="T3" fmla="*/ 2 h 45"/>
                <a:gd name="T4" fmla="*/ 97 w 192"/>
                <a:gd name="T5" fmla="*/ 12 h 45"/>
                <a:gd name="T6" fmla="*/ 15 w 192"/>
                <a:gd name="T7" fmla="*/ 1 h 45"/>
                <a:gd name="T8" fmla="*/ 13 w 192"/>
                <a:gd name="T9" fmla="*/ 1 h 45"/>
                <a:gd name="T10" fmla="*/ 8 w 192"/>
                <a:gd name="T11" fmla="*/ 4 h 45"/>
                <a:gd name="T12" fmla="*/ 2 w 192"/>
                <a:gd name="T13" fmla="*/ 27 h 45"/>
                <a:gd name="T14" fmla="*/ 22 w 192"/>
                <a:gd name="T15" fmla="*/ 36 h 45"/>
                <a:gd name="T16" fmla="*/ 90 w 192"/>
                <a:gd name="T17" fmla="*/ 44 h 45"/>
                <a:gd name="T18" fmla="*/ 164 w 192"/>
                <a:gd name="T19" fmla="*/ 38 h 45"/>
                <a:gd name="T20" fmla="*/ 189 w 192"/>
                <a:gd name="T21" fmla="*/ 27 h 45"/>
                <a:gd name="T22" fmla="*/ 182 w 192"/>
                <a:gd name="T2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45">
                  <a:moveTo>
                    <a:pt x="182" y="4"/>
                  </a:moveTo>
                  <a:cubicBezTo>
                    <a:pt x="180" y="1"/>
                    <a:pt x="176" y="0"/>
                    <a:pt x="173" y="2"/>
                  </a:cubicBezTo>
                  <a:cubicBezTo>
                    <a:pt x="150" y="12"/>
                    <a:pt x="122" y="12"/>
                    <a:pt x="97" y="12"/>
                  </a:cubicBezTo>
                  <a:cubicBezTo>
                    <a:pt x="69" y="12"/>
                    <a:pt x="41" y="10"/>
                    <a:pt x="15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5" y="10"/>
                    <a:pt x="0" y="20"/>
                    <a:pt x="2" y="27"/>
                  </a:cubicBezTo>
                  <a:cubicBezTo>
                    <a:pt x="5" y="34"/>
                    <a:pt x="16" y="35"/>
                    <a:pt x="22" y="36"/>
                  </a:cubicBezTo>
                  <a:cubicBezTo>
                    <a:pt x="44" y="41"/>
                    <a:pt x="68" y="44"/>
                    <a:pt x="90" y="44"/>
                  </a:cubicBezTo>
                  <a:cubicBezTo>
                    <a:pt x="115" y="45"/>
                    <a:pt x="140" y="44"/>
                    <a:pt x="164" y="38"/>
                  </a:cubicBezTo>
                  <a:cubicBezTo>
                    <a:pt x="171" y="36"/>
                    <a:pt x="187" y="34"/>
                    <a:pt x="189" y="27"/>
                  </a:cubicBezTo>
                  <a:cubicBezTo>
                    <a:pt x="192" y="20"/>
                    <a:pt x="185" y="10"/>
                    <a:pt x="182" y="4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05"/>
            <p:cNvSpPr>
              <a:spLocks noChangeArrowheads="1"/>
            </p:cNvSpPr>
            <p:nvPr/>
          </p:nvSpPr>
          <p:spPr bwMode="auto">
            <a:xfrm>
              <a:off x="6624638" y="6373813"/>
              <a:ext cx="1071563" cy="177800"/>
            </a:xfrm>
            <a:prstGeom prst="ellipse">
              <a:avLst/>
            </a:prstGeom>
            <a:solidFill>
              <a:srgbClr val="E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06"/>
            <p:cNvSpPr>
              <a:spLocks/>
            </p:cNvSpPr>
            <p:nvPr/>
          </p:nvSpPr>
          <p:spPr bwMode="auto">
            <a:xfrm>
              <a:off x="7200900" y="5176838"/>
              <a:ext cx="1071563" cy="982663"/>
            </a:xfrm>
            <a:custGeom>
              <a:avLst/>
              <a:gdLst>
                <a:gd name="T0" fmla="*/ 283 w 285"/>
                <a:gd name="T1" fmla="*/ 33 h 261"/>
                <a:gd name="T2" fmla="*/ 221 w 285"/>
                <a:gd name="T3" fmla="*/ 2 h 261"/>
                <a:gd name="T4" fmla="*/ 163 w 285"/>
                <a:gd name="T5" fmla="*/ 48 h 261"/>
                <a:gd name="T6" fmla="*/ 140 w 285"/>
                <a:gd name="T7" fmla="*/ 139 h 261"/>
                <a:gd name="T8" fmla="*/ 94 w 285"/>
                <a:gd name="T9" fmla="*/ 230 h 261"/>
                <a:gd name="T10" fmla="*/ 45 w 285"/>
                <a:gd name="T11" fmla="*/ 249 h 261"/>
                <a:gd name="T12" fmla="*/ 11 w 285"/>
                <a:gd name="T13" fmla="*/ 217 h 261"/>
                <a:gd name="T14" fmla="*/ 0 w 285"/>
                <a:gd name="T15" fmla="*/ 218 h 261"/>
                <a:gd name="T16" fmla="*/ 50 w 285"/>
                <a:gd name="T17" fmla="*/ 260 h 261"/>
                <a:gd name="T18" fmla="*/ 118 w 285"/>
                <a:gd name="T19" fmla="*/ 218 h 261"/>
                <a:gd name="T20" fmla="*/ 152 w 285"/>
                <a:gd name="T21" fmla="*/ 122 h 261"/>
                <a:gd name="T22" fmla="*/ 185 w 285"/>
                <a:gd name="T23" fmla="*/ 31 h 261"/>
                <a:gd name="T24" fmla="*/ 279 w 285"/>
                <a:gd name="T25" fmla="*/ 36 h 261"/>
                <a:gd name="T26" fmla="*/ 283 w 285"/>
                <a:gd name="T27" fmla="*/ 33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5" h="261">
                  <a:moveTo>
                    <a:pt x="283" y="33"/>
                  </a:moveTo>
                  <a:cubicBezTo>
                    <a:pt x="270" y="12"/>
                    <a:pt x="246" y="0"/>
                    <a:pt x="221" y="2"/>
                  </a:cubicBezTo>
                  <a:cubicBezTo>
                    <a:pt x="193" y="5"/>
                    <a:pt x="175" y="24"/>
                    <a:pt x="163" y="48"/>
                  </a:cubicBezTo>
                  <a:cubicBezTo>
                    <a:pt x="149" y="77"/>
                    <a:pt x="145" y="107"/>
                    <a:pt x="140" y="139"/>
                  </a:cubicBezTo>
                  <a:cubicBezTo>
                    <a:pt x="134" y="173"/>
                    <a:pt x="120" y="206"/>
                    <a:pt x="94" y="230"/>
                  </a:cubicBezTo>
                  <a:cubicBezTo>
                    <a:pt x="81" y="242"/>
                    <a:pt x="64" y="252"/>
                    <a:pt x="45" y="249"/>
                  </a:cubicBezTo>
                  <a:cubicBezTo>
                    <a:pt x="28" y="247"/>
                    <a:pt x="13" y="235"/>
                    <a:pt x="11" y="217"/>
                  </a:cubicBezTo>
                  <a:cubicBezTo>
                    <a:pt x="10" y="211"/>
                    <a:pt x="0" y="212"/>
                    <a:pt x="0" y="218"/>
                  </a:cubicBezTo>
                  <a:cubicBezTo>
                    <a:pt x="2" y="243"/>
                    <a:pt x="26" y="260"/>
                    <a:pt x="50" y="260"/>
                  </a:cubicBezTo>
                  <a:cubicBezTo>
                    <a:pt x="78" y="261"/>
                    <a:pt x="102" y="240"/>
                    <a:pt x="118" y="218"/>
                  </a:cubicBezTo>
                  <a:cubicBezTo>
                    <a:pt x="139" y="189"/>
                    <a:pt x="148" y="157"/>
                    <a:pt x="152" y="122"/>
                  </a:cubicBezTo>
                  <a:cubicBezTo>
                    <a:pt x="157" y="91"/>
                    <a:pt x="164" y="56"/>
                    <a:pt x="185" y="31"/>
                  </a:cubicBezTo>
                  <a:cubicBezTo>
                    <a:pt x="209" y="3"/>
                    <a:pt x="258" y="3"/>
                    <a:pt x="279" y="36"/>
                  </a:cubicBezTo>
                  <a:cubicBezTo>
                    <a:pt x="281" y="38"/>
                    <a:pt x="285" y="36"/>
                    <a:pt x="283" y="33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07"/>
            <p:cNvSpPr>
              <a:spLocks/>
            </p:cNvSpPr>
            <p:nvPr/>
          </p:nvSpPr>
          <p:spPr bwMode="auto">
            <a:xfrm>
              <a:off x="7162800" y="5138738"/>
              <a:ext cx="717550" cy="633413"/>
            </a:xfrm>
            <a:custGeom>
              <a:avLst/>
              <a:gdLst>
                <a:gd name="T0" fmla="*/ 186 w 191"/>
                <a:gd name="T1" fmla="*/ 149 h 168"/>
                <a:gd name="T2" fmla="*/ 153 w 191"/>
                <a:gd name="T3" fmla="*/ 115 h 168"/>
                <a:gd name="T4" fmla="*/ 117 w 191"/>
                <a:gd name="T5" fmla="*/ 84 h 168"/>
                <a:gd name="T6" fmla="*/ 47 w 191"/>
                <a:gd name="T7" fmla="*/ 18 h 168"/>
                <a:gd name="T8" fmla="*/ 19 w 191"/>
                <a:gd name="T9" fmla="*/ 46 h 168"/>
                <a:gd name="T10" fmla="*/ 92 w 191"/>
                <a:gd name="T11" fmla="*/ 112 h 168"/>
                <a:gd name="T12" fmla="*/ 131 w 191"/>
                <a:gd name="T13" fmla="*/ 141 h 168"/>
                <a:gd name="T14" fmla="*/ 173 w 191"/>
                <a:gd name="T15" fmla="*/ 165 h 168"/>
                <a:gd name="T16" fmla="*/ 186 w 191"/>
                <a:gd name="T17" fmla="*/ 14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68">
                  <a:moveTo>
                    <a:pt x="186" y="149"/>
                  </a:moveTo>
                  <a:cubicBezTo>
                    <a:pt x="177" y="136"/>
                    <a:pt x="164" y="125"/>
                    <a:pt x="153" y="115"/>
                  </a:cubicBezTo>
                  <a:cubicBezTo>
                    <a:pt x="141" y="105"/>
                    <a:pt x="129" y="94"/>
                    <a:pt x="117" y="84"/>
                  </a:cubicBezTo>
                  <a:cubicBezTo>
                    <a:pt x="93" y="63"/>
                    <a:pt x="69" y="41"/>
                    <a:pt x="47" y="18"/>
                  </a:cubicBezTo>
                  <a:cubicBezTo>
                    <a:pt x="28" y="0"/>
                    <a:pt x="0" y="28"/>
                    <a:pt x="19" y="46"/>
                  </a:cubicBezTo>
                  <a:cubicBezTo>
                    <a:pt x="42" y="69"/>
                    <a:pt x="66" y="91"/>
                    <a:pt x="92" y="112"/>
                  </a:cubicBezTo>
                  <a:cubicBezTo>
                    <a:pt x="104" y="122"/>
                    <a:pt x="117" y="132"/>
                    <a:pt x="131" y="141"/>
                  </a:cubicBezTo>
                  <a:cubicBezTo>
                    <a:pt x="143" y="150"/>
                    <a:pt x="158" y="161"/>
                    <a:pt x="173" y="165"/>
                  </a:cubicBezTo>
                  <a:cubicBezTo>
                    <a:pt x="182" y="168"/>
                    <a:pt x="191" y="157"/>
                    <a:pt x="186" y="14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08"/>
            <p:cNvSpPr>
              <a:spLocks/>
            </p:cNvSpPr>
            <p:nvPr/>
          </p:nvSpPr>
          <p:spPr bwMode="auto">
            <a:xfrm>
              <a:off x="7245350" y="5248276"/>
              <a:ext cx="474663" cy="466725"/>
            </a:xfrm>
            <a:custGeom>
              <a:avLst/>
              <a:gdLst>
                <a:gd name="T0" fmla="*/ 125 w 126"/>
                <a:gd name="T1" fmla="*/ 50 h 124"/>
                <a:gd name="T2" fmla="*/ 64 w 126"/>
                <a:gd name="T3" fmla="*/ 8 h 124"/>
                <a:gd name="T4" fmla="*/ 13 w 126"/>
                <a:gd name="T5" fmla="*/ 16 h 124"/>
                <a:gd name="T6" fmla="*/ 13 w 126"/>
                <a:gd name="T7" fmla="*/ 17 h 124"/>
                <a:gd name="T8" fmla="*/ 13 w 126"/>
                <a:gd name="T9" fmla="*/ 17 h 124"/>
                <a:gd name="T10" fmla="*/ 14 w 126"/>
                <a:gd name="T11" fmla="*/ 71 h 124"/>
                <a:gd name="T12" fmla="*/ 62 w 126"/>
                <a:gd name="T13" fmla="*/ 123 h 124"/>
                <a:gd name="T14" fmla="*/ 67 w 126"/>
                <a:gd name="T15" fmla="*/ 123 h 124"/>
                <a:gd name="T16" fmla="*/ 125 w 126"/>
                <a:gd name="T17" fmla="*/ 54 h 124"/>
                <a:gd name="T18" fmla="*/ 125 w 126"/>
                <a:gd name="T19" fmla="*/ 5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24">
                  <a:moveTo>
                    <a:pt x="125" y="50"/>
                  </a:moveTo>
                  <a:cubicBezTo>
                    <a:pt x="106" y="35"/>
                    <a:pt x="86" y="18"/>
                    <a:pt x="64" y="8"/>
                  </a:cubicBezTo>
                  <a:cubicBezTo>
                    <a:pt x="46" y="0"/>
                    <a:pt x="27" y="1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0" y="34"/>
                    <a:pt x="3" y="54"/>
                    <a:pt x="14" y="71"/>
                  </a:cubicBezTo>
                  <a:cubicBezTo>
                    <a:pt x="28" y="90"/>
                    <a:pt x="46" y="107"/>
                    <a:pt x="62" y="123"/>
                  </a:cubicBezTo>
                  <a:cubicBezTo>
                    <a:pt x="64" y="124"/>
                    <a:pt x="66" y="124"/>
                    <a:pt x="67" y="123"/>
                  </a:cubicBezTo>
                  <a:cubicBezTo>
                    <a:pt x="88" y="102"/>
                    <a:pt x="108" y="78"/>
                    <a:pt x="125" y="54"/>
                  </a:cubicBezTo>
                  <a:cubicBezTo>
                    <a:pt x="126" y="53"/>
                    <a:pt x="126" y="51"/>
                    <a:pt x="125" y="50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09"/>
            <p:cNvSpPr>
              <a:spLocks/>
            </p:cNvSpPr>
            <p:nvPr/>
          </p:nvSpPr>
          <p:spPr bwMode="auto">
            <a:xfrm>
              <a:off x="7451725" y="5407026"/>
              <a:ext cx="279400" cy="319088"/>
            </a:xfrm>
            <a:custGeom>
              <a:avLst/>
              <a:gdLst>
                <a:gd name="T0" fmla="*/ 72 w 74"/>
                <a:gd name="T1" fmla="*/ 6 h 85"/>
                <a:gd name="T2" fmla="*/ 68 w 74"/>
                <a:gd name="T3" fmla="*/ 2 h 85"/>
                <a:gd name="T4" fmla="*/ 58 w 74"/>
                <a:gd name="T5" fmla="*/ 4 h 85"/>
                <a:gd name="T6" fmla="*/ 41 w 74"/>
                <a:gd name="T7" fmla="*/ 27 h 85"/>
                <a:gd name="T8" fmla="*/ 2 w 74"/>
                <a:gd name="T9" fmla="*/ 71 h 85"/>
                <a:gd name="T10" fmla="*/ 2 w 74"/>
                <a:gd name="T11" fmla="*/ 80 h 85"/>
                <a:gd name="T12" fmla="*/ 5 w 74"/>
                <a:gd name="T13" fmla="*/ 83 h 85"/>
                <a:gd name="T14" fmla="*/ 14 w 74"/>
                <a:gd name="T15" fmla="*/ 83 h 85"/>
                <a:gd name="T16" fmla="*/ 73 w 74"/>
                <a:gd name="T17" fmla="*/ 13 h 85"/>
                <a:gd name="T18" fmla="*/ 72 w 74"/>
                <a:gd name="T19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85">
                  <a:moveTo>
                    <a:pt x="72" y="6"/>
                  </a:moveTo>
                  <a:cubicBezTo>
                    <a:pt x="71" y="5"/>
                    <a:pt x="69" y="4"/>
                    <a:pt x="68" y="2"/>
                  </a:cubicBezTo>
                  <a:cubicBezTo>
                    <a:pt x="65" y="0"/>
                    <a:pt x="60" y="0"/>
                    <a:pt x="58" y="4"/>
                  </a:cubicBezTo>
                  <a:cubicBezTo>
                    <a:pt x="53" y="12"/>
                    <a:pt x="47" y="20"/>
                    <a:pt x="41" y="27"/>
                  </a:cubicBezTo>
                  <a:cubicBezTo>
                    <a:pt x="28" y="42"/>
                    <a:pt x="16" y="58"/>
                    <a:pt x="2" y="71"/>
                  </a:cubicBezTo>
                  <a:cubicBezTo>
                    <a:pt x="0" y="74"/>
                    <a:pt x="0" y="78"/>
                    <a:pt x="2" y="80"/>
                  </a:cubicBezTo>
                  <a:cubicBezTo>
                    <a:pt x="3" y="81"/>
                    <a:pt x="4" y="82"/>
                    <a:pt x="5" y="83"/>
                  </a:cubicBezTo>
                  <a:cubicBezTo>
                    <a:pt x="8" y="85"/>
                    <a:pt x="12" y="85"/>
                    <a:pt x="14" y="83"/>
                  </a:cubicBezTo>
                  <a:cubicBezTo>
                    <a:pt x="36" y="62"/>
                    <a:pt x="55" y="38"/>
                    <a:pt x="73" y="13"/>
                  </a:cubicBezTo>
                  <a:cubicBezTo>
                    <a:pt x="74" y="11"/>
                    <a:pt x="74" y="7"/>
                    <a:pt x="72" y="6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0"/>
            <p:cNvSpPr>
              <a:spLocks/>
            </p:cNvSpPr>
            <p:nvPr/>
          </p:nvSpPr>
          <p:spPr bwMode="auto">
            <a:xfrm>
              <a:off x="6440488" y="5138738"/>
              <a:ext cx="714375" cy="633413"/>
            </a:xfrm>
            <a:custGeom>
              <a:avLst/>
              <a:gdLst>
                <a:gd name="T0" fmla="*/ 18 w 190"/>
                <a:gd name="T1" fmla="*/ 165 h 168"/>
                <a:gd name="T2" fmla="*/ 60 w 190"/>
                <a:gd name="T3" fmla="*/ 141 h 168"/>
                <a:gd name="T4" fmla="*/ 99 w 190"/>
                <a:gd name="T5" fmla="*/ 112 h 168"/>
                <a:gd name="T6" fmla="*/ 172 w 190"/>
                <a:gd name="T7" fmla="*/ 46 h 168"/>
                <a:gd name="T8" fmla="*/ 144 w 190"/>
                <a:gd name="T9" fmla="*/ 18 h 168"/>
                <a:gd name="T10" fmla="*/ 74 w 190"/>
                <a:gd name="T11" fmla="*/ 84 h 168"/>
                <a:gd name="T12" fmla="*/ 39 w 190"/>
                <a:gd name="T13" fmla="*/ 114 h 168"/>
                <a:gd name="T14" fmla="*/ 5 w 190"/>
                <a:gd name="T15" fmla="*/ 149 h 168"/>
                <a:gd name="T16" fmla="*/ 18 w 190"/>
                <a:gd name="T17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168">
                  <a:moveTo>
                    <a:pt x="18" y="165"/>
                  </a:moveTo>
                  <a:cubicBezTo>
                    <a:pt x="33" y="161"/>
                    <a:pt x="47" y="150"/>
                    <a:pt x="60" y="141"/>
                  </a:cubicBezTo>
                  <a:cubicBezTo>
                    <a:pt x="73" y="132"/>
                    <a:pt x="86" y="122"/>
                    <a:pt x="99" y="112"/>
                  </a:cubicBezTo>
                  <a:cubicBezTo>
                    <a:pt x="124" y="91"/>
                    <a:pt x="149" y="69"/>
                    <a:pt x="172" y="46"/>
                  </a:cubicBezTo>
                  <a:cubicBezTo>
                    <a:pt x="190" y="28"/>
                    <a:pt x="162" y="0"/>
                    <a:pt x="144" y="18"/>
                  </a:cubicBezTo>
                  <a:cubicBezTo>
                    <a:pt x="121" y="41"/>
                    <a:pt x="98" y="63"/>
                    <a:pt x="74" y="84"/>
                  </a:cubicBezTo>
                  <a:cubicBezTo>
                    <a:pt x="62" y="94"/>
                    <a:pt x="51" y="104"/>
                    <a:pt x="39" y="114"/>
                  </a:cubicBezTo>
                  <a:cubicBezTo>
                    <a:pt x="27" y="125"/>
                    <a:pt x="14" y="135"/>
                    <a:pt x="5" y="149"/>
                  </a:cubicBezTo>
                  <a:cubicBezTo>
                    <a:pt x="0" y="157"/>
                    <a:pt x="8" y="168"/>
                    <a:pt x="18" y="165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1"/>
            <p:cNvSpPr>
              <a:spLocks/>
            </p:cNvSpPr>
            <p:nvPr/>
          </p:nvSpPr>
          <p:spPr bwMode="auto">
            <a:xfrm>
              <a:off x="6602413" y="5248276"/>
              <a:ext cx="473075" cy="466725"/>
            </a:xfrm>
            <a:custGeom>
              <a:avLst/>
              <a:gdLst>
                <a:gd name="T0" fmla="*/ 113 w 126"/>
                <a:gd name="T1" fmla="*/ 17 h 124"/>
                <a:gd name="T2" fmla="*/ 113 w 126"/>
                <a:gd name="T3" fmla="*/ 17 h 124"/>
                <a:gd name="T4" fmla="*/ 112 w 126"/>
                <a:gd name="T5" fmla="*/ 16 h 124"/>
                <a:gd name="T6" fmla="*/ 61 w 126"/>
                <a:gd name="T7" fmla="*/ 8 h 124"/>
                <a:gd name="T8" fmla="*/ 1 w 126"/>
                <a:gd name="T9" fmla="*/ 50 h 124"/>
                <a:gd name="T10" fmla="*/ 0 w 126"/>
                <a:gd name="T11" fmla="*/ 54 h 124"/>
                <a:gd name="T12" fmla="*/ 59 w 126"/>
                <a:gd name="T13" fmla="*/ 123 h 124"/>
                <a:gd name="T14" fmla="*/ 63 w 126"/>
                <a:gd name="T15" fmla="*/ 123 h 124"/>
                <a:gd name="T16" fmla="*/ 111 w 126"/>
                <a:gd name="T17" fmla="*/ 71 h 124"/>
                <a:gd name="T18" fmla="*/ 113 w 126"/>
                <a:gd name="T19" fmla="*/ 1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24">
                  <a:moveTo>
                    <a:pt x="113" y="17"/>
                  </a:moveTo>
                  <a:cubicBezTo>
                    <a:pt x="113" y="17"/>
                    <a:pt x="113" y="17"/>
                    <a:pt x="113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99" y="1"/>
                    <a:pt x="79" y="0"/>
                    <a:pt x="61" y="8"/>
                  </a:cubicBezTo>
                  <a:cubicBezTo>
                    <a:pt x="39" y="18"/>
                    <a:pt x="19" y="35"/>
                    <a:pt x="1" y="50"/>
                  </a:cubicBezTo>
                  <a:cubicBezTo>
                    <a:pt x="0" y="51"/>
                    <a:pt x="0" y="53"/>
                    <a:pt x="0" y="54"/>
                  </a:cubicBezTo>
                  <a:cubicBezTo>
                    <a:pt x="18" y="78"/>
                    <a:pt x="37" y="102"/>
                    <a:pt x="59" y="123"/>
                  </a:cubicBezTo>
                  <a:cubicBezTo>
                    <a:pt x="60" y="124"/>
                    <a:pt x="62" y="124"/>
                    <a:pt x="63" y="123"/>
                  </a:cubicBezTo>
                  <a:cubicBezTo>
                    <a:pt x="80" y="107"/>
                    <a:pt x="98" y="90"/>
                    <a:pt x="111" y="71"/>
                  </a:cubicBezTo>
                  <a:cubicBezTo>
                    <a:pt x="123" y="54"/>
                    <a:pt x="126" y="34"/>
                    <a:pt x="113" y="17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2"/>
            <p:cNvSpPr>
              <a:spLocks/>
            </p:cNvSpPr>
            <p:nvPr/>
          </p:nvSpPr>
          <p:spPr bwMode="auto">
            <a:xfrm>
              <a:off x="6586538" y="5407026"/>
              <a:ext cx="279400" cy="319088"/>
            </a:xfrm>
            <a:custGeom>
              <a:avLst/>
              <a:gdLst>
                <a:gd name="T0" fmla="*/ 72 w 74"/>
                <a:gd name="T1" fmla="*/ 71 h 85"/>
                <a:gd name="T2" fmla="*/ 34 w 74"/>
                <a:gd name="T3" fmla="*/ 27 h 85"/>
                <a:gd name="T4" fmla="*/ 17 w 74"/>
                <a:gd name="T5" fmla="*/ 4 h 85"/>
                <a:gd name="T6" fmla="*/ 7 w 74"/>
                <a:gd name="T7" fmla="*/ 2 h 85"/>
                <a:gd name="T8" fmla="*/ 3 w 74"/>
                <a:gd name="T9" fmla="*/ 6 h 85"/>
                <a:gd name="T10" fmla="*/ 2 w 74"/>
                <a:gd name="T11" fmla="*/ 13 h 85"/>
                <a:gd name="T12" fmla="*/ 60 w 74"/>
                <a:gd name="T13" fmla="*/ 83 h 85"/>
                <a:gd name="T14" fmla="*/ 69 w 74"/>
                <a:gd name="T15" fmla="*/ 83 h 85"/>
                <a:gd name="T16" fmla="*/ 72 w 74"/>
                <a:gd name="T17" fmla="*/ 80 h 85"/>
                <a:gd name="T18" fmla="*/ 72 w 74"/>
                <a:gd name="T19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85">
                  <a:moveTo>
                    <a:pt x="72" y="71"/>
                  </a:moveTo>
                  <a:cubicBezTo>
                    <a:pt x="58" y="58"/>
                    <a:pt x="46" y="42"/>
                    <a:pt x="34" y="27"/>
                  </a:cubicBezTo>
                  <a:cubicBezTo>
                    <a:pt x="27" y="20"/>
                    <a:pt x="22" y="12"/>
                    <a:pt x="17" y="4"/>
                  </a:cubicBezTo>
                  <a:cubicBezTo>
                    <a:pt x="14" y="0"/>
                    <a:pt x="10" y="0"/>
                    <a:pt x="7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1" y="7"/>
                    <a:pt x="0" y="11"/>
                    <a:pt x="2" y="13"/>
                  </a:cubicBezTo>
                  <a:cubicBezTo>
                    <a:pt x="19" y="38"/>
                    <a:pt x="39" y="62"/>
                    <a:pt x="60" y="83"/>
                  </a:cubicBezTo>
                  <a:cubicBezTo>
                    <a:pt x="63" y="85"/>
                    <a:pt x="67" y="85"/>
                    <a:pt x="69" y="83"/>
                  </a:cubicBezTo>
                  <a:cubicBezTo>
                    <a:pt x="70" y="82"/>
                    <a:pt x="71" y="81"/>
                    <a:pt x="72" y="80"/>
                  </a:cubicBezTo>
                  <a:cubicBezTo>
                    <a:pt x="74" y="78"/>
                    <a:pt x="74" y="74"/>
                    <a:pt x="72" y="71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3"/>
            <p:cNvSpPr>
              <a:spLocks/>
            </p:cNvSpPr>
            <p:nvPr/>
          </p:nvSpPr>
          <p:spPr bwMode="auto">
            <a:xfrm>
              <a:off x="6921500" y="5813426"/>
              <a:ext cx="180975" cy="658813"/>
            </a:xfrm>
            <a:custGeom>
              <a:avLst/>
              <a:gdLst>
                <a:gd name="T0" fmla="*/ 41 w 48"/>
                <a:gd name="T1" fmla="*/ 168 h 175"/>
                <a:gd name="T2" fmla="*/ 46 w 48"/>
                <a:gd name="T3" fmla="*/ 39 h 175"/>
                <a:gd name="T4" fmla="*/ 48 w 48"/>
                <a:gd name="T5" fmla="*/ 0 h 175"/>
                <a:gd name="T6" fmla="*/ 0 w 48"/>
                <a:gd name="T7" fmla="*/ 0 h 175"/>
                <a:gd name="T8" fmla="*/ 2 w 48"/>
                <a:gd name="T9" fmla="*/ 39 h 175"/>
                <a:gd name="T10" fmla="*/ 12 w 48"/>
                <a:gd name="T11" fmla="*/ 152 h 175"/>
                <a:gd name="T12" fmla="*/ 12 w 48"/>
                <a:gd name="T13" fmla="*/ 153 h 175"/>
                <a:gd name="T14" fmla="*/ 6 w 48"/>
                <a:gd name="T15" fmla="*/ 163 h 175"/>
                <a:gd name="T16" fmla="*/ 0 w 48"/>
                <a:gd name="T17" fmla="*/ 170 h 175"/>
                <a:gd name="T18" fmla="*/ 21 w 48"/>
                <a:gd name="T19" fmla="*/ 174 h 175"/>
                <a:gd name="T20" fmla="*/ 41 w 48"/>
                <a:gd name="T21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175">
                  <a:moveTo>
                    <a:pt x="41" y="168"/>
                  </a:moveTo>
                  <a:cubicBezTo>
                    <a:pt x="42" y="140"/>
                    <a:pt x="45" y="75"/>
                    <a:pt x="46" y="3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1" y="133"/>
                    <a:pt x="12" y="152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8"/>
                    <a:pt x="11" y="161"/>
                    <a:pt x="6" y="163"/>
                  </a:cubicBezTo>
                  <a:cubicBezTo>
                    <a:pt x="3" y="164"/>
                    <a:pt x="0" y="166"/>
                    <a:pt x="0" y="170"/>
                  </a:cubicBezTo>
                  <a:cubicBezTo>
                    <a:pt x="2" y="175"/>
                    <a:pt x="15" y="174"/>
                    <a:pt x="21" y="174"/>
                  </a:cubicBezTo>
                  <a:cubicBezTo>
                    <a:pt x="31" y="174"/>
                    <a:pt x="41" y="174"/>
                    <a:pt x="41" y="16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4"/>
            <p:cNvSpPr>
              <a:spLocks/>
            </p:cNvSpPr>
            <p:nvPr/>
          </p:nvSpPr>
          <p:spPr bwMode="auto">
            <a:xfrm>
              <a:off x="6902450" y="6415088"/>
              <a:ext cx="177800" cy="65088"/>
            </a:xfrm>
            <a:custGeom>
              <a:avLst/>
              <a:gdLst>
                <a:gd name="T0" fmla="*/ 13 w 47"/>
                <a:gd name="T1" fmla="*/ 1 h 17"/>
                <a:gd name="T2" fmla="*/ 19 w 47"/>
                <a:gd name="T3" fmla="*/ 3 h 17"/>
                <a:gd name="T4" fmla="*/ 22 w 47"/>
                <a:gd name="T5" fmla="*/ 6 h 17"/>
                <a:gd name="T6" fmla="*/ 46 w 47"/>
                <a:gd name="T7" fmla="*/ 4 h 17"/>
                <a:gd name="T8" fmla="*/ 47 w 47"/>
                <a:gd name="T9" fmla="*/ 12 h 17"/>
                <a:gd name="T10" fmla="*/ 43 w 47"/>
                <a:gd name="T11" fmla="*/ 16 h 17"/>
                <a:gd name="T12" fmla="*/ 22 w 47"/>
                <a:gd name="T13" fmla="*/ 17 h 17"/>
                <a:gd name="T14" fmla="*/ 8 w 47"/>
                <a:gd name="T15" fmla="*/ 16 h 17"/>
                <a:gd name="T16" fmla="*/ 0 w 47"/>
                <a:gd name="T17" fmla="*/ 11 h 17"/>
                <a:gd name="T18" fmla="*/ 13 w 47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7">
                  <a:moveTo>
                    <a:pt x="13" y="1"/>
                  </a:moveTo>
                  <a:cubicBezTo>
                    <a:pt x="15" y="0"/>
                    <a:pt x="18" y="2"/>
                    <a:pt x="19" y="3"/>
                  </a:cubicBezTo>
                  <a:cubicBezTo>
                    <a:pt x="21" y="4"/>
                    <a:pt x="17" y="6"/>
                    <a:pt x="22" y="6"/>
                  </a:cubicBezTo>
                  <a:cubicBezTo>
                    <a:pt x="33" y="6"/>
                    <a:pt x="36" y="6"/>
                    <a:pt x="46" y="4"/>
                  </a:cubicBezTo>
                  <a:cubicBezTo>
                    <a:pt x="47" y="4"/>
                    <a:pt x="47" y="10"/>
                    <a:pt x="47" y="12"/>
                  </a:cubicBezTo>
                  <a:cubicBezTo>
                    <a:pt x="47" y="13"/>
                    <a:pt x="47" y="15"/>
                    <a:pt x="43" y="16"/>
                  </a:cubicBezTo>
                  <a:cubicBezTo>
                    <a:pt x="35" y="17"/>
                    <a:pt x="30" y="17"/>
                    <a:pt x="22" y="17"/>
                  </a:cubicBezTo>
                  <a:cubicBezTo>
                    <a:pt x="15" y="17"/>
                    <a:pt x="9" y="16"/>
                    <a:pt x="8" y="16"/>
                  </a:cubicBezTo>
                  <a:cubicBezTo>
                    <a:pt x="5" y="16"/>
                    <a:pt x="1" y="15"/>
                    <a:pt x="0" y="11"/>
                  </a:cubicBezTo>
                  <a:cubicBezTo>
                    <a:pt x="0" y="3"/>
                    <a:pt x="8" y="3"/>
                    <a:pt x="1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5"/>
            <p:cNvSpPr>
              <a:spLocks/>
            </p:cNvSpPr>
            <p:nvPr/>
          </p:nvSpPr>
          <p:spPr bwMode="auto">
            <a:xfrm>
              <a:off x="7215188" y="5813426"/>
              <a:ext cx="180975" cy="658813"/>
            </a:xfrm>
            <a:custGeom>
              <a:avLst/>
              <a:gdLst>
                <a:gd name="T0" fmla="*/ 7 w 48"/>
                <a:gd name="T1" fmla="*/ 168 h 175"/>
                <a:gd name="T2" fmla="*/ 2 w 48"/>
                <a:gd name="T3" fmla="*/ 39 h 175"/>
                <a:gd name="T4" fmla="*/ 0 w 48"/>
                <a:gd name="T5" fmla="*/ 0 h 175"/>
                <a:gd name="T6" fmla="*/ 47 w 48"/>
                <a:gd name="T7" fmla="*/ 0 h 175"/>
                <a:gd name="T8" fmla="*/ 45 w 48"/>
                <a:gd name="T9" fmla="*/ 39 h 175"/>
                <a:gd name="T10" fmla="*/ 36 w 48"/>
                <a:gd name="T11" fmla="*/ 152 h 175"/>
                <a:gd name="T12" fmla="*/ 36 w 48"/>
                <a:gd name="T13" fmla="*/ 153 h 175"/>
                <a:gd name="T14" fmla="*/ 42 w 48"/>
                <a:gd name="T15" fmla="*/ 163 h 175"/>
                <a:gd name="T16" fmla="*/ 47 w 48"/>
                <a:gd name="T17" fmla="*/ 170 h 175"/>
                <a:gd name="T18" fmla="*/ 26 w 48"/>
                <a:gd name="T19" fmla="*/ 174 h 175"/>
                <a:gd name="T20" fmla="*/ 7 w 48"/>
                <a:gd name="T21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175">
                  <a:moveTo>
                    <a:pt x="7" y="168"/>
                  </a:moveTo>
                  <a:cubicBezTo>
                    <a:pt x="6" y="140"/>
                    <a:pt x="3" y="75"/>
                    <a:pt x="2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37" y="133"/>
                    <a:pt x="36" y="152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6" y="158"/>
                    <a:pt x="37" y="161"/>
                    <a:pt x="42" y="163"/>
                  </a:cubicBezTo>
                  <a:cubicBezTo>
                    <a:pt x="45" y="164"/>
                    <a:pt x="48" y="166"/>
                    <a:pt x="47" y="170"/>
                  </a:cubicBezTo>
                  <a:cubicBezTo>
                    <a:pt x="46" y="175"/>
                    <a:pt x="33" y="174"/>
                    <a:pt x="26" y="174"/>
                  </a:cubicBezTo>
                  <a:cubicBezTo>
                    <a:pt x="17" y="174"/>
                    <a:pt x="7" y="174"/>
                    <a:pt x="7" y="16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6"/>
            <p:cNvSpPr>
              <a:spLocks/>
            </p:cNvSpPr>
            <p:nvPr/>
          </p:nvSpPr>
          <p:spPr bwMode="auto">
            <a:xfrm>
              <a:off x="7234238" y="6415088"/>
              <a:ext cx="180975" cy="65088"/>
            </a:xfrm>
            <a:custGeom>
              <a:avLst/>
              <a:gdLst>
                <a:gd name="T0" fmla="*/ 35 w 48"/>
                <a:gd name="T1" fmla="*/ 1 h 17"/>
                <a:gd name="T2" fmla="*/ 28 w 48"/>
                <a:gd name="T3" fmla="*/ 3 h 17"/>
                <a:gd name="T4" fmla="*/ 26 w 48"/>
                <a:gd name="T5" fmla="*/ 6 h 17"/>
                <a:gd name="T6" fmla="*/ 1 w 48"/>
                <a:gd name="T7" fmla="*/ 4 h 17"/>
                <a:gd name="T8" fmla="*/ 1 w 48"/>
                <a:gd name="T9" fmla="*/ 12 h 17"/>
                <a:gd name="T10" fmla="*/ 5 w 48"/>
                <a:gd name="T11" fmla="*/ 16 h 17"/>
                <a:gd name="T12" fmla="*/ 26 w 48"/>
                <a:gd name="T13" fmla="*/ 17 h 17"/>
                <a:gd name="T14" fmla="*/ 40 w 48"/>
                <a:gd name="T15" fmla="*/ 16 h 17"/>
                <a:gd name="T16" fmla="*/ 48 w 48"/>
                <a:gd name="T17" fmla="*/ 11 h 17"/>
                <a:gd name="T18" fmla="*/ 35 w 48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7">
                  <a:moveTo>
                    <a:pt x="35" y="1"/>
                  </a:moveTo>
                  <a:cubicBezTo>
                    <a:pt x="33" y="0"/>
                    <a:pt x="29" y="2"/>
                    <a:pt x="28" y="3"/>
                  </a:cubicBezTo>
                  <a:cubicBezTo>
                    <a:pt x="27" y="4"/>
                    <a:pt x="30" y="6"/>
                    <a:pt x="26" y="6"/>
                  </a:cubicBezTo>
                  <a:cubicBezTo>
                    <a:pt x="15" y="6"/>
                    <a:pt x="12" y="6"/>
                    <a:pt x="1" y="4"/>
                  </a:cubicBezTo>
                  <a:cubicBezTo>
                    <a:pt x="0" y="4"/>
                    <a:pt x="1" y="10"/>
                    <a:pt x="1" y="12"/>
                  </a:cubicBezTo>
                  <a:cubicBezTo>
                    <a:pt x="1" y="13"/>
                    <a:pt x="1" y="15"/>
                    <a:pt x="5" y="16"/>
                  </a:cubicBezTo>
                  <a:cubicBezTo>
                    <a:pt x="13" y="17"/>
                    <a:pt x="17" y="17"/>
                    <a:pt x="26" y="17"/>
                  </a:cubicBezTo>
                  <a:cubicBezTo>
                    <a:pt x="32" y="17"/>
                    <a:pt x="39" y="16"/>
                    <a:pt x="40" y="16"/>
                  </a:cubicBezTo>
                  <a:cubicBezTo>
                    <a:pt x="43" y="16"/>
                    <a:pt x="47" y="15"/>
                    <a:pt x="48" y="11"/>
                  </a:cubicBezTo>
                  <a:cubicBezTo>
                    <a:pt x="48" y="3"/>
                    <a:pt x="40" y="3"/>
                    <a:pt x="35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7"/>
            <p:cNvSpPr>
              <a:spLocks/>
            </p:cNvSpPr>
            <p:nvPr/>
          </p:nvSpPr>
          <p:spPr bwMode="auto">
            <a:xfrm>
              <a:off x="6643688" y="5275263"/>
              <a:ext cx="1046163" cy="928688"/>
            </a:xfrm>
            <a:custGeom>
              <a:avLst/>
              <a:gdLst>
                <a:gd name="T0" fmla="*/ 272 w 278"/>
                <a:gd name="T1" fmla="*/ 201 h 247"/>
                <a:gd name="T2" fmla="*/ 245 w 278"/>
                <a:gd name="T3" fmla="*/ 103 h 247"/>
                <a:gd name="T4" fmla="*/ 213 w 278"/>
                <a:gd name="T5" fmla="*/ 2 h 247"/>
                <a:gd name="T6" fmla="*/ 210 w 278"/>
                <a:gd name="T7" fmla="*/ 0 h 247"/>
                <a:gd name="T8" fmla="*/ 64 w 278"/>
                <a:gd name="T9" fmla="*/ 0 h 247"/>
                <a:gd name="T10" fmla="*/ 61 w 278"/>
                <a:gd name="T11" fmla="*/ 2 h 247"/>
                <a:gd name="T12" fmla="*/ 19 w 278"/>
                <a:gd name="T13" fmla="*/ 141 h 247"/>
                <a:gd name="T14" fmla="*/ 3 w 278"/>
                <a:gd name="T15" fmla="*/ 199 h 247"/>
                <a:gd name="T16" fmla="*/ 13 w 278"/>
                <a:gd name="T17" fmla="*/ 222 h 247"/>
                <a:gd name="T18" fmla="*/ 46 w 278"/>
                <a:gd name="T19" fmla="*/ 234 h 247"/>
                <a:gd name="T20" fmla="*/ 61 w 278"/>
                <a:gd name="T21" fmla="*/ 224 h 247"/>
                <a:gd name="T22" fmla="*/ 72 w 278"/>
                <a:gd name="T23" fmla="*/ 204 h 247"/>
                <a:gd name="T24" fmla="*/ 80 w 278"/>
                <a:gd name="T25" fmla="*/ 225 h 247"/>
                <a:gd name="T26" fmla="*/ 93 w 278"/>
                <a:gd name="T27" fmla="*/ 243 h 247"/>
                <a:gd name="T28" fmla="*/ 122 w 278"/>
                <a:gd name="T29" fmla="*/ 246 h 247"/>
                <a:gd name="T30" fmla="*/ 155 w 278"/>
                <a:gd name="T31" fmla="*/ 245 h 247"/>
                <a:gd name="T32" fmla="*/ 237 w 278"/>
                <a:gd name="T33" fmla="*/ 232 h 247"/>
                <a:gd name="T34" fmla="*/ 272 w 278"/>
                <a:gd name="T35" fmla="*/ 2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8" h="247">
                  <a:moveTo>
                    <a:pt x="272" y="201"/>
                  </a:moveTo>
                  <a:cubicBezTo>
                    <a:pt x="263" y="168"/>
                    <a:pt x="254" y="135"/>
                    <a:pt x="245" y="103"/>
                  </a:cubicBezTo>
                  <a:cubicBezTo>
                    <a:pt x="236" y="69"/>
                    <a:pt x="227" y="34"/>
                    <a:pt x="213" y="2"/>
                  </a:cubicBezTo>
                  <a:cubicBezTo>
                    <a:pt x="213" y="1"/>
                    <a:pt x="211" y="0"/>
                    <a:pt x="210" y="0"/>
                  </a:cubicBezTo>
                  <a:cubicBezTo>
                    <a:pt x="162" y="0"/>
                    <a:pt x="113" y="0"/>
                    <a:pt x="64" y="0"/>
                  </a:cubicBezTo>
                  <a:cubicBezTo>
                    <a:pt x="63" y="0"/>
                    <a:pt x="62" y="1"/>
                    <a:pt x="61" y="2"/>
                  </a:cubicBezTo>
                  <a:cubicBezTo>
                    <a:pt x="42" y="46"/>
                    <a:pt x="32" y="95"/>
                    <a:pt x="19" y="141"/>
                  </a:cubicBezTo>
                  <a:cubicBezTo>
                    <a:pt x="13" y="160"/>
                    <a:pt x="8" y="180"/>
                    <a:pt x="3" y="199"/>
                  </a:cubicBezTo>
                  <a:cubicBezTo>
                    <a:pt x="0" y="210"/>
                    <a:pt x="3" y="217"/>
                    <a:pt x="13" y="222"/>
                  </a:cubicBezTo>
                  <a:cubicBezTo>
                    <a:pt x="24" y="227"/>
                    <a:pt x="35" y="231"/>
                    <a:pt x="46" y="234"/>
                  </a:cubicBezTo>
                  <a:cubicBezTo>
                    <a:pt x="55" y="236"/>
                    <a:pt x="57" y="231"/>
                    <a:pt x="61" y="224"/>
                  </a:cubicBezTo>
                  <a:cubicBezTo>
                    <a:pt x="65" y="217"/>
                    <a:pt x="69" y="211"/>
                    <a:pt x="72" y="204"/>
                  </a:cubicBezTo>
                  <a:cubicBezTo>
                    <a:pt x="75" y="211"/>
                    <a:pt x="77" y="218"/>
                    <a:pt x="80" y="225"/>
                  </a:cubicBezTo>
                  <a:cubicBezTo>
                    <a:pt x="83" y="233"/>
                    <a:pt x="85" y="240"/>
                    <a:pt x="93" y="243"/>
                  </a:cubicBezTo>
                  <a:cubicBezTo>
                    <a:pt x="102" y="247"/>
                    <a:pt x="113" y="246"/>
                    <a:pt x="122" y="246"/>
                  </a:cubicBezTo>
                  <a:cubicBezTo>
                    <a:pt x="133" y="246"/>
                    <a:pt x="144" y="246"/>
                    <a:pt x="155" y="245"/>
                  </a:cubicBezTo>
                  <a:cubicBezTo>
                    <a:pt x="183" y="244"/>
                    <a:pt x="211" y="240"/>
                    <a:pt x="237" y="232"/>
                  </a:cubicBezTo>
                  <a:cubicBezTo>
                    <a:pt x="252" y="227"/>
                    <a:pt x="278" y="221"/>
                    <a:pt x="272" y="201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"/>
            <p:cNvSpPr>
              <a:spLocks/>
            </p:cNvSpPr>
            <p:nvPr/>
          </p:nvSpPr>
          <p:spPr bwMode="auto">
            <a:xfrm>
              <a:off x="6635750" y="5967413"/>
              <a:ext cx="1049338" cy="260350"/>
            </a:xfrm>
            <a:custGeom>
              <a:avLst/>
              <a:gdLst>
                <a:gd name="T0" fmla="*/ 276 w 279"/>
                <a:gd name="T1" fmla="*/ 21 h 69"/>
                <a:gd name="T2" fmla="*/ 276 w 279"/>
                <a:gd name="T3" fmla="*/ 19 h 69"/>
                <a:gd name="T4" fmla="*/ 232 w 279"/>
                <a:gd name="T5" fmla="*/ 37 h 69"/>
                <a:gd name="T6" fmla="*/ 157 w 279"/>
                <a:gd name="T7" fmla="*/ 51 h 69"/>
                <a:gd name="T8" fmla="*/ 104 w 279"/>
                <a:gd name="T9" fmla="*/ 51 h 69"/>
                <a:gd name="T10" fmla="*/ 96 w 279"/>
                <a:gd name="T11" fmla="*/ 48 h 69"/>
                <a:gd name="T12" fmla="*/ 88 w 279"/>
                <a:gd name="T13" fmla="*/ 29 h 69"/>
                <a:gd name="T14" fmla="*/ 80 w 279"/>
                <a:gd name="T15" fmla="*/ 7 h 69"/>
                <a:gd name="T16" fmla="*/ 69 w 279"/>
                <a:gd name="T17" fmla="*/ 5 h 69"/>
                <a:gd name="T18" fmla="*/ 61 w 279"/>
                <a:gd name="T19" fmla="*/ 21 h 69"/>
                <a:gd name="T20" fmla="*/ 55 w 279"/>
                <a:gd name="T21" fmla="*/ 32 h 69"/>
                <a:gd name="T22" fmla="*/ 50 w 279"/>
                <a:gd name="T23" fmla="*/ 39 h 69"/>
                <a:gd name="T24" fmla="*/ 45 w 279"/>
                <a:gd name="T25" fmla="*/ 38 h 69"/>
                <a:gd name="T26" fmla="*/ 30 w 279"/>
                <a:gd name="T27" fmla="*/ 32 h 69"/>
                <a:gd name="T28" fmla="*/ 4 w 279"/>
                <a:gd name="T29" fmla="*/ 17 h 69"/>
                <a:gd name="T30" fmla="*/ 0 w 279"/>
                <a:gd name="T31" fmla="*/ 27 h 69"/>
                <a:gd name="T32" fmla="*/ 2 w 279"/>
                <a:gd name="T33" fmla="*/ 32 h 69"/>
                <a:gd name="T34" fmla="*/ 25 w 279"/>
                <a:gd name="T35" fmla="*/ 44 h 69"/>
                <a:gd name="T36" fmla="*/ 54 w 279"/>
                <a:gd name="T37" fmla="*/ 53 h 69"/>
                <a:gd name="T38" fmla="*/ 69 w 279"/>
                <a:gd name="T39" fmla="*/ 33 h 69"/>
                <a:gd name="T40" fmla="*/ 73 w 279"/>
                <a:gd name="T41" fmla="*/ 25 h 69"/>
                <a:gd name="T42" fmla="*/ 78 w 279"/>
                <a:gd name="T43" fmla="*/ 37 h 69"/>
                <a:gd name="T44" fmla="*/ 92 w 279"/>
                <a:gd name="T45" fmla="*/ 62 h 69"/>
                <a:gd name="T46" fmla="*/ 147 w 279"/>
                <a:gd name="T47" fmla="*/ 65 h 69"/>
                <a:gd name="T48" fmla="*/ 230 w 279"/>
                <a:gd name="T49" fmla="*/ 52 h 69"/>
                <a:gd name="T50" fmla="*/ 277 w 279"/>
                <a:gd name="T51" fmla="*/ 34 h 69"/>
                <a:gd name="T52" fmla="*/ 279 w 279"/>
                <a:gd name="T53" fmla="*/ 30 h 69"/>
                <a:gd name="T54" fmla="*/ 276 w 279"/>
                <a:gd name="T55" fmla="*/ 2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9" h="69">
                  <a:moveTo>
                    <a:pt x="276" y="21"/>
                  </a:moveTo>
                  <a:cubicBezTo>
                    <a:pt x="276" y="20"/>
                    <a:pt x="276" y="20"/>
                    <a:pt x="276" y="19"/>
                  </a:cubicBezTo>
                  <a:cubicBezTo>
                    <a:pt x="263" y="28"/>
                    <a:pt x="247" y="33"/>
                    <a:pt x="232" y="37"/>
                  </a:cubicBezTo>
                  <a:cubicBezTo>
                    <a:pt x="208" y="44"/>
                    <a:pt x="183" y="49"/>
                    <a:pt x="157" y="51"/>
                  </a:cubicBezTo>
                  <a:cubicBezTo>
                    <a:pt x="140" y="52"/>
                    <a:pt x="121" y="54"/>
                    <a:pt x="104" y="51"/>
                  </a:cubicBezTo>
                  <a:cubicBezTo>
                    <a:pt x="101" y="50"/>
                    <a:pt x="98" y="50"/>
                    <a:pt x="96" y="48"/>
                  </a:cubicBezTo>
                  <a:cubicBezTo>
                    <a:pt x="92" y="45"/>
                    <a:pt x="90" y="34"/>
                    <a:pt x="88" y="29"/>
                  </a:cubicBezTo>
                  <a:cubicBezTo>
                    <a:pt x="85" y="22"/>
                    <a:pt x="83" y="14"/>
                    <a:pt x="80" y="7"/>
                  </a:cubicBezTo>
                  <a:cubicBezTo>
                    <a:pt x="79" y="2"/>
                    <a:pt x="72" y="0"/>
                    <a:pt x="69" y="5"/>
                  </a:cubicBezTo>
                  <a:cubicBezTo>
                    <a:pt x="66" y="10"/>
                    <a:pt x="64" y="16"/>
                    <a:pt x="61" y="21"/>
                  </a:cubicBezTo>
                  <a:cubicBezTo>
                    <a:pt x="59" y="24"/>
                    <a:pt x="57" y="28"/>
                    <a:pt x="55" y="32"/>
                  </a:cubicBezTo>
                  <a:cubicBezTo>
                    <a:pt x="54" y="33"/>
                    <a:pt x="52" y="37"/>
                    <a:pt x="50" y="39"/>
                  </a:cubicBezTo>
                  <a:cubicBezTo>
                    <a:pt x="49" y="38"/>
                    <a:pt x="46" y="38"/>
                    <a:pt x="45" y="38"/>
                  </a:cubicBezTo>
                  <a:cubicBezTo>
                    <a:pt x="40" y="36"/>
                    <a:pt x="35" y="34"/>
                    <a:pt x="30" y="32"/>
                  </a:cubicBezTo>
                  <a:cubicBezTo>
                    <a:pt x="22" y="28"/>
                    <a:pt x="12" y="24"/>
                    <a:pt x="4" y="17"/>
                  </a:cubicBezTo>
                  <a:cubicBezTo>
                    <a:pt x="3" y="21"/>
                    <a:pt x="1" y="24"/>
                    <a:pt x="0" y="27"/>
                  </a:cubicBezTo>
                  <a:cubicBezTo>
                    <a:pt x="0" y="29"/>
                    <a:pt x="0" y="31"/>
                    <a:pt x="2" y="32"/>
                  </a:cubicBezTo>
                  <a:cubicBezTo>
                    <a:pt x="9" y="37"/>
                    <a:pt x="17" y="41"/>
                    <a:pt x="25" y="44"/>
                  </a:cubicBezTo>
                  <a:cubicBezTo>
                    <a:pt x="32" y="47"/>
                    <a:pt x="46" y="56"/>
                    <a:pt x="54" y="53"/>
                  </a:cubicBezTo>
                  <a:cubicBezTo>
                    <a:pt x="61" y="51"/>
                    <a:pt x="66" y="39"/>
                    <a:pt x="69" y="33"/>
                  </a:cubicBezTo>
                  <a:cubicBezTo>
                    <a:pt x="70" y="30"/>
                    <a:pt x="72" y="28"/>
                    <a:pt x="73" y="25"/>
                  </a:cubicBezTo>
                  <a:cubicBezTo>
                    <a:pt x="75" y="29"/>
                    <a:pt x="76" y="33"/>
                    <a:pt x="78" y="37"/>
                  </a:cubicBezTo>
                  <a:cubicBezTo>
                    <a:pt x="81" y="46"/>
                    <a:pt x="83" y="57"/>
                    <a:pt x="92" y="62"/>
                  </a:cubicBezTo>
                  <a:cubicBezTo>
                    <a:pt x="108" y="69"/>
                    <a:pt x="130" y="65"/>
                    <a:pt x="147" y="65"/>
                  </a:cubicBezTo>
                  <a:cubicBezTo>
                    <a:pt x="175" y="64"/>
                    <a:pt x="203" y="59"/>
                    <a:pt x="230" y="52"/>
                  </a:cubicBezTo>
                  <a:cubicBezTo>
                    <a:pt x="245" y="47"/>
                    <a:pt x="262" y="43"/>
                    <a:pt x="277" y="34"/>
                  </a:cubicBezTo>
                  <a:cubicBezTo>
                    <a:pt x="278" y="33"/>
                    <a:pt x="279" y="32"/>
                    <a:pt x="279" y="30"/>
                  </a:cubicBezTo>
                  <a:cubicBezTo>
                    <a:pt x="278" y="27"/>
                    <a:pt x="278" y="24"/>
                    <a:pt x="276" y="21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9"/>
            <p:cNvSpPr>
              <a:spLocks/>
            </p:cNvSpPr>
            <p:nvPr/>
          </p:nvSpPr>
          <p:spPr bwMode="auto">
            <a:xfrm>
              <a:off x="6824663" y="6121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20"/>
            <p:cNvSpPr>
              <a:spLocks/>
            </p:cNvSpPr>
            <p:nvPr/>
          </p:nvSpPr>
          <p:spPr bwMode="auto">
            <a:xfrm>
              <a:off x="6192838" y="3776663"/>
              <a:ext cx="733425" cy="738188"/>
            </a:xfrm>
            <a:custGeom>
              <a:avLst/>
              <a:gdLst>
                <a:gd name="T0" fmla="*/ 183 w 195"/>
                <a:gd name="T1" fmla="*/ 73 h 196"/>
                <a:gd name="T2" fmla="*/ 106 w 195"/>
                <a:gd name="T3" fmla="*/ 5 h 196"/>
                <a:gd name="T4" fmla="*/ 21 w 195"/>
                <a:gd name="T5" fmla="*/ 42 h 196"/>
                <a:gd name="T6" fmla="*/ 25 w 195"/>
                <a:gd name="T7" fmla="*/ 147 h 196"/>
                <a:gd name="T8" fmla="*/ 133 w 195"/>
                <a:gd name="T9" fmla="*/ 183 h 196"/>
                <a:gd name="T10" fmla="*/ 183 w 195"/>
                <a:gd name="T11" fmla="*/ 7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6">
                  <a:moveTo>
                    <a:pt x="183" y="73"/>
                  </a:moveTo>
                  <a:cubicBezTo>
                    <a:pt x="171" y="39"/>
                    <a:pt x="143" y="10"/>
                    <a:pt x="106" y="5"/>
                  </a:cubicBezTo>
                  <a:cubicBezTo>
                    <a:pt x="73" y="0"/>
                    <a:pt x="39" y="15"/>
                    <a:pt x="21" y="42"/>
                  </a:cubicBezTo>
                  <a:cubicBezTo>
                    <a:pt x="0" y="73"/>
                    <a:pt x="2" y="118"/>
                    <a:pt x="25" y="147"/>
                  </a:cubicBezTo>
                  <a:cubicBezTo>
                    <a:pt x="49" y="179"/>
                    <a:pt x="95" y="196"/>
                    <a:pt x="133" y="183"/>
                  </a:cubicBezTo>
                  <a:cubicBezTo>
                    <a:pt x="180" y="169"/>
                    <a:pt x="195" y="117"/>
                    <a:pt x="183" y="73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21"/>
            <p:cNvSpPr>
              <a:spLocks/>
            </p:cNvSpPr>
            <p:nvPr/>
          </p:nvSpPr>
          <p:spPr bwMode="auto">
            <a:xfrm>
              <a:off x="6330950" y="3927476"/>
              <a:ext cx="441325" cy="436563"/>
            </a:xfrm>
            <a:custGeom>
              <a:avLst/>
              <a:gdLst>
                <a:gd name="T0" fmla="*/ 112 w 117"/>
                <a:gd name="T1" fmla="*/ 42 h 116"/>
                <a:gd name="T2" fmla="*/ 59 w 117"/>
                <a:gd name="T3" fmla="*/ 0 h 116"/>
                <a:gd name="T4" fmla="*/ 6 w 117"/>
                <a:gd name="T5" fmla="*/ 63 h 116"/>
                <a:gd name="T6" fmla="*/ 41 w 117"/>
                <a:gd name="T7" fmla="*/ 105 h 116"/>
                <a:gd name="T8" fmla="*/ 103 w 117"/>
                <a:gd name="T9" fmla="*/ 94 h 116"/>
                <a:gd name="T10" fmla="*/ 112 w 117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6">
                  <a:moveTo>
                    <a:pt x="112" y="42"/>
                  </a:moveTo>
                  <a:cubicBezTo>
                    <a:pt x="104" y="18"/>
                    <a:pt x="84" y="0"/>
                    <a:pt x="59" y="0"/>
                  </a:cubicBezTo>
                  <a:cubicBezTo>
                    <a:pt x="28" y="0"/>
                    <a:pt x="0" y="25"/>
                    <a:pt x="6" y="63"/>
                  </a:cubicBezTo>
                  <a:cubicBezTo>
                    <a:pt x="9" y="83"/>
                    <a:pt x="24" y="98"/>
                    <a:pt x="41" y="105"/>
                  </a:cubicBezTo>
                  <a:cubicBezTo>
                    <a:pt x="66" y="116"/>
                    <a:pt x="90" y="110"/>
                    <a:pt x="103" y="94"/>
                  </a:cubicBezTo>
                  <a:cubicBezTo>
                    <a:pt x="116" y="78"/>
                    <a:pt x="117" y="60"/>
                    <a:pt x="112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2"/>
            <p:cNvSpPr>
              <a:spLocks/>
            </p:cNvSpPr>
            <p:nvPr/>
          </p:nvSpPr>
          <p:spPr bwMode="auto">
            <a:xfrm>
              <a:off x="7399338" y="3784601"/>
              <a:ext cx="733425" cy="733425"/>
            </a:xfrm>
            <a:custGeom>
              <a:avLst/>
              <a:gdLst>
                <a:gd name="T0" fmla="*/ 180 w 195"/>
                <a:gd name="T1" fmla="*/ 54 h 195"/>
                <a:gd name="T2" fmla="*/ 103 w 195"/>
                <a:gd name="T3" fmla="*/ 2 h 195"/>
                <a:gd name="T4" fmla="*/ 11 w 195"/>
                <a:gd name="T5" fmla="*/ 71 h 195"/>
                <a:gd name="T6" fmla="*/ 48 w 195"/>
                <a:gd name="T7" fmla="*/ 176 h 195"/>
                <a:gd name="T8" fmla="*/ 159 w 195"/>
                <a:gd name="T9" fmla="*/ 156 h 195"/>
                <a:gd name="T10" fmla="*/ 180 w 195"/>
                <a:gd name="T11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5">
                  <a:moveTo>
                    <a:pt x="180" y="54"/>
                  </a:moveTo>
                  <a:cubicBezTo>
                    <a:pt x="167" y="23"/>
                    <a:pt x="136" y="3"/>
                    <a:pt x="103" y="2"/>
                  </a:cubicBezTo>
                  <a:cubicBezTo>
                    <a:pt x="59" y="0"/>
                    <a:pt x="24" y="31"/>
                    <a:pt x="11" y="71"/>
                  </a:cubicBezTo>
                  <a:cubicBezTo>
                    <a:pt x="0" y="110"/>
                    <a:pt x="10" y="156"/>
                    <a:pt x="48" y="176"/>
                  </a:cubicBezTo>
                  <a:cubicBezTo>
                    <a:pt x="83" y="195"/>
                    <a:pt x="130" y="183"/>
                    <a:pt x="159" y="156"/>
                  </a:cubicBezTo>
                  <a:cubicBezTo>
                    <a:pt x="186" y="131"/>
                    <a:pt x="195" y="89"/>
                    <a:pt x="180" y="54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3"/>
            <p:cNvSpPr>
              <a:spLocks/>
            </p:cNvSpPr>
            <p:nvPr/>
          </p:nvSpPr>
          <p:spPr bwMode="auto">
            <a:xfrm>
              <a:off x="7546975" y="3927476"/>
              <a:ext cx="442913" cy="436563"/>
            </a:xfrm>
            <a:custGeom>
              <a:avLst/>
              <a:gdLst>
                <a:gd name="T0" fmla="*/ 6 w 118"/>
                <a:gd name="T1" fmla="*/ 42 h 116"/>
                <a:gd name="T2" fmla="*/ 59 w 118"/>
                <a:gd name="T3" fmla="*/ 0 h 116"/>
                <a:gd name="T4" fmla="*/ 111 w 118"/>
                <a:gd name="T5" fmla="*/ 63 h 116"/>
                <a:gd name="T6" fmla="*/ 77 w 118"/>
                <a:gd name="T7" fmla="*/ 105 h 116"/>
                <a:gd name="T8" fmla="*/ 14 w 118"/>
                <a:gd name="T9" fmla="*/ 94 h 116"/>
                <a:gd name="T10" fmla="*/ 6 w 118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16">
                  <a:moveTo>
                    <a:pt x="6" y="42"/>
                  </a:moveTo>
                  <a:cubicBezTo>
                    <a:pt x="13" y="18"/>
                    <a:pt x="34" y="0"/>
                    <a:pt x="59" y="0"/>
                  </a:cubicBezTo>
                  <a:cubicBezTo>
                    <a:pt x="89" y="0"/>
                    <a:pt x="118" y="25"/>
                    <a:pt x="111" y="63"/>
                  </a:cubicBezTo>
                  <a:cubicBezTo>
                    <a:pt x="108" y="83"/>
                    <a:pt x="94" y="98"/>
                    <a:pt x="77" y="105"/>
                  </a:cubicBezTo>
                  <a:cubicBezTo>
                    <a:pt x="51" y="116"/>
                    <a:pt x="27" y="110"/>
                    <a:pt x="14" y="94"/>
                  </a:cubicBezTo>
                  <a:cubicBezTo>
                    <a:pt x="2" y="78"/>
                    <a:pt x="0" y="60"/>
                    <a:pt x="6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4"/>
            <p:cNvSpPr>
              <a:spLocks/>
            </p:cNvSpPr>
            <p:nvPr/>
          </p:nvSpPr>
          <p:spPr bwMode="auto">
            <a:xfrm>
              <a:off x="6753225" y="5365751"/>
              <a:ext cx="112713" cy="280988"/>
            </a:xfrm>
            <a:custGeom>
              <a:avLst/>
              <a:gdLst>
                <a:gd name="T0" fmla="*/ 27 w 30"/>
                <a:gd name="T1" fmla="*/ 1 h 75"/>
                <a:gd name="T2" fmla="*/ 1 w 30"/>
                <a:gd name="T3" fmla="*/ 72 h 75"/>
                <a:gd name="T4" fmla="*/ 5 w 30"/>
                <a:gd name="T5" fmla="*/ 73 h 75"/>
                <a:gd name="T6" fmla="*/ 29 w 30"/>
                <a:gd name="T7" fmla="*/ 2 h 75"/>
                <a:gd name="T8" fmla="*/ 27 w 30"/>
                <a:gd name="T9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5">
                  <a:moveTo>
                    <a:pt x="27" y="1"/>
                  </a:moveTo>
                  <a:cubicBezTo>
                    <a:pt x="15" y="23"/>
                    <a:pt x="8" y="48"/>
                    <a:pt x="1" y="72"/>
                  </a:cubicBezTo>
                  <a:cubicBezTo>
                    <a:pt x="0" y="74"/>
                    <a:pt x="4" y="75"/>
                    <a:pt x="5" y="73"/>
                  </a:cubicBezTo>
                  <a:cubicBezTo>
                    <a:pt x="12" y="49"/>
                    <a:pt x="22" y="26"/>
                    <a:pt x="29" y="2"/>
                  </a:cubicBezTo>
                  <a:cubicBezTo>
                    <a:pt x="30" y="1"/>
                    <a:pt x="27" y="0"/>
                    <a:pt x="27" y="1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5"/>
            <p:cNvSpPr>
              <a:spLocks/>
            </p:cNvSpPr>
            <p:nvPr/>
          </p:nvSpPr>
          <p:spPr bwMode="auto">
            <a:xfrm>
              <a:off x="7456488" y="5365751"/>
              <a:ext cx="107950" cy="280988"/>
            </a:xfrm>
            <a:custGeom>
              <a:avLst/>
              <a:gdLst>
                <a:gd name="T0" fmla="*/ 0 w 29"/>
                <a:gd name="T1" fmla="*/ 2 h 75"/>
                <a:gd name="T2" fmla="*/ 25 w 29"/>
                <a:gd name="T3" fmla="*/ 73 h 75"/>
                <a:gd name="T4" fmla="*/ 29 w 29"/>
                <a:gd name="T5" fmla="*/ 72 h 75"/>
                <a:gd name="T6" fmla="*/ 3 w 29"/>
                <a:gd name="T7" fmla="*/ 1 h 75"/>
                <a:gd name="T8" fmla="*/ 0 w 29"/>
                <a:gd name="T9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75">
                  <a:moveTo>
                    <a:pt x="0" y="2"/>
                  </a:moveTo>
                  <a:cubicBezTo>
                    <a:pt x="7" y="26"/>
                    <a:pt x="18" y="49"/>
                    <a:pt x="25" y="73"/>
                  </a:cubicBezTo>
                  <a:cubicBezTo>
                    <a:pt x="26" y="75"/>
                    <a:pt x="29" y="74"/>
                    <a:pt x="29" y="72"/>
                  </a:cubicBezTo>
                  <a:cubicBezTo>
                    <a:pt x="22" y="48"/>
                    <a:pt x="15" y="23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6"/>
            <p:cNvSpPr>
              <a:spLocks/>
            </p:cNvSpPr>
            <p:nvPr/>
          </p:nvSpPr>
          <p:spPr bwMode="auto">
            <a:xfrm>
              <a:off x="7132638" y="5372101"/>
              <a:ext cx="55563" cy="112713"/>
            </a:xfrm>
            <a:custGeom>
              <a:avLst/>
              <a:gdLst>
                <a:gd name="T0" fmla="*/ 12 w 15"/>
                <a:gd name="T1" fmla="*/ 0 h 30"/>
                <a:gd name="T2" fmla="*/ 3 w 15"/>
                <a:gd name="T3" fmla="*/ 0 h 30"/>
                <a:gd name="T4" fmla="*/ 0 w 15"/>
                <a:gd name="T5" fmla="*/ 3 h 30"/>
                <a:gd name="T6" fmla="*/ 0 w 15"/>
                <a:gd name="T7" fmla="*/ 3 h 30"/>
                <a:gd name="T8" fmla="*/ 0 w 15"/>
                <a:gd name="T9" fmla="*/ 3 h 30"/>
                <a:gd name="T10" fmla="*/ 0 w 15"/>
                <a:gd name="T11" fmla="*/ 4 h 30"/>
                <a:gd name="T12" fmla="*/ 4 w 15"/>
                <a:gd name="T13" fmla="*/ 27 h 30"/>
                <a:gd name="T14" fmla="*/ 10 w 15"/>
                <a:gd name="T15" fmla="*/ 27 h 30"/>
                <a:gd name="T16" fmla="*/ 15 w 15"/>
                <a:gd name="T17" fmla="*/ 4 h 30"/>
                <a:gd name="T18" fmla="*/ 12 w 15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0">
                  <a:moveTo>
                    <a:pt x="12" y="0"/>
                  </a:moveTo>
                  <a:cubicBezTo>
                    <a:pt x="9" y="0"/>
                    <a:pt x="6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2"/>
                    <a:pt x="3" y="19"/>
                    <a:pt x="4" y="27"/>
                  </a:cubicBezTo>
                  <a:cubicBezTo>
                    <a:pt x="5" y="30"/>
                    <a:pt x="10" y="30"/>
                    <a:pt x="10" y="27"/>
                  </a:cubicBezTo>
                  <a:cubicBezTo>
                    <a:pt x="12" y="19"/>
                    <a:pt x="13" y="12"/>
                    <a:pt x="15" y="4"/>
                  </a:cubicBezTo>
                  <a:cubicBezTo>
                    <a:pt x="15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27"/>
            <p:cNvSpPr>
              <a:spLocks/>
            </p:cNvSpPr>
            <p:nvPr/>
          </p:nvSpPr>
          <p:spPr bwMode="auto">
            <a:xfrm>
              <a:off x="6907213" y="5357813"/>
              <a:ext cx="22225" cy="55563"/>
            </a:xfrm>
            <a:custGeom>
              <a:avLst/>
              <a:gdLst>
                <a:gd name="T0" fmla="*/ 2 w 6"/>
                <a:gd name="T1" fmla="*/ 2 h 15"/>
                <a:gd name="T2" fmla="*/ 1 w 6"/>
                <a:gd name="T3" fmla="*/ 12 h 15"/>
                <a:gd name="T4" fmla="*/ 5 w 6"/>
                <a:gd name="T5" fmla="*/ 12 h 15"/>
                <a:gd name="T6" fmla="*/ 6 w 6"/>
                <a:gd name="T7" fmla="*/ 3 h 15"/>
                <a:gd name="T8" fmla="*/ 2 w 6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2"/>
                  </a:moveTo>
                  <a:cubicBezTo>
                    <a:pt x="1" y="5"/>
                    <a:pt x="1" y="9"/>
                    <a:pt x="1" y="12"/>
                  </a:cubicBezTo>
                  <a:cubicBezTo>
                    <a:pt x="0" y="15"/>
                    <a:pt x="5" y="15"/>
                    <a:pt x="5" y="12"/>
                  </a:cubicBezTo>
                  <a:cubicBezTo>
                    <a:pt x="5" y="9"/>
                    <a:pt x="6" y="6"/>
                    <a:pt x="6" y="3"/>
                  </a:cubicBezTo>
                  <a:cubicBezTo>
                    <a:pt x="6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8"/>
            <p:cNvSpPr>
              <a:spLocks/>
            </p:cNvSpPr>
            <p:nvPr/>
          </p:nvSpPr>
          <p:spPr bwMode="auto">
            <a:xfrm>
              <a:off x="6910388" y="5407026"/>
              <a:ext cx="508000" cy="93663"/>
            </a:xfrm>
            <a:custGeom>
              <a:avLst/>
              <a:gdLst>
                <a:gd name="T0" fmla="*/ 1 w 135"/>
                <a:gd name="T1" fmla="*/ 2 h 25"/>
                <a:gd name="T2" fmla="*/ 60 w 135"/>
                <a:gd name="T3" fmla="*/ 23 h 25"/>
                <a:gd name="T4" fmla="*/ 131 w 135"/>
                <a:gd name="T5" fmla="*/ 10 h 25"/>
                <a:gd name="T6" fmla="*/ 128 w 135"/>
                <a:gd name="T7" fmla="*/ 5 h 25"/>
                <a:gd name="T8" fmla="*/ 61 w 135"/>
                <a:gd name="T9" fmla="*/ 18 h 25"/>
                <a:gd name="T10" fmla="*/ 1 w 135"/>
                <a:gd name="T11" fmla="*/ 0 h 25"/>
                <a:gd name="T12" fmla="*/ 1 w 135"/>
                <a:gd name="T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25">
                  <a:moveTo>
                    <a:pt x="1" y="2"/>
                  </a:moveTo>
                  <a:cubicBezTo>
                    <a:pt x="15" y="18"/>
                    <a:pt x="40" y="21"/>
                    <a:pt x="60" y="23"/>
                  </a:cubicBezTo>
                  <a:cubicBezTo>
                    <a:pt x="85" y="25"/>
                    <a:pt x="109" y="21"/>
                    <a:pt x="131" y="10"/>
                  </a:cubicBezTo>
                  <a:cubicBezTo>
                    <a:pt x="135" y="8"/>
                    <a:pt x="132" y="3"/>
                    <a:pt x="128" y="5"/>
                  </a:cubicBezTo>
                  <a:cubicBezTo>
                    <a:pt x="107" y="15"/>
                    <a:pt x="85" y="19"/>
                    <a:pt x="61" y="18"/>
                  </a:cubicBezTo>
                  <a:cubicBezTo>
                    <a:pt x="39" y="16"/>
                    <a:pt x="21" y="1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9"/>
            <p:cNvSpPr>
              <a:spLocks/>
            </p:cNvSpPr>
            <p:nvPr/>
          </p:nvSpPr>
          <p:spPr bwMode="auto">
            <a:xfrm>
              <a:off x="7391400" y="5376863"/>
              <a:ext cx="30163" cy="71438"/>
            </a:xfrm>
            <a:custGeom>
              <a:avLst/>
              <a:gdLst>
                <a:gd name="T0" fmla="*/ 1 w 8"/>
                <a:gd name="T1" fmla="*/ 2 h 19"/>
                <a:gd name="T2" fmla="*/ 0 w 8"/>
                <a:gd name="T3" fmla="*/ 14 h 19"/>
                <a:gd name="T4" fmla="*/ 7 w 8"/>
                <a:gd name="T5" fmla="*/ 13 h 19"/>
                <a:gd name="T6" fmla="*/ 5 w 8"/>
                <a:gd name="T7" fmla="*/ 2 h 19"/>
                <a:gd name="T8" fmla="*/ 1 w 8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2"/>
                  </a:moveTo>
                  <a:cubicBezTo>
                    <a:pt x="0" y="6"/>
                    <a:pt x="0" y="10"/>
                    <a:pt x="0" y="14"/>
                  </a:cubicBezTo>
                  <a:cubicBezTo>
                    <a:pt x="1" y="19"/>
                    <a:pt x="8" y="18"/>
                    <a:pt x="7" y="13"/>
                  </a:cubicBezTo>
                  <a:cubicBezTo>
                    <a:pt x="6" y="10"/>
                    <a:pt x="5" y="6"/>
                    <a:pt x="5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30"/>
            <p:cNvSpPr>
              <a:spLocks/>
            </p:cNvSpPr>
            <p:nvPr/>
          </p:nvSpPr>
          <p:spPr bwMode="auto">
            <a:xfrm>
              <a:off x="7124700" y="5402263"/>
              <a:ext cx="30163" cy="90488"/>
            </a:xfrm>
            <a:custGeom>
              <a:avLst/>
              <a:gdLst>
                <a:gd name="T0" fmla="*/ 0 w 8"/>
                <a:gd name="T1" fmla="*/ 3 h 24"/>
                <a:gd name="T2" fmla="*/ 3 w 8"/>
                <a:gd name="T3" fmla="*/ 21 h 24"/>
                <a:gd name="T4" fmla="*/ 8 w 8"/>
                <a:gd name="T5" fmla="*/ 20 h 24"/>
                <a:gd name="T6" fmla="*/ 4 w 8"/>
                <a:gd name="T7" fmla="*/ 2 h 24"/>
                <a:gd name="T8" fmla="*/ 0 w 8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4">
                  <a:moveTo>
                    <a:pt x="0" y="3"/>
                  </a:moveTo>
                  <a:cubicBezTo>
                    <a:pt x="1" y="9"/>
                    <a:pt x="2" y="15"/>
                    <a:pt x="3" y="21"/>
                  </a:cubicBezTo>
                  <a:cubicBezTo>
                    <a:pt x="4" y="24"/>
                    <a:pt x="8" y="23"/>
                    <a:pt x="8" y="20"/>
                  </a:cubicBezTo>
                  <a:cubicBezTo>
                    <a:pt x="7" y="14"/>
                    <a:pt x="5" y="8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31"/>
            <p:cNvSpPr>
              <a:spLocks/>
            </p:cNvSpPr>
            <p:nvPr/>
          </p:nvSpPr>
          <p:spPr bwMode="auto">
            <a:xfrm>
              <a:off x="7165975" y="5402263"/>
              <a:ext cx="30163" cy="95250"/>
            </a:xfrm>
            <a:custGeom>
              <a:avLst/>
              <a:gdLst>
                <a:gd name="T0" fmla="*/ 5 w 8"/>
                <a:gd name="T1" fmla="*/ 2 h 25"/>
                <a:gd name="T2" fmla="*/ 0 w 8"/>
                <a:gd name="T3" fmla="*/ 21 h 25"/>
                <a:gd name="T4" fmla="*/ 4 w 8"/>
                <a:gd name="T5" fmla="*/ 22 h 25"/>
                <a:gd name="T6" fmla="*/ 8 w 8"/>
                <a:gd name="T7" fmla="*/ 2 h 25"/>
                <a:gd name="T8" fmla="*/ 5 w 8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5" y="2"/>
                  </a:moveTo>
                  <a:cubicBezTo>
                    <a:pt x="3" y="8"/>
                    <a:pt x="1" y="14"/>
                    <a:pt x="0" y="21"/>
                  </a:cubicBezTo>
                  <a:cubicBezTo>
                    <a:pt x="0" y="23"/>
                    <a:pt x="4" y="25"/>
                    <a:pt x="4" y="22"/>
                  </a:cubicBezTo>
                  <a:cubicBezTo>
                    <a:pt x="6" y="15"/>
                    <a:pt x="6" y="9"/>
                    <a:pt x="8" y="2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32"/>
            <p:cNvSpPr>
              <a:spLocks/>
            </p:cNvSpPr>
            <p:nvPr/>
          </p:nvSpPr>
          <p:spPr bwMode="auto">
            <a:xfrm>
              <a:off x="7432675" y="3829051"/>
              <a:ext cx="501650" cy="417513"/>
            </a:xfrm>
            <a:custGeom>
              <a:avLst/>
              <a:gdLst>
                <a:gd name="T0" fmla="*/ 132 w 133"/>
                <a:gd name="T1" fmla="*/ 81 h 111"/>
                <a:gd name="T2" fmla="*/ 90 w 133"/>
                <a:gd name="T3" fmla="*/ 70 h 111"/>
                <a:gd name="T4" fmla="*/ 32 w 133"/>
                <a:gd name="T5" fmla="*/ 96 h 111"/>
                <a:gd name="T6" fmla="*/ 35 w 133"/>
                <a:gd name="T7" fmla="*/ 102 h 111"/>
                <a:gd name="T8" fmla="*/ 81 w 133"/>
                <a:gd name="T9" fmla="*/ 66 h 111"/>
                <a:gd name="T10" fmla="*/ 92 w 133"/>
                <a:gd name="T11" fmla="*/ 15 h 111"/>
                <a:gd name="T12" fmla="*/ 49 w 133"/>
                <a:gd name="T13" fmla="*/ 37 h 111"/>
                <a:gd name="T14" fmla="*/ 27 w 133"/>
                <a:gd name="T15" fmla="*/ 98 h 111"/>
                <a:gd name="T16" fmla="*/ 33 w 133"/>
                <a:gd name="T17" fmla="*/ 99 h 111"/>
                <a:gd name="T18" fmla="*/ 37 w 133"/>
                <a:gd name="T19" fmla="*/ 21 h 111"/>
                <a:gd name="T20" fmla="*/ 22 w 133"/>
                <a:gd name="T21" fmla="*/ 2 h 111"/>
                <a:gd name="T22" fmla="*/ 4 w 133"/>
                <a:gd name="T23" fmla="*/ 11 h 111"/>
                <a:gd name="T24" fmla="*/ 2 w 133"/>
                <a:gd name="T25" fmla="*/ 37 h 111"/>
                <a:gd name="T26" fmla="*/ 13 w 133"/>
                <a:gd name="T27" fmla="*/ 81 h 111"/>
                <a:gd name="T28" fmla="*/ 28 w 133"/>
                <a:gd name="T29" fmla="*/ 107 h 111"/>
                <a:gd name="T30" fmla="*/ 48 w 133"/>
                <a:gd name="T31" fmla="*/ 109 h 111"/>
                <a:gd name="T32" fmla="*/ 71 w 133"/>
                <a:gd name="T33" fmla="*/ 111 h 111"/>
                <a:gd name="T34" fmla="*/ 132 w 133"/>
                <a:gd name="T35" fmla="*/ 82 h 111"/>
                <a:gd name="T36" fmla="*/ 126 w 133"/>
                <a:gd name="T37" fmla="*/ 82 h 111"/>
                <a:gd name="T38" fmla="*/ 91 w 133"/>
                <a:gd name="T39" fmla="*/ 103 h 111"/>
                <a:gd name="T40" fmla="*/ 55 w 133"/>
                <a:gd name="T41" fmla="*/ 103 h 111"/>
                <a:gd name="T42" fmla="*/ 38 w 133"/>
                <a:gd name="T43" fmla="*/ 102 h 111"/>
                <a:gd name="T44" fmla="*/ 25 w 133"/>
                <a:gd name="T45" fmla="*/ 92 h 111"/>
                <a:gd name="T46" fmla="*/ 11 w 133"/>
                <a:gd name="T47" fmla="*/ 53 h 111"/>
                <a:gd name="T48" fmla="*/ 8 w 133"/>
                <a:gd name="T49" fmla="*/ 20 h 111"/>
                <a:gd name="T50" fmla="*/ 24 w 133"/>
                <a:gd name="T51" fmla="*/ 10 h 111"/>
                <a:gd name="T52" fmla="*/ 32 w 133"/>
                <a:gd name="T53" fmla="*/ 27 h 111"/>
                <a:gd name="T54" fmla="*/ 27 w 133"/>
                <a:gd name="T55" fmla="*/ 99 h 111"/>
                <a:gd name="T56" fmla="*/ 33 w 133"/>
                <a:gd name="T57" fmla="*/ 99 h 111"/>
                <a:gd name="T58" fmla="*/ 46 w 133"/>
                <a:gd name="T59" fmla="*/ 59 h 111"/>
                <a:gd name="T60" fmla="*/ 60 w 133"/>
                <a:gd name="T61" fmla="*/ 34 h 111"/>
                <a:gd name="T62" fmla="*/ 91 w 133"/>
                <a:gd name="T63" fmla="*/ 23 h 111"/>
                <a:gd name="T64" fmla="*/ 67 w 133"/>
                <a:gd name="T65" fmla="*/ 71 h 111"/>
                <a:gd name="T66" fmla="*/ 32 w 133"/>
                <a:gd name="T67" fmla="*/ 96 h 111"/>
                <a:gd name="T68" fmla="*/ 35 w 133"/>
                <a:gd name="T69" fmla="*/ 102 h 111"/>
                <a:gd name="T70" fmla="*/ 126 w 133"/>
                <a:gd name="T71" fmla="*/ 82 h 111"/>
                <a:gd name="T72" fmla="*/ 132 w 133"/>
                <a:gd name="T73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11">
                  <a:moveTo>
                    <a:pt x="132" y="81"/>
                  </a:moveTo>
                  <a:cubicBezTo>
                    <a:pt x="128" y="63"/>
                    <a:pt x="104" y="67"/>
                    <a:pt x="90" y="70"/>
                  </a:cubicBezTo>
                  <a:cubicBezTo>
                    <a:pt x="70" y="76"/>
                    <a:pt x="50" y="85"/>
                    <a:pt x="32" y="96"/>
                  </a:cubicBezTo>
                  <a:cubicBezTo>
                    <a:pt x="33" y="98"/>
                    <a:pt x="34" y="100"/>
                    <a:pt x="35" y="102"/>
                  </a:cubicBezTo>
                  <a:cubicBezTo>
                    <a:pt x="50" y="90"/>
                    <a:pt x="68" y="81"/>
                    <a:pt x="81" y="66"/>
                  </a:cubicBezTo>
                  <a:cubicBezTo>
                    <a:pt x="90" y="56"/>
                    <a:pt x="110" y="28"/>
                    <a:pt x="92" y="15"/>
                  </a:cubicBezTo>
                  <a:cubicBezTo>
                    <a:pt x="76" y="5"/>
                    <a:pt x="57" y="26"/>
                    <a:pt x="49" y="37"/>
                  </a:cubicBezTo>
                  <a:cubicBezTo>
                    <a:pt x="38" y="55"/>
                    <a:pt x="31" y="77"/>
                    <a:pt x="27" y="98"/>
                  </a:cubicBezTo>
                  <a:cubicBezTo>
                    <a:pt x="29" y="98"/>
                    <a:pt x="31" y="98"/>
                    <a:pt x="33" y="99"/>
                  </a:cubicBezTo>
                  <a:cubicBezTo>
                    <a:pt x="36" y="73"/>
                    <a:pt x="44" y="46"/>
                    <a:pt x="37" y="21"/>
                  </a:cubicBezTo>
                  <a:cubicBezTo>
                    <a:pt x="35" y="13"/>
                    <a:pt x="30" y="4"/>
                    <a:pt x="22" y="2"/>
                  </a:cubicBezTo>
                  <a:cubicBezTo>
                    <a:pt x="15" y="0"/>
                    <a:pt x="8" y="4"/>
                    <a:pt x="4" y="11"/>
                  </a:cubicBezTo>
                  <a:cubicBezTo>
                    <a:pt x="0" y="18"/>
                    <a:pt x="1" y="28"/>
                    <a:pt x="2" y="37"/>
                  </a:cubicBezTo>
                  <a:cubicBezTo>
                    <a:pt x="4" y="52"/>
                    <a:pt x="7" y="67"/>
                    <a:pt x="13" y="81"/>
                  </a:cubicBezTo>
                  <a:cubicBezTo>
                    <a:pt x="16" y="88"/>
                    <a:pt x="20" y="104"/>
                    <a:pt x="28" y="107"/>
                  </a:cubicBezTo>
                  <a:cubicBezTo>
                    <a:pt x="33" y="109"/>
                    <a:pt x="42" y="109"/>
                    <a:pt x="48" y="109"/>
                  </a:cubicBezTo>
                  <a:cubicBezTo>
                    <a:pt x="55" y="110"/>
                    <a:pt x="63" y="110"/>
                    <a:pt x="71" y="111"/>
                  </a:cubicBezTo>
                  <a:cubicBezTo>
                    <a:pt x="89" y="111"/>
                    <a:pt x="132" y="108"/>
                    <a:pt x="132" y="82"/>
                  </a:cubicBezTo>
                  <a:cubicBezTo>
                    <a:pt x="132" y="78"/>
                    <a:pt x="126" y="78"/>
                    <a:pt x="126" y="82"/>
                  </a:cubicBezTo>
                  <a:cubicBezTo>
                    <a:pt x="126" y="97"/>
                    <a:pt x="103" y="102"/>
                    <a:pt x="91" y="103"/>
                  </a:cubicBezTo>
                  <a:cubicBezTo>
                    <a:pt x="79" y="105"/>
                    <a:pt x="67" y="105"/>
                    <a:pt x="55" y="103"/>
                  </a:cubicBezTo>
                  <a:cubicBezTo>
                    <a:pt x="49" y="103"/>
                    <a:pt x="43" y="102"/>
                    <a:pt x="38" y="102"/>
                  </a:cubicBezTo>
                  <a:cubicBezTo>
                    <a:pt x="29" y="101"/>
                    <a:pt x="28" y="99"/>
                    <a:pt x="25" y="92"/>
                  </a:cubicBezTo>
                  <a:cubicBezTo>
                    <a:pt x="19" y="79"/>
                    <a:pt x="14" y="67"/>
                    <a:pt x="11" y="53"/>
                  </a:cubicBezTo>
                  <a:cubicBezTo>
                    <a:pt x="8" y="43"/>
                    <a:pt x="6" y="31"/>
                    <a:pt x="8" y="20"/>
                  </a:cubicBezTo>
                  <a:cubicBezTo>
                    <a:pt x="9" y="12"/>
                    <a:pt x="15" y="4"/>
                    <a:pt x="24" y="10"/>
                  </a:cubicBezTo>
                  <a:cubicBezTo>
                    <a:pt x="29" y="13"/>
                    <a:pt x="31" y="21"/>
                    <a:pt x="32" y="27"/>
                  </a:cubicBezTo>
                  <a:cubicBezTo>
                    <a:pt x="36" y="50"/>
                    <a:pt x="30" y="75"/>
                    <a:pt x="27" y="99"/>
                  </a:cubicBezTo>
                  <a:cubicBezTo>
                    <a:pt x="27" y="102"/>
                    <a:pt x="33" y="103"/>
                    <a:pt x="33" y="99"/>
                  </a:cubicBezTo>
                  <a:cubicBezTo>
                    <a:pt x="36" y="86"/>
                    <a:pt x="41" y="72"/>
                    <a:pt x="46" y="59"/>
                  </a:cubicBezTo>
                  <a:cubicBezTo>
                    <a:pt x="49" y="50"/>
                    <a:pt x="53" y="41"/>
                    <a:pt x="60" y="34"/>
                  </a:cubicBezTo>
                  <a:cubicBezTo>
                    <a:pt x="65" y="28"/>
                    <a:pt x="83" y="11"/>
                    <a:pt x="91" y="23"/>
                  </a:cubicBezTo>
                  <a:cubicBezTo>
                    <a:pt x="101" y="38"/>
                    <a:pt x="78" y="62"/>
                    <a:pt x="67" y="71"/>
                  </a:cubicBezTo>
                  <a:cubicBezTo>
                    <a:pt x="56" y="80"/>
                    <a:pt x="43" y="88"/>
                    <a:pt x="32" y="96"/>
                  </a:cubicBezTo>
                  <a:cubicBezTo>
                    <a:pt x="29" y="99"/>
                    <a:pt x="31" y="104"/>
                    <a:pt x="35" y="102"/>
                  </a:cubicBezTo>
                  <a:cubicBezTo>
                    <a:pt x="48" y="94"/>
                    <a:pt x="119" y="55"/>
                    <a:pt x="126" y="82"/>
                  </a:cubicBezTo>
                  <a:cubicBezTo>
                    <a:pt x="127" y="86"/>
                    <a:pt x="133" y="85"/>
                    <a:pt x="132" y="81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33"/>
            <p:cNvSpPr>
              <a:spLocks/>
            </p:cNvSpPr>
            <p:nvPr/>
          </p:nvSpPr>
          <p:spPr bwMode="auto">
            <a:xfrm>
              <a:off x="6383338" y="3817938"/>
              <a:ext cx="504825" cy="428625"/>
            </a:xfrm>
            <a:custGeom>
              <a:avLst/>
              <a:gdLst>
                <a:gd name="T0" fmla="*/ 7 w 134"/>
                <a:gd name="T1" fmla="*/ 85 h 114"/>
                <a:gd name="T2" fmla="*/ 99 w 134"/>
                <a:gd name="T3" fmla="*/ 105 h 114"/>
                <a:gd name="T4" fmla="*/ 102 w 134"/>
                <a:gd name="T5" fmla="*/ 99 h 114"/>
                <a:gd name="T6" fmla="*/ 67 w 134"/>
                <a:gd name="T7" fmla="*/ 74 h 114"/>
                <a:gd name="T8" fmla="*/ 43 w 134"/>
                <a:gd name="T9" fmla="*/ 26 h 114"/>
                <a:gd name="T10" fmla="*/ 74 w 134"/>
                <a:gd name="T11" fmla="*/ 37 h 114"/>
                <a:gd name="T12" fmla="*/ 88 w 134"/>
                <a:gd name="T13" fmla="*/ 62 h 114"/>
                <a:gd name="T14" fmla="*/ 100 w 134"/>
                <a:gd name="T15" fmla="*/ 102 h 114"/>
                <a:gd name="T16" fmla="*/ 106 w 134"/>
                <a:gd name="T17" fmla="*/ 102 h 114"/>
                <a:gd name="T18" fmla="*/ 101 w 134"/>
                <a:gd name="T19" fmla="*/ 31 h 114"/>
                <a:gd name="T20" fmla="*/ 108 w 134"/>
                <a:gd name="T21" fmla="*/ 14 h 114"/>
                <a:gd name="T22" fmla="*/ 126 w 134"/>
                <a:gd name="T23" fmla="*/ 22 h 114"/>
                <a:gd name="T24" fmla="*/ 123 w 134"/>
                <a:gd name="T25" fmla="*/ 56 h 114"/>
                <a:gd name="T26" fmla="*/ 110 w 134"/>
                <a:gd name="T27" fmla="*/ 93 h 114"/>
                <a:gd name="T28" fmla="*/ 98 w 134"/>
                <a:gd name="T29" fmla="*/ 105 h 114"/>
                <a:gd name="T30" fmla="*/ 80 w 134"/>
                <a:gd name="T31" fmla="*/ 106 h 114"/>
                <a:gd name="T32" fmla="*/ 45 w 134"/>
                <a:gd name="T33" fmla="*/ 107 h 114"/>
                <a:gd name="T34" fmla="*/ 8 w 134"/>
                <a:gd name="T35" fmla="*/ 85 h 114"/>
                <a:gd name="T36" fmla="*/ 1 w 134"/>
                <a:gd name="T37" fmla="*/ 85 h 114"/>
                <a:gd name="T38" fmla="*/ 51 w 134"/>
                <a:gd name="T39" fmla="*/ 114 h 114"/>
                <a:gd name="T40" fmla="*/ 94 w 134"/>
                <a:gd name="T41" fmla="*/ 111 h 114"/>
                <a:gd name="T42" fmla="*/ 108 w 134"/>
                <a:gd name="T43" fmla="*/ 110 h 114"/>
                <a:gd name="T44" fmla="*/ 117 w 134"/>
                <a:gd name="T45" fmla="*/ 93 h 114"/>
                <a:gd name="T46" fmla="*/ 130 w 134"/>
                <a:gd name="T47" fmla="*/ 53 h 114"/>
                <a:gd name="T48" fmla="*/ 132 w 134"/>
                <a:gd name="T49" fmla="*/ 20 h 114"/>
                <a:gd name="T50" fmla="*/ 100 w 134"/>
                <a:gd name="T51" fmla="*/ 16 h 114"/>
                <a:gd name="T52" fmla="*/ 100 w 134"/>
                <a:gd name="T53" fmla="*/ 102 h 114"/>
                <a:gd name="T54" fmla="*/ 106 w 134"/>
                <a:gd name="T55" fmla="*/ 101 h 114"/>
                <a:gd name="T56" fmla="*/ 85 w 134"/>
                <a:gd name="T57" fmla="*/ 42 h 114"/>
                <a:gd name="T58" fmla="*/ 42 w 134"/>
                <a:gd name="T59" fmla="*/ 18 h 114"/>
                <a:gd name="T60" fmla="*/ 52 w 134"/>
                <a:gd name="T61" fmla="*/ 68 h 114"/>
                <a:gd name="T62" fmla="*/ 99 w 134"/>
                <a:gd name="T63" fmla="*/ 105 h 114"/>
                <a:gd name="T64" fmla="*/ 102 w 134"/>
                <a:gd name="T65" fmla="*/ 99 h 114"/>
                <a:gd name="T66" fmla="*/ 43 w 134"/>
                <a:gd name="T67" fmla="*/ 73 h 114"/>
                <a:gd name="T68" fmla="*/ 1 w 134"/>
                <a:gd name="T69" fmla="*/ 84 h 114"/>
                <a:gd name="T70" fmla="*/ 7 w 134"/>
                <a:gd name="T71" fmla="*/ 8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" h="114">
                  <a:moveTo>
                    <a:pt x="7" y="85"/>
                  </a:moveTo>
                  <a:cubicBezTo>
                    <a:pt x="14" y="58"/>
                    <a:pt x="86" y="97"/>
                    <a:pt x="99" y="105"/>
                  </a:cubicBezTo>
                  <a:cubicBezTo>
                    <a:pt x="102" y="107"/>
                    <a:pt x="105" y="102"/>
                    <a:pt x="102" y="99"/>
                  </a:cubicBezTo>
                  <a:cubicBezTo>
                    <a:pt x="90" y="91"/>
                    <a:pt x="78" y="83"/>
                    <a:pt x="67" y="74"/>
                  </a:cubicBezTo>
                  <a:cubicBezTo>
                    <a:pt x="56" y="65"/>
                    <a:pt x="32" y="41"/>
                    <a:pt x="43" y="26"/>
                  </a:cubicBezTo>
                  <a:cubicBezTo>
                    <a:pt x="51" y="14"/>
                    <a:pt x="69" y="31"/>
                    <a:pt x="74" y="37"/>
                  </a:cubicBezTo>
                  <a:cubicBezTo>
                    <a:pt x="80" y="44"/>
                    <a:pt x="84" y="53"/>
                    <a:pt x="88" y="62"/>
                  </a:cubicBezTo>
                  <a:cubicBezTo>
                    <a:pt x="93" y="75"/>
                    <a:pt x="98" y="89"/>
                    <a:pt x="100" y="102"/>
                  </a:cubicBezTo>
                  <a:cubicBezTo>
                    <a:pt x="101" y="106"/>
                    <a:pt x="107" y="105"/>
                    <a:pt x="106" y="102"/>
                  </a:cubicBezTo>
                  <a:cubicBezTo>
                    <a:pt x="104" y="78"/>
                    <a:pt x="98" y="54"/>
                    <a:pt x="101" y="31"/>
                  </a:cubicBezTo>
                  <a:cubicBezTo>
                    <a:pt x="102" y="25"/>
                    <a:pt x="104" y="18"/>
                    <a:pt x="108" y="14"/>
                  </a:cubicBezTo>
                  <a:cubicBezTo>
                    <a:pt x="116" y="7"/>
                    <a:pt x="124" y="13"/>
                    <a:pt x="126" y="22"/>
                  </a:cubicBezTo>
                  <a:cubicBezTo>
                    <a:pt x="128" y="33"/>
                    <a:pt x="125" y="46"/>
                    <a:pt x="123" y="56"/>
                  </a:cubicBezTo>
                  <a:cubicBezTo>
                    <a:pt x="120" y="69"/>
                    <a:pt x="115" y="81"/>
                    <a:pt x="110" y="93"/>
                  </a:cubicBezTo>
                  <a:cubicBezTo>
                    <a:pt x="107" y="100"/>
                    <a:pt x="105" y="104"/>
                    <a:pt x="98" y="105"/>
                  </a:cubicBezTo>
                  <a:cubicBezTo>
                    <a:pt x="92" y="105"/>
                    <a:pt x="86" y="106"/>
                    <a:pt x="80" y="106"/>
                  </a:cubicBezTo>
                  <a:cubicBezTo>
                    <a:pt x="69" y="107"/>
                    <a:pt x="57" y="108"/>
                    <a:pt x="45" y="107"/>
                  </a:cubicBezTo>
                  <a:cubicBezTo>
                    <a:pt x="33" y="105"/>
                    <a:pt x="8" y="101"/>
                    <a:pt x="8" y="85"/>
                  </a:cubicBezTo>
                  <a:cubicBezTo>
                    <a:pt x="7" y="81"/>
                    <a:pt x="1" y="81"/>
                    <a:pt x="1" y="85"/>
                  </a:cubicBezTo>
                  <a:cubicBezTo>
                    <a:pt x="2" y="107"/>
                    <a:pt x="34" y="112"/>
                    <a:pt x="51" y="114"/>
                  </a:cubicBezTo>
                  <a:cubicBezTo>
                    <a:pt x="66" y="114"/>
                    <a:pt x="80" y="113"/>
                    <a:pt x="94" y="111"/>
                  </a:cubicBezTo>
                  <a:cubicBezTo>
                    <a:pt x="98" y="111"/>
                    <a:pt x="105" y="112"/>
                    <a:pt x="108" y="110"/>
                  </a:cubicBezTo>
                  <a:cubicBezTo>
                    <a:pt x="112" y="107"/>
                    <a:pt x="115" y="97"/>
                    <a:pt x="117" y="93"/>
                  </a:cubicBezTo>
                  <a:cubicBezTo>
                    <a:pt x="123" y="80"/>
                    <a:pt x="127" y="67"/>
                    <a:pt x="130" y="53"/>
                  </a:cubicBezTo>
                  <a:cubicBezTo>
                    <a:pt x="132" y="42"/>
                    <a:pt x="134" y="31"/>
                    <a:pt x="132" y="20"/>
                  </a:cubicBezTo>
                  <a:cubicBezTo>
                    <a:pt x="128" y="2"/>
                    <a:pt x="108" y="0"/>
                    <a:pt x="100" y="16"/>
                  </a:cubicBezTo>
                  <a:cubicBezTo>
                    <a:pt x="87" y="41"/>
                    <a:pt x="97" y="75"/>
                    <a:pt x="100" y="102"/>
                  </a:cubicBezTo>
                  <a:cubicBezTo>
                    <a:pt x="102" y="101"/>
                    <a:pt x="104" y="101"/>
                    <a:pt x="106" y="101"/>
                  </a:cubicBezTo>
                  <a:cubicBezTo>
                    <a:pt x="102" y="81"/>
                    <a:pt x="96" y="59"/>
                    <a:pt x="85" y="42"/>
                  </a:cubicBezTo>
                  <a:cubicBezTo>
                    <a:pt x="78" y="30"/>
                    <a:pt x="58" y="7"/>
                    <a:pt x="42" y="18"/>
                  </a:cubicBezTo>
                  <a:cubicBezTo>
                    <a:pt x="24" y="30"/>
                    <a:pt x="42" y="57"/>
                    <a:pt x="52" y="68"/>
                  </a:cubicBezTo>
                  <a:cubicBezTo>
                    <a:pt x="65" y="83"/>
                    <a:pt x="83" y="93"/>
                    <a:pt x="99" y="105"/>
                  </a:cubicBezTo>
                  <a:cubicBezTo>
                    <a:pt x="100" y="103"/>
                    <a:pt x="101" y="101"/>
                    <a:pt x="102" y="99"/>
                  </a:cubicBezTo>
                  <a:cubicBezTo>
                    <a:pt x="84" y="88"/>
                    <a:pt x="64" y="79"/>
                    <a:pt x="43" y="73"/>
                  </a:cubicBezTo>
                  <a:cubicBezTo>
                    <a:pt x="30" y="70"/>
                    <a:pt x="6" y="66"/>
                    <a:pt x="1" y="84"/>
                  </a:cubicBezTo>
                  <a:cubicBezTo>
                    <a:pt x="0" y="88"/>
                    <a:pt x="6" y="89"/>
                    <a:pt x="7" y="8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34"/>
            <p:cNvSpPr>
              <a:spLocks/>
            </p:cNvSpPr>
            <p:nvPr/>
          </p:nvSpPr>
          <p:spPr bwMode="auto">
            <a:xfrm>
              <a:off x="6410325" y="4076701"/>
              <a:ext cx="1546225" cy="1352550"/>
            </a:xfrm>
            <a:custGeom>
              <a:avLst/>
              <a:gdLst>
                <a:gd name="T0" fmla="*/ 363 w 411"/>
                <a:gd name="T1" fmla="*/ 92 h 359"/>
                <a:gd name="T2" fmla="*/ 171 w 411"/>
                <a:gd name="T3" fmla="*/ 8 h 359"/>
                <a:gd name="T4" fmla="*/ 19 w 411"/>
                <a:gd name="T5" fmla="*/ 119 h 359"/>
                <a:gd name="T6" fmla="*/ 12 w 411"/>
                <a:gd name="T7" fmla="*/ 239 h 359"/>
                <a:gd name="T8" fmla="*/ 80 w 411"/>
                <a:gd name="T9" fmla="*/ 328 h 359"/>
                <a:gd name="T10" fmla="*/ 203 w 411"/>
                <a:gd name="T11" fmla="*/ 358 h 359"/>
                <a:gd name="T12" fmla="*/ 324 w 411"/>
                <a:gd name="T13" fmla="*/ 329 h 359"/>
                <a:gd name="T14" fmla="*/ 363 w 411"/>
                <a:gd name="T15" fmla="*/ 9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1" h="359">
                  <a:moveTo>
                    <a:pt x="363" y="92"/>
                  </a:moveTo>
                  <a:cubicBezTo>
                    <a:pt x="321" y="30"/>
                    <a:pt x="244" y="0"/>
                    <a:pt x="171" y="8"/>
                  </a:cubicBezTo>
                  <a:cubicBezTo>
                    <a:pt x="104" y="16"/>
                    <a:pt x="45" y="57"/>
                    <a:pt x="19" y="119"/>
                  </a:cubicBezTo>
                  <a:cubicBezTo>
                    <a:pt x="3" y="157"/>
                    <a:pt x="0" y="200"/>
                    <a:pt x="12" y="239"/>
                  </a:cubicBezTo>
                  <a:cubicBezTo>
                    <a:pt x="23" y="276"/>
                    <a:pt x="48" y="307"/>
                    <a:pt x="80" y="328"/>
                  </a:cubicBezTo>
                  <a:cubicBezTo>
                    <a:pt x="117" y="351"/>
                    <a:pt x="160" y="359"/>
                    <a:pt x="203" y="358"/>
                  </a:cubicBezTo>
                  <a:cubicBezTo>
                    <a:pt x="244" y="358"/>
                    <a:pt x="289" y="351"/>
                    <a:pt x="324" y="329"/>
                  </a:cubicBezTo>
                  <a:cubicBezTo>
                    <a:pt x="404" y="277"/>
                    <a:pt x="411" y="167"/>
                    <a:pt x="363" y="92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35"/>
            <p:cNvSpPr>
              <a:spLocks/>
            </p:cNvSpPr>
            <p:nvPr/>
          </p:nvSpPr>
          <p:spPr bwMode="auto">
            <a:xfrm>
              <a:off x="7151688" y="4792663"/>
              <a:ext cx="22225" cy="173038"/>
            </a:xfrm>
            <a:custGeom>
              <a:avLst/>
              <a:gdLst>
                <a:gd name="T0" fmla="*/ 0 w 6"/>
                <a:gd name="T1" fmla="*/ 2 h 46"/>
                <a:gd name="T2" fmla="*/ 0 w 6"/>
                <a:gd name="T3" fmla="*/ 42 h 46"/>
                <a:gd name="T4" fmla="*/ 5 w 6"/>
                <a:gd name="T5" fmla="*/ 42 h 46"/>
                <a:gd name="T6" fmla="*/ 4 w 6"/>
                <a:gd name="T7" fmla="*/ 2 h 46"/>
                <a:gd name="T8" fmla="*/ 0 w 6"/>
                <a:gd name="T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6">
                  <a:moveTo>
                    <a:pt x="0" y="2"/>
                  </a:moveTo>
                  <a:cubicBezTo>
                    <a:pt x="0" y="15"/>
                    <a:pt x="0" y="29"/>
                    <a:pt x="0" y="42"/>
                  </a:cubicBezTo>
                  <a:cubicBezTo>
                    <a:pt x="0" y="46"/>
                    <a:pt x="6" y="46"/>
                    <a:pt x="5" y="42"/>
                  </a:cubicBezTo>
                  <a:cubicBezTo>
                    <a:pt x="5" y="29"/>
                    <a:pt x="5" y="15"/>
                    <a:pt x="4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Oval 136"/>
            <p:cNvSpPr>
              <a:spLocks noChangeArrowheads="1"/>
            </p:cNvSpPr>
            <p:nvPr/>
          </p:nvSpPr>
          <p:spPr bwMode="auto">
            <a:xfrm>
              <a:off x="7099300" y="4770438"/>
              <a:ext cx="119063" cy="63500"/>
            </a:xfrm>
            <a:prstGeom prst="ellipse">
              <a:avLst/>
            </a:prstGeom>
            <a:solidFill>
              <a:srgbClr val="F7B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37"/>
            <p:cNvSpPr>
              <a:spLocks/>
            </p:cNvSpPr>
            <p:nvPr/>
          </p:nvSpPr>
          <p:spPr bwMode="auto">
            <a:xfrm>
              <a:off x="6783388" y="4699001"/>
              <a:ext cx="104775" cy="74613"/>
            </a:xfrm>
            <a:custGeom>
              <a:avLst/>
              <a:gdLst>
                <a:gd name="T0" fmla="*/ 1 w 28"/>
                <a:gd name="T1" fmla="*/ 2 h 20"/>
                <a:gd name="T2" fmla="*/ 23 w 28"/>
                <a:gd name="T3" fmla="*/ 19 h 20"/>
                <a:gd name="T4" fmla="*/ 23 w 28"/>
                <a:gd name="T5" fmla="*/ 10 h 20"/>
                <a:gd name="T6" fmla="*/ 4 w 28"/>
                <a:gd name="T7" fmla="*/ 1 h 20"/>
                <a:gd name="T8" fmla="*/ 1 w 2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1" y="2"/>
                  </a:moveTo>
                  <a:cubicBezTo>
                    <a:pt x="1" y="13"/>
                    <a:pt x="12" y="20"/>
                    <a:pt x="23" y="19"/>
                  </a:cubicBezTo>
                  <a:cubicBezTo>
                    <a:pt x="28" y="18"/>
                    <a:pt x="28" y="10"/>
                    <a:pt x="23" y="10"/>
                  </a:cubicBezTo>
                  <a:cubicBezTo>
                    <a:pt x="15" y="10"/>
                    <a:pt x="9" y="6"/>
                    <a:pt x="4" y="1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38"/>
            <p:cNvSpPr>
              <a:spLocks noChangeArrowheads="1"/>
            </p:cNvSpPr>
            <p:nvPr/>
          </p:nvSpPr>
          <p:spPr bwMode="auto">
            <a:xfrm>
              <a:off x="7319963" y="4687888"/>
              <a:ext cx="185738" cy="184150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Oval 139"/>
            <p:cNvSpPr>
              <a:spLocks noChangeArrowheads="1"/>
            </p:cNvSpPr>
            <p:nvPr/>
          </p:nvSpPr>
          <p:spPr bwMode="auto">
            <a:xfrm>
              <a:off x="6816725" y="4687888"/>
              <a:ext cx="184150" cy="184150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40"/>
            <p:cNvSpPr>
              <a:spLocks/>
            </p:cNvSpPr>
            <p:nvPr/>
          </p:nvSpPr>
          <p:spPr bwMode="auto">
            <a:xfrm>
              <a:off x="7429500" y="4699001"/>
              <a:ext cx="104775" cy="74613"/>
            </a:xfrm>
            <a:custGeom>
              <a:avLst/>
              <a:gdLst>
                <a:gd name="T0" fmla="*/ 24 w 28"/>
                <a:gd name="T1" fmla="*/ 1 h 20"/>
                <a:gd name="T2" fmla="*/ 6 w 28"/>
                <a:gd name="T3" fmla="*/ 10 h 20"/>
                <a:gd name="T4" fmla="*/ 6 w 28"/>
                <a:gd name="T5" fmla="*/ 19 h 20"/>
                <a:gd name="T6" fmla="*/ 28 w 28"/>
                <a:gd name="T7" fmla="*/ 2 h 20"/>
                <a:gd name="T8" fmla="*/ 24 w 28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24" y="1"/>
                  </a:moveTo>
                  <a:cubicBezTo>
                    <a:pt x="19" y="6"/>
                    <a:pt x="13" y="10"/>
                    <a:pt x="6" y="10"/>
                  </a:cubicBezTo>
                  <a:cubicBezTo>
                    <a:pt x="0" y="10"/>
                    <a:pt x="0" y="18"/>
                    <a:pt x="6" y="19"/>
                  </a:cubicBezTo>
                  <a:cubicBezTo>
                    <a:pt x="16" y="20"/>
                    <a:pt x="27" y="13"/>
                    <a:pt x="28" y="2"/>
                  </a:cubicBezTo>
                  <a:cubicBezTo>
                    <a:pt x="28" y="0"/>
                    <a:pt x="26" y="0"/>
                    <a:pt x="24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41"/>
            <p:cNvSpPr>
              <a:spLocks/>
            </p:cNvSpPr>
            <p:nvPr/>
          </p:nvSpPr>
          <p:spPr bwMode="auto">
            <a:xfrm>
              <a:off x="7042150" y="4894263"/>
              <a:ext cx="247650" cy="98425"/>
            </a:xfrm>
            <a:custGeom>
              <a:avLst/>
              <a:gdLst>
                <a:gd name="T0" fmla="*/ 2 w 66"/>
                <a:gd name="T1" fmla="*/ 7 h 26"/>
                <a:gd name="T2" fmla="*/ 62 w 66"/>
                <a:gd name="T3" fmla="*/ 10 h 26"/>
                <a:gd name="T4" fmla="*/ 55 w 66"/>
                <a:gd name="T5" fmla="*/ 4 h 26"/>
                <a:gd name="T6" fmla="*/ 6 w 66"/>
                <a:gd name="T7" fmla="*/ 3 h 26"/>
                <a:gd name="T8" fmla="*/ 2 w 6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6">
                  <a:moveTo>
                    <a:pt x="2" y="7"/>
                  </a:moveTo>
                  <a:cubicBezTo>
                    <a:pt x="16" y="24"/>
                    <a:pt x="46" y="26"/>
                    <a:pt x="62" y="10"/>
                  </a:cubicBezTo>
                  <a:cubicBezTo>
                    <a:pt x="66" y="6"/>
                    <a:pt x="60" y="0"/>
                    <a:pt x="55" y="4"/>
                  </a:cubicBezTo>
                  <a:cubicBezTo>
                    <a:pt x="42" y="17"/>
                    <a:pt x="20" y="15"/>
                    <a:pt x="6" y="3"/>
                  </a:cubicBezTo>
                  <a:cubicBezTo>
                    <a:pt x="3" y="1"/>
                    <a:pt x="0" y="4"/>
                    <a:pt x="2" y="7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42"/>
            <p:cNvSpPr>
              <a:spLocks/>
            </p:cNvSpPr>
            <p:nvPr/>
          </p:nvSpPr>
          <p:spPr bwMode="auto">
            <a:xfrm>
              <a:off x="6094413" y="4781551"/>
              <a:ext cx="777875" cy="188913"/>
            </a:xfrm>
            <a:custGeom>
              <a:avLst/>
              <a:gdLst>
                <a:gd name="T0" fmla="*/ 2 w 207"/>
                <a:gd name="T1" fmla="*/ 3 h 50"/>
                <a:gd name="T2" fmla="*/ 204 w 207"/>
                <a:gd name="T3" fmla="*/ 49 h 50"/>
                <a:gd name="T4" fmla="*/ 205 w 207"/>
                <a:gd name="T5" fmla="*/ 45 h 50"/>
                <a:gd name="T6" fmla="*/ 3 w 207"/>
                <a:gd name="T7" fmla="*/ 0 h 50"/>
                <a:gd name="T8" fmla="*/ 2 w 207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50">
                  <a:moveTo>
                    <a:pt x="2" y="3"/>
                  </a:moveTo>
                  <a:cubicBezTo>
                    <a:pt x="70" y="14"/>
                    <a:pt x="137" y="30"/>
                    <a:pt x="204" y="49"/>
                  </a:cubicBezTo>
                  <a:cubicBezTo>
                    <a:pt x="206" y="50"/>
                    <a:pt x="207" y="46"/>
                    <a:pt x="205" y="45"/>
                  </a:cubicBezTo>
                  <a:cubicBezTo>
                    <a:pt x="139" y="24"/>
                    <a:pt x="71" y="9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43"/>
            <p:cNvSpPr>
              <a:spLocks/>
            </p:cNvSpPr>
            <p:nvPr/>
          </p:nvSpPr>
          <p:spPr bwMode="auto">
            <a:xfrm>
              <a:off x="6102350" y="5018088"/>
              <a:ext cx="725488" cy="65088"/>
            </a:xfrm>
            <a:custGeom>
              <a:avLst/>
              <a:gdLst>
                <a:gd name="T0" fmla="*/ 3 w 193"/>
                <a:gd name="T1" fmla="*/ 16 h 17"/>
                <a:gd name="T2" fmla="*/ 190 w 193"/>
                <a:gd name="T3" fmla="*/ 5 h 17"/>
                <a:gd name="T4" fmla="*/ 190 w 193"/>
                <a:gd name="T5" fmla="*/ 0 h 17"/>
                <a:gd name="T6" fmla="*/ 3 w 193"/>
                <a:gd name="T7" fmla="*/ 12 h 17"/>
                <a:gd name="T8" fmla="*/ 3 w 193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">
                  <a:moveTo>
                    <a:pt x="3" y="16"/>
                  </a:moveTo>
                  <a:cubicBezTo>
                    <a:pt x="65" y="11"/>
                    <a:pt x="128" y="11"/>
                    <a:pt x="190" y="5"/>
                  </a:cubicBezTo>
                  <a:cubicBezTo>
                    <a:pt x="193" y="5"/>
                    <a:pt x="193" y="0"/>
                    <a:pt x="190" y="0"/>
                  </a:cubicBezTo>
                  <a:cubicBezTo>
                    <a:pt x="128" y="5"/>
                    <a:pt x="65" y="6"/>
                    <a:pt x="3" y="12"/>
                  </a:cubicBezTo>
                  <a:cubicBezTo>
                    <a:pt x="0" y="12"/>
                    <a:pt x="0" y="17"/>
                    <a:pt x="3" y="16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44"/>
            <p:cNvSpPr>
              <a:spLocks/>
            </p:cNvSpPr>
            <p:nvPr/>
          </p:nvSpPr>
          <p:spPr bwMode="auto">
            <a:xfrm>
              <a:off x="7445375" y="4781551"/>
              <a:ext cx="781050" cy="188913"/>
            </a:xfrm>
            <a:custGeom>
              <a:avLst/>
              <a:gdLst>
                <a:gd name="T0" fmla="*/ 205 w 208"/>
                <a:gd name="T1" fmla="*/ 0 h 50"/>
                <a:gd name="T2" fmla="*/ 3 w 208"/>
                <a:gd name="T3" fmla="*/ 45 h 50"/>
                <a:gd name="T4" fmla="*/ 4 w 208"/>
                <a:gd name="T5" fmla="*/ 49 h 50"/>
                <a:gd name="T6" fmla="*/ 206 w 208"/>
                <a:gd name="T7" fmla="*/ 3 h 50"/>
                <a:gd name="T8" fmla="*/ 205 w 20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50">
                  <a:moveTo>
                    <a:pt x="205" y="0"/>
                  </a:moveTo>
                  <a:cubicBezTo>
                    <a:pt x="137" y="9"/>
                    <a:pt x="68" y="24"/>
                    <a:pt x="3" y="45"/>
                  </a:cubicBezTo>
                  <a:cubicBezTo>
                    <a:pt x="0" y="46"/>
                    <a:pt x="1" y="50"/>
                    <a:pt x="4" y="49"/>
                  </a:cubicBezTo>
                  <a:cubicBezTo>
                    <a:pt x="70" y="30"/>
                    <a:pt x="137" y="14"/>
                    <a:pt x="206" y="3"/>
                  </a:cubicBezTo>
                  <a:cubicBezTo>
                    <a:pt x="208" y="3"/>
                    <a:pt x="207" y="0"/>
                    <a:pt x="205" y="0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45"/>
            <p:cNvSpPr>
              <a:spLocks/>
            </p:cNvSpPr>
            <p:nvPr/>
          </p:nvSpPr>
          <p:spPr bwMode="auto">
            <a:xfrm>
              <a:off x="7489825" y="5018088"/>
              <a:ext cx="730250" cy="65088"/>
            </a:xfrm>
            <a:custGeom>
              <a:avLst/>
              <a:gdLst>
                <a:gd name="T0" fmla="*/ 191 w 194"/>
                <a:gd name="T1" fmla="*/ 12 h 17"/>
                <a:gd name="T2" fmla="*/ 3 w 194"/>
                <a:gd name="T3" fmla="*/ 0 h 17"/>
                <a:gd name="T4" fmla="*/ 3 w 194"/>
                <a:gd name="T5" fmla="*/ 5 h 17"/>
                <a:gd name="T6" fmla="*/ 191 w 194"/>
                <a:gd name="T7" fmla="*/ 16 h 17"/>
                <a:gd name="T8" fmla="*/ 191 w 194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7">
                  <a:moveTo>
                    <a:pt x="191" y="12"/>
                  </a:moveTo>
                  <a:cubicBezTo>
                    <a:pt x="129" y="6"/>
                    <a:pt x="66" y="5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66" y="11"/>
                    <a:pt x="129" y="11"/>
                    <a:pt x="191" y="16"/>
                  </a:cubicBezTo>
                  <a:cubicBezTo>
                    <a:pt x="194" y="17"/>
                    <a:pt x="194" y="12"/>
                    <a:pt x="191" y="12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46"/>
            <p:cNvSpPr>
              <a:spLocks/>
            </p:cNvSpPr>
            <p:nvPr/>
          </p:nvSpPr>
          <p:spPr bwMode="auto">
            <a:xfrm>
              <a:off x="6715125" y="4221163"/>
              <a:ext cx="255588" cy="311150"/>
            </a:xfrm>
            <a:custGeom>
              <a:avLst/>
              <a:gdLst>
                <a:gd name="T0" fmla="*/ 28 w 68"/>
                <a:gd name="T1" fmla="*/ 1 h 83"/>
                <a:gd name="T2" fmla="*/ 4 w 68"/>
                <a:gd name="T3" fmla="*/ 57 h 83"/>
                <a:gd name="T4" fmla="*/ 64 w 68"/>
                <a:gd name="T5" fmla="*/ 78 h 83"/>
                <a:gd name="T6" fmla="*/ 63 w 68"/>
                <a:gd name="T7" fmla="*/ 70 h 83"/>
                <a:gd name="T8" fmla="*/ 11 w 68"/>
                <a:gd name="T9" fmla="*/ 48 h 83"/>
                <a:gd name="T10" fmla="*/ 30 w 68"/>
                <a:gd name="T11" fmla="*/ 3 h 83"/>
                <a:gd name="T12" fmla="*/ 28 w 68"/>
                <a:gd name="T1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83">
                  <a:moveTo>
                    <a:pt x="28" y="1"/>
                  </a:moveTo>
                  <a:cubicBezTo>
                    <a:pt x="15" y="15"/>
                    <a:pt x="0" y="37"/>
                    <a:pt x="4" y="57"/>
                  </a:cubicBezTo>
                  <a:cubicBezTo>
                    <a:pt x="8" y="80"/>
                    <a:pt x="47" y="83"/>
                    <a:pt x="64" y="78"/>
                  </a:cubicBezTo>
                  <a:cubicBezTo>
                    <a:pt x="68" y="77"/>
                    <a:pt x="68" y="70"/>
                    <a:pt x="63" y="70"/>
                  </a:cubicBezTo>
                  <a:cubicBezTo>
                    <a:pt x="46" y="72"/>
                    <a:pt x="10" y="72"/>
                    <a:pt x="11" y="48"/>
                  </a:cubicBezTo>
                  <a:cubicBezTo>
                    <a:pt x="12" y="32"/>
                    <a:pt x="21" y="17"/>
                    <a:pt x="30" y="3"/>
                  </a:cubicBezTo>
                  <a:cubicBezTo>
                    <a:pt x="30" y="2"/>
                    <a:pt x="29" y="0"/>
                    <a:pt x="28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47"/>
            <p:cNvSpPr>
              <a:spLocks/>
            </p:cNvSpPr>
            <p:nvPr/>
          </p:nvSpPr>
          <p:spPr bwMode="auto">
            <a:xfrm>
              <a:off x="6921500" y="4216401"/>
              <a:ext cx="290513" cy="346075"/>
            </a:xfrm>
            <a:custGeom>
              <a:avLst/>
              <a:gdLst>
                <a:gd name="T0" fmla="*/ 14 w 77"/>
                <a:gd name="T1" fmla="*/ 1 h 92"/>
                <a:gd name="T2" fmla="*/ 1 w 77"/>
                <a:gd name="T3" fmla="*/ 38 h 92"/>
                <a:gd name="T4" fmla="*/ 8 w 77"/>
                <a:gd name="T5" fmla="*/ 78 h 92"/>
                <a:gd name="T6" fmla="*/ 37 w 77"/>
                <a:gd name="T7" fmla="*/ 90 h 92"/>
                <a:gd name="T8" fmla="*/ 72 w 77"/>
                <a:gd name="T9" fmla="*/ 87 h 92"/>
                <a:gd name="T10" fmla="*/ 69 w 77"/>
                <a:gd name="T11" fmla="*/ 79 h 92"/>
                <a:gd name="T12" fmla="*/ 43 w 77"/>
                <a:gd name="T13" fmla="*/ 82 h 92"/>
                <a:gd name="T14" fmla="*/ 28 w 77"/>
                <a:gd name="T15" fmla="*/ 79 h 92"/>
                <a:gd name="T16" fmla="*/ 11 w 77"/>
                <a:gd name="T17" fmla="*/ 66 h 92"/>
                <a:gd name="T18" fmla="*/ 17 w 77"/>
                <a:gd name="T19" fmla="*/ 3 h 92"/>
                <a:gd name="T20" fmla="*/ 14 w 77"/>
                <a:gd name="T21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92">
                  <a:moveTo>
                    <a:pt x="14" y="1"/>
                  </a:moveTo>
                  <a:cubicBezTo>
                    <a:pt x="6" y="12"/>
                    <a:pt x="2" y="25"/>
                    <a:pt x="1" y="38"/>
                  </a:cubicBezTo>
                  <a:cubicBezTo>
                    <a:pt x="0" y="50"/>
                    <a:pt x="0" y="68"/>
                    <a:pt x="8" y="78"/>
                  </a:cubicBezTo>
                  <a:cubicBezTo>
                    <a:pt x="14" y="86"/>
                    <a:pt x="28" y="89"/>
                    <a:pt x="37" y="90"/>
                  </a:cubicBezTo>
                  <a:cubicBezTo>
                    <a:pt x="49" y="92"/>
                    <a:pt x="61" y="92"/>
                    <a:pt x="72" y="87"/>
                  </a:cubicBezTo>
                  <a:cubicBezTo>
                    <a:pt x="77" y="85"/>
                    <a:pt x="74" y="77"/>
                    <a:pt x="69" y="79"/>
                  </a:cubicBezTo>
                  <a:cubicBezTo>
                    <a:pt x="60" y="82"/>
                    <a:pt x="52" y="82"/>
                    <a:pt x="43" y="82"/>
                  </a:cubicBezTo>
                  <a:cubicBezTo>
                    <a:pt x="38" y="81"/>
                    <a:pt x="33" y="80"/>
                    <a:pt x="28" y="79"/>
                  </a:cubicBezTo>
                  <a:cubicBezTo>
                    <a:pt x="19" y="77"/>
                    <a:pt x="14" y="75"/>
                    <a:pt x="11" y="66"/>
                  </a:cubicBezTo>
                  <a:cubicBezTo>
                    <a:pt x="4" y="45"/>
                    <a:pt x="9" y="22"/>
                    <a:pt x="17" y="3"/>
                  </a:cubicBezTo>
                  <a:cubicBezTo>
                    <a:pt x="18" y="1"/>
                    <a:pt x="15" y="0"/>
                    <a:pt x="14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48"/>
            <p:cNvSpPr>
              <a:spLocks/>
            </p:cNvSpPr>
            <p:nvPr/>
          </p:nvSpPr>
          <p:spPr bwMode="auto">
            <a:xfrm>
              <a:off x="7132638" y="4194176"/>
              <a:ext cx="315913" cy="373063"/>
            </a:xfrm>
            <a:custGeom>
              <a:avLst/>
              <a:gdLst>
                <a:gd name="T0" fmla="*/ 8 w 84"/>
                <a:gd name="T1" fmla="*/ 3 h 99"/>
                <a:gd name="T2" fmla="*/ 1 w 84"/>
                <a:gd name="T3" fmla="*/ 58 h 99"/>
                <a:gd name="T4" fmla="*/ 14 w 84"/>
                <a:gd name="T5" fmla="*/ 92 h 99"/>
                <a:gd name="T6" fmla="*/ 47 w 84"/>
                <a:gd name="T7" fmla="*/ 97 h 99"/>
                <a:gd name="T8" fmla="*/ 79 w 84"/>
                <a:gd name="T9" fmla="*/ 87 h 99"/>
                <a:gd name="T10" fmla="*/ 73 w 84"/>
                <a:gd name="T11" fmla="*/ 80 h 99"/>
                <a:gd name="T12" fmla="*/ 45 w 84"/>
                <a:gd name="T13" fmla="*/ 88 h 99"/>
                <a:gd name="T14" fmla="*/ 17 w 84"/>
                <a:gd name="T15" fmla="*/ 84 h 99"/>
                <a:gd name="T16" fmla="*/ 8 w 84"/>
                <a:gd name="T17" fmla="*/ 46 h 99"/>
                <a:gd name="T18" fmla="*/ 13 w 84"/>
                <a:gd name="T19" fmla="*/ 4 h 99"/>
                <a:gd name="T20" fmla="*/ 8 w 84"/>
                <a:gd name="T21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99">
                  <a:moveTo>
                    <a:pt x="8" y="3"/>
                  </a:moveTo>
                  <a:cubicBezTo>
                    <a:pt x="4" y="21"/>
                    <a:pt x="0" y="40"/>
                    <a:pt x="1" y="58"/>
                  </a:cubicBezTo>
                  <a:cubicBezTo>
                    <a:pt x="2" y="70"/>
                    <a:pt x="3" y="85"/>
                    <a:pt x="14" y="92"/>
                  </a:cubicBezTo>
                  <a:cubicBezTo>
                    <a:pt x="23" y="99"/>
                    <a:pt x="36" y="98"/>
                    <a:pt x="47" y="97"/>
                  </a:cubicBezTo>
                  <a:cubicBezTo>
                    <a:pt x="58" y="96"/>
                    <a:pt x="70" y="94"/>
                    <a:pt x="79" y="87"/>
                  </a:cubicBezTo>
                  <a:cubicBezTo>
                    <a:pt x="84" y="83"/>
                    <a:pt x="77" y="77"/>
                    <a:pt x="73" y="80"/>
                  </a:cubicBezTo>
                  <a:cubicBezTo>
                    <a:pt x="65" y="86"/>
                    <a:pt x="55" y="88"/>
                    <a:pt x="45" y="88"/>
                  </a:cubicBezTo>
                  <a:cubicBezTo>
                    <a:pt x="37" y="89"/>
                    <a:pt x="23" y="90"/>
                    <a:pt x="17" y="84"/>
                  </a:cubicBezTo>
                  <a:cubicBezTo>
                    <a:pt x="8" y="75"/>
                    <a:pt x="8" y="57"/>
                    <a:pt x="8" y="46"/>
                  </a:cubicBezTo>
                  <a:cubicBezTo>
                    <a:pt x="8" y="32"/>
                    <a:pt x="10" y="18"/>
                    <a:pt x="13" y="4"/>
                  </a:cubicBezTo>
                  <a:cubicBezTo>
                    <a:pt x="14" y="1"/>
                    <a:pt x="9" y="0"/>
                    <a:pt x="8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49"/>
            <p:cNvSpPr>
              <a:spLocks/>
            </p:cNvSpPr>
            <p:nvPr/>
          </p:nvSpPr>
          <p:spPr bwMode="auto">
            <a:xfrm>
              <a:off x="7316788" y="4227513"/>
              <a:ext cx="323850" cy="334963"/>
            </a:xfrm>
            <a:custGeom>
              <a:avLst/>
              <a:gdLst>
                <a:gd name="T0" fmla="*/ 4 w 86"/>
                <a:gd name="T1" fmla="*/ 3 h 89"/>
                <a:gd name="T2" fmla="*/ 21 w 86"/>
                <a:gd name="T3" fmla="*/ 76 h 89"/>
                <a:gd name="T4" fmla="*/ 83 w 86"/>
                <a:gd name="T5" fmla="*/ 54 h 89"/>
                <a:gd name="T6" fmla="*/ 76 w 86"/>
                <a:gd name="T7" fmla="*/ 50 h 89"/>
                <a:gd name="T8" fmla="*/ 20 w 86"/>
                <a:gd name="T9" fmla="*/ 64 h 89"/>
                <a:gd name="T10" fmla="*/ 8 w 86"/>
                <a:gd name="T11" fmla="*/ 3 h 89"/>
                <a:gd name="T12" fmla="*/ 4 w 86"/>
                <a:gd name="T13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9">
                  <a:moveTo>
                    <a:pt x="4" y="3"/>
                  </a:moveTo>
                  <a:cubicBezTo>
                    <a:pt x="2" y="25"/>
                    <a:pt x="0" y="63"/>
                    <a:pt x="21" y="76"/>
                  </a:cubicBezTo>
                  <a:cubicBezTo>
                    <a:pt x="41" y="89"/>
                    <a:pt x="74" y="73"/>
                    <a:pt x="83" y="54"/>
                  </a:cubicBezTo>
                  <a:cubicBezTo>
                    <a:pt x="86" y="49"/>
                    <a:pt x="79" y="45"/>
                    <a:pt x="76" y="50"/>
                  </a:cubicBezTo>
                  <a:cubicBezTo>
                    <a:pt x="67" y="65"/>
                    <a:pt x="34" y="82"/>
                    <a:pt x="20" y="64"/>
                  </a:cubicBezTo>
                  <a:cubicBezTo>
                    <a:pt x="9" y="48"/>
                    <a:pt x="8" y="22"/>
                    <a:pt x="8" y="3"/>
                  </a:cubicBezTo>
                  <a:cubicBezTo>
                    <a:pt x="8" y="0"/>
                    <a:pt x="4" y="0"/>
                    <a:pt x="4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50"/>
            <p:cNvSpPr>
              <a:spLocks/>
            </p:cNvSpPr>
            <p:nvPr/>
          </p:nvSpPr>
          <p:spPr bwMode="auto">
            <a:xfrm>
              <a:off x="6756400" y="5454651"/>
              <a:ext cx="304800" cy="227013"/>
            </a:xfrm>
            <a:custGeom>
              <a:avLst/>
              <a:gdLst>
                <a:gd name="T0" fmla="*/ 1 w 81"/>
                <a:gd name="T1" fmla="*/ 56 h 60"/>
                <a:gd name="T2" fmla="*/ 47 w 81"/>
                <a:gd name="T3" fmla="*/ 45 h 60"/>
                <a:gd name="T4" fmla="*/ 80 w 81"/>
                <a:gd name="T5" fmla="*/ 6 h 60"/>
                <a:gd name="T6" fmla="*/ 75 w 81"/>
                <a:gd name="T7" fmla="*/ 3 h 60"/>
                <a:gd name="T8" fmla="*/ 44 w 81"/>
                <a:gd name="T9" fmla="*/ 39 h 60"/>
                <a:gd name="T10" fmla="*/ 1 w 81"/>
                <a:gd name="T11" fmla="*/ 54 h 60"/>
                <a:gd name="T12" fmla="*/ 1 w 81"/>
                <a:gd name="T13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0">
                  <a:moveTo>
                    <a:pt x="1" y="56"/>
                  </a:moveTo>
                  <a:cubicBezTo>
                    <a:pt x="16" y="60"/>
                    <a:pt x="34" y="52"/>
                    <a:pt x="47" y="45"/>
                  </a:cubicBezTo>
                  <a:cubicBezTo>
                    <a:pt x="62" y="36"/>
                    <a:pt x="73" y="22"/>
                    <a:pt x="80" y="6"/>
                  </a:cubicBezTo>
                  <a:cubicBezTo>
                    <a:pt x="81" y="3"/>
                    <a:pt x="76" y="0"/>
                    <a:pt x="75" y="3"/>
                  </a:cubicBezTo>
                  <a:cubicBezTo>
                    <a:pt x="68" y="18"/>
                    <a:pt x="57" y="31"/>
                    <a:pt x="44" y="39"/>
                  </a:cubicBezTo>
                  <a:cubicBezTo>
                    <a:pt x="30" y="48"/>
                    <a:pt x="16" y="50"/>
                    <a:pt x="1" y="54"/>
                  </a:cubicBezTo>
                  <a:cubicBezTo>
                    <a:pt x="0" y="54"/>
                    <a:pt x="0" y="55"/>
                    <a:pt x="1" y="56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51"/>
            <p:cNvSpPr>
              <a:spLocks/>
            </p:cNvSpPr>
            <p:nvPr/>
          </p:nvSpPr>
          <p:spPr bwMode="auto">
            <a:xfrm>
              <a:off x="6846888" y="5602288"/>
              <a:ext cx="44450" cy="90488"/>
            </a:xfrm>
            <a:custGeom>
              <a:avLst/>
              <a:gdLst>
                <a:gd name="T0" fmla="*/ 0 w 12"/>
                <a:gd name="T1" fmla="*/ 3 h 24"/>
                <a:gd name="T2" fmla="*/ 5 w 12"/>
                <a:gd name="T3" fmla="*/ 20 h 24"/>
                <a:gd name="T4" fmla="*/ 11 w 12"/>
                <a:gd name="T5" fmla="*/ 18 h 24"/>
                <a:gd name="T6" fmla="*/ 3 w 12"/>
                <a:gd name="T7" fmla="*/ 1 h 24"/>
                <a:gd name="T8" fmla="*/ 0 w 12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0" y="3"/>
                  </a:moveTo>
                  <a:cubicBezTo>
                    <a:pt x="1" y="9"/>
                    <a:pt x="4" y="14"/>
                    <a:pt x="5" y="20"/>
                  </a:cubicBezTo>
                  <a:cubicBezTo>
                    <a:pt x="6" y="24"/>
                    <a:pt x="12" y="22"/>
                    <a:pt x="11" y="18"/>
                  </a:cubicBezTo>
                  <a:cubicBezTo>
                    <a:pt x="9" y="12"/>
                    <a:pt x="7" y="6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52"/>
            <p:cNvSpPr>
              <a:spLocks/>
            </p:cNvSpPr>
            <p:nvPr/>
          </p:nvSpPr>
          <p:spPr bwMode="auto">
            <a:xfrm>
              <a:off x="6910388" y="5564188"/>
              <a:ext cx="68263" cy="82550"/>
            </a:xfrm>
            <a:custGeom>
              <a:avLst/>
              <a:gdLst>
                <a:gd name="T0" fmla="*/ 0 w 18"/>
                <a:gd name="T1" fmla="*/ 2 h 22"/>
                <a:gd name="T2" fmla="*/ 5 w 18"/>
                <a:gd name="T3" fmla="*/ 11 h 22"/>
                <a:gd name="T4" fmla="*/ 10 w 18"/>
                <a:gd name="T5" fmla="*/ 19 h 22"/>
                <a:gd name="T6" fmla="*/ 16 w 18"/>
                <a:gd name="T7" fmla="*/ 15 h 22"/>
                <a:gd name="T8" fmla="*/ 9 w 18"/>
                <a:gd name="T9" fmla="*/ 7 h 22"/>
                <a:gd name="T10" fmla="*/ 3 w 18"/>
                <a:gd name="T11" fmla="*/ 1 h 22"/>
                <a:gd name="T12" fmla="*/ 0 w 1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0" y="2"/>
                  </a:moveTo>
                  <a:cubicBezTo>
                    <a:pt x="1" y="5"/>
                    <a:pt x="3" y="8"/>
                    <a:pt x="5" y="11"/>
                  </a:cubicBezTo>
                  <a:cubicBezTo>
                    <a:pt x="7" y="14"/>
                    <a:pt x="8" y="16"/>
                    <a:pt x="10" y="19"/>
                  </a:cubicBezTo>
                  <a:cubicBezTo>
                    <a:pt x="13" y="22"/>
                    <a:pt x="18" y="18"/>
                    <a:pt x="16" y="15"/>
                  </a:cubicBezTo>
                  <a:cubicBezTo>
                    <a:pt x="14" y="12"/>
                    <a:pt x="12" y="10"/>
                    <a:pt x="9" y="7"/>
                  </a:cubicBezTo>
                  <a:cubicBezTo>
                    <a:pt x="7" y="5"/>
                    <a:pt x="5" y="2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53"/>
            <p:cNvSpPr>
              <a:spLocks/>
            </p:cNvSpPr>
            <p:nvPr/>
          </p:nvSpPr>
          <p:spPr bwMode="auto">
            <a:xfrm>
              <a:off x="6967538" y="5514976"/>
              <a:ext cx="77788" cy="68263"/>
            </a:xfrm>
            <a:custGeom>
              <a:avLst/>
              <a:gdLst>
                <a:gd name="T0" fmla="*/ 0 w 21"/>
                <a:gd name="T1" fmla="*/ 3 h 18"/>
                <a:gd name="T2" fmla="*/ 7 w 21"/>
                <a:gd name="T3" fmla="*/ 9 h 18"/>
                <a:gd name="T4" fmla="*/ 14 w 21"/>
                <a:gd name="T5" fmla="*/ 15 h 18"/>
                <a:gd name="T6" fmla="*/ 19 w 21"/>
                <a:gd name="T7" fmla="*/ 10 h 18"/>
                <a:gd name="T8" fmla="*/ 11 w 21"/>
                <a:gd name="T9" fmla="*/ 4 h 18"/>
                <a:gd name="T10" fmla="*/ 2 w 21"/>
                <a:gd name="T11" fmla="*/ 0 h 18"/>
                <a:gd name="T12" fmla="*/ 0 w 21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0" y="3"/>
                  </a:moveTo>
                  <a:cubicBezTo>
                    <a:pt x="2" y="5"/>
                    <a:pt x="5" y="7"/>
                    <a:pt x="7" y="9"/>
                  </a:cubicBezTo>
                  <a:cubicBezTo>
                    <a:pt x="9" y="11"/>
                    <a:pt x="12" y="13"/>
                    <a:pt x="14" y="15"/>
                  </a:cubicBezTo>
                  <a:cubicBezTo>
                    <a:pt x="18" y="18"/>
                    <a:pt x="21" y="13"/>
                    <a:pt x="19" y="10"/>
                  </a:cubicBezTo>
                  <a:cubicBezTo>
                    <a:pt x="16" y="7"/>
                    <a:pt x="13" y="5"/>
                    <a:pt x="11" y="4"/>
                  </a:cubicBezTo>
                  <a:cubicBezTo>
                    <a:pt x="8" y="2"/>
                    <a:pt x="5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54"/>
            <p:cNvSpPr>
              <a:spLocks/>
            </p:cNvSpPr>
            <p:nvPr/>
          </p:nvSpPr>
          <p:spPr bwMode="auto">
            <a:xfrm>
              <a:off x="7594600" y="4243388"/>
              <a:ext cx="214313" cy="236538"/>
            </a:xfrm>
            <a:custGeom>
              <a:avLst/>
              <a:gdLst>
                <a:gd name="T0" fmla="*/ 1 w 57"/>
                <a:gd name="T1" fmla="*/ 2 h 63"/>
                <a:gd name="T2" fmla="*/ 49 w 57"/>
                <a:gd name="T3" fmla="*/ 59 h 63"/>
                <a:gd name="T4" fmla="*/ 55 w 57"/>
                <a:gd name="T5" fmla="*/ 56 h 63"/>
                <a:gd name="T6" fmla="*/ 2 w 57"/>
                <a:gd name="T7" fmla="*/ 0 h 63"/>
                <a:gd name="T8" fmla="*/ 1 w 57"/>
                <a:gd name="T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3">
                  <a:moveTo>
                    <a:pt x="1" y="2"/>
                  </a:moveTo>
                  <a:cubicBezTo>
                    <a:pt x="21" y="17"/>
                    <a:pt x="37" y="37"/>
                    <a:pt x="49" y="59"/>
                  </a:cubicBezTo>
                  <a:cubicBezTo>
                    <a:pt x="51" y="63"/>
                    <a:pt x="57" y="60"/>
                    <a:pt x="55" y="56"/>
                  </a:cubicBezTo>
                  <a:cubicBezTo>
                    <a:pt x="41" y="33"/>
                    <a:pt x="24" y="14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55"/>
            <p:cNvSpPr>
              <a:spLocks/>
            </p:cNvSpPr>
            <p:nvPr/>
          </p:nvSpPr>
          <p:spPr bwMode="auto">
            <a:xfrm>
              <a:off x="6500813" y="4243388"/>
              <a:ext cx="200025" cy="236538"/>
            </a:xfrm>
            <a:custGeom>
              <a:avLst/>
              <a:gdLst>
                <a:gd name="T0" fmla="*/ 52 w 53"/>
                <a:gd name="T1" fmla="*/ 1 h 63"/>
                <a:gd name="T2" fmla="*/ 2 w 53"/>
                <a:gd name="T3" fmla="*/ 56 h 63"/>
                <a:gd name="T4" fmla="*/ 8 w 53"/>
                <a:gd name="T5" fmla="*/ 59 h 63"/>
                <a:gd name="T6" fmla="*/ 31 w 53"/>
                <a:gd name="T7" fmla="*/ 27 h 63"/>
                <a:gd name="T8" fmla="*/ 53 w 53"/>
                <a:gd name="T9" fmla="*/ 2 h 63"/>
                <a:gd name="T10" fmla="*/ 52 w 53"/>
                <a:gd name="T11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63">
                  <a:moveTo>
                    <a:pt x="52" y="1"/>
                  </a:moveTo>
                  <a:cubicBezTo>
                    <a:pt x="31" y="13"/>
                    <a:pt x="15" y="36"/>
                    <a:pt x="2" y="56"/>
                  </a:cubicBezTo>
                  <a:cubicBezTo>
                    <a:pt x="0" y="59"/>
                    <a:pt x="6" y="63"/>
                    <a:pt x="8" y="59"/>
                  </a:cubicBezTo>
                  <a:cubicBezTo>
                    <a:pt x="15" y="48"/>
                    <a:pt x="22" y="37"/>
                    <a:pt x="31" y="27"/>
                  </a:cubicBezTo>
                  <a:cubicBezTo>
                    <a:pt x="38" y="18"/>
                    <a:pt x="46" y="11"/>
                    <a:pt x="53" y="2"/>
                  </a:cubicBezTo>
                  <a:cubicBezTo>
                    <a:pt x="53" y="1"/>
                    <a:pt x="53" y="0"/>
                    <a:pt x="52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2456237" y="2980139"/>
            <a:ext cx="3818377" cy="3049196"/>
            <a:chOff x="4122737" y="3894138"/>
            <a:chExt cx="3743326" cy="2989263"/>
          </a:xfrm>
        </p:grpSpPr>
        <p:sp>
          <p:nvSpPr>
            <p:cNvPr id="276" name="Freeform 136"/>
            <p:cNvSpPr>
              <a:spLocks noEditPoints="1"/>
            </p:cNvSpPr>
            <p:nvPr/>
          </p:nvSpPr>
          <p:spPr bwMode="auto">
            <a:xfrm>
              <a:off x="6557963" y="4767263"/>
              <a:ext cx="763588" cy="534988"/>
            </a:xfrm>
            <a:custGeom>
              <a:avLst/>
              <a:gdLst>
                <a:gd name="T0" fmla="*/ 74 w 203"/>
                <a:gd name="T1" fmla="*/ 79 h 142"/>
                <a:gd name="T2" fmla="*/ 108 w 203"/>
                <a:gd name="T3" fmla="*/ 77 h 142"/>
                <a:gd name="T4" fmla="*/ 121 w 203"/>
                <a:gd name="T5" fmla="*/ 110 h 142"/>
                <a:gd name="T6" fmla="*/ 74 w 203"/>
                <a:gd name="T7" fmla="*/ 79 h 142"/>
                <a:gd name="T8" fmla="*/ 69 w 203"/>
                <a:gd name="T9" fmla="*/ 46 h 142"/>
                <a:gd name="T10" fmla="*/ 127 w 203"/>
                <a:gd name="T11" fmla="*/ 51 h 142"/>
                <a:gd name="T12" fmla="*/ 141 w 203"/>
                <a:gd name="T13" fmla="*/ 109 h 142"/>
                <a:gd name="T14" fmla="*/ 69 w 203"/>
                <a:gd name="T15" fmla="*/ 46 h 142"/>
                <a:gd name="T16" fmla="*/ 52 w 203"/>
                <a:gd name="T17" fmla="*/ 94 h 142"/>
                <a:gd name="T18" fmla="*/ 113 w 203"/>
                <a:gd name="T19" fmla="*/ 142 h 142"/>
                <a:gd name="T20" fmla="*/ 129 w 203"/>
                <a:gd name="T21" fmla="*/ 135 h 142"/>
                <a:gd name="T22" fmla="*/ 193 w 203"/>
                <a:gd name="T23" fmla="*/ 132 h 142"/>
                <a:gd name="T24" fmla="*/ 120 w 203"/>
                <a:gd name="T25" fmla="*/ 21 h 142"/>
                <a:gd name="T26" fmla="*/ 0 w 203"/>
                <a:gd name="T27" fmla="*/ 79 h 142"/>
                <a:gd name="T28" fmla="*/ 52 w 203"/>
                <a:gd name="T29" fmla="*/ 9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" h="142">
                  <a:moveTo>
                    <a:pt x="74" y="79"/>
                  </a:moveTo>
                  <a:cubicBezTo>
                    <a:pt x="74" y="79"/>
                    <a:pt x="95" y="68"/>
                    <a:pt x="108" y="77"/>
                  </a:cubicBezTo>
                  <a:cubicBezTo>
                    <a:pt x="125" y="89"/>
                    <a:pt x="121" y="110"/>
                    <a:pt x="121" y="110"/>
                  </a:cubicBezTo>
                  <a:cubicBezTo>
                    <a:pt x="104" y="72"/>
                    <a:pt x="74" y="79"/>
                    <a:pt x="74" y="79"/>
                  </a:cubicBezTo>
                  <a:close/>
                  <a:moveTo>
                    <a:pt x="69" y="46"/>
                  </a:moveTo>
                  <a:cubicBezTo>
                    <a:pt x="69" y="46"/>
                    <a:pt x="107" y="33"/>
                    <a:pt x="127" y="51"/>
                  </a:cubicBezTo>
                  <a:cubicBezTo>
                    <a:pt x="152" y="74"/>
                    <a:pt x="141" y="109"/>
                    <a:pt x="141" y="109"/>
                  </a:cubicBezTo>
                  <a:cubicBezTo>
                    <a:pt x="121" y="42"/>
                    <a:pt x="69" y="46"/>
                    <a:pt x="69" y="46"/>
                  </a:cubicBezTo>
                  <a:close/>
                  <a:moveTo>
                    <a:pt x="52" y="94"/>
                  </a:moveTo>
                  <a:cubicBezTo>
                    <a:pt x="81" y="104"/>
                    <a:pt x="113" y="142"/>
                    <a:pt x="113" y="142"/>
                  </a:cubicBezTo>
                  <a:cubicBezTo>
                    <a:pt x="113" y="142"/>
                    <a:pt x="113" y="142"/>
                    <a:pt x="129" y="135"/>
                  </a:cubicBezTo>
                  <a:cubicBezTo>
                    <a:pt x="145" y="129"/>
                    <a:pt x="193" y="132"/>
                    <a:pt x="193" y="132"/>
                  </a:cubicBezTo>
                  <a:cubicBezTo>
                    <a:pt x="193" y="132"/>
                    <a:pt x="203" y="40"/>
                    <a:pt x="120" y="21"/>
                  </a:cubicBezTo>
                  <a:cubicBezTo>
                    <a:pt x="20" y="0"/>
                    <a:pt x="0" y="79"/>
                    <a:pt x="0" y="79"/>
                  </a:cubicBezTo>
                  <a:cubicBezTo>
                    <a:pt x="0" y="79"/>
                    <a:pt x="22" y="84"/>
                    <a:pt x="52" y="94"/>
                  </a:cubicBezTo>
                  <a:close/>
                </a:path>
              </a:pathLst>
            </a:custGeom>
            <a:solidFill>
              <a:srgbClr val="FAB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37"/>
            <p:cNvSpPr>
              <a:spLocks noEditPoints="1"/>
            </p:cNvSpPr>
            <p:nvPr/>
          </p:nvSpPr>
          <p:spPr bwMode="auto">
            <a:xfrm>
              <a:off x="4122737" y="3894138"/>
              <a:ext cx="3743326" cy="2989263"/>
            </a:xfrm>
            <a:custGeom>
              <a:avLst/>
              <a:gdLst>
                <a:gd name="T0" fmla="*/ 818 w 995"/>
                <a:gd name="T1" fmla="*/ 728 h 794"/>
                <a:gd name="T2" fmla="*/ 751 w 995"/>
                <a:gd name="T3" fmla="*/ 697 h 794"/>
                <a:gd name="T4" fmla="*/ 671 w 995"/>
                <a:gd name="T5" fmla="*/ 768 h 794"/>
                <a:gd name="T6" fmla="*/ 177 w 995"/>
                <a:gd name="T7" fmla="*/ 587 h 794"/>
                <a:gd name="T8" fmla="*/ 253 w 995"/>
                <a:gd name="T9" fmla="*/ 790 h 794"/>
                <a:gd name="T10" fmla="*/ 583 w 995"/>
                <a:gd name="T11" fmla="*/ 89 h 794"/>
                <a:gd name="T12" fmla="*/ 90 w 995"/>
                <a:gd name="T13" fmla="*/ 431 h 794"/>
                <a:gd name="T14" fmla="*/ 992 w 995"/>
                <a:gd name="T15" fmla="*/ 424 h 794"/>
                <a:gd name="T16" fmla="*/ 293 w 995"/>
                <a:gd name="T17" fmla="*/ 484 h 794"/>
                <a:gd name="T18" fmla="*/ 316 w 995"/>
                <a:gd name="T19" fmla="*/ 502 h 794"/>
                <a:gd name="T20" fmla="*/ 307 w 995"/>
                <a:gd name="T21" fmla="*/ 448 h 794"/>
                <a:gd name="T22" fmla="*/ 278 w 995"/>
                <a:gd name="T23" fmla="*/ 497 h 794"/>
                <a:gd name="T24" fmla="*/ 187 w 995"/>
                <a:gd name="T25" fmla="*/ 526 h 794"/>
                <a:gd name="T26" fmla="*/ 223 w 995"/>
                <a:gd name="T27" fmla="*/ 463 h 794"/>
                <a:gd name="T28" fmla="*/ 274 w 995"/>
                <a:gd name="T29" fmla="*/ 510 h 794"/>
                <a:gd name="T30" fmla="*/ 232 w 995"/>
                <a:gd name="T31" fmla="*/ 599 h 794"/>
                <a:gd name="T32" fmla="*/ 304 w 995"/>
                <a:gd name="T33" fmla="*/ 578 h 794"/>
                <a:gd name="T34" fmla="*/ 327 w 995"/>
                <a:gd name="T35" fmla="*/ 630 h 794"/>
                <a:gd name="T36" fmla="*/ 340 w 995"/>
                <a:gd name="T37" fmla="*/ 605 h 794"/>
                <a:gd name="T38" fmla="*/ 359 w 995"/>
                <a:gd name="T39" fmla="*/ 568 h 794"/>
                <a:gd name="T40" fmla="*/ 400 w 995"/>
                <a:gd name="T41" fmla="*/ 509 h 794"/>
                <a:gd name="T42" fmla="*/ 357 w 995"/>
                <a:gd name="T43" fmla="*/ 477 h 794"/>
                <a:gd name="T44" fmla="*/ 369 w 995"/>
                <a:gd name="T45" fmla="*/ 525 h 794"/>
                <a:gd name="T46" fmla="*/ 240 w 995"/>
                <a:gd name="T47" fmla="*/ 514 h 794"/>
                <a:gd name="T48" fmla="*/ 348 w 995"/>
                <a:gd name="T49" fmla="*/ 552 h 794"/>
                <a:gd name="T50" fmla="*/ 295 w 995"/>
                <a:gd name="T51" fmla="*/ 546 h 794"/>
                <a:gd name="T52" fmla="*/ 554 w 995"/>
                <a:gd name="T53" fmla="*/ 493 h 794"/>
                <a:gd name="T54" fmla="*/ 430 w 995"/>
                <a:gd name="T55" fmla="*/ 514 h 794"/>
                <a:gd name="T56" fmla="*/ 563 w 995"/>
                <a:gd name="T57" fmla="*/ 603 h 794"/>
                <a:gd name="T58" fmla="*/ 594 w 995"/>
                <a:gd name="T59" fmla="*/ 657 h 794"/>
                <a:gd name="T60" fmla="*/ 401 w 995"/>
                <a:gd name="T61" fmla="*/ 692 h 794"/>
                <a:gd name="T62" fmla="*/ 414 w 995"/>
                <a:gd name="T63" fmla="*/ 651 h 794"/>
                <a:gd name="T64" fmla="*/ 388 w 995"/>
                <a:gd name="T65" fmla="*/ 634 h 794"/>
                <a:gd name="T66" fmla="*/ 364 w 995"/>
                <a:gd name="T67" fmla="*/ 669 h 794"/>
                <a:gd name="T68" fmla="*/ 373 w 995"/>
                <a:gd name="T69" fmla="*/ 649 h 794"/>
                <a:gd name="T70" fmla="*/ 702 w 995"/>
                <a:gd name="T71" fmla="*/ 487 h 794"/>
                <a:gd name="T72" fmla="*/ 712 w 995"/>
                <a:gd name="T73" fmla="*/ 463 h 794"/>
                <a:gd name="T74" fmla="*/ 680 w 995"/>
                <a:gd name="T75" fmla="*/ 440 h 794"/>
                <a:gd name="T76" fmla="*/ 675 w 995"/>
                <a:gd name="T77" fmla="*/ 478 h 794"/>
                <a:gd name="T78" fmla="*/ 679 w 995"/>
                <a:gd name="T79" fmla="*/ 486 h 794"/>
                <a:gd name="T80" fmla="*/ 648 w 995"/>
                <a:gd name="T81" fmla="*/ 486 h 794"/>
                <a:gd name="T82" fmla="*/ 919 w 995"/>
                <a:gd name="T83" fmla="*/ 456 h 794"/>
                <a:gd name="T84" fmla="*/ 918 w 995"/>
                <a:gd name="T85" fmla="*/ 426 h 794"/>
                <a:gd name="T86" fmla="*/ 910 w 995"/>
                <a:gd name="T87" fmla="*/ 413 h 794"/>
                <a:gd name="T88" fmla="*/ 871 w 995"/>
                <a:gd name="T89" fmla="*/ 428 h 794"/>
                <a:gd name="T90" fmla="*/ 898 w 995"/>
                <a:gd name="T91" fmla="*/ 415 h 794"/>
                <a:gd name="T92" fmla="*/ 128 w 995"/>
                <a:gd name="T93" fmla="*/ 507 h 794"/>
                <a:gd name="T94" fmla="*/ 152 w 995"/>
                <a:gd name="T95" fmla="*/ 506 h 794"/>
                <a:gd name="T96" fmla="*/ 142 w 995"/>
                <a:gd name="T97" fmla="*/ 475 h 794"/>
                <a:gd name="T98" fmla="*/ 119 w 995"/>
                <a:gd name="T99" fmla="*/ 504 h 794"/>
                <a:gd name="T100" fmla="*/ 100 w 995"/>
                <a:gd name="T101" fmla="*/ 490 h 794"/>
                <a:gd name="T102" fmla="*/ 413 w 995"/>
                <a:gd name="T103" fmla="*/ 434 h 794"/>
                <a:gd name="T104" fmla="*/ 214 w 995"/>
                <a:gd name="T105" fmla="*/ 413 h 794"/>
                <a:gd name="T106" fmla="*/ 840 w 995"/>
                <a:gd name="T107" fmla="*/ 461 h 794"/>
                <a:gd name="T108" fmla="*/ 732 w 995"/>
                <a:gd name="T109" fmla="*/ 483 h 794"/>
                <a:gd name="T110" fmla="*/ 535 w 995"/>
                <a:gd name="T111" fmla="*/ 374 h 794"/>
                <a:gd name="T112" fmla="*/ 119 w 995"/>
                <a:gd name="T113" fmla="*/ 671 h 794"/>
                <a:gd name="T114" fmla="*/ 123 w 995"/>
                <a:gd name="T115" fmla="*/ 622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5" h="794">
                  <a:moveTo>
                    <a:pt x="992" y="424"/>
                  </a:moveTo>
                  <a:cubicBezTo>
                    <a:pt x="969" y="496"/>
                    <a:pt x="888" y="536"/>
                    <a:pt x="812" y="555"/>
                  </a:cubicBezTo>
                  <a:cubicBezTo>
                    <a:pt x="812" y="555"/>
                    <a:pt x="780" y="561"/>
                    <a:pt x="754" y="551"/>
                  </a:cubicBezTo>
                  <a:cubicBezTo>
                    <a:pt x="728" y="542"/>
                    <a:pt x="716" y="533"/>
                    <a:pt x="716" y="533"/>
                  </a:cubicBezTo>
                  <a:cubicBezTo>
                    <a:pt x="716" y="533"/>
                    <a:pt x="740" y="564"/>
                    <a:pt x="770" y="573"/>
                  </a:cubicBezTo>
                  <a:cubicBezTo>
                    <a:pt x="760" y="585"/>
                    <a:pt x="756" y="603"/>
                    <a:pt x="755" y="619"/>
                  </a:cubicBezTo>
                  <a:cubicBezTo>
                    <a:pt x="755" y="643"/>
                    <a:pt x="764" y="666"/>
                    <a:pt x="773" y="688"/>
                  </a:cubicBezTo>
                  <a:cubicBezTo>
                    <a:pt x="776" y="695"/>
                    <a:pt x="786" y="696"/>
                    <a:pt x="793" y="697"/>
                  </a:cubicBezTo>
                  <a:cubicBezTo>
                    <a:pt x="803" y="700"/>
                    <a:pt x="812" y="705"/>
                    <a:pt x="820" y="713"/>
                  </a:cubicBezTo>
                  <a:cubicBezTo>
                    <a:pt x="822" y="715"/>
                    <a:pt x="825" y="717"/>
                    <a:pt x="825" y="720"/>
                  </a:cubicBezTo>
                  <a:cubicBezTo>
                    <a:pt x="825" y="724"/>
                    <a:pt x="822" y="727"/>
                    <a:pt x="818" y="728"/>
                  </a:cubicBezTo>
                  <a:cubicBezTo>
                    <a:pt x="814" y="729"/>
                    <a:pt x="810" y="728"/>
                    <a:pt x="807" y="727"/>
                  </a:cubicBezTo>
                  <a:cubicBezTo>
                    <a:pt x="808" y="729"/>
                    <a:pt x="810" y="731"/>
                    <a:pt x="810" y="733"/>
                  </a:cubicBezTo>
                  <a:cubicBezTo>
                    <a:pt x="811" y="736"/>
                    <a:pt x="810" y="739"/>
                    <a:pt x="807" y="740"/>
                  </a:cubicBezTo>
                  <a:cubicBezTo>
                    <a:pt x="806" y="741"/>
                    <a:pt x="804" y="741"/>
                    <a:pt x="802" y="740"/>
                  </a:cubicBezTo>
                  <a:cubicBezTo>
                    <a:pt x="797" y="739"/>
                    <a:pt x="792" y="736"/>
                    <a:pt x="789" y="732"/>
                  </a:cubicBezTo>
                  <a:cubicBezTo>
                    <a:pt x="792" y="735"/>
                    <a:pt x="790" y="739"/>
                    <a:pt x="787" y="741"/>
                  </a:cubicBezTo>
                  <a:cubicBezTo>
                    <a:pt x="783" y="743"/>
                    <a:pt x="779" y="742"/>
                    <a:pt x="776" y="739"/>
                  </a:cubicBezTo>
                  <a:cubicBezTo>
                    <a:pt x="773" y="737"/>
                    <a:pt x="771" y="733"/>
                    <a:pt x="769" y="730"/>
                  </a:cubicBezTo>
                  <a:cubicBezTo>
                    <a:pt x="766" y="723"/>
                    <a:pt x="765" y="715"/>
                    <a:pt x="765" y="707"/>
                  </a:cubicBezTo>
                  <a:cubicBezTo>
                    <a:pt x="765" y="704"/>
                    <a:pt x="763" y="700"/>
                    <a:pt x="760" y="699"/>
                  </a:cubicBezTo>
                  <a:cubicBezTo>
                    <a:pt x="757" y="697"/>
                    <a:pt x="754" y="697"/>
                    <a:pt x="751" y="697"/>
                  </a:cubicBezTo>
                  <a:cubicBezTo>
                    <a:pt x="735" y="694"/>
                    <a:pt x="718" y="693"/>
                    <a:pt x="702" y="689"/>
                  </a:cubicBezTo>
                  <a:cubicBezTo>
                    <a:pt x="686" y="684"/>
                    <a:pt x="670" y="677"/>
                    <a:pt x="658" y="665"/>
                  </a:cubicBezTo>
                  <a:cubicBezTo>
                    <a:pt x="666" y="642"/>
                    <a:pt x="682" y="620"/>
                    <a:pt x="702" y="606"/>
                  </a:cubicBezTo>
                  <a:cubicBezTo>
                    <a:pt x="690" y="607"/>
                    <a:pt x="679" y="614"/>
                    <a:pt x="670" y="622"/>
                  </a:cubicBezTo>
                  <a:cubicBezTo>
                    <a:pt x="655" y="637"/>
                    <a:pt x="644" y="654"/>
                    <a:pt x="640" y="674"/>
                  </a:cubicBezTo>
                  <a:cubicBezTo>
                    <a:pt x="635" y="693"/>
                    <a:pt x="639" y="715"/>
                    <a:pt x="651" y="731"/>
                  </a:cubicBezTo>
                  <a:cubicBezTo>
                    <a:pt x="662" y="734"/>
                    <a:pt x="672" y="739"/>
                    <a:pt x="680" y="746"/>
                  </a:cubicBezTo>
                  <a:cubicBezTo>
                    <a:pt x="688" y="752"/>
                    <a:pt x="694" y="759"/>
                    <a:pt x="697" y="768"/>
                  </a:cubicBezTo>
                  <a:cubicBezTo>
                    <a:pt x="698" y="771"/>
                    <a:pt x="699" y="774"/>
                    <a:pt x="697" y="775"/>
                  </a:cubicBezTo>
                  <a:cubicBezTo>
                    <a:pt x="695" y="777"/>
                    <a:pt x="693" y="777"/>
                    <a:pt x="690" y="776"/>
                  </a:cubicBezTo>
                  <a:cubicBezTo>
                    <a:pt x="683" y="775"/>
                    <a:pt x="677" y="772"/>
                    <a:pt x="671" y="768"/>
                  </a:cubicBezTo>
                  <a:cubicBezTo>
                    <a:pt x="674" y="772"/>
                    <a:pt x="676" y="777"/>
                    <a:pt x="677" y="782"/>
                  </a:cubicBezTo>
                  <a:cubicBezTo>
                    <a:pt x="678" y="784"/>
                    <a:pt x="678" y="786"/>
                    <a:pt x="676" y="786"/>
                  </a:cubicBezTo>
                  <a:cubicBezTo>
                    <a:pt x="675" y="787"/>
                    <a:pt x="673" y="787"/>
                    <a:pt x="672" y="786"/>
                  </a:cubicBezTo>
                  <a:cubicBezTo>
                    <a:pt x="667" y="783"/>
                    <a:pt x="661" y="780"/>
                    <a:pt x="657" y="777"/>
                  </a:cubicBezTo>
                  <a:cubicBezTo>
                    <a:pt x="658" y="779"/>
                    <a:pt x="654" y="782"/>
                    <a:pt x="651" y="784"/>
                  </a:cubicBezTo>
                  <a:cubicBezTo>
                    <a:pt x="649" y="785"/>
                    <a:pt x="645" y="784"/>
                    <a:pt x="643" y="783"/>
                  </a:cubicBezTo>
                  <a:cubicBezTo>
                    <a:pt x="640" y="781"/>
                    <a:pt x="638" y="779"/>
                    <a:pt x="637" y="776"/>
                  </a:cubicBezTo>
                  <a:cubicBezTo>
                    <a:pt x="631" y="768"/>
                    <a:pt x="627" y="758"/>
                    <a:pt x="627" y="748"/>
                  </a:cubicBezTo>
                  <a:cubicBezTo>
                    <a:pt x="509" y="711"/>
                    <a:pt x="383" y="703"/>
                    <a:pt x="261" y="726"/>
                  </a:cubicBezTo>
                  <a:cubicBezTo>
                    <a:pt x="264" y="697"/>
                    <a:pt x="256" y="666"/>
                    <a:pt x="241" y="642"/>
                  </a:cubicBezTo>
                  <a:cubicBezTo>
                    <a:pt x="226" y="618"/>
                    <a:pt x="203" y="598"/>
                    <a:pt x="177" y="587"/>
                  </a:cubicBezTo>
                  <a:cubicBezTo>
                    <a:pt x="203" y="602"/>
                    <a:pt x="225" y="628"/>
                    <a:pt x="235" y="657"/>
                  </a:cubicBezTo>
                  <a:cubicBezTo>
                    <a:pt x="244" y="686"/>
                    <a:pt x="242" y="718"/>
                    <a:pt x="230" y="745"/>
                  </a:cubicBezTo>
                  <a:cubicBezTo>
                    <a:pt x="250" y="750"/>
                    <a:pt x="270" y="757"/>
                    <a:pt x="288" y="768"/>
                  </a:cubicBezTo>
                  <a:cubicBezTo>
                    <a:pt x="291" y="769"/>
                    <a:pt x="293" y="771"/>
                    <a:pt x="295" y="773"/>
                  </a:cubicBezTo>
                  <a:cubicBezTo>
                    <a:pt x="296" y="775"/>
                    <a:pt x="297" y="778"/>
                    <a:pt x="296" y="780"/>
                  </a:cubicBezTo>
                  <a:cubicBezTo>
                    <a:pt x="287" y="783"/>
                    <a:pt x="278" y="781"/>
                    <a:pt x="270" y="776"/>
                  </a:cubicBezTo>
                  <a:cubicBezTo>
                    <a:pt x="271" y="778"/>
                    <a:pt x="273" y="781"/>
                    <a:pt x="274" y="783"/>
                  </a:cubicBezTo>
                  <a:cubicBezTo>
                    <a:pt x="275" y="785"/>
                    <a:pt x="275" y="787"/>
                    <a:pt x="273" y="789"/>
                  </a:cubicBezTo>
                  <a:cubicBezTo>
                    <a:pt x="271" y="790"/>
                    <a:pt x="269" y="790"/>
                    <a:pt x="267" y="789"/>
                  </a:cubicBezTo>
                  <a:cubicBezTo>
                    <a:pt x="262" y="788"/>
                    <a:pt x="257" y="786"/>
                    <a:pt x="252" y="782"/>
                  </a:cubicBezTo>
                  <a:cubicBezTo>
                    <a:pt x="252" y="785"/>
                    <a:pt x="253" y="787"/>
                    <a:pt x="253" y="790"/>
                  </a:cubicBezTo>
                  <a:cubicBezTo>
                    <a:pt x="250" y="793"/>
                    <a:pt x="244" y="794"/>
                    <a:pt x="240" y="793"/>
                  </a:cubicBezTo>
                  <a:cubicBezTo>
                    <a:pt x="235" y="792"/>
                    <a:pt x="231" y="790"/>
                    <a:pt x="227" y="787"/>
                  </a:cubicBezTo>
                  <a:cubicBezTo>
                    <a:pt x="217" y="781"/>
                    <a:pt x="207" y="773"/>
                    <a:pt x="200" y="763"/>
                  </a:cubicBezTo>
                  <a:cubicBezTo>
                    <a:pt x="176" y="735"/>
                    <a:pt x="133" y="729"/>
                    <a:pt x="100" y="712"/>
                  </a:cubicBezTo>
                  <a:cubicBezTo>
                    <a:pt x="67" y="695"/>
                    <a:pt x="35" y="672"/>
                    <a:pt x="19" y="639"/>
                  </a:cubicBezTo>
                  <a:cubicBezTo>
                    <a:pt x="0" y="600"/>
                    <a:pt x="5" y="553"/>
                    <a:pt x="22" y="514"/>
                  </a:cubicBezTo>
                  <a:cubicBezTo>
                    <a:pt x="23" y="512"/>
                    <a:pt x="26" y="511"/>
                    <a:pt x="26" y="508"/>
                  </a:cubicBezTo>
                  <a:cubicBezTo>
                    <a:pt x="36" y="373"/>
                    <a:pt x="86" y="305"/>
                    <a:pt x="176" y="258"/>
                  </a:cubicBezTo>
                  <a:cubicBezTo>
                    <a:pt x="263" y="213"/>
                    <a:pt x="367" y="219"/>
                    <a:pt x="463" y="197"/>
                  </a:cubicBezTo>
                  <a:cubicBezTo>
                    <a:pt x="492" y="191"/>
                    <a:pt x="520" y="182"/>
                    <a:pt x="543" y="164"/>
                  </a:cubicBezTo>
                  <a:cubicBezTo>
                    <a:pt x="566" y="146"/>
                    <a:pt x="583" y="119"/>
                    <a:pt x="583" y="89"/>
                  </a:cubicBezTo>
                  <a:cubicBezTo>
                    <a:pt x="583" y="73"/>
                    <a:pt x="574" y="56"/>
                    <a:pt x="563" y="45"/>
                  </a:cubicBezTo>
                  <a:cubicBezTo>
                    <a:pt x="552" y="33"/>
                    <a:pt x="538" y="25"/>
                    <a:pt x="523" y="17"/>
                  </a:cubicBezTo>
                  <a:cubicBezTo>
                    <a:pt x="520" y="15"/>
                    <a:pt x="517" y="14"/>
                    <a:pt x="516" y="10"/>
                  </a:cubicBezTo>
                  <a:cubicBezTo>
                    <a:pt x="515" y="6"/>
                    <a:pt x="519" y="2"/>
                    <a:pt x="523" y="1"/>
                  </a:cubicBezTo>
                  <a:cubicBezTo>
                    <a:pt x="527" y="0"/>
                    <a:pt x="531" y="2"/>
                    <a:pt x="535" y="3"/>
                  </a:cubicBezTo>
                  <a:cubicBezTo>
                    <a:pt x="562" y="13"/>
                    <a:pt x="586" y="33"/>
                    <a:pt x="601" y="58"/>
                  </a:cubicBezTo>
                  <a:cubicBezTo>
                    <a:pt x="615" y="80"/>
                    <a:pt x="617" y="115"/>
                    <a:pt x="606" y="139"/>
                  </a:cubicBezTo>
                  <a:cubicBezTo>
                    <a:pt x="594" y="168"/>
                    <a:pt x="568" y="189"/>
                    <a:pt x="541" y="204"/>
                  </a:cubicBezTo>
                  <a:cubicBezTo>
                    <a:pt x="486" y="233"/>
                    <a:pt x="424" y="242"/>
                    <a:pt x="362" y="252"/>
                  </a:cubicBezTo>
                  <a:cubicBezTo>
                    <a:pt x="301" y="261"/>
                    <a:pt x="242" y="263"/>
                    <a:pt x="187" y="292"/>
                  </a:cubicBezTo>
                  <a:cubicBezTo>
                    <a:pt x="132" y="320"/>
                    <a:pt x="95" y="369"/>
                    <a:pt x="90" y="431"/>
                  </a:cubicBezTo>
                  <a:cubicBezTo>
                    <a:pt x="138" y="380"/>
                    <a:pt x="194" y="369"/>
                    <a:pt x="263" y="366"/>
                  </a:cubicBezTo>
                  <a:cubicBezTo>
                    <a:pt x="333" y="364"/>
                    <a:pt x="402" y="383"/>
                    <a:pt x="466" y="408"/>
                  </a:cubicBezTo>
                  <a:cubicBezTo>
                    <a:pt x="486" y="416"/>
                    <a:pt x="497" y="437"/>
                    <a:pt x="514" y="449"/>
                  </a:cubicBezTo>
                  <a:cubicBezTo>
                    <a:pt x="531" y="461"/>
                    <a:pt x="551" y="470"/>
                    <a:pt x="572" y="472"/>
                  </a:cubicBezTo>
                  <a:cubicBezTo>
                    <a:pt x="533" y="462"/>
                    <a:pt x="494" y="414"/>
                    <a:pt x="494" y="374"/>
                  </a:cubicBezTo>
                  <a:cubicBezTo>
                    <a:pt x="493" y="333"/>
                    <a:pt x="519" y="295"/>
                    <a:pt x="555" y="277"/>
                  </a:cubicBezTo>
                  <a:cubicBezTo>
                    <a:pt x="591" y="259"/>
                    <a:pt x="645" y="265"/>
                    <a:pt x="681" y="282"/>
                  </a:cubicBezTo>
                  <a:cubicBezTo>
                    <a:pt x="718" y="299"/>
                    <a:pt x="728" y="328"/>
                    <a:pt x="746" y="364"/>
                  </a:cubicBezTo>
                  <a:cubicBezTo>
                    <a:pt x="805" y="339"/>
                    <a:pt x="895" y="343"/>
                    <a:pt x="954" y="370"/>
                  </a:cubicBezTo>
                  <a:cubicBezTo>
                    <a:pt x="965" y="375"/>
                    <a:pt x="975" y="381"/>
                    <a:pt x="983" y="390"/>
                  </a:cubicBezTo>
                  <a:cubicBezTo>
                    <a:pt x="991" y="399"/>
                    <a:pt x="995" y="412"/>
                    <a:pt x="992" y="424"/>
                  </a:cubicBezTo>
                  <a:close/>
                  <a:moveTo>
                    <a:pt x="310" y="573"/>
                  </a:moveTo>
                  <a:cubicBezTo>
                    <a:pt x="312" y="579"/>
                    <a:pt x="315" y="579"/>
                    <a:pt x="315" y="579"/>
                  </a:cubicBezTo>
                  <a:cubicBezTo>
                    <a:pt x="315" y="579"/>
                    <a:pt x="318" y="579"/>
                    <a:pt x="318" y="572"/>
                  </a:cubicBezTo>
                  <a:cubicBezTo>
                    <a:pt x="319" y="565"/>
                    <a:pt x="311" y="548"/>
                    <a:pt x="311" y="548"/>
                  </a:cubicBezTo>
                  <a:cubicBezTo>
                    <a:pt x="311" y="548"/>
                    <a:pt x="307" y="567"/>
                    <a:pt x="310" y="573"/>
                  </a:cubicBezTo>
                  <a:close/>
                  <a:moveTo>
                    <a:pt x="246" y="519"/>
                  </a:moveTo>
                  <a:cubicBezTo>
                    <a:pt x="253" y="520"/>
                    <a:pt x="271" y="516"/>
                    <a:pt x="271" y="516"/>
                  </a:cubicBezTo>
                  <a:cubicBezTo>
                    <a:pt x="271" y="516"/>
                    <a:pt x="253" y="509"/>
                    <a:pt x="247" y="510"/>
                  </a:cubicBezTo>
                  <a:cubicBezTo>
                    <a:pt x="240" y="511"/>
                    <a:pt x="240" y="514"/>
                    <a:pt x="240" y="514"/>
                  </a:cubicBezTo>
                  <a:cubicBezTo>
                    <a:pt x="240" y="514"/>
                    <a:pt x="240" y="517"/>
                    <a:pt x="246" y="519"/>
                  </a:cubicBezTo>
                  <a:close/>
                  <a:moveTo>
                    <a:pt x="293" y="484"/>
                  </a:moveTo>
                  <a:cubicBezTo>
                    <a:pt x="293" y="484"/>
                    <a:pt x="294" y="465"/>
                    <a:pt x="291" y="459"/>
                  </a:cubicBezTo>
                  <a:cubicBezTo>
                    <a:pt x="288" y="453"/>
                    <a:pt x="285" y="453"/>
                    <a:pt x="285" y="453"/>
                  </a:cubicBezTo>
                  <a:cubicBezTo>
                    <a:pt x="285" y="453"/>
                    <a:pt x="282" y="455"/>
                    <a:pt x="282" y="461"/>
                  </a:cubicBezTo>
                  <a:cubicBezTo>
                    <a:pt x="283" y="468"/>
                    <a:pt x="293" y="484"/>
                    <a:pt x="293" y="484"/>
                  </a:cubicBezTo>
                  <a:close/>
                  <a:moveTo>
                    <a:pt x="330" y="442"/>
                  </a:moveTo>
                  <a:cubicBezTo>
                    <a:pt x="330" y="442"/>
                    <a:pt x="315" y="461"/>
                    <a:pt x="313" y="484"/>
                  </a:cubicBezTo>
                  <a:cubicBezTo>
                    <a:pt x="311" y="494"/>
                    <a:pt x="313" y="498"/>
                    <a:pt x="313" y="499"/>
                  </a:cubicBezTo>
                  <a:cubicBezTo>
                    <a:pt x="321" y="489"/>
                    <a:pt x="335" y="470"/>
                    <a:pt x="342" y="464"/>
                  </a:cubicBezTo>
                  <a:cubicBezTo>
                    <a:pt x="350" y="457"/>
                    <a:pt x="353" y="458"/>
                    <a:pt x="353" y="458"/>
                  </a:cubicBezTo>
                  <a:cubicBezTo>
                    <a:pt x="353" y="458"/>
                    <a:pt x="355" y="461"/>
                    <a:pt x="348" y="470"/>
                  </a:cubicBezTo>
                  <a:cubicBezTo>
                    <a:pt x="343" y="477"/>
                    <a:pt x="326" y="493"/>
                    <a:pt x="316" y="502"/>
                  </a:cubicBezTo>
                  <a:cubicBezTo>
                    <a:pt x="317" y="502"/>
                    <a:pt x="321" y="503"/>
                    <a:pt x="331" y="501"/>
                  </a:cubicBezTo>
                  <a:cubicBezTo>
                    <a:pt x="353" y="496"/>
                    <a:pt x="371" y="479"/>
                    <a:pt x="371" y="479"/>
                  </a:cubicBezTo>
                  <a:cubicBezTo>
                    <a:pt x="381" y="469"/>
                    <a:pt x="379" y="451"/>
                    <a:pt x="368" y="441"/>
                  </a:cubicBezTo>
                  <a:cubicBezTo>
                    <a:pt x="357" y="432"/>
                    <a:pt x="340" y="431"/>
                    <a:pt x="330" y="442"/>
                  </a:cubicBezTo>
                  <a:close/>
                  <a:moveTo>
                    <a:pt x="304" y="506"/>
                  </a:moveTo>
                  <a:cubicBezTo>
                    <a:pt x="300" y="506"/>
                    <a:pt x="296" y="510"/>
                    <a:pt x="296" y="515"/>
                  </a:cubicBezTo>
                  <a:cubicBezTo>
                    <a:pt x="296" y="519"/>
                    <a:pt x="300" y="523"/>
                    <a:pt x="304" y="523"/>
                  </a:cubicBezTo>
                  <a:cubicBezTo>
                    <a:pt x="309" y="523"/>
                    <a:pt x="313" y="519"/>
                    <a:pt x="313" y="515"/>
                  </a:cubicBezTo>
                  <a:cubicBezTo>
                    <a:pt x="313" y="510"/>
                    <a:pt x="309" y="506"/>
                    <a:pt x="304" y="506"/>
                  </a:cubicBezTo>
                  <a:close/>
                  <a:moveTo>
                    <a:pt x="296" y="419"/>
                  </a:moveTo>
                  <a:cubicBezTo>
                    <a:pt x="296" y="424"/>
                    <a:pt x="298" y="440"/>
                    <a:pt x="307" y="448"/>
                  </a:cubicBezTo>
                  <a:cubicBezTo>
                    <a:pt x="310" y="429"/>
                    <a:pt x="310" y="429"/>
                    <a:pt x="310" y="429"/>
                  </a:cubicBezTo>
                  <a:cubicBezTo>
                    <a:pt x="312" y="449"/>
                    <a:pt x="312" y="449"/>
                    <a:pt x="312" y="449"/>
                  </a:cubicBezTo>
                  <a:cubicBezTo>
                    <a:pt x="323" y="442"/>
                    <a:pt x="327" y="427"/>
                    <a:pt x="328" y="422"/>
                  </a:cubicBezTo>
                  <a:cubicBezTo>
                    <a:pt x="328" y="422"/>
                    <a:pt x="328" y="422"/>
                    <a:pt x="328" y="422"/>
                  </a:cubicBezTo>
                  <a:cubicBezTo>
                    <a:pt x="328" y="421"/>
                    <a:pt x="328" y="420"/>
                    <a:pt x="328" y="420"/>
                  </a:cubicBezTo>
                  <a:cubicBezTo>
                    <a:pt x="329" y="412"/>
                    <a:pt x="321" y="405"/>
                    <a:pt x="313" y="405"/>
                  </a:cubicBezTo>
                  <a:cubicBezTo>
                    <a:pt x="305" y="404"/>
                    <a:pt x="296" y="410"/>
                    <a:pt x="296" y="418"/>
                  </a:cubicBezTo>
                  <a:cubicBezTo>
                    <a:pt x="296" y="418"/>
                    <a:pt x="296" y="419"/>
                    <a:pt x="296" y="419"/>
                  </a:cubicBezTo>
                  <a:cubicBezTo>
                    <a:pt x="296" y="419"/>
                    <a:pt x="296" y="419"/>
                    <a:pt x="296" y="419"/>
                  </a:cubicBezTo>
                  <a:close/>
                  <a:moveTo>
                    <a:pt x="243" y="468"/>
                  </a:moveTo>
                  <a:cubicBezTo>
                    <a:pt x="243" y="468"/>
                    <a:pt x="257" y="488"/>
                    <a:pt x="278" y="497"/>
                  </a:cubicBezTo>
                  <a:cubicBezTo>
                    <a:pt x="286" y="501"/>
                    <a:pt x="291" y="502"/>
                    <a:pt x="292" y="501"/>
                  </a:cubicBezTo>
                  <a:cubicBezTo>
                    <a:pt x="285" y="491"/>
                    <a:pt x="271" y="471"/>
                    <a:pt x="267" y="463"/>
                  </a:cubicBezTo>
                  <a:cubicBezTo>
                    <a:pt x="263" y="453"/>
                    <a:pt x="265" y="451"/>
                    <a:pt x="265" y="451"/>
                  </a:cubicBezTo>
                  <a:cubicBezTo>
                    <a:pt x="265" y="451"/>
                    <a:pt x="268" y="450"/>
                    <a:pt x="275" y="459"/>
                  </a:cubicBezTo>
                  <a:cubicBezTo>
                    <a:pt x="280" y="466"/>
                    <a:pt x="290" y="488"/>
                    <a:pt x="296" y="500"/>
                  </a:cubicBezTo>
                  <a:cubicBezTo>
                    <a:pt x="296" y="498"/>
                    <a:pt x="298" y="495"/>
                    <a:pt x="299" y="485"/>
                  </a:cubicBezTo>
                  <a:cubicBezTo>
                    <a:pt x="301" y="462"/>
                    <a:pt x="291" y="440"/>
                    <a:pt x="291" y="440"/>
                  </a:cubicBezTo>
                  <a:cubicBezTo>
                    <a:pt x="284" y="427"/>
                    <a:pt x="266" y="424"/>
                    <a:pt x="254" y="431"/>
                  </a:cubicBezTo>
                  <a:cubicBezTo>
                    <a:pt x="242" y="438"/>
                    <a:pt x="236" y="455"/>
                    <a:pt x="243" y="468"/>
                  </a:cubicBezTo>
                  <a:close/>
                  <a:moveTo>
                    <a:pt x="179" y="518"/>
                  </a:moveTo>
                  <a:cubicBezTo>
                    <a:pt x="179" y="522"/>
                    <a:pt x="183" y="526"/>
                    <a:pt x="187" y="526"/>
                  </a:cubicBezTo>
                  <a:cubicBezTo>
                    <a:pt x="192" y="526"/>
                    <a:pt x="195" y="522"/>
                    <a:pt x="195" y="518"/>
                  </a:cubicBezTo>
                  <a:cubicBezTo>
                    <a:pt x="195" y="514"/>
                    <a:pt x="192" y="510"/>
                    <a:pt x="187" y="510"/>
                  </a:cubicBezTo>
                  <a:cubicBezTo>
                    <a:pt x="183" y="510"/>
                    <a:pt x="179" y="514"/>
                    <a:pt x="179" y="518"/>
                  </a:cubicBezTo>
                  <a:close/>
                  <a:moveTo>
                    <a:pt x="209" y="493"/>
                  </a:moveTo>
                  <a:cubicBezTo>
                    <a:pt x="209" y="493"/>
                    <a:pt x="210" y="493"/>
                    <a:pt x="211" y="493"/>
                  </a:cubicBezTo>
                  <a:cubicBezTo>
                    <a:pt x="211" y="493"/>
                    <a:pt x="211" y="493"/>
                    <a:pt x="211" y="493"/>
                  </a:cubicBezTo>
                  <a:cubicBezTo>
                    <a:pt x="215" y="495"/>
                    <a:pt x="231" y="498"/>
                    <a:pt x="241" y="491"/>
                  </a:cubicBezTo>
                  <a:cubicBezTo>
                    <a:pt x="225" y="483"/>
                    <a:pt x="225" y="483"/>
                    <a:pt x="225" y="483"/>
                  </a:cubicBezTo>
                  <a:cubicBezTo>
                    <a:pt x="244" y="487"/>
                    <a:pt x="244" y="487"/>
                    <a:pt x="244" y="487"/>
                  </a:cubicBezTo>
                  <a:cubicBezTo>
                    <a:pt x="241" y="475"/>
                    <a:pt x="227" y="466"/>
                    <a:pt x="223" y="463"/>
                  </a:cubicBezTo>
                  <a:cubicBezTo>
                    <a:pt x="223" y="463"/>
                    <a:pt x="223" y="463"/>
                    <a:pt x="223" y="463"/>
                  </a:cubicBezTo>
                  <a:cubicBezTo>
                    <a:pt x="222" y="463"/>
                    <a:pt x="222" y="463"/>
                    <a:pt x="222" y="463"/>
                  </a:cubicBezTo>
                  <a:cubicBezTo>
                    <a:pt x="214" y="460"/>
                    <a:pt x="205" y="465"/>
                    <a:pt x="202" y="473"/>
                  </a:cubicBezTo>
                  <a:cubicBezTo>
                    <a:pt x="199" y="480"/>
                    <a:pt x="202" y="490"/>
                    <a:pt x="209" y="493"/>
                  </a:cubicBezTo>
                  <a:close/>
                  <a:moveTo>
                    <a:pt x="240" y="559"/>
                  </a:moveTo>
                  <a:cubicBezTo>
                    <a:pt x="240" y="559"/>
                    <a:pt x="264" y="552"/>
                    <a:pt x="279" y="535"/>
                  </a:cubicBezTo>
                  <a:cubicBezTo>
                    <a:pt x="286" y="527"/>
                    <a:pt x="287" y="523"/>
                    <a:pt x="288" y="522"/>
                  </a:cubicBezTo>
                  <a:cubicBezTo>
                    <a:pt x="275" y="526"/>
                    <a:pt x="252" y="533"/>
                    <a:pt x="244" y="534"/>
                  </a:cubicBezTo>
                  <a:cubicBezTo>
                    <a:pt x="233" y="535"/>
                    <a:pt x="232" y="532"/>
                    <a:pt x="232" y="532"/>
                  </a:cubicBezTo>
                  <a:cubicBezTo>
                    <a:pt x="232" y="532"/>
                    <a:pt x="232" y="529"/>
                    <a:pt x="242" y="525"/>
                  </a:cubicBezTo>
                  <a:cubicBezTo>
                    <a:pt x="250" y="523"/>
                    <a:pt x="274" y="520"/>
                    <a:pt x="287" y="518"/>
                  </a:cubicBezTo>
                  <a:cubicBezTo>
                    <a:pt x="286" y="517"/>
                    <a:pt x="283" y="514"/>
                    <a:pt x="274" y="510"/>
                  </a:cubicBezTo>
                  <a:cubicBezTo>
                    <a:pt x="253" y="501"/>
                    <a:pt x="229" y="504"/>
                    <a:pt x="229" y="504"/>
                  </a:cubicBezTo>
                  <a:cubicBezTo>
                    <a:pt x="215" y="507"/>
                    <a:pt x="206" y="523"/>
                    <a:pt x="209" y="537"/>
                  </a:cubicBezTo>
                  <a:cubicBezTo>
                    <a:pt x="212" y="551"/>
                    <a:pt x="226" y="562"/>
                    <a:pt x="240" y="559"/>
                  </a:cubicBezTo>
                  <a:close/>
                  <a:moveTo>
                    <a:pt x="255" y="597"/>
                  </a:moveTo>
                  <a:cubicBezTo>
                    <a:pt x="258" y="593"/>
                    <a:pt x="265" y="579"/>
                    <a:pt x="263" y="567"/>
                  </a:cubicBezTo>
                  <a:cubicBezTo>
                    <a:pt x="249" y="580"/>
                    <a:pt x="249" y="580"/>
                    <a:pt x="249" y="580"/>
                  </a:cubicBezTo>
                  <a:cubicBezTo>
                    <a:pt x="259" y="564"/>
                    <a:pt x="259" y="564"/>
                    <a:pt x="259" y="564"/>
                  </a:cubicBezTo>
                  <a:cubicBezTo>
                    <a:pt x="246" y="563"/>
                    <a:pt x="234" y="573"/>
                    <a:pt x="230" y="576"/>
                  </a:cubicBezTo>
                  <a:cubicBezTo>
                    <a:pt x="230" y="576"/>
                    <a:pt x="230" y="576"/>
                    <a:pt x="230" y="576"/>
                  </a:cubicBezTo>
                  <a:cubicBezTo>
                    <a:pt x="230" y="577"/>
                    <a:pt x="229" y="577"/>
                    <a:pt x="229" y="577"/>
                  </a:cubicBezTo>
                  <a:cubicBezTo>
                    <a:pt x="224" y="583"/>
                    <a:pt x="226" y="594"/>
                    <a:pt x="232" y="599"/>
                  </a:cubicBezTo>
                  <a:cubicBezTo>
                    <a:pt x="239" y="604"/>
                    <a:pt x="249" y="604"/>
                    <a:pt x="254" y="598"/>
                  </a:cubicBezTo>
                  <a:cubicBezTo>
                    <a:pt x="254" y="598"/>
                    <a:pt x="254" y="598"/>
                    <a:pt x="255" y="597"/>
                  </a:cubicBezTo>
                  <a:cubicBezTo>
                    <a:pt x="255" y="597"/>
                    <a:pt x="255" y="597"/>
                    <a:pt x="255" y="597"/>
                  </a:cubicBezTo>
                  <a:close/>
                  <a:moveTo>
                    <a:pt x="279" y="624"/>
                  </a:moveTo>
                  <a:cubicBezTo>
                    <a:pt x="279" y="618"/>
                    <a:pt x="275" y="614"/>
                    <a:pt x="270" y="614"/>
                  </a:cubicBezTo>
                  <a:cubicBezTo>
                    <a:pt x="264" y="614"/>
                    <a:pt x="260" y="618"/>
                    <a:pt x="260" y="624"/>
                  </a:cubicBezTo>
                  <a:cubicBezTo>
                    <a:pt x="260" y="629"/>
                    <a:pt x="264" y="633"/>
                    <a:pt x="270" y="633"/>
                  </a:cubicBezTo>
                  <a:cubicBezTo>
                    <a:pt x="275" y="633"/>
                    <a:pt x="279" y="629"/>
                    <a:pt x="279" y="624"/>
                  </a:cubicBezTo>
                  <a:close/>
                  <a:moveTo>
                    <a:pt x="315" y="544"/>
                  </a:moveTo>
                  <a:cubicBezTo>
                    <a:pt x="311" y="536"/>
                    <a:pt x="307" y="533"/>
                    <a:pt x="306" y="533"/>
                  </a:cubicBezTo>
                  <a:cubicBezTo>
                    <a:pt x="306" y="546"/>
                    <a:pt x="306" y="570"/>
                    <a:pt x="304" y="578"/>
                  </a:cubicBezTo>
                  <a:cubicBezTo>
                    <a:pt x="301" y="589"/>
                    <a:pt x="298" y="589"/>
                    <a:pt x="298" y="589"/>
                  </a:cubicBezTo>
                  <a:cubicBezTo>
                    <a:pt x="298" y="589"/>
                    <a:pt x="295" y="588"/>
                    <a:pt x="295" y="577"/>
                  </a:cubicBezTo>
                  <a:cubicBezTo>
                    <a:pt x="295" y="569"/>
                    <a:pt x="300" y="545"/>
                    <a:pt x="302" y="532"/>
                  </a:cubicBezTo>
                  <a:cubicBezTo>
                    <a:pt x="301" y="533"/>
                    <a:pt x="297" y="535"/>
                    <a:pt x="291" y="542"/>
                  </a:cubicBezTo>
                  <a:cubicBezTo>
                    <a:pt x="276" y="559"/>
                    <a:pt x="271" y="583"/>
                    <a:pt x="271" y="583"/>
                  </a:cubicBezTo>
                  <a:cubicBezTo>
                    <a:pt x="269" y="597"/>
                    <a:pt x="282" y="610"/>
                    <a:pt x="296" y="612"/>
                  </a:cubicBezTo>
                  <a:cubicBezTo>
                    <a:pt x="310" y="613"/>
                    <a:pt x="325" y="603"/>
                    <a:pt x="326" y="589"/>
                  </a:cubicBezTo>
                  <a:cubicBezTo>
                    <a:pt x="326" y="589"/>
                    <a:pt x="327" y="565"/>
                    <a:pt x="315" y="544"/>
                  </a:cubicBezTo>
                  <a:close/>
                  <a:moveTo>
                    <a:pt x="343" y="630"/>
                  </a:moveTo>
                  <a:cubicBezTo>
                    <a:pt x="343" y="626"/>
                    <a:pt x="339" y="622"/>
                    <a:pt x="335" y="622"/>
                  </a:cubicBezTo>
                  <a:cubicBezTo>
                    <a:pt x="330" y="622"/>
                    <a:pt x="327" y="626"/>
                    <a:pt x="327" y="630"/>
                  </a:cubicBezTo>
                  <a:cubicBezTo>
                    <a:pt x="327" y="634"/>
                    <a:pt x="330" y="638"/>
                    <a:pt x="335" y="638"/>
                  </a:cubicBezTo>
                  <a:cubicBezTo>
                    <a:pt x="339" y="638"/>
                    <a:pt x="343" y="634"/>
                    <a:pt x="343" y="630"/>
                  </a:cubicBezTo>
                  <a:close/>
                  <a:moveTo>
                    <a:pt x="368" y="588"/>
                  </a:moveTo>
                  <a:cubicBezTo>
                    <a:pt x="368" y="588"/>
                    <a:pt x="368" y="588"/>
                    <a:pt x="367" y="587"/>
                  </a:cubicBezTo>
                  <a:cubicBezTo>
                    <a:pt x="367" y="587"/>
                    <a:pt x="367" y="587"/>
                    <a:pt x="367" y="587"/>
                  </a:cubicBezTo>
                  <a:cubicBezTo>
                    <a:pt x="364" y="583"/>
                    <a:pt x="353" y="572"/>
                    <a:pt x="341" y="571"/>
                  </a:cubicBezTo>
                  <a:cubicBezTo>
                    <a:pt x="350" y="588"/>
                    <a:pt x="350" y="588"/>
                    <a:pt x="350" y="588"/>
                  </a:cubicBezTo>
                  <a:cubicBezTo>
                    <a:pt x="336" y="573"/>
                    <a:pt x="336" y="573"/>
                    <a:pt x="336" y="573"/>
                  </a:cubicBezTo>
                  <a:cubicBezTo>
                    <a:pt x="332" y="584"/>
                    <a:pt x="337" y="600"/>
                    <a:pt x="340" y="604"/>
                  </a:cubicBezTo>
                  <a:cubicBezTo>
                    <a:pt x="340" y="604"/>
                    <a:pt x="340" y="604"/>
                    <a:pt x="340" y="604"/>
                  </a:cubicBezTo>
                  <a:cubicBezTo>
                    <a:pt x="340" y="605"/>
                    <a:pt x="340" y="605"/>
                    <a:pt x="340" y="605"/>
                  </a:cubicBezTo>
                  <a:cubicBezTo>
                    <a:pt x="345" y="612"/>
                    <a:pt x="355" y="613"/>
                    <a:pt x="362" y="609"/>
                  </a:cubicBezTo>
                  <a:cubicBezTo>
                    <a:pt x="369" y="605"/>
                    <a:pt x="372" y="595"/>
                    <a:pt x="368" y="588"/>
                  </a:cubicBezTo>
                  <a:close/>
                  <a:moveTo>
                    <a:pt x="382" y="517"/>
                  </a:moveTo>
                  <a:cubicBezTo>
                    <a:pt x="382" y="517"/>
                    <a:pt x="359" y="509"/>
                    <a:pt x="336" y="513"/>
                  </a:cubicBezTo>
                  <a:cubicBezTo>
                    <a:pt x="326" y="515"/>
                    <a:pt x="323" y="518"/>
                    <a:pt x="322" y="519"/>
                  </a:cubicBezTo>
                  <a:cubicBezTo>
                    <a:pt x="334" y="523"/>
                    <a:pt x="357" y="530"/>
                    <a:pt x="364" y="535"/>
                  </a:cubicBezTo>
                  <a:cubicBezTo>
                    <a:pt x="374" y="541"/>
                    <a:pt x="373" y="543"/>
                    <a:pt x="373" y="543"/>
                  </a:cubicBezTo>
                  <a:cubicBezTo>
                    <a:pt x="373" y="543"/>
                    <a:pt x="371" y="546"/>
                    <a:pt x="361" y="543"/>
                  </a:cubicBezTo>
                  <a:cubicBezTo>
                    <a:pt x="352" y="540"/>
                    <a:pt x="331" y="529"/>
                    <a:pt x="320" y="522"/>
                  </a:cubicBezTo>
                  <a:cubicBezTo>
                    <a:pt x="320" y="524"/>
                    <a:pt x="321" y="528"/>
                    <a:pt x="326" y="536"/>
                  </a:cubicBezTo>
                  <a:cubicBezTo>
                    <a:pt x="338" y="556"/>
                    <a:pt x="359" y="568"/>
                    <a:pt x="359" y="568"/>
                  </a:cubicBezTo>
                  <a:cubicBezTo>
                    <a:pt x="372" y="574"/>
                    <a:pt x="388" y="566"/>
                    <a:pt x="394" y="553"/>
                  </a:cubicBezTo>
                  <a:cubicBezTo>
                    <a:pt x="399" y="540"/>
                    <a:pt x="395" y="523"/>
                    <a:pt x="382" y="517"/>
                  </a:cubicBezTo>
                  <a:close/>
                  <a:moveTo>
                    <a:pt x="412" y="489"/>
                  </a:moveTo>
                  <a:cubicBezTo>
                    <a:pt x="410" y="481"/>
                    <a:pt x="401" y="475"/>
                    <a:pt x="394" y="477"/>
                  </a:cubicBezTo>
                  <a:cubicBezTo>
                    <a:pt x="394" y="477"/>
                    <a:pt x="393" y="477"/>
                    <a:pt x="392" y="477"/>
                  </a:cubicBezTo>
                  <a:cubicBezTo>
                    <a:pt x="392" y="477"/>
                    <a:pt x="392" y="477"/>
                    <a:pt x="392" y="477"/>
                  </a:cubicBezTo>
                  <a:cubicBezTo>
                    <a:pt x="388" y="479"/>
                    <a:pt x="373" y="486"/>
                    <a:pt x="369" y="497"/>
                  </a:cubicBezTo>
                  <a:cubicBezTo>
                    <a:pt x="387" y="494"/>
                    <a:pt x="387" y="494"/>
                    <a:pt x="387" y="494"/>
                  </a:cubicBezTo>
                  <a:cubicBezTo>
                    <a:pt x="370" y="502"/>
                    <a:pt x="370" y="502"/>
                    <a:pt x="370" y="502"/>
                  </a:cubicBezTo>
                  <a:cubicBezTo>
                    <a:pt x="379" y="510"/>
                    <a:pt x="395" y="510"/>
                    <a:pt x="400" y="509"/>
                  </a:cubicBezTo>
                  <a:cubicBezTo>
                    <a:pt x="400" y="509"/>
                    <a:pt x="400" y="509"/>
                    <a:pt x="400" y="509"/>
                  </a:cubicBezTo>
                  <a:cubicBezTo>
                    <a:pt x="401" y="508"/>
                    <a:pt x="402" y="508"/>
                    <a:pt x="402" y="508"/>
                  </a:cubicBezTo>
                  <a:cubicBezTo>
                    <a:pt x="409" y="506"/>
                    <a:pt x="413" y="497"/>
                    <a:pt x="412" y="489"/>
                  </a:cubicBezTo>
                  <a:close/>
                  <a:moveTo>
                    <a:pt x="280" y="492"/>
                  </a:moveTo>
                  <a:cubicBezTo>
                    <a:pt x="280" y="492"/>
                    <a:pt x="271" y="475"/>
                    <a:pt x="265" y="471"/>
                  </a:cubicBezTo>
                  <a:cubicBezTo>
                    <a:pt x="260" y="467"/>
                    <a:pt x="258" y="469"/>
                    <a:pt x="258" y="469"/>
                  </a:cubicBezTo>
                  <a:cubicBezTo>
                    <a:pt x="258" y="469"/>
                    <a:pt x="256" y="471"/>
                    <a:pt x="259" y="477"/>
                  </a:cubicBezTo>
                  <a:cubicBezTo>
                    <a:pt x="263" y="482"/>
                    <a:pt x="280" y="492"/>
                    <a:pt x="280" y="492"/>
                  </a:cubicBezTo>
                  <a:close/>
                  <a:moveTo>
                    <a:pt x="348" y="478"/>
                  </a:moveTo>
                  <a:cubicBezTo>
                    <a:pt x="342" y="480"/>
                    <a:pt x="330" y="495"/>
                    <a:pt x="330" y="495"/>
                  </a:cubicBezTo>
                  <a:cubicBezTo>
                    <a:pt x="330" y="495"/>
                    <a:pt x="349" y="489"/>
                    <a:pt x="353" y="485"/>
                  </a:cubicBezTo>
                  <a:cubicBezTo>
                    <a:pt x="358" y="480"/>
                    <a:pt x="357" y="477"/>
                    <a:pt x="357" y="477"/>
                  </a:cubicBezTo>
                  <a:cubicBezTo>
                    <a:pt x="357" y="477"/>
                    <a:pt x="355" y="475"/>
                    <a:pt x="348" y="478"/>
                  </a:cubicBezTo>
                  <a:close/>
                  <a:moveTo>
                    <a:pt x="318" y="484"/>
                  </a:moveTo>
                  <a:cubicBezTo>
                    <a:pt x="318" y="484"/>
                    <a:pt x="332" y="471"/>
                    <a:pt x="334" y="464"/>
                  </a:cubicBezTo>
                  <a:cubicBezTo>
                    <a:pt x="336" y="458"/>
                    <a:pt x="333" y="456"/>
                    <a:pt x="333" y="456"/>
                  </a:cubicBezTo>
                  <a:cubicBezTo>
                    <a:pt x="333" y="456"/>
                    <a:pt x="331" y="455"/>
                    <a:pt x="326" y="460"/>
                  </a:cubicBezTo>
                  <a:cubicBezTo>
                    <a:pt x="322" y="466"/>
                    <a:pt x="318" y="484"/>
                    <a:pt x="318" y="484"/>
                  </a:cubicBezTo>
                  <a:close/>
                  <a:moveTo>
                    <a:pt x="369" y="525"/>
                  </a:moveTo>
                  <a:cubicBezTo>
                    <a:pt x="369" y="525"/>
                    <a:pt x="369" y="522"/>
                    <a:pt x="363" y="519"/>
                  </a:cubicBezTo>
                  <a:cubicBezTo>
                    <a:pt x="357" y="517"/>
                    <a:pt x="338" y="519"/>
                    <a:pt x="338" y="519"/>
                  </a:cubicBezTo>
                  <a:cubicBezTo>
                    <a:pt x="338" y="519"/>
                    <a:pt x="355" y="528"/>
                    <a:pt x="361" y="528"/>
                  </a:cubicBezTo>
                  <a:cubicBezTo>
                    <a:pt x="368" y="527"/>
                    <a:pt x="369" y="525"/>
                    <a:pt x="369" y="525"/>
                  </a:cubicBezTo>
                  <a:close/>
                  <a:moveTo>
                    <a:pt x="353" y="545"/>
                  </a:moveTo>
                  <a:cubicBezTo>
                    <a:pt x="349" y="540"/>
                    <a:pt x="331" y="533"/>
                    <a:pt x="331" y="533"/>
                  </a:cubicBezTo>
                  <a:cubicBezTo>
                    <a:pt x="331" y="533"/>
                    <a:pt x="342" y="549"/>
                    <a:pt x="348" y="552"/>
                  </a:cubicBezTo>
                  <a:cubicBezTo>
                    <a:pt x="354" y="555"/>
                    <a:pt x="356" y="553"/>
                    <a:pt x="356" y="553"/>
                  </a:cubicBezTo>
                  <a:cubicBezTo>
                    <a:pt x="356" y="553"/>
                    <a:pt x="358" y="550"/>
                    <a:pt x="353" y="545"/>
                  </a:cubicBezTo>
                  <a:close/>
                  <a:moveTo>
                    <a:pt x="246" y="545"/>
                  </a:moveTo>
                  <a:cubicBezTo>
                    <a:pt x="246" y="545"/>
                    <a:pt x="248" y="547"/>
                    <a:pt x="254" y="546"/>
                  </a:cubicBezTo>
                  <a:cubicBezTo>
                    <a:pt x="261" y="544"/>
                    <a:pt x="275" y="531"/>
                    <a:pt x="275" y="531"/>
                  </a:cubicBezTo>
                  <a:cubicBezTo>
                    <a:pt x="275" y="531"/>
                    <a:pt x="256" y="534"/>
                    <a:pt x="250" y="538"/>
                  </a:cubicBezTo>
                  <a:cubicBezTo>
                    <a:pt x="245" y="542"/>
                    <a:pt x="246" y="545"/>
                    <a:pt x="246" y="545"/>
                  </a:cubicBezTo>
                  <a:close/>
                  <a:moveTo>
                    <a:pt x="240" y="514"/>
                  </a:moveTo>
                  <a:cubicBezTo>
                    <a:pt x="240" y="514"/>
                    <a:pt x="240" y="517"/>
                    <a:pt x="246" y="519"/>
                  </a:cubicBezTo>
                  <a:cubicBezTo>
                    <a:pt x="253" y="520"/>
                    <a:pt x="271" y="516"/>
                    <a:pt x="271" y="516"/>
                  </a:cubicBezTo>
                  <a:cubicBezTo>
                    <a:pt x="271" y="516"/>
                    <a:pt x="253" y="509"/>
                    <a:pt x="247" y="510"/>
                  </a:cubicBezTo>
                  <a:cubicBezTo>
                    <a:pt x="240" y="511"/>
                    <a:pt x="240" y="514"/>
                    <a:pt x="240" y="514"/>
                  </a:cubicBezTo>
                  <a:close/>
                  <a:moveTo>
                    <a:pt x="363" y="519"/>
                  </a:moveTo>
                  <a:cubicBezTo>
                    <a:pt x="357" y="517"/>
                    <a:pt x="338" y="519"/>
                    <a:pt x="338" y="519"/>
                  </a:cubicBezTo>
                  <a:cubicBezTo>
                    <a:pt x="338" y="519"/>
                    <a:pt x="355" y="528"/>
                    <a:pt x="361" y="528"/>
                  </a:cubicBezTo>
                  <a:cubicBezTo>
                    <a:pt x="368" y="527"/>
                    <a:pt x="369" y="525"/>
                    <a:pt x="369" y="525"/>
                  </a:cubicBezTo>
                  <a:cubicBezTo>
                    <a:pt x="369" y="525"/>
                    <a:pt x="369" y="522"/>
                    <a:pt x="363" y="519"/>
                  </a:cubicBezTo>
                  <a:close/>
                  <a:moveTo>
                    <a:pt x="331" y="533"/>
                  </a:moveTo>
                  <a:cubicBezTo>
                    <a:pt x="331" y="533"/>
                    <a:pt x="342" y="549"/>
                    <a:pt x="348" y="552"/>
                  </a:cubicBezTo>
                  <a:cubicBezTo>
                    <a:pt x="354" y="555"/>
                    <a:pt x="356" y="553"/>
                    <a:pt x="356" y="553"/>
                  </a:cubicBezTo>
                  <a:cubicBezTo>
                    <a:pt x="356" y="553"/>
                    <a:pt x="358" y="550"/>
                    <a:pt x="353" y="545"/>
                  </a:cubicBezTo>
                  <a:cubicBezTo>
                    <a:pt x="349" y="540"/>
                    <a:pt x="331" y="533"/>
                    <a:pt x="331" y="533"/>
                  </a:cubicBezTo>
                  <a:close/>
                  <a:moveTo>
                    <a:pt x="330" y="495"/>
                  </a:moveTo>
                  <a:cubicBezTo>
                    <a:pt x="330" y="495"/>
                    <a:pt x="349" y="489"/>
                    <a:pt x="353" y="485"/>
                  </a:cubicBezTo>
                  <a:cubicBezTo>
                    <a:pt x="358" y="480"/>
                    <a:pt x="357" y="477"/>
                    <a:pt x="357" y="477"/>
                  </a:cubicBezTo>
                  <a:cubicBezTo>
                    <a:pt x="357" y="477"/>
                    <a:pt x="355" y="475"/>
                    <a:pt x="348" y="478"/>
                  </a:cubicBezTo>
                  <a:cubicBezTo>
                    <a:pt x="342" y="480"/>
                    <a:pt x="330" y="495"/>
                    <a:pt x="330" y="495"/>
                  </a:cubicBezTo>
                  <a:close/>
                  <a:moveTo>
                    <a:pt x="284" y="576"/>
                  </a:moveTo>
                  <a:cubicBezTo>
                    <a:pt x="284" y="576"/>
                    <a:pt x="287" y="577"/>
                    <a:pt x="290" y="571"/>
                  </a:cubicBezTo>
                  <a:cubicBezTo>
                    <a:pt x="294" y="565"/>
                    <a:pt x="295" y="546"/>
                    <a:pt x="295" y="546"/>
                  </a:cubicBezTo>
                  <a:cubicBezTo>
                    <a:pt x="295" y="546"/>
                    <a:pt x="283" y="561"/>
                    <a:pt x="282" y="568"/>
                  </a:cubicBezTo>
                  <a:cubicBezTo>
                    <a:pt x="281" y="575"/>
                    <a:pt x="284" y="576"/>
                    <a:pt x="284" y="576"/>
                  </a:cubicBezTo>
                  <a:close/>
                  <a:moveTo>
                    <a:pt x="334" y="464"/>
                  </a:moveTo>
                  <a:cubicBezTo>
                    <a:pt x="336" y="458"/>
                    <a:pt x="333" y="456"/>
                    <a:pt x="333" y="456"/>
                  </a:cubicBezTo>
                  <a:cubicBezTo>
                    <a:pt x="333" y="456"/>
                    <a:pt x="331" y="455"/>
                    <a:pt x="326" y="460"/>
                  </a:cubicBezTo>
                  <a:cubicBezTo>
                    <a:pt x="322" y="466"/>
                    <a:pt x="318" y="484"/>
                    <a:pt x="318" y="484"/>
                  </a:cubicBezTo>
                  <a:cubicBezTo>
                    <a:pt x="318" y="484"/>
                    <a:pt x="332" y="471"/>
                    <a:pt x="334" y="464"/>
                  </a:cubicBezTo>
                  <a:close/>
                  <a:moveTo>
                    <a:pt x="456" y="458"/>
                  </a:moveTo>
                  <a:cubicBezTo>
                    <a:pt x="455" y="472"/>
                    <a:pt x="486" y="491"/>
                    <a:pt x="529" y="496"/>
                  </a:cubicBezTo>
                  <a:cubicBezTo>
                    <a:pt x="512" y="489"/>
                    <a:pt x="498" y="479"/>
                    <a:pt x="513" y="485"/>
                  </a:cubicBezTo>
                  <a:cubicBezTo>
                    <a:pt x="525" y="489"/>
                    <a:pt x="542" y="492"/>
                    <a:pt x="554" y="493"/>
                  </a:cubicBezTo>
                  <a:cubicBezTo>
                    <a:pt x="542" y="489"/>
                    <a:pt x="519" y="481"/>
                    <a:pt x="499" y="467"/>
                  </a:cubicBezTo>
                  <a:cubicBezTo>
                    <a:pt x="470" y="447"/>
                    <a:pt x="457" y="441"/>
                    <a:pt x="456" y="458"/>
                  </a:cubicBezTo>
                  <a:close/>
                  <a:moveTo>
                    <a:pt x="430" y="514"/>
                  </a:moveTo>
                  <a:cubicBezTo>
                    <a:pt x="419" y="527"/>
                    <a:pt x="439" y="551"/>
                    <a:pt x="490" y="543"/>
                  </a:cubicBezTo>
                  <a:cubicBezTo>
                    <a:pt x="503" y="541"/>
                    <a:pt x="515" y="537"/>
                    <a:pt x="525" y="534"/>
                  </a:cubicBezTo>
                  <a:cubicBezTo>
                    <a:pt x="506" y="535"/>
                    <a:pt x="493" y="532"/>
                    <a:pt x="498" y="530"/>
                  </a:cubicBezTo>
                  <a:cubicBezTo>
                    <a:pt x="505" y="528"/>
                    <a:pt x="508" y="531"/>
                    <a:pt x="545" y="520"/>
                  </a:cubicBezTo>
                  <a:cubicBezTo>
                    <a:pt x="553" y="518"/>
                    <a:pt x="559" y="516"/>
                    <a:pt x="563" y="514"/>
                  </a:cubicBezTo>
                  <a:cubicBezTo>
                    <a:pt x="567" y="511"/>
                    <a:pt x="569" y="509"/>
                    <a:pt x="569" y="509"/>
                  </a:cubicBezTo>
                  <a:cubicBezTo>
                    <a:pt x="569" y="509"/>
                    <a:pt x="534" y="523"/>
                    <a:pt x="501" y="517"/>
                  </a:cubicBezTo>
                  <a:cubicBezTo>
                    <a:pt x="468" y="510"/>
                    <a:pt x="440" y="500"/>
                    <a:pt x="430" y="514"/>
                  </a:cubicBezTo>
                  <a:close/>
                  <a:moveTo>
                    <a:pt x="463" y="633"/>
                  </a:moveTo>
                  <a:cubicBezTo>
                    <a:pt x="504" y="627"/>
                    <a:pt x="539" y="585"/>
                    <a:pt x="560" y="555"/>
                  </a:cubicBezTo>
                  <a:cubicBezTo>
                    <a:pt x="535" y="580"/>
                    <a:pt x="493" y="599"/>
                    <a:pt x="493" y="599"/>
                  </a:cubicBezTo>
                  <a:cubicBezTo>
                    <a:pt x="493" y="599"/>
                    <a:pt x="507" y="590"/>
                    <a:pt x="535" y="568"/>
                  </a:cubicBezTo>
                  <a:cubicBezTo>
                    <a:pt x="563" y="546"/>
                    <a:pt x="578" y="526"/>
                    <a:pt x="578" y="526"/>
                  </a:cubicBezTo>
                  <a:cubicBezTo>
                    <a:pt x="578" y="526"/>
                    <a:pt x="540" y="555"/>
                    <a:pt x="501" y="567"/>
                  </a:cubicBezTo>
                  <a:cubicBezTo>
                    <a:pt x="462" y="579"/>
                    <a:pt x="438" y="584"/>
                    <a:pt x="425" y="588"/>
                  </a:cubicBezTo>
                  <a:cubicBezTo>
                    <a:pt x="412" y="592"/>
                    <a:pt x="398" y="644"/>
                    <a:pt x="463" y="633"/>
                  </a:cubicBezTo>
                  <a:close/>
                  <a:moveTo>
                    <a:pt x="578" y="581"/>
                  </a:moveTo>
                  <a:cubicBezTo>
                    <a:pt x="567" y="602"/>
                    <a:pt x="551" y="626"/>
                    <a:pt x="551" y="626"/>
                  </a:cubicBezTo>
                  <a:cubicBezTo>
                    <a:pt x="551" y="626"/>
                    <a:pt x="553" y="622"/>
                    <a:pt x="563" y="603"/>
                  </a:cubicBezTo>
                  <a:cubicBezTo>
                    <a:pt x="572" y="583"/>
                    <a:pt x="584" y="546"/>
                    <a:pt x="584" y="546"/>
                  </a:cubicBezTo>
                  <a:cubicBezTo>
                    <a:pt x="584" y="546"/>
                    <a:pt x="563" y="588"/>
                    <a:pt x="544" y="610"/>
                  </a:cubicBezTo>
                  <a:cubicBezTo>
                    <a:pt x="524" y="631"/>
                    <a:pt x="506" y="642"/>
                    <a:pt x="506" y="656"/>
                  </a:cubicBezTo>
                  <a:cubicBezTo>
                    <a:pt x="506" y="669"/>
                    <a:pt x="539" y="669"/>
                    <a:pt x="557" y="642"/>
                  </a:cubicBezTo>
                  <a:cubicBezTo>
                    <a:pt x="568" y="625"/>
                    <a:pt x="574" y="601"/>
                    <a:pt x="578" y="581"/>
                  </a:cubicBezTo>
                  <a:close/>
                  <a:moveTo>
                    <a:pt x="609" y="578"/>
                  </a:moveTo>
                  <a:cubicBezTo>
                    <a:pt x="606" y="598"/>
                    <a:pt x="599" y="620"/>
                    <a:pt x="599" y="620"/>
                  </a:cubicBezTo>
                  <a:cubicBezTo>
                    <a:pt x="599" y="620"/>
                    <a:pt x="601" y="611"/>
                    <a:pt x="603" y="587"/>
                  </a:cubicBezTo>
                  <a:cubicBezTo>
                    <a:pt x="604" y="574"/>
                    <a:pt x="603" y="563"/>
                    <a:pt x="602" y="555"/>
                  </a:cubicBezTo>
                  <a:cubicBezTo>
                    <a:pt x="602" y="566"/>
                    <a:pt x="600" y="599"/>
                    <a:pt x="588" y="624"/>
                  </a:cubicBezTo>
                  <a:cubicBezTo>
                    <a:pt x="581" y="638"/>
                    <a:pt x="575" y="659"/>
                    <a:pt x="594" y="657"/>
                  </a:cubicBezTo>
                  <a:cubicBezTo>
                    <a:pt x="609" y="655"/>
                    <a:pt x="613" y="610"/>
                    <a:pt x="609" y="578"/>
                  </a:cubicBezTo>
                  <a:close/>
                  <a:moveTo>
                    <a:pt x="406" y="682"/>
                  </a:moveTo>
                  <a:cubicBezTo>
                    <a:pt x="406" y="682"/>
                    <a:pt x="406" y="682"/>
                    <a:pt x="406" y="681"/>
                  </a:cubicBezTo>
                  <a:cubicBezTo>
                    <a:pt x="406" y="681"/>
                    <a:pt x="406" y="681"/>
                    <a:pt x="406" y="681"/>
                  </a:cubicBezTo>
                  <a:cubicBezTo>
                    <a:pt x="405" y="679"/>
                    <a:pt x="400" y="671"/>
                    <a:pt x="394" y="669"/>
                  </a:cubicBezTo>
                  <a:cubicBezTo>
                    <a:pt x="397" y="679"/>
                    <a:pt x="397" y="679"/>
                    <a:pt x="397" y="679"/>
                  </a:cubicBezTo>
                  <a:cubicBezTo>
                    <a:pt x="391" y="670"/>
                    <a:pt x="391" y="670"/>
                    <a:pt x="391" y="670"/>
                  </a:cubicBezTo>
                  <a:cubicBezTo>
                    <a:pt x="388" y="676"/>
                    <a:pt x="389" y="684"/>
                    <a:pt x="389" y="687"/>
                  </a:cubicBezTo>
                  <a:cubicBezTo>
                    <a:pt x="389" y="687"/>
                    <a:pt x="389" y="687"/>
                    <a:pt x="389" y="687"/>
                  </a:cubicBezTo>
                  <a:cubicBezTo>
                    <a:pt x="390" y="687"/>
                    <a:pt x="390" y="688"/>
                    <a:pt x="390" y="688"/>
                  </a:cubicBezTo>
                  <a:cubicBezTo>
                    <a:pt x="391" y="692"/>
                    <a:pt x="397" y="694"/>
                    <a:pt x="401" y="692"/>
                  </a:cubicBezTo>
                  <a:cubicBezTo>
                    <a:pt x="405" y="691"/>
                    <a:pt x="408" y="686"/>
                    <a:pt x="406" y="682"/>
                  </a:cubicBezTo>
                  <a:close/>
                  <a:moveTo>
                    <a:pt x="399" y="659"/>
                  </a:moveTo>
                  <a:cubicBezTo>
                    <a:pt x="410" y="659"/>
                    <a:pt x="410" y="659"/>
                    <a:pt x="410" y="659"/>
                  </a:cubicBezTo>
                  <a:cubicBezTo>
                    <a:pt x="399" y="662"/>
                    <a:pt x="399" y="662"/>
                    <a:pt x="399" y="662"/>
                  </a:cubicBezTo>
                  <a:cubicBezTo>
                    <a:pt x="403" y="667"/>
                    <a:pt x="412" y="669"/>
                    <a:pt x="415" y="669"/>
                  </a:cubicBezTo>
                  <a:cubicBezTo>
                    <a:pt x="415" y="669"/>
                    <a:pt x="415" y="669"/>
                    <a:pt x="415" y="669"/>
                  </a:cubicBezTo>
                  <a:cubicBezTo>
                    <a:pt x="415" y="669"/>
                    <a:pt x="416" y="669"/>
                    <a:pt x="416" y="669"/>
                  </a:cubicBezTo>
                  <a:cubicBezTo>
                    <a:pt x="420" y="669"/>
                    <a:pt x="423" y="664"/>
                    <a:pt x="423" y="660"/>
                  </a:cubicBezTo>
                  <a:cubicBezTo>
                    <a:pt x="423" y="655"/>
                    <a:pt x="419" y="651"/>
                    <a:pt x="415" y="651"/>
                  </a:cubicBezTo>
                  <a:cubicBezTo>
                    <a:pt x="415" y="651"/>
                    <a:pt x="415" y="651"/>
                    <a:pt x="414" y="651"/>
                  </a:cubicBezTo>
                  <a:cubicBezTo>
                    <a:pt x="414" y="651"/>
                    <a:pt x="414" y="651"/>
                    <a:pt x="414" y="651"/>
                  </a:cubicBezTo>
                  <a:cubicBezTo>
                    <a:pt x="412" y="651"/>
                    <a:pt x="403" y="653"/>
                    <a:pt x="399" y="659"/>
                  </a:cubicBezTo>
                  <a:close/>
                  <a:moveTo>
                    <a:pt x="391" y="650"/>
                  </a:moveTo>
                  <a:cubicBezTo>
                    <a:pt x="395" y="641"/>
                    <a:pt x="395" y="641"/>
                    <a:pt x="395" y="641"/>
                  </a:cubicBezTo>
                  <a:cubicBezTo>
                    <a:pt x="394" y="651"/>
                    <a:pt x="394" y="651"/>
                    <a:pt x="394" y="651"/>
                  </a:cubicBezTo>
                  <a:cubicBezTo>
                    <a:pt x="400" y="649"/>
                    <a:pt x="404" y="641"/>
                    <a:pt x="405" y="639"/>
                  </a:cubicBezTo>
                  <a:cubicBezTo>
                    <a:pt x="405" y="639"/>
                    <a:pt x="405" y="639"/>
                    <a:pt x="405" y="639"/>
                  </a:cubicBezTo>
                  <a:cubicBezTo>
                    <a:pt x="405" y="638"/>
                    <a:pt x="405" y="638"/>
                    <a:pt x="405" y="638"/>
                  </a:cubicBezTo>
                  <a:cubicBezTo>
                    <a:pt x="407" y="634"/>
                    <a:pt x="403" y="629"/>
                    <a:pt x="399" y="628"/>
                  </a:cubicBezTo>
                  <a:cubicBezTo>
                    <a:pt x="395" y="627"/>
                    <a:pt x="390" y="629"/>
                    <a:pt x="388" y="633"/>
                  </a:cubicBezTo>
                  <a:cubicBezTo>
                    <a:pt x="388" y="633"/>
                    <a:pt x="388" y="633"/>
                    <a:pt x="388" y="634"/>
                  </a:cubicBezTo>
                  <a:cubicBezTo>
                    <a:pt x="388" y="634"/>
                    <a:pt x="388" y="634"/>
                    <a:pt x="388" y="634"/>
                  </a:cubicBezTo>
                  <a:cubicBezTo>
                    <a:pt x="388" y="636"/>
                    <a:pt x="387" y="645"/>
                    <a:pt x="391" y="650"/>
                  </a:cubicBezTo>
                  <a:close/>
                  <a:moveTo>
                    <a:pt x="384" y="660"/>
                  </a:moveTo>
                  <a:cubicBezTo>
                    <a:pt x="384" y="663"/>
                    <a:pt x="387" y="666"/>
                    <a:pt x="389" y="666"/>
                  </a:cubicBezTo>
                  <a:cubicBezTo>
                    <a:pt x="392" y="666"/>
                    <a:pt x="395" y="663"/>
                    <a:pt x="395" y="660"/>
                  </a:cubicBezTo>
                  <a:cubicBezTo>
                    <a:pt x="395" y="657"/>
                    <a:pt x="392" y="655"/>
                    <a:pt x="389" y="655"/>
                  </a:cubicBezTo>
                  <a:cubicBezTo>
                    <a:pt x="387" y="655"/>
                    <a:pt x="384" y="657"/>
                    <a:pt x="384" y="660"/>
                  </a:cubicBezTo>
                  <a:close/>
                  <a:moveTo>
                    <a:pt x="382" y="668"/>
                  </a:moveTo>
                  <a:cubicBezTo>
                    <a:pt x="374" y="673"/>
                    <a:pt x="374" y="673"/>
                    <a:pt x="374" y="673"/>
                  </a:cubicBezTo>
                  <a:cubicBezTo>
                    <a:pt x="381" y="665"/>
                    <a:pt x="381" y="665"/>
                    <a:pt x="381" y="665"/>
                  </a:cubicBezTo>
                  <a:cubicBezTo>
                    <a:pt x="374" y="663"/>
                    <a:pt x="366" y="667"/>
                    <a:pt x="364" y="668"/>
                  </a:cubicBezTo>
                  <a:cubicBezTo>
                    <a:pt x="364" y="668"/>
                    <a:pt x="364" y="669"/>
                    <a:pt x="364" y="669"/>
                  </a:cubicBezTo>
                  <a:cubicBezTo>
                    <a:pt x="364" y="669"/>
                    <a:pt x="363" y="669"/>
                    <a:pt x="363" y="669"/>
                  </a:cubicBezTo>
                  <a:cubicBezTo>
                    <a:pt x="360" y="672"/>
                    <a:pt x="360" y="677"/>
                    <a:pt x="363" y="681"/>
                  </a:cubicBezTo>
                  <a:cubicBezTo>
                    <a:pt x="365" y="684"/>
                    <a:pt x="371" y="686"/>
                    <a:pt x="374" y="683"/>
                  </a:cubicBezTo>
                  <a:cubicBezTo>
                    <a:pt x="374" y="683"/>
                    <a:pt x="375" y="683"/>
                    <a:pt x="375" y="683"/>
                  </a:cubicBezTo>
                  <a:cubicBezTo>
                    <a:pt x="375" y="683"/>
                    <a:pt x="375" y="682"/>
                    <a:pt x="375" y="682"/>
                  </a:cubicBezTo>
                  <a:cubicBezTo>
                    <a:pt x="377" y="681"/>
                    <a:pt x="382" y="674"/>
                    <a:pt x="382" y="668"/>
                  </a:cubicBezTo>
                  <a:close/>
                  <a:moveTo>
                    <a:pt x="363" y="653"/>
                  </a:moveTo>
                  <a:cubicBezTo>
                    <a:pt x="363" y="653"/>
                    <a:pt x="363" y="653"/>
                    <a:pt x="364" y="653"/>
                  </a:cubicBezTo>
                  <a:cubicBezTo>
                    <a:pt x="364" y="653"/>
                    <a:pt x="364" y="653"/>
                    <a:pt x="364" y="653"/>
                  </a:cubicBezTo>
                  <a:cubicBezTo>
                    <a:pt x="366" y="655"/>
                    <a:pt x="374" y="658"/>
                    <a:pt x="380" y="656"/>
                  </a:cubicBezTo>
                  <a:cubicBezTo>
                    <a:pt x="373" y="649"/>
                    <a:pt x="373" y="649"/>
                    <a:pt x="373" y="649"/>
                  </a:cubicBezTo>
                  <a:cubicBezTo>
                    <a:pt x="382" y="654"/>
                    <a:pt x="382" y="654"/>
                    <a:pt x="382" y="654"/>
                  </a:cubicBezTo>
                  <a:cubicBezTo>
                    <a:pt x="382" y="647"/>
                    <a:pt x="376" y="640"/>
                    <a:pt x="374" y="639"/>
                  </a:cubicBezTo>
                  <a:cubicBezTo>
                    <a:pt x="374" y="639"/>
                    <a:pt x="374" y="639"/>
                    <a:pt x="374" y="639"/>
                  </a:cubicBezTo>
                  <a:cubicBezTo>
                    <a:pt x="373" y="638"/>
                    <a:pt x="373" y="638"/>
                    <a:pt x="373" y="638"/>
                  </a:cubicBezTo>
                  <a:cubicBezTo>
                    <a:pt x="370" y="636"/>
                    <a:pt x="364" y="638"/>
                    <a:pt x="362" y="641"/>
                  </a:cubicBezTo>
                  <a:cubicBezTo>
                    <a:pt x="359" y="645"/>
                    <a:pt x="360" y="650"/>
                    <a:pt x="363" y="653"/>
                  </a:cubicBezTo>
                  <a:close/>
                  <a:moveTo>
                    <a:pt x="714" y="483"/>
                  </a:moveTo>
                  <a:cubicBezTo>
                    <a:pt x="714" y="483"/>
                    <a:pt x="713" y="482"/>
                    <a:pt x="713" y="482"/>
                  </a:cubicBezTo>
                  <a:cubicBezTo>
                    <a:pt x="713" y="482"/>
                    <a:pt x="713" y="482"/>
                    <a:pt x="713" y="482"/>
                  </a:cubicBezTo>
                  <a:cubicBezTo>
                    <a:pt x="710" y="480"/>
                    <a:pt x="700" y="476"/>
                    <a:pt x="692" y="479"/>
                  </a:cubicBezTo>
                  <a:cubicBezTo>
                    <a:pt x="702" y="487"/>
                    <a:pt x="702" y="487"/>
                    <a:pt x="702" y="487"/>
                  </a:cubicBezTo>
                  <a:cubicBezTo>
                    <a:pt x="690" y="482"/>
                    <a:pt x="690" y="482"/>
                    <a:pt x="690" y="482"/>
                  </a:cubicBezTo>
                  <a:cubicBezTo>
                    <a:pt x="690" y="490"/>
                    <a:pt x="698" y="498"/>
                    <a:pt x="700" y="501"/>
                  </a:cubicBezTo>
                  <a:cubicBezTo>
                    <a:pt x="700" y="501"/>
                    <a:pt x="700" y="501"/>
                    <a:pt x="700" y="501"/>
                  </a:cubicBezTo>
                  <a:cubicBezTo>
                    <a:pt x="701" y="501"/>
                    <a:pt x="701" y="501"/>
                    <a:pt x="701" y="501"/>
                  </a:cubicBezTo>
                  <a:cubicBezTo>
                    <a:pt x="706" y="504"/>
                    <a:pt x="713" y="502"/>
                    <a:pt x="716" y="497"/>
                  </a:cubicBezTo>
                  <a:cubicBezTo>
                    <a:pt x="719" y="493"/>
                    <a:pt x="718" y="486"/>
                    <a:pt x="714" y="483"/>
                  </a:cubicBezTo>
                  <a:close/>
                  <a:moveTo>
                    <a:pt x="689" y="464"/>
                  </a:moveTo>
                  <a:cubicBezTo>
                    <a:pt x="700" y="457"/>
                    <a:pt x="700" y="457"/>
                    <a:pt x="700" y="457"/>
                  </a:cubicBezTo>
                  <a:cubicBezTo>
                    <a:pt x="691" y="467"/>
                    <a:pt x="691" y="467"/>
                    <a:pt x="691" y="467"/>
                  </a:cubicBezTo>
                  <a:cubicBezTo>
                    <a:pt x="699" y="470"/>
                    <a:pt x="709" y="465"/>
                    <a:pt x="712" y="463"/>
                  </a:cubicBezTo>
                  <a:cubicBezTo>
                    <a:pt x="712" y="463"/>
                    <a:pt x="712" y="463"/>
                    <a:pt x="712" y="463"/>
                  </a:cubicBezTo>
                  <a:cubicBezTo>
                    <a:pt x="713" y="463"/>
                    <a:pt x="713" y="462"/>
                    <a:pt x="713" y="462"/>
                  </a:cubicBezTo>
                  <a:cubicBezTo>
                    <a:pt x="717" y="459"/>
                    <a:pt x="717" y="452"/>
                    <a:pt x="714" y="448"/>
                  </a:cubicBezTo>
                  <a:cubicBezTo>
                    <a:pt x="710" y="443"/>
                    <a:pt x="703" y="442"/>
                    <a:pt x="699" y="445"/>
                  </a:cubicBezTo>
                  <a:cubicBezTo>
                    <a:pt x="699" y="445"/>
                    <a:pt x="699" y="445"/>
                    <a:pt x="698" y="446"/>
                  </a:cubicBezTo>
                  <a:cubicBezTo>
                    <a:pt x="698" y="446"/>
                    <a:pt x="698" y="446"/>
                    <a:pt x="698" y="446"/>
                  </a:cubicBezTo>
                  <a:cubicBezTo>
                    <a:pt x="696" y="448"/>
                    <a:pt x="689" y="456"/>
                    <a:pt x="689" y="464"/>
                  </a:cubicBezTo>
                  <a:close/>
                  <a:moveTo>
                    <a:pt x="674" y="463"/>
                  </a:moveTo>
                  <a:cubicBezTo>
                    <a:pt x="671" y="450"/>
                    <a:pt x="671" y="450"/>
                    <a:pt x="671" y="450"/>
                  </a:cubicBezTo>
                  <a:cubicBezTo>
                    <a:pt x="678" y="461"/>
                    <a:pt x="678" y="461"/>
                    <a:pt x="678" y="461"/>
                  </a:cubicBezTo>
                  <a:cubicBezTo>
                    <a:pt x="683" y="455"/>
                    <a:pt x="681" y="443"/>
                    <a:pt x="680" y="440"/>
                  </a:cubicBezTo>
                  <a:cubicBezTo>
                    <a:pt x="680" y="440"/>
                    <a:pt x="680" y="440"/>
                    <a:pt x="680" y="440"/>
                  </a:cubicBezTo>
                  <a:cubicBezTo>
                    <a:pt x="680" y="440"/>
                    <a:pt x="680" y="439"/>
                    <a:pt x="680" y="439"/>
                  </a:cubicBezTo>
                  <a:cubicBezTo>
                    <a:pt x="678" y="434"/>
                    <a:pt x="671" y="432"/>
                    <a:pt x="666" y="434"/>
                  </a:cubicBezTo>
                  <a:cubicBezTo>
                    <a:pt x="661" y="436"/>
                    <a:pt x="657" y="442"/>
                    <a:pt x="659" y="447"/>
                  </a:cubicBezTo>
                  <a:cubicBezTo>
                    <a:pt x="659" y="447"/>
                    <a:pt x="659" y="447"/>
                    <a:pt x="659" y="448"/>
                  </a:cubicBezTo>
                  <a:cubicBezTo>
                    <a:pt x="659" y="448"/>
                    <a:pt x="659" y="448"/>
                    <a:pt x="659" y="448"/>
                  </a:cubicBezTo>
                  <a:cubicBezTo>
                    <a:pt x="661" y="451"/>
                    <a:pt x="667" y="460"/>
                    <a:pt x="674" y="463"/>
                  </a:cubicBezTo>
                  <a:close/>
                  <a:moveTo>
                    <a:pt x="675" y="478"/>
                  </a:moveTo>
                  <a:cubicBezTo>
                    <a:pt x="677" y="481"/>
                    <a:pt x="681" y="481"/>
                    <a:pt x="684" y="479"/>
                  </a:cubicBezTo>
                  <a:cubicBezTo>
                    <a:pt x="687" y="477"/>
                    <a:pt x="688" y="473"/>
                    <a:pt x="686" y="470"/>
                  </a:cubicBezTo>
                  <a:cubicBezTo>
                    <a:pt x="684" y="467"/>
                    <a:pt x="679" y="466"/>
                    <a:pt x="677" y="468"/>
                  </a:cubicBezTo>
                  <a:cubicBezTo>
                    <a:pt x="674" y="471"/>
                    <a:pt x="673" y="475"/>
                    <a:pt x="675" y="478"/>
                  </a:cubicBezTo>
                  <a:close/>
                  <a:moveTo>
                    <a:pt x="679" y="486"/>
                  </a:moveTo>
                  <a:cubicBezTo>
                    <a:pt x="674" y="498"/>
                    <a:pt x="674" y="498"/>
                    <a:pt x="674" y="498"/>
                  </a:cubicBezTo>
                  <a:cubicBezTo>
                    <a:pt x="675" y="485"/>
                    <a:pt x="675" y="485"/>
                    <a:pt x="675" y="485"/>
                  </a:cubicBezTo>
                  <a:cubicBezTo>
                    <a:pt x="667" y="488"/>
                    <a:pt x="662" y="498"/>
                    <a:pt x="661" y="501"/>
                  </a:cubicBezTo>
                  <a:cubicBezTo>
                    <a:pt x="661" y="501"/>
                    <a:pt x="661" y="501"/>
                    <a:pt x="661" y="501"/>
                  </a:cubicBezTo>
                  <a:cubicBezTo>
                    <a:pt x="661" y="502"/>
                    <a:pt x="661" y="502"/>
                    <a:pt x="661" y="502"/>
                  </a:cubicBezTo>
                  <a:cubicBezTo>
                    <a:pt x="659" y="507"/>
                    <a:pt x="664" y="513"/>
                    <a:pt x="669" y="514"/>
                  </a:cubicBezTo>
                  <a:cubicBezTo>
                    <a:pt x="674" y="516"/>
                    <a:pt x="681" y="513"/>
                    <a:pt x="682" y="508"/>
                  </a:cubicBezTo>
                  <a:cubicBezTo>
                    <a:pt x="682" y="508"/>
                    <a:pt x="682" y="508"/>
                    <a:pt x="682" y="507"/>
                  </a:cubicBezTo>
                  <a:cubicBezTo>
                    <a:pt x="682" y="507"/>
                    <a:pt x="682" y="507"/>
                    <a:pt x="682" y="507"/>
                  </a:cubicBezTo>
                  <a:cubicBezTo>
                    <a:pt x="683" y="504"/>
                    <a:pt x="684" y="493"/>
                    <a:pt x="679" y="486"/>
                  </a:cubicBezTo>
                  <a:close/>
                  <a:moveTo>
                    <a:pt x="648" y="486"/>
                  </a:moveTo>
                  <a:cubicBezTo>
                    <a:pt x="648" y="486"/>
                    <a:pt x="649" y="486"/>
                    <a:pt x="649" y="486"/>
                  </a:cubicBezTo>
                  <a:cubicBezTo>
                    <a:pt x="649" y="486"/>
                    <a:pt x="649" y="486"/>
                    <a:pt x="649" y="486"/>
                  </a:cubicBezTo>
                  <a:cubicBezTo>
                    <a:pt x="653" y="486"/>
                    <a:pt x="663" y="483"/>
                    <a:pt x="668" y="476"/>
                  </a:cubicBezTo>
                  <a:cubicBezTo>
                    <a:pt x="655" y="475"/>
                    <a:pt x="655" y="475"/>
                    <a:pt x="655" y="475"/>
                  </a:cubicBezTo>
                  <a:cubicBezTo>
                    <a:pt x="668" y="472"/>
                    <a:pt x="668" y="472"/>
                    <a:pt x="668" y="472"/>
                  </a:cubicBezTo>
                  <a:cubicBezTo>
                    <a:pt x="663" y="466"/>
                    <a:pt x="652" y="464"/>
                    <a:pt x="649" y="464"/>
                  </a:cubicBezTo>
                  <a:cubicBezTo>
                    <a:pt x="649" y="464"/>
                    <a:pt x="648" y="464"/>
                    <a:pt x="648" y="464"/>
                  </a:cubicBezTo>
                  <a:cubicBezTo>
                    <a:pt x="648" y="464"/>
                    <a:pt x="648" y="464"/>
                    <a:pt x="648" y="464"/>
                  </a:cubicBezTo>
                  <a:cubicBezTo>
                    <a:pt x="642" y="464"/>
                    <a:pt x="638" y="470"/>
                    <a:pt x="638" y="475"/>
                  </a:cubicBezTo>
                  <a:cubicBezTo>
                    <a:pt x="638" y="481"/>
                    <a:pt x="643" y="486"/>
                    <a:pt x="648" y="486"/>
                  </a:cubicBezTo>
                  <a:close/>
                  <a:moveTo>
                    <a:pt x="919" y="456"/>
                  </a:moveTo>
                  <a:cubicBezTo>
                    <a:pt x="919" y="456"/>
                    <a:pt x="919" y="456"/>
                    <a:pt x="919" y="455"/>
                  </a:cubicBezTo>
                  <a:cubicBezTo>
                    <a:pt x="919" y="455"/>
                    <a:pt x="919" y="455"/>
                    <a:pt x="919" y="455"/>
                  </a:cubicBezTo>
                  <a:cubicBezTo>
                    <a:pt x="919" y="452"/>
                    <a:pt x="915" y="442"/>
                    <a:pt x="908" y="437"/>
                  </a:cubicBezTo>
                  <a:cubicBezTo>
                    <a:pt x="908" y="450"/>
                    <a:pt x="908" y="450"/>
                    <a:pt x="908" y="450"/>
                  </a:cubicBezTo>
                  <a:cubicBezTo>
                    <a:pt x="904" y="438"/>
                    <a:pt x="904" y="438"/>
                    <a:pt x="904" y="438"/>
                  </a:cubicBezTo>
                  <a:cubicBezTo>
                    <a:pt x="898" y="443"/>
                    <a:pt x="897" y="454"/>
                    <a:pt x="897" y="458"/>
                  </a:cubicBezTo>
                  <a:cubicBezTo>
                    <a:pt x="897" y="458"/>
                    <a:pt x="897" y="458"/>
                    <a:pt x="897" y="458"/>
                  </a:cubicBezTo>
                  <a:cubicBezTo>
                    <a:pt x="897" y="458"/>
                    <a:pt x="897" y="459"/>
                    <a:pt x="897" y="459"/>
                  </a:cubicBezTo>
                  <a:cubicBezTo>
                    <a:pt x="898" y="464"/>
                    <a:pt x="904" y="468"/>
                    <a:pt x="909" y="467"/>
                  </a:cubicBezTo>
                  <a:cubicBezTo>
                    <a:pt x="915" y="467"/>
                    <a:pt x="920" y="462"/>
                    <a:pt x="919" y="456"/>
                  </a:cubicBezTo>
                  <a:close/>
                  <a:moveTo>
                    <a:pt x="918" y="426"/>
                  </a:moveTo>
                  <a:cubicBezTo>
                    <a:pt x="930" y="430"/>
                    <a:pt x="930" y="430"/>
                    <a:pt x="930" y="430"/>
                  </a:cubicBezTo>
                  <a:cubicBezTo>
                    <a:pt x="917" y="429"/>
                    <a:pt x="917" y="429"/>
                    <a:pt x="917" y="429"/>
                  </a:cubicBezTo>
                  <a:cubicBezTo>
                    <a:pt x="920" y="437"/>
                    <a:pt x="930" y="442"/>
                    <a:pt x="933" y="442"/>
                  </a:cubicBezTo>
                  <a:cubicBezTo>
                    <a:pt x="933" y="443"/>
                    <a:pt x="933" y="443"/>
                    <a:pt x="933" y="443"/>
                  </a:cubicBezTo>
                  <a:cubicBezTo>
                    <a:pt x="934" y="443"/>
                    <a:pt x="934" y="443"/>
                    <a:pt x="934" y="443"/>
                  </a:cubicBezTo>
                  <a:cubicBezTo>
                    <a:pt x="940" y="444"/>
                    <a:pt x="945" y="439"/>
                    <a:pt x="946" y="434"/>
                  </a:cubicBezTo>
                  <a:cubicBezTo>
                    <a:pt x="947" y="429"/>
                    <a:pt x="944" y="422"/>
                    <a:pt x="939" y="421"/>
                  </a:cubicBezTo>
                  <a:cubicBezTo>
                    <a:pt x="939" y="421"/>
                    <a:pt x="939" y="421"/>
                    <a:pt x="938" y="421"/>
                  </a:cubicBezTo>
                  <a:cubicBezTo>
                    <a:pt x="938" y="421"/>
                    <a:pt x="938" y="421"/>
                    <a:pt x="938" y="421"/>
                  </a:cubicBezTo>
                  <a:cubicBezTo>
                    <a:pt x="935" y="420"/>
                    <a:pt x="924" y="420"/>
                    <a:pt x="918" y="426"/>
                  </a:cubicBezTo>
                  <a:close/>
                  <a:moveTo>
                    <a:pt x="910" y="413"/>
                  </a:moveTo>
                  <a:cubicBezTo>
                    <a:pt x="917" y="403"/>
                    <a:pt x="917" y="403"/>
                    <a:pt x="917" y="403"/>
                  </a:cubicBezTo>
                  <a:cubicBezTo>
                    <a:pt x="913" y="415"/>
                    <a:pt x="913" y="415"/>
                    <a:pt x="913" y="415"/>
                  </a:cubicBezTo>
                  <a:cubicBezTo>
                    <a:pt x="921" y="414"/>
                    <a:pt x="928" y="406"/>
                    <a:pt x="930" y="403"/>
                  </a:cubicBezTo>
                  <a:cubicBezTo>
                    <a:pt x="930" y="403"/>
                    <a:pt x="930" y="403"/>
                    <a:pt x="930" y="403"/>
                  </a:cubicBezTo>
                  <a:cubicBezTo>
                    <a:pt x="931" y="403"/>
                    <a:pt x="931" y="402"/>
                    <a:pt x="931" y="402"/>
                  </a:cubicBezTo>
                  <a:cubicBezTo>
                    <a:pt x="934" y="398"/>
                    <a:pt x="931" y="391"/>
                    <a:pt x="926" y="388"/>
                  </a:cubicBezTo>
                  <a:cubicBezTo>
                    <a:pt x="921" y="386"/>
                    <a:pt x="914" y="387"/>
                    <a:pt x="912" y="391"/>
                  </a:cubicBezTo>
                  <a:cubicBezTo>
                    <a:pt x="912" y="391"/>
                    <a:pt x="911" y="392"/>
                    <a:pt x="911" y="392"/>
                  </a:cubicBezTo>
                  <a:cubicBezTo>
                    <a:pt x="911" y="392"/>
                    <a:pt x="911" y="392"/>
                    <a:pt x="911" y="392"/>
                  </a:cubicBezTo>
                  <a:cubicBezTo>
                    <a:pt x="910" y="395"/>
                    <a:pt x="906" y="406"/>
                    <a:pt x="910" y="413"/>
                  </a:cubicBezTo>
                  <a:close/>
                  <a:moveTo>
                    <a:pt x="898" y="424"/>
                  </a:moveTo>
                  <a:cubicBezTo>
                    <a:pt x="898" y="427"/>
                    <a:pt x="900" y="431"/>
                    <a:pt x="903" y="431"/>
                  </a:cubicBezTo>
                  <a:cubicBezTo>
                    <a:pt x="907" y="432"/>
                    <a:pt x="910" y="430"/>
                    <a:pt x="911" y="427"/>
                  </a:cubicBezTo>
                  <a:cubicBezTo>
                    <a:pt x="912" y="423"/>
                    <a:pt x="910" y="419"/>
                    <a:pt x="906" y="419"/>
                  </a:cubicBezTo>
                  <a:cubicBezTo>
                    <a:pt x="903" y="418"/>
                    <a:pt x="899" y="420"/>
                    <a:pt x="898" y="424"/>
                  </a:cubicBezTo>
                  <a:close/>
                  <a:moveTo>
                    <a:pt x="894" y="432"/>
                  </a:moveTo>
                  <a:cubicBezTo>
                    <a:pt x="882" y="436"/>
                    <a:pt x="882" y="436"/>
                    <a:pt x="882" y="436"/>
                  </a:cubicBezTo>
                  <a:cubicBezTo>
                    <a:pt x="893" y="428"/>
                    <a:pt x="893" y="428"/>
                    <a:pt x="893" y="428"/>
                  </a:cubicBezTo>
                  <a:cubicBezTo>
                    <a:pt x="886" y="424"/>
                    <a:pt x="875" y="427"/>
                    <a:pt x="872" y="428"/>
                  </a:cubicBezTo>
                  <a:cubicBezTo>
                    <a:pt x="872" y="428"/>
                    <a:pt x="872" y="428"/>
                    <a:pt x="871" y="428"/>
                  </a:cubicBezTo>
                  <a:cubicBezTo>
                    <a:pt x="871" y="428"/>
                    <a:pt x="871" y="428"/>
                    <a:pt x="871" y="428"/>
                  </a:cubicBezTo>
                  <a:cubicBezTo>
                    <a:pt x="866" y="430"/>
                    <a:pt x="864" y="437"/>
                    <a:pt x="866" y="442"/>
                  </a:cubicBezTo>
                  <a:cubicBezTo>
                    <a:pt x="868" y="447"/>
                    <a:pt x="875" y="451"/>
                    <a:pt x="880" y="448"/>
                  </a:cubicBezTo>
                  <a:cubicBezTo>
                    <a:pt x="880" y="448"/>
                    <a:pt x="880" y="448"/>
                    <a:pt x="881" y="448"/>
                  </a:cubicBezTo>
                  <a:cubicBezTo>
                    <a:pt x="881" y="448"/>
                    <a:pt x="881" y="448"/>
                    <a:pt x="881" y="448"/>
                  </a:cubicBezTo>
                  <a:cubicBezTo>
                    <a:pt x="884" y="446"/>
                    <a:pt x="892" y="440"/>
                    <a:pt x="894" y="432"/>
                  </a:cubicBezTo>
                  <a:close/>
                  <a:moveTo>
                    <a:pt x="875" y="408"/>
                  </a:moveTo>
                  <a:cubicBezTo>
                    <a:pt x="875" y="408"/>
                    <a:pt x="875" y="409"/>
                    <a:pt x="876" y="409"/>
                  </a:cubicBezTo>
                  <a:cubicBezTo>
                    <a:pt x="876" y="409"/>
                    <a:pt x="876" y="409"/>
                    <a:pt x="876" y="409"/>
                  </a:cubicBezTo>
                  <a:cubicBezTo>
                    <a:pt x="878" y="411"/>
                    <a:pt x="887" y="418"/>
                    <a:pt x="895" y="417"/>
                  </a:cubicBezTo>
                  <a:cubicBezTo>
                    <a:pt x="887" y="406"/>
                    <a:pt x="887" y="406"/>
                    <a:pt x="887" y="406"/>
                  </a:cubicBezTo>
                  <a:cubicBezTo>
                    <a:pt x="898" y="415"/>
                    <a:pt x="898" y="415"/>
                    <a:pt x="898" y="415"/>
                  </a:cubicBezTo>
                  <a:cubicBezTo>
                    <a:pt x="900" y="406"/>
                    <a:pt x="894" y="397"/>
                    <a:pt x="892" y="394"/>
                  </a:cubicBezTo>
                  <a:cubicBezTo>
                    <a:pt x="892" y="394"/>
                    <a:pt x="892" y="394"/>
                    <a:pt x="892" y="394"/>
                  </a:cubicBezTo>
                  <a:cubicBezTo>
                    <a:pt x="892" y="394"/>
                    <a:pt x="891" y="393"/>
                    <a:pt x="891" y="393"/>
                  </a:cubicBezTo>
                  <a:cubicBezTo>
                    <a:pt x="888" y="389"/>
                    <a:pt x="881" y="390"/>
                    <a:pt x="877" y="394"/>
                  </a:cubicBezTo>
                  <a:cubicBezTo>
                    <a:pt x="872" y="397"/>
                    <a:pt x="871" y="404"/>
                    <a:pt x="875" y="408"/>
                  </a:cubicBezTo>
                  <a:close/>
                  <a:moveTo>
                    <a:pt x="143" y="519"/>
                  </a:moveTo>
                  <a:cubicBezTo>
                    <a:pt x="143" y="519"/>
                    <a:pt x="143" y="518"/>
                    <a:pt x="143" y="518"/>
                  </a:cubicBezTo>
                  <a:cubicBezTo>
                    <a:pt x="143" y="518"/>
                    <a:pt x="143" y="518"/>
                    <a:pt x="143" y="518"/>
                  </a:cubicBezTo>
                  <a:cubicBezTo>
                    <a:pt x="142" y="516"/>
                    <a:pt x="137" y="508"/>
                    <a:pt x="131" y="506"/>
                  </a:cubicBezTo>
                  <a:cubicBezTo>
                    <a:pt x="133" y="516"/>
                    <a:pt x="133" y="516"/>
                    <a:pt x="133" y="516"/>
                  </a:cubicBezTo>
                  <a:cubicBezTo>
                    <a:pt x="128" y="507"/>
                    <a:pt x="128" y="507"/>
                    <a:pt x="128" y="507"/>
                  </a:cubicBezTo>
                  <a:cubicBezTo>
                    <a:pt x="124" y="512"/>
                    <a:pt x="125" y="521"/>
                    <a:pt x="126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4"/>
                    <a:pt x="126" y="525"/>
                    <a:pt x="126" y="525"/>
                  </a:cubicBezTo>
                  <a:cubicBezTo>
                    <a:pt x="128" y="529"/>
                    <a:pt x="133" y="531"/>
                    <a:pt x="137" y="529"/>
                  </a:cubicBezTo>
                  <a:cubicBezTo>
                    <a:pt x="141" y="528"/>
                    <a:pt x="145" y="523"/>
                    <a:pt x="143" y="519"/>
                  </a:cubicBezTo>
                  <a:close/>
                  <a:moveTo>
                    <a:pt x="136" y="496"/>
                  </a:moveTo>
                  <a:cubicBezTo>
                    <a:pt x="147" y="496"/>
                    <a:pt x="147" y="496"/>
                    <a:pt x="147" y="496"/>
                  </a:cubicBezTo>
                  <a:cubicBezTo>
                    <a:pt x="136" y="499"/>
                    <a:pt x="136" y="499"/>
                    <a:pt x="136" y="499"/>
                  </a:cubicBezTo>
                  <a:cubicBezTo>
                    <a:pt x="140" y="504"/>
                    <a:pt x="149" y="505"/>
                    <a:pt x="152" y="506"/>
                  </a:cubicBezTo>
                  <a:cubicBezTo>
                    <a:pt x="152" y="506"/>
                    <a:pt x="152" y="506"/>
                    <a:pt x="152" y="506"/>
                  </a:cubicBezTo>
                  <a:cubicBezTo>
                    <a:pt x="152" y="506"/>
                    <a:pt x="152" y="506"/>
                    <a:pt x="152" y="506"/>
                  </a:cubicBezTo>
                  <a:cubicBezTo>
                    <a:pt x="157" y="505"/>
                    <a:pt x="160" y="501"/>
                    <a:pt x="160" y="497"/>
                  </a:cubicBezTo>
                  <a:cubicBezTo>
                    <a:pt x="160" y="492"/>
                    <a:pt x="156" y="488"/>
                    <a:pt x="152" y="488"/>
                  </a:cubicBezTo>
                  <a:cubicBezTo>
                    <a:pt x="152" y="488"/>
                    <a:pt x="152" y="488"/>
                    <a:pt x="151" y="488"/>
                  </a:cubicBezTo>
                  <a:cubicBezTo>
                    <a:pt x="151" y="488"/>
                    <a:pt x="151" y="488"/>
                    <a:pt x="151" y="488"/>
                  </a:cubicBezTo>
                  <a:cubicBezTo>
                    <a:pt x="148" y="488"/>
                    <a:pt x="140" y="490"/>
                    <a:pt x="136" y="496"/>
                  </a:cubicBezTo>
                  <a:close/>
                  <a:moveTo>
                    <a:pt x="128" y="487"/>
                  </a:moveTo>
                  <a:cubicBezTo>
                    <a:pt x="132" y="478"/>
                    <a:pt x="132" y="478"/>
                    <a:pt x="132" y="478"/>
                  </a:cubicBezTo>
                  <a:cubicBezTo>
                    <a:pt x="130" y="488"/>
                    <a:pt x="130" y="488"/>
                    <a:pt x="130" y="488"/>
                  </a:cubicBezTo>
                  <a:cubicBezTo>
                    <a:pt x="137" y="486"/>
                    <a:pt x="141" y="478"/>
                    <a:pt x="142" y="476"/>
                  </a:cubicBezTo>
                  <a:cubicBezTo>
                    <a:pt x="142" y="476"/>
                    <a:pt x="142" y="476"/>
                    <a:pt x="142" y="476"/>
                  </a:cubicBezTo>
                  <a:cubicBezTo>
                    <a:pt x="142" y="475"/>
                    <a:pt x="142" y="475"/>
                    <a:pt x="142" y="475"/>
                  </a:cubicBezTo>
                  <a:cubicBezTo>
                    <a:pt x="143" y="471"/>
                    <a:pt x="140" y="466"/>
                    <a:pt x="136" y="465"/>
                  </a:cubicBezTo>
                  <a:cubicBezTo>
                    <a:pt x="132" y="464"/>
                    <a:pt x="126" y="466"/>
                    <a:pt x="125" y="470"/>
                  </a:cubicBezTo>
                  <a:cubicBezTo>
                    <a:pt x="125" y="470"/>
                    <a:pt x="125" y="470"/>
                    <a:pt x="125" y="471"/>
                  </a:cubicBezTo>
                  <a:cubicBezTo>
                    <a:pt x="125" y="471"/>
                    <a:pt x="125" y="471"/>
                    <a:pt x="125" y="471"/>
                  </a:cubicBezTo>
                  <a:cubicBezTo>
                    <a:pt x="124" y="473"/>
                    <a:pt x="124" y="482"/>
                    <a:pt x="128" y="487"/>
                  </a:cubicBezTo>
                  <a:close/>
                  <a:moveTo>
                    <a:pt x="121" y="497"/>
                  </a:moveTo>
                  <a:cubicBezTo>
                    <a:pt x="121" y="500"/>
                    <a:pt x="123" y="502"/>
                    <a:pt x="126" y="502"/>
                  </a:cubicBezTo>
                  <a:cubicBezTo>
                    <a:pt x="129" y="502"/>
                    <a:pt x="131" y="500"/>
                    <a:pt x="131" y="497"/>
                  </a:cubicBezTo>
                  <a:cubicBezTo>
                    <a:pt x="131" y="494"/>
                    <a:pt x="129" y="492"/>
                    <a:pt x="126" y="492"/>
                  </a:cubicBezTo>
                  <a:cubicBezTo>
                    <a:pt x="123" y="492"/>
                    <a:pt x="121" y="494"/>
                    <a:pt x="121" y="497"/>
                  </a:cubicBezTo>
                  <a:close/>
                  <a:moveTo>
                    <a:pt x="119" y="504"/>
                  </a:moveTo>
                  <a:cubicBezTo>
                    <a:pt x="110" y="510"/>
                    <a:pt x="110" y="510"/>
                    <a:pt x="110" y="510"/>
                  </a:cubicBezTo>
                  <a:cubicBezTo>
                    <a:pt x="117" y="502"/>
                    <a:pt x="117" y="502"/>
                    <a:pt x="117" y="502"/>
                  </a:cubicBezTo>
                  <a:cubicBezTo>
                    <a:pt x="111" y="500"/>
                    <a:pt x="103" y="504"/>
                    <a:pt x="101" y="505"/>
                  </a:cubicBezTo>
                  <a:cubicBezTo>
                    <a:pt x="101" y="505"/>
                    <a:pt x="101" y="505"/>
                    <a:pt x="101" y="505"/>
                  </a:cubicBezTo>
                  <a:cubicBezTo>
                    <a:pt x="100" y="506"/>
                    <a:pt x="100" y="506"/>
                    <a:pt x="100" y="506"/>
                  </a:cubicBezTo>
                  <a:cubicBezTo>
                    <a:pt x="97" y="509"/>
                    <a:pt x="97" y="514"/>
                    <a:pt x="99" y="518"/>
                  </a:cubicBezTo>
                  <a:cubicBezTo>
                    <a:pt x="102" y="521"/>
                    <a:pt x="108" y="523"/>
                    <a:pt x="111" y="520"/>
                  </a:cubicBezTo>
                  <a:cubicBezTo>
                    <a:pt x="111" y="520"/>
                    <a:pt x="111" y="520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4" y="518"/>
                    <a:pt x="119" y="511"/>
                    <a:pt x="119" y="504"/>
                  </a:cubicBezTo>
                  <a:close/>
                  <a:moveTo>
                    <a:pt x="100" y="490"/>
                  </a:moveTo>
                  <a:cubicBezTo>
                    <a:pt x="100" y="490"/>
                    <a:pt x="100" y="490"/>
                    <a:pt x="101" y="490"/>
                  </a:cubicBezTo>
                  <a:cubicBezTo>
                    <a:pt x="101" y="490"/>
                    <a:pt x="101" y="490"/>
                    <a:pt x="101" y="490"/>
                  </a:cubicBezTo>
                  <a:cubicBezTo>
                    <a:pt x="103" y="492"/>
                    <a:pt x="111" y="495"/>
                    <a:pt x="117" y="493"/>
                  </a:cubicBezTo>
                  <a:cubicBezTo>
                    <a:pt x="109" y="486"/>
                    <a:pt x="109" y="486"/>
                    <a:pt x="109" y="486"/>
                  </a:cubicBezTo>
                  <a:cubicBezTo>
                    <a:pt x="119" y="490"/>
                    <a:pt x="119" y="490"/>
                    <a:pt x="119" y="490"/>
                  </a:cubicBezTo>
                  <a:cubicBezTo>
                    <a:pt x="119" y="484"/>
                    <a:pt x="113" y="477"/>
                    <a:pt x="111" y="476"/>
                  </a:cubicBezTo>
                  <a:cubicBezTo>
                    <a:pt x="111" y="476"/>
                    <a:pt x="111" y="476"/>
                    <a:pt x="111" y="476"/>
                  </a:cubicBezTo>
                  <a:cubicBezTo>
                    <a:pt x="110" y="475"/>
                    <a:pt x="110" y="475"/>
                    <a:pt x="110" y="475"/>
                  </a:cubicBezTo>
                  <a:cubicBezTo>
                    <a:pt x="106" y="473"/>
                    <a:pt x="101" y="474"/>
                    <a:pt x="99" y="478"/>
                  </a:cubicBezTo>
                  <a:cubicBezTo>
                    <a:pt x="96" y="482"/>
                    <a:pt x="96" y="487"/>
                    <a:pt x="100" y="490"/>
                  </a:cubicBezTo>
                  <a:close/>
                  <a:moveTo>
                    <a:pt x="413" y="434"/>
                  </a:moveTo>
                  <a:cubicBezTo>
                    <a:pt x="409" y="434"/>
                    <a:pt x="406" y="437"/>
                    <a:pt x="406" y="441"/>
                  </a:cubicBezTo>
                  <a:cubicBezTo>
                    <a:pt x="406" y="445"/>
                    <a:pt x="409" y="448"/>
                    <a:pt x="413" y="448"/>
                  </a:cubicBezTo>
                  <a:cubicBezTo>
                    <a:pt x="417" y="448"/>
                    <a:pt x="420" y="445"/>
                    <a:pt x="420" y="441"/>
                  </a:cubicBezTo>
                  <a:cubicBezTo>
                    <a:pt x="420" y="437"/>
                    <a:pt x="417" y="434"/>
                    <a:pt x="413" y="434"/>
                  </a:cubicBezTo>
                  <a:close/>
                  <a:moveTo>
                    <a:pt x="376" y="410"/>
                  </a:moveTo>
                  <a:cubicBezTo>
                    <a:pt x="374" y="410"/>
                    <a:pt x="372" y="412"/>
                    <a:pt x="372" y="415"/>
                  </a:cubicBezTo>
                  <a:cubicBezTo>
                    <a:pt x="372" y="418"/>
                    <a:pt x="374" y="420"/>
                    <a:pt x="376" y="420"/>
                  </a:cubicBezTo>
                  <a:cubicBezTo>
                    <a:pt x="379" y="420"/>
                    <a:pt x="381" y="418"/>
                    <a:pt x="381" y="415"/>
                  </a:cubicBezTo>
                  <a:cubicBezTo>
                    <a:pt x="381" y="412"/>
                    <a:pt x="379" y="410"/>
                    <a:pt x="376" y="410"/>
                  </a:cubicBezTo>
                  <a:close/>
                  <a:moveTo>
                    <a:pt x="222" y="405"/>
                  </a:moveTo>
                  <a:cubicBezTo>
                    <a:pt x="218" y="405"/>
                    <a:pt x="214" y="408"/>
                    <a:pt x="214" y="413"/>
                  </a:cubicBezTo>
                  <a:cubicBezTo>
                    <a:pt x="214" y="418"/>
                    <a:pt x="218" y="421"/>
                    <a:pt x="222" y="421"/>
                  </a:cubicBezTo>
                  <a:cubicBezTo>
                    <a:pt x="227" y="421"/>
                    <a:pt x="231" y="418"/>
                    <a:pt x="231" y="413"/>
                  </a:cubicBezTo>
                  <a:cubicBezTo>
                    <a:pt x="231" y="408"/>
                    <a:pt x="227" y="405"/>
                    <a:pt x="222" y="405"/>
                  </a:cubicBezTo>
                  <a:close/>
                  <a:moveTo>
                    <a:pt x="181" y="438"/>
                  </a:moveTo>
                  <a:cubicBezTo>
                    <a:pt x="178" y="438"/>
                    <a:pt x="176" y="440"/>
                    <a:pt x="176" y="443"/>
                  </a:cubicBezTo>
                  <a:cubicBezTo>
                    <a:pt x="176" y="446"/>
                    <a:pt x="178" y="448"/>
                    <a:pt x="181" y="448"/>
                  </a:cubicBezTo>
                  <a:cubicBezTo>
                    <a:pt x="184" y="448"/>
                    <a:pt x="187" y="446"/>
                    <a:pt x="187" y="443"/>
                  </a:cubicBezTo>
                  <a:cubicBezTo>
                    <a:pt x="187" y="440"/>
                    <a:pt x="184" y="438"/>
                    <a:pt x="181" y="438"/>
                  </a:cubicBezTo>
                  <a:close/>
                  <a:moveTo>
                    <a:pt x="818" y="488"/>
                  </a:moveTo>
                  <a:cubicBezTo>
                    <a:pt x="814" y="506"/>
                    <a:pt x="825" y="520"/>
                    <a:pt x="825" y="520"/>
                  </a:cubicBezTo>
                  <a:cubicBezTo>
                    <a:pt x="825" y="520"/>
                    <a:pt x="825" y="487"/>
                    <a:pt x="840" y="461"/>
                  </a:cubicBezTo>
                  <a:cubicBezTo>
                    <a:pt x="840" y="461"/>
                    <a:pt x="823" y="470"/>
                    <a:pt x="818" y="488"/>
                  </a:cubicBezTo>
                  <a:close/>
                  <a:moveTo>
                    <a:pt x="829" y="457"/>
                  </a:moveTo>
                  <a:cubicBezTo>
                    <a:pt x="829" y="457"/>
                    <a:pt x="803" y="452"/>
                    <a:pt x="792" y="468"/>
                  </a:cubicBezTo>
                  <a:cubicBezTo>
                    <a:pt x="782" y="484"/>
                    <a:pt x="781" y="504"/>
                    <a:pt x="781" y="504"/>
                  </a:cubicBezTo>
                  <a:cubicBezTo>
                    <a:pt x="781" y="504"/>
                    <a:pt x="809" y="466"/>
                    <a:pt x="829" y="457"/>
                  </a:cubicBezTo>
                  <a:close/>
                  <a:moveTo>
                    <a:pt x="800" y="385"/>
                  </a:moveTo>
                  <a:cubicBezTo>
                    <a:pt x="789" y="395"/>
                    <a:pt x="795" y="418"/>
                    <a:pt x="809" y="420"/>
                  </a:cubicBezTo>
                  <a:cubicBezTo>
                    <a:pt x="823" y="422"/>
                    <a:pt x="853" y="390"/>
                    <a:pt x="851" y="384"/>
                  </a:cubicBezTo>
                  <a:cubicBezTo>
                    <a:pt x="850" y="381"/>
                    <a:pt x="840" y="380"/>
                    <a:pt x="840" y="380"/>
                  </a:cubicBezTo>
                  <a:cubicBezTo>
                    <a:pt x="840" y="380"/>
                    <a:pt x="812" y="375"/>
                    <a:pt x="800" y="385"/>
                  </a:cubicBezTo>
                  <a:close/>
                  <a:moveTo>
                    <a:pt x="732" y="483"/>
                  </a:moveTo>
                  <a:cubicBezTo>
                    <a:pt x="732" y="483"/>
                    <a:pt x="747" y="467"/>
                    <a:pt x="775" y="457"/>
                  </a:cubicBezTo>
                  <a:cubicBezTo>
                    <a:pt x="790" y="452"/>
                    <a:pt x="807" y="447"/>
                    <a:pt x="829" y="449"/>
                  </a:cubicBezTo>
                  <a:cubicBezTo>
                    <a:pt x="829" y="449"/>
                    <a:pt x="797" y="435"/>
                    <a:pt x="762" y="448"/>
                  </a:cubicBezTo>
                  <a:cubicBezTo>
                    <a:pt x="732" y="460"/>
                    <a:pt x="732" y="483"/>
                    <a:pt x="732" y="483"/>
                  </a:cubicBezTo>
                  <a:close/>
                  <a:moveTo>
                    <a:pt x="634" y="427"/>
                  </a:moveTo>
                  <a:cubicBezTo>
                    <a:pt x="634" y="427"/>
                    <a:pt x="627" y="399"/>
                    <a:pt x="600" y="393"/>
                  </a:cubicBezTo>
                  <a:cubicBezTo>
                    <a:pt x="579" y="389"/>
                    <a:pt x="558" y="413"/>
                    <a:pt x="558" y="413"/>
                  </a:cubicBezTo>
                  <a:cubicBezTo>
                    <a:pt x="558" y="413"/>
                    <a:pt x="593" y="390"/>
                    <a:pt x="634" y="427"/>
                  </a:cubicBezTo>
                  <a:close/>
                  <a:moveTo>
                    <a:pt x="660" y="416"/>
                  </a:moveTo>
                  <a:cubicBezTo>
                    <a:pt x="660" y="416"/>
                    <a:pt x="654" y="366"/>
                    <a:pt x="610" y="350"/>
                  </a:cubicBezTo>
                  <a:cubicBezTo>
                    <a:pt x="575" y="338"/>
                    <a:pt x="535" y="374"/>
                    <a:pt x="535" y="374"/>
                  </a:cubicBezTo>
                  <a:cubicBezTo>
                    <a:pt x="535" y="374"/>
                    <a:pt x="598" y="342"/>
                    <a:pt x="660" y="416"/>
                  </a:cubicBezTo>
                  <a:close/>
                  <a:moveTo>
                    <a:pt x="670" y="406"/>
                  </a:moveTo>
                  <a:cubicBezTo>
                    <a:pt x="670" y="406"/>
                    <a:pt x="689" y="358"/>
                    <a:pt x="662" y="323"/>
                  </a:cubicBezTo>
                  <a:cubicBezTo>
                    <a:pt x="635" y="287"/>
                    <a:pt x="587" y="290"/>
                    <a:pt x="560" y="310"/>
                  </a:cubicBezTo>
                  <a:cubicBezTo>
                    <a:pt x="533" y="331"/>
                    <a:pt x="528" y="351"/>
                    <a:pt x="528" y="351"/>
                  </a:cubicBezTo>
                  <a:cubicBezTo>
                    <a:pt x="528" y="351"/>
                    <a:pt x="554" y="317"/>
                    <a:pt x="584" y="313"/>
                  </a:cubicBezTo>
                  <a:cubicBezTo>
                    <a:pt x="616" y="309"/>
                    <a:pt x="670" y="332"/>
                    <a:pt x="670" y="406"/>
                  </a:cubicBezTo>
                  <a:close/>
                  <a:moveTo>
                    <a:pt x="39" y="616"/>
                  </a:moveTo>
                  <a:cubicBezTo>
                    <a:pt x="55" y="654"/>
                    <a:pt x="104" y="679"/>
                    <a:pt x="137" y="693"/>
                  </a:cubicBezTo>
                  <a:cubicBezTo>
                    <a:pt x="108" y="674"/>
                    <a:pt x="79" y="637"/>
                    <a:pt x="79" y="637"/>
                  </a:cubicBezTo>
                  <a:cubicBezTo>
                    <a:pt x="79" y="637"/>
                    <a:pt x="92" y="649"/>
                    <a:pt x="119" y="671"/>
                  </a:cubicBezTo>
                  <a:cubicBezTo>
                    <a:pt x="147" y="693"/>
                    <a:pt x="170" y="704"/>
                    <a:pt x="170" y="704"/>
                  </a:cubicBezTo>
                  <a:cubicBezTo>
                    <a:pt x="170" y="704"/>
                    <a:pt x="134" y="673"/>
                    <a:pt x="113" y="638"/>
                  </a:cubicBezTo>
                  <a:cubicBezTo>
                    <a:pt x="92" y="603"/>
                    <a:pt x="82" y="581"/>
                    <a:pt x="75" y="569"/>
                  </a:cubicBezTo>
                  <a:cubicBezTo>
                    <a:pt x="68" y="557"/>
                    <a:pt x="14" y="556"/>
                    <a:pt x="39" y="616"/>
                  </a:cubicBezTo>
                  <a:close/>
                  <a:moveTo>
                    <a:pt x="160" y="676"/>
                  </a:moveTo>
                  <a:cubicBezTo>
                    <a:pt x="149" y="654"/>
                    <a:pt x="139" y="626"/>
                    <a:pt x="139" y="626"/>
                  </a:cubicBezTo>
                  <a:cubicBezTo>
                    <a:pt x="139" y="626"/>
                    <a:pt x="142" y="631"/>
                    <a:pt x="151" y="650"/>
                  </a:cubicBezTo>
                  <a:cubicBezTo>
                    <a:pt x="161" y="669"/>
                    <a:pt x="184" y="700"/>
                    <a:pt x="184" y="700"/>
                  </a:cubicBezTo>
                  <a:cubicBezTo>
                    <a:pt x="184" y="700"/>
                    <a:pt x="162" y="659"/>
                    <a:pt x="157" y="631"/>
                  </a:cubicBezTo>
                  <a:cubicBezTo>
                    <a:pt x="151" y="602"/>
                    <a:pt x="153" y="581"/>
                    <a:pt x="142" y="573"/>
                  </a:cubicBezTo>
                  <a:cubicBezTo>
                    <a:pt x="131" y="565"/>
                    <a:pt x="112" y="592"/>
                    <a:pt x="123" y="622"/>
                  </a:cubicBezTo>
                  <a:cubicBezTo>
                    <a:pt x="130" y="641"/>
                    <a:pt x="146" y="661"/>
                    <a:pt x="160" y="676"/>
                  </a:cubicBezTo>
                  <a:close/>
                  <a:moveTo>
                    <a:pt x="201" y="269"/>
                  </a:moveTo>
                  <a:cubicBezTo>
                    <a:pt x="201" y="269"/>
                    <a:pt x="111" y="311"/>
                    <a:pt x="81" y="361"/>
                  </a:cubicBezTo>
                  <a:cubicBezTo>
                    <a:pt x="51" y="411"/>
                    <a:pt x="44" y="484"/>
                    <a:pt x="44" y="484"/>
                  </a:cubicBezTo>
                  <a:cubicBezTo>
                    <a:pt x="76" y="443"/>
                    <a:pt x="76" y="443"/>
                    <a:pt x="76" y="443"/>
                  </a:cubicBezTo>
                  <a:cubicBezTo>
                    <a:pt x="76" y="443"/>
                    <a:pt x="72" y="405"/>
                    <a:pt x="97" y="361"/>
                  </a:cubicBezTo>
                  <a:cubicBezTo>
                    <a:pt x="114" y="331"/>
                    <a:pt x="147" y="299"/>
                    <a:pt x="201" y="269"/>
                  </a:cubicBezTo>
                  <a:close/>
                </a:path>
              </a:pathLst>
            </a:custGeom>
            <a:solidFill>
              <a:srgbClr val="FAB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07083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图片 1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7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95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147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7329000" y="3291212"/>
            <a:ext cx="3703575" cy="2960226"/>
            <a:chOff x="4730750" y="4029075"/>
            <a:chExt cx="3124200" cy="2497138"/>
          </a:xfrm>
        </p:grpSpPr>
        <p:sp>
          <p:nvSpPr>
            <p:cNvPr id="177" name="Oval 80"/>
            <p:cNvSpPr>
              <a:spLocks noChangeArrowheads="1"/>
            </p:cNvSpPr>
            <p:nvPr/>
          </p:nvSpPr>
          <p:spPr bwMode="auto">
            <a:xfrm>
              <a:off x="5338763" y="4029075"/>
              <a:ext cx="430213" cy="431800"/>
            </a:xfrm>
            <a:prstGeom prst="ellipse">
              <a:avLst/>
            </a:pr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81"/>
            <p:cNvSpPr>
              <a:spLocks noChangeArrowheads="1"/>
            </p:cNvSpPr>
            <p:nvPr/>
          </p:nvSpPr>
          <p:spPr bwMode="auto">
            <a:xfrm>
              <a:off x="5545138" y="4048125"/>
              <a:ext cx="22225" cy="123825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82"/>
            <p:cNvSpPr>
              <a:spLocks/>
            </p:cNvSpPr>
            <p:nvPr/>
          </p:nvSpPr>
          <p:spPr bwMode="auto">
            <a:xfrm>
              <a:off x="5487988" y="4059238"/>
              <a:ext cx="42863" cy="114300"/>
            </a:xfrm>
            <a:custGeom>
              <a:avLst/>
              <a:gdLst>
                <a:gd name="T0" fmla="*/ 12 w 16"/>
                <a:gd name="T1" fmla="*/ 21 h 44"/>
                <a:gd name="T2" fmla="*/ 16 w 16"/>
                <a:gd name="T3" fmla="*/ 44 h 44"/>
                <a:gd name="T4" fmla="*/ 4 w 16"/>
                <a:gd name="T5" fmla="*/ 23 h 44"/>
                <a:gd name="T6" fmla="*/ 0 w 16"/>
                <a:gd name="T7" fmla="*/ 0 h 44"/>
                <a:gd name="T8" fmla="*/ 12 w 16"/>
                <a:gd name="T9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12" y="21"/>
                  </a:moveTo>
                  <a:cubicBezTo>
                    <a:pt x="16" y="33"/>
                    <a:pt x="16" y="44"/>
                    <a:pt x="16" y="44"/>
                  </a:cubicBezTo>
                  <a:cubicBezTo>
                    <a:pt x="16" y="44"/>
                    <a:pt x="8" y="36"/>
                    <a:pt x="4" y="23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7" y="9"/>
                    <a:pt x="12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83"/>
            <p:cNvSpPr>
              <a:spLocks/>
            </p:cNvSpPr>
            <p:nvPr/>
          </p:nvSpPr>
          <p:spPr bwMode="auto">
            <a:xfrm>
              <a:off x="5427663" y="4092575"/>
              <a:ext cx="79375" cy="95250"/>
            </a:xfrm>
            <a:custGeom>
              <a:avLst/>
              <a:gdLst>
                <a:gd name="T0" fmla="*/ 18 w 30"/>
                <a:gd name="T1" fmla="*/ 15 h 36"/>
                <a:gd name="T2" fmla="*/ 30 w 30"/>
                <a:gd name="T3" fmla="*/ 36 h 36"/>
                <a:gd name="T4" fmla="*/ 12 w 30"/>
                <a:gd name="T5" fmla="*/ 20 h 36"/>
                <a:gd name="T6" fmla="*/ 0 w 30"/>
                <a:gd name="T7" fmla="*/ 0 h 36"/>
                <a:gd name="T8" fmla="*/ 18 w 30"/>
                <a:gd name="T9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8" y="15"/>
                  </a:moveTo>
                  <a:cubicBezTo>
                    <a:pt x="27" y="25"/>
                    <a:pt x="30" y="36"/>
                    <a:pt x="30" y="36"/>
                  </a:cubicBezTo>
                  <a:cubicBezTo>
                    <a:pt x="30" y="36"/>
                    <a:pt x="20" y="30"/>
                    <a:pt x="12" y="20"/>
                  </a:cubicBezTo>
                  <a:cubicBezTo>
                    <a:pt x="4" y="11"/>
                    <a:pt x="0" y="0"/>
                    <a:pt x="0" y="0"/>
                  </a:cubicBezTo>
                  <a:cubicBezTo>
                    <a:pt x="0" y="0"/>
                    <a:pt x="10" y="5"/>
                    <a:pt x="18" y="15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84"/>
            <p:cNvSpPr>
              <a:spLocks/>
            </p:cNvSpPr>
            <p:nvPr/>
          </p:nvSpPr>
          <p:spPr bwMode="auto">
            <a:xfrm>
              <a:off x="5383213" y="4144963"/>
              <a:ext cx="107950" cy="60325"/>
            </a:xfrm>
            <a:custGeom>
              <a:avLst/>
              <a:gdLst>
                <a:gd name="T0" fmla="*/ 22 w 41"/>
                <a:gd name="T1" fmla="*/ 8 h 23"/>
                <a:gd name="T2" fmla="*/ 41 w 41"/>
                <a:gd name="T3" fmla="*/ 23 h 23"/>
                <a:gd name="T4" fmla="*/ 18 w 41"/>
                <a:gd name="T5" fmla="*/ 15 h 23"/>
                <a:gd name="T6" fmla="*/ 0 w 41"/>
                <a:gd name="T7" fmla="*/ 0 h 23"/>
                <a:gd name="T8" fmla="*/ 22 w 41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22" y="8"/>
                  </a:moveTo>
                  <a:cubicBezTo>
                    <a:pt x="34" y="14"/>
                    <a:pt x="41" y="23"/>
                    <a:pt x="41" y="23"/>
                  </a:cubicBezTo>
                  <a:cubicBezTo>
                    <a:pt x="41" y="23"/>
                    <a:pt x="30" y="21"/>
                    <a:pt x="18" y="15"/>
                  </a:cubicBezTo>
                  <a:cubicBezTo>
                    <a:pt x="7" y="8"/>
                    <a:pt x="0" y="0"/>
                    <a:pt x="0" y="0"/>
                  </a:cubicBezTo>
                  <a:cubicBezTo>
                    <a:pt x="0" y="0"/>
                    <a:pt x="11" y="1"/>
                    <a:pt x="22" y="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85"/>
            <p:cNvSpPr>
              <a:spLocks/>
            </p:cNvSpPr>
            <p:nvPr/>
          </p:nvSpPr>
          <p:spPr bwMode="auto">
            <a:xfrm>
              <a:off x="5359400" y="4203700"/>
              <a:ext cx="120650" cy="31750"/>
            </a:xfrm>
            <a:custGeom>
              <a:avLst/>
              <a:gdLst>
                <a:gd name="T0" fmla="*/ 24 w 46"/>
                <a:gd name="T1" fmla="*/ 2 h 12"/>
                <a:gd name="T2" fmla="*/ 46 w 46"/>
                <a:gd name="T3" fmla="*/ 10 h 12"/>
                <a:gd name="T4" fmla="*/ 22 w 46"/>
                <a:gd name="T5" fmla="*/ 10 h 12"/>
                <a:gd name="T6" fmla="*/ 0 w 46"/>
                <a:gd name="T7" fmla="*/ 2 h 12"/>
                <a:gd name="T8" fmla="*/ 24 w 46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24" y="2"/>
                  </a:moveTo>
                  <a:cubicBezTo>
                    <a:pt x="36" y="5"/>
                    <a:pt x="46" y="10"/>
                    <a:pt x="46" y="10"/>
                  </a:cubicBezTo>
                  <a:cubicBezTo>
                    <a:pt x="46" y="10"/>
                    <a:pt x="35" y="12"/>
                    <a:pt x="22" y="10"/>
                  </a:cubicBezTo>
                  <a:cubicBezTo>
                    <a:pt x="10" y="8"/>
                    <a:pt x="0" y="2"/>
                    <a:pt x="0" y="2"/>
                  </a:cubicBezTo>
                  <a:cubicBezTo>
                    <a:pt x="0" y="2"/>
                    <a:pt x="11" y="0"/>
                    <a:pt x="24" y="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86"/>
            <p:cNvSpPr>
              <a:spLocks/>
            </p:cNvSpPr>
            <p:nvPr/>
          </p:nvSpPr>
          <p:spPr bwMode="auto">
            <a:xfrm>
              <a:off x="5359400" y="4251325"/>
              <a:ext cx="120650" cy="30163"/>
            </a:xfrm>
            <a:custGeom>
              <a:avLst/>
              <a:gdLst>
                <a:gd name="T0" fmla="*/ 22 w 46"/>
                <a:gd name="T1" fmla="*/ 2 h 12"/>
                <a:gd name="T2" fmla="*/ 46 w 46"/>
                <a:gd name="T3" fmla="*/ 2 h 12"/>
                <a:gd name="T4" fmla="*/ 23 w 46"/>
                <a:gd name="T5" fmla="*/ 10 h 12"/>
                <a:gd name="T6" fmla="*/ 0 w 46"/>
                <a:gd name="T7" fmla="*/ 10 h 12"/>
                <a:gd name="T8" fmla="*/ 22 w 46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22" y="2"/>
                  </a:moveTo>
                  <a:cubicBezTo>
                    <a:pt x="35" y="0"/>
                    <a:pt x="46" y="2"/>
                    <a:pt x="46" y="2"/>
                  </a:cubicBezTo>
                  <a:cubicBezTo>
                    <a:pt x="46" y="2"/>
                    <a:pt x="36" y="8"/>
                    <a:pt x="23" y="10"/>
                  </a:cubicBezTo>
                  <a:cubicBezTo>
                    <a:pt x="11" y="12"/>
                    <a:pt x="0" y="10"/>
                    <a:pt x="0" y="10"/>
                  </a:cubicBezTo>
                  <a:cubicBezTo>
                    <a:pt x="0" y="10"/>
                    <a:pt x="9" y="5"/>
                    <a:pt x="22" y="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87"/>
            <p:cNvSpPr>
              <a:spLocks/>
            </p:cNvSpPr>
            <p:nvPr/>
          </p:nvSpPr>
          <p:spPr bwMode="auto">
            <a:xfrm>
              <a:off x="5380038" y="4281488"/>
              <a:ext cx="107950" cy="61913"/>
            </a:xfrm>
            <a:custGeom>
              <a:avLst/>
              <a:gdLst>
                <a:gd name="T0" fmla="*/ 19 w 41"/>
                <a:gd name="T1" fmla="*/ 8 h 23"/>
                <a:gd name="T2" fmla="*/ 41 w 41"/>
                <a:gd name="T3" fmla="*/ 0 h 23"/>
                <a:gd name="T4" fmla="*/ 23 w 41"/>
                <a:gd name="T5" fmla="*/ 15 h 23"/>
                <a:gd name="T6" fmla="*/ 0 w 41"/>
                <a:gd name="T7" fmla="*/ 23 h 23"/>
                <a:gd name="T8" fmla="*/ 19 w 41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19" y="8"/>
                  </a:moveTo>
                  <a:cubicBezTo>
                    <a:pt x="30" y="1"/>
                    <a:pt x="41" y="0"/>
                    <a:pt x="41" y="0"/>
                  </a:cubicBezTo>
                  <a:cubicBezTo>
                    <a:pt x="41" y="0"/>
                    <a:pt x="34" y="8"/>
                    <a:pt x="23" y="15"/>
                  </a:cubicBezTo>
                  <a:cubicBezTo>
                    <a:pt x="11" y="21"/>
                    <a:pt x="0" y="23"/>
                    <a:pt x="0" y="23"/>
                  </a:cubicBezTo>
                  <a:cubicBezTo>
                    <a:pt x="0" y="23"/>
                    <a:pt x="7" y="14"/>
                    <a:pt x="19" y="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88"/>
            <p:cNvSpPr>
              <a:spLocks/>
            </p:cNvSpPr>
            <p:nvPr/>
          </p:nvSpPr>
          <p:spPr bwMode="auto">
            <a:xfrm>
              <a:off x="5424488" y="4300538"/>
              <a:ext cx="79375" cy="95250"/>
            </a:xfrm>
            <a:custGeom>
              <a:avLst/>
              <a:gdLst>
                <a:gd name="T0" fmla="*/ 12 w 30"/>
                <a:gd name="T1" fmla="*/ 16 h 36"/>
                <a:gd name="T2" fmla="*/ 30 w 30"/>
                <a:gd name="T3" fmla="*/ 0 h 36"/>
                <a:gd name="T4" fmla="*/ 18 w 30"/>
                <a:gd name="T5" fmla="*/ 21 h 36"/>
                <a:gd name="T6" fmla="*/ 0 w 30"/>
                <a:gd name="T7" fmla="*/ 36 h 36"/>
                <a:gd name="T8" fmla="*/ 12 w 30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2" y="16"/>
                  </a:moveTo>
                  <a:cubicBezTo>
                    <a:pt x="20" y="6"/>
                    <a:pt x="30" y="0"/>
                    <a:pt x="30" y="0"/>
                  </a:cubicBezTo>
                  <a:cubicBezTo>
                    <a:pt x="30" y="0"/>
                    <a:pt x="26" y="11"/>
                    <a:pt x="18" y="21"/>
                  </a:cubicBezTo>
                  <a:cubicBezTo>
                    <a:pt x="10" y="31"/>
                    <a:pt x="0" y="36"/>
                    <a:pt x="0" y="36"/>
                  </a:cubicBezTo>
                  <a:cubicBezTo>
                    <a:pt x="0" y="36"/>
                    <a:pt x="4" y="26"/>
                    <a:pt x="12" y="16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89"/>
            <p:cNvSpPr>
              <a:spLocks/>
            </p:cNvSpPr>
            <p:nvPr/>
          </p:nvSpPr>
          <p:spPr bwMode="auto">
            <a:xfrm>
              <a:off x="5483225" y="4313238"/>
              <a:ext cx="44450" cy="115888"/>
            </a:xfrm>
            <a:custGeom>
              <a:avLst/>
              <a:gdLst>
                <a:gd name="T0" fmla="*/ 5 w 17"/>
                <a:gd name="T1" fmla="*/ 21 h 44"/>
                <a:gd name="T2" fmla="*/ 16 w 17"/>
                <a:gd name="T3" fmla="*/ 0 h 44"/>
                <a:gd name="T4" fmla="*/ 12 w 17"/>
                <a:gd name="T5" fmla="*/ 24 h 44"/>
                <a:gd name="T6" fmla="*/ 0 w 17"/>
                <a:gd name="T7" fmla="*/ 44 h 44"/>
                <a:gd name="T8" fmla="*/ 5 w 17"/>
                <a:gd name="T9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4">
                  <a:moveTo>
                    <a:pt x="5" y="21"/>
                  </a:moveTo>
                  <a:cubicBezTo>
                    <a:pt x="9" y="9"/>
                    <a:pt x="16" y="0"/>
                    <a:pt x="16" y="0"/>
                  </a:cubicBezTo>
                  <a:cubicBezTo>
                    <a:pt x="16" y="0"/>
                    <a:pt x="17" y="12"/>
                    <a:pt x="12" y="24"/>
                  </a:cubicBezTo>
                  <a:cubicBezTo>
                    <a:pt x="8" y="36"/>
                    <a:pt x="0" y="44"/>
                    <a:pt x="0" y="44"/>
                  </a:cubicBezTo>
                  <a:cubicBezTo>
                    <a:pt x="0" y="44"/>
                    <a:pt x="0" y="33"/>
                    <a:pt x="5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Oval 90"/>
            <p:cNvSpPr>
              <a:spLocks noChangeArrowheads="1"/>
            </p:cNvSpPr>
            <p:nvPr/>
          </p:nvSpPr>
          <p:spPr bwMode="auto">
            <a:xfrm>
              <a:off x="5540375" y="4319588"/>
              <a:ext cx="20638" cy="123825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91"/>
            <p:cNvSpPr>
              <a:spLocks/>
            </p:cNvSpPr>
            <p:nvPr/>
          </p:nvSpPr>
          <p:spPr bwMode="auto">
            <a:xfrm>
              <a:off x="5576888" y="4316413"/>
              <a:ext cx="42863" cy="115888"/>
            </a:xfrm>
            <a:custGeom>
              <a:avLst/>
              <a:gdLst>
                <a:gd name="T0" fmla="*/ 4 w 16"/>
                <a:gd name="T1" fmla="*/ 23 h 44"/>
                <a:gd name="T2" fmla="*/ 0 w 16"/>
                <a:gd name="T3" fmla="*/ 0 h 44"/>
                <a:gd name="T4" fmla="*/ 12 w 16"/>
                <a:gd name="T5" fmla="*/ 21 h 44"/>
                <a:gd name="T6" fmla="*/ 16 w 16"/>
                <a:gd name="T7" fmla="*/ 44 h 44"/>
                <a:gd name="T8" fmla="*/ 4 w 16"/>
                <a:gd name="T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4" y="23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7" y="8"/>
                    <a:pt x="12" y="21"/>
                  </a:cubicBezTo>
                  <a:cubicBezTo>
                    <a:pt x="16" y="33"/>
                    <a:pt x="16" y="44"/>
                    <a:pt x="16" y="44"/>
                  </a:cubicBezTo>
                  <a:cubicBezTo>
                    <a:pt x="16" y="44"/>
                    <a:pt x="9" y="35"/>
                    <a:pt x="4" y="2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2"/>
            <p:cNvSpPr>
              <a:spLocks/>
            </p:cNvSpPr>
            <p:nvPr/>
          </p:nvSpPr>
          <p:spPr bwMode="auto">
            <a:xfrm>
              <a:off x="5600700" y="4303713"/>
              <a:ext cx="79375" cy="93663"/>
            </a:xfrm>
            <a:custGeom>
              <a:avLst/>
              <a:gdLst>
                <a:gd name="T0" fmla="*/ 12 w 30"/>
                <a:gd name="T1" fmla="*/ 21 h 36"/>
                <a:gd name="T2" fmla="*/ 0 w 30"/>
                <a:gd name="T3" fmla="*/ 0 h 36"/>
                <a:gd name="T4" fmla="*/ 18 w 30"/>
                <a:gd name="T5" fmla="*/ 16 h 36"/>
                <a:gd name="T6" fmla="*/ 30 w 30"/>
                <a:gd name="T7" fmla="*/ 36 h 36"/>
                <a:gd name="T8" fmla="*/ 12 w 30"/>
                <a:gd name="T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2" y="21"/>
                  </a:moveTo>
                  <a:cubicBezTo>
                    <a:pt x="3" y="11"/>
                    <a:pt x="0" y="0"/>
                    <a:pt x="0" y="0"/>
                  </a:cubicBezTo>
                  <a:cubicBezTo>
                    <a:pt x="0" y="0"/>
                    <a:pt x="9" y="6"/>
                    <a:pt x="18" y="16"/>
                  </a:cubicBezTo>
                  <a:cubicBezTo>
                    <a:pt x="26" y="25"/>
                    <a:pt x="30" y="36"/>
                    <a:pt x="30" y="36"/>
                  </a:cubicBezTo>
                  <a:cubicBezTo>
                    <a:pt x="30" y="36"/>
                    <a:pt x="20" y="31"/>
                    <a:pt x="12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93"/>
            <p:cNvSpPr>
              <a:spLocks/>
            </p:cNvSpPr>
            <p:nvPr/>
          </p:nvSpPr>
          <p:spPr bwMode="auto">
            <a:xfrm>
              <a:off x="5616575" y="4284663"/>
              <a:ext cx="107950" cy="60325"/>
            </a:xfrm>
            <a:custGeom>
              <a:avLst/>
              <a:gdLst>
                <a:gd name="T0" fmla="*/ 18 w 41"/>
                <a:gd name="T1" fmla="*/ 15 h 23"/>
                <a:gd name="T2" fmla="*/ 0 w 41"/>
                <a:gd name="T3" fmla="*/ 0 h 23"/>
                <a:gd name="T4" fmla="*/ 22 w 41"/>
                <a:gd name="T5" fmla="*/ 8 h 23"/>
                <a:gd name="T6" fmla="*/ 41 w 41"/>
                <a:gd name="T7" fmla="*/ 23 h 23"/>
                <a:gd name="T8" fmla="*/ 18 w 41"/>
                <a:gd name="T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18" y="15"/>
                  </a:moveTo>
                  <a:cubicBezTo>
                    <a:pt x="7" y="9"/>
                    <a:pt x="0" y="0"/>
                    <a:pt x="0" y="0"/>
                  </a:cubicBezTo>
                  <a:cubicBezTo>
                    <a:pt x="0" y="0"/>
                    <a:pt x="11" y="2"/>
                    <a:pt x="22" y="8"/>
                  </a:cubicBezTo>
                  <a:cubicBezTo>
                    <a:pt x="34" y="15"/>
                    <a:pt x="41" y="23"/>
                    <a:pt x="41" y="23"/>
                  </a:cubicBezTo>
                  <a:cubicBezTo>
                    <a:pt x="41" y="23"/>
                    <a:pt x="30" y="21"/>
                    <a:pt x="18" y="15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94"/>
            <p:cNvSpPr>
              <a:spLocks/>
            </p:cNvSpPr>
            <p:nvPr/>
          </p:nvSpPr>
          <p:spPr bwMode="auto">
            <a:xfrm>
              <a:off x="5627688" y="4252913"/>
              <a:ext cx="120650" cy="34925"/>
            </a:xfrm>
            <a:custGeom>
              <a:avLst/>
              <a:gdLst>
                <a:gd name="T0" fmla="*/ 22 w 46"/>
                <a:gd name="T1" fmla="*/ 11 h 13"/>
                <a:gd name="T2" fmla="*/ 0 w 46"/>
                <a:gd name="T3" fmla="*/ 3 h 13"/>
                <a:gd name="T4" fmla="*/ 23 w 46"/>
                <a:gd name="T5" fmla="*/ 3 h 13"/>
                <a:gd name="T6" fmla="*/ 46 w 46"/>
                <a:gd name="T7" fmla="*/ 11 h 13"/>
                <a:gd name="T8" fmla="*/ 22 w 46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">
                  <a:moveTo>
                    <a:pt x="22" y="11"/>
                  </a:moveTo>
                  <a:cubicBezTo>
                    <a:pt x="9" y="8"/>
                    <a:pt x="0" y="3"/>
                    <a:pt x="0" y="3"/>
                  </a:cubicBezTo>
                  <a:cubicBezTo>
                    <a:pt x="0" y="3"/>
                    <a:pt x="11" y="0"/>
                    <a:pt x="23" y="3"/>
                  </a:cubicBezTo>
                  <a:cubicBezTo>
                    <a:pt x="36" y="5"/>
                    <a:pt x="46" y="11"/>
                    <a:pt x="46" y="11"/>
                  </a:cubicBezTo>
                  <a:cubicBezTo>
                    <a:pt x="46" y="11"/>
                    <a:pt x="35" y="13"/>
                    <a:pt x="22" y="1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95"/>
            <p:cNvSpPr>
              <a:spLocks/>
            </p:cNvSpPr>
            <p:nvPr/>
          </p:nvSpPr>
          <p:spPr bwMode="auto">
            <a:xfrm>
              <a:off x="5627688" y="4208463"/>
              <a:ext cx="120650" cy="31750"/>
            </a:xfrm>
            <a:custGeom>
              <a:avLst/>
              <a:gdLst>
                <a:gd name="T0" fmla="*/ 24 w 46"/>
                <a:gd name="T1" fmla="*/ 10 h 12"/>
                <a:gd name="T2" fmla="*/ 0 w 46"/>
                <a:gd name="T3" fmla="*/ 10 h 12"/>
                <a:gd name="T4" fmla="*/ 22 w 46"/>
                <a:gd name="T5" fmla="*/ 2 h 12"/>
                <a:gd name="T6" fmla="*/ 46 w 46"/>
                <a:gd name="T7" fmla="*/ 2 h 12"/>
                <a:gd name="T8" fmla="*/ 24 w 46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24" y="10"/>
                  </a:moveTo>
                  <a:cubicBezTo>
                    <a:pt x="11" y="12"/>
                    <a:pt x="0" y="10"/>
                    <a:pt x="0" y="10"/>
                  </a:cubicBezTo>
                  <a:cubicBezTo>
                    <a:pt x="0" y="10"/>
                    <a:pt x="10" y="4"/>
                    <a:pt x="22" y="2"/>
                  </a:cubicBezTo>
                  <a:cubicBezTo>
                    <a:pt x="35" y="0"/>
                    <a:pt x="46" y="2"/>
                    <a:pt x="46" y="2"/>
                  </a:cubicBezTo>
                  <a:cubicBezTo>
                    <a:pt x="46" y="2"/>
                    <a:pt x="36" y="7"/>
                    <a:pt x="24" y="1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96"/>
            <p:cNvSpPr>
              <a:spLocks/>
            </p:cNvSpPr>
            <p:nvPr/>
          </p:nvSpPr>
          <p:spPr bwMode="auto">
            <a:xfrm>
              <a:off x="5619750" y="4148138"/>
              <a:ext cx="104775" cy="60325"/>
            </a:xfrm>
            <a:custGeom>
              <a:avLst/>
              <a:gdLst>
                <a:gd name="T0" fmla="*/ 22 w 40"/>
                <a:gd name="T1" fmla="*/ 15 h 23"/>
                <a:gd name="T2" fmla="*/ 0 w 40"/>
                <a:gd name="T3" fmla="*/ 23 h 23"/>
                <a:gd name="T4" fmla="*/ 18 w 40"/>
                <a:gd name="T5" fmla="*/ 8 h 23"/>
                <a:gd name="T6" fmla="*/ 40 w 40"/>
                <a:gd name="T7" fmla="*/ 0 h 23"/>
                <a:gd name="T8" fmla="*/ 22 w 40"/>
                <a:gd name="T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22" y="15"/>
                  </a:moveTo>
                  <a:cubicBezTo>
                    <a:pt x="11" y="22"/>
                    <a:pt x="0" y="23"/>
                    <a:pt x="0" y="23"/>
                  </a:cubicBezTo>
                  <a:cubicBezTo>
                    <a:pt x="0" y="23"/>
                    <a:pt x="7" y="15"/>
                    <a:pt x="18" y="8"/>
                  </a:cubicBezTo>
                  <a:cubicBezTo>
                    <a:pt x="29" y="2"/>
                    <a:pt x="40" y="0"/>
                    <a:pt x="40" y="0"/>
                  </a:cubicBezTo>
                  <a:cubicBezTo>
                    <a:pt x="40" y="0"/>
                    <a:pt x="33" y="9"/>
                    <a:pt x="22" y="15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97"/>
            <p:cNvSpPr>
              <a:spLocks/>
            </p:cNvSpPr>
            <p:nvPr/>
          </p:nvSpPr>
          <p:spPr bwMode="auto">
            <a:xfrm>
              <a:off x="5603875" y="4095750"/>
              <a:ext cx="79375" cy="93663"/>
            </a:xfrm>
            <a:custGeom>
              <a:avLst/>
              <a:gdLst>
                <a:gd name="T0" fmla="*/ 18 w 30"/>
                <a:gd name="T1" fmla="*/ 20 h 36"/>
                <a:gd name="T2" fmla="*/ 0 w 30"/>
                <a:gd name="T3" fmla="*/ 36 h 36"/>
                <a:gd name="T4" fmla="*/ 12 w 30"/>
                <a:gd name="T5" fmla="*/ 15 h 36"/>
                <a:gd name="T6" fmla="*/ 30 w 30"/>
                <a:gd name="T7" fmla="*/ 0 h 36"/>
                <a:gd name="T8" fmla="*/ 18 w 30"/>
                <a:gd name="T9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8" y="20"/>
                  </a:moveTo>
                  <a:cubicBezTo>
                    <a:pt x="10" y="30"/>
                    <a:pt x="0" y="36"/>
                    <a:pt x="0" y="36"/>
                  </a:cubicBezTo>
                  <a:cubicBezTo>
                    <a:pt x="0" y="36"/>
                    <a:pt x="3" y="25"/>
                    <a:pt x="12" y="15"/>
                  </a:cubicBezTo>
                  <a:cubicBezTo>
                    <a:pt x="20" y="5"/>
                    <a:pt x="30" y="0"/>
                    <a:pt x="30" y="0"/>
                  </a:cubicBezTo>
                  <a:cubicBezTo>
                    <a:pt x="30" y="0"/>
                    <a:pt x="26" y="10"/>
                    <a:pt x="18" y="2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98"/>
            <p:cNvSpPr>
              <a:spLocks/>
            </p:cNvSpPr>
            <p:nvPr/>
          </p:nvSpPr>
          <p:spPr bwMode="auto">
            <a:xfrm>
              <a:off x="5580063" y="4060825"/>
              <a:ext cx="44450" cy="115888"/>
            </a:xfrm>
            <a:custGeom>
              <a:avLst/>
              <a:gdLst>
                <a:gd name="T0" fmla="*/ 12 w 17"/>
                <a:gd name="T1" fmla="*/ 23 h 44"/>
                <a:gd name="T2" fmla="*/ 0 w 17"/>
                <a:gd name="T3" fmla="*/ 44 h 44"/>
                <a:gd name="T4" fmla="*/ 5 w 17"/>
                <a:gd name="T5" fmla="*/ 20 h 44"/>
                <a:gd name="T6" fmla="*/ 16 w 17"/>
                <a:gd name="T7" fmla="*/ 0 h 44"/>
                <a:gd name="T8" fmla="*/ 12 w 17"/>
                <a:gd name="T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4">
                  <a:moveTo>
                    <a:pt x="12" y="23"/>
                  </a:moveTo>
                  <a:cubicBezTo>
                    <a:pt x="8" y="35"/>
                    <a:pt x="0" y="44"/>
                    <a:pt x="0" y="44"/>
                  </a:cubicBezTo>
                  <a:cubicBezTo>
                    <a:pt x="0" y="44"/>
                    <a:pt x="0" y="32"/>
                    <a:pt x="5" y="20"/>
                  </a:cubicBezTo>
                  <a:cubicBezTo>
                    <a:pt x="9" y="8"/>
                    <a:pt x="16" y="0"/>
                    <a:pt x="16" y="0"/>
                  </a:cubicBezTo>
                  <a:cubicBezTo>
                    <a:pt x="16" y="0"/>
                    <a:pt x="17" y="11"/>
                    <a:pt x="12" y="2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99"/>
            <p:cNvSpPr>
              <a:spLocks/>
            </p:cNvSpPr>
            <p:nvPr/>
          </p:nvSpPr>
          <p:spPr bwMode="auto">
            <a:xfrm>
              <a:off x="4803775" y="4213225"/>
              <a:ext cx="1120775" cy="787400"/>
            </a:xfrm>
            <a:custGeom>
              <a:avLst/>
              <a:gdLst>
                <a:gd name="T0" fmla="*/ 205 w 426"/>
                <a:gd name="T1" fmla="*/ 33 h 299"/>
                <a:gd name="T2" fmla="*/ 99 w 426"/>
                <a:gd name="T3" fmla="*/ 104 h 299"/>
                <a:gd name="T4" fmla="*/ 0 w 426"/>
                <a:gd name="T5" fmla="*/ 152 h 299"/>
                <a:gd name="T6" fmla="*/ 204 w 426"/>
                <a:gd name="T7" fmla="*/ 298 h 299"/>
                <a:gd name="T8" fmla="*/ 413 w 426"/>
                <a:gd name="T9" fmla="*/ 196 h 299"/>
                <a:gd name="T10" fmla="*/ 205 w 426"/>
                <a:gd name="T11" fmla="*/ 3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9">
                  <a:moveTo>
                    <a:pt x="205" y="33"/>
                  </a:moveTo>
                  <a:cubicBezTo>
                    <a:pt x="205" y="33"/>
                    <a:pt x="149" y="43"/>
                    <a:pt x="99" y="104"/>
                  </a:cubicBezTo>
                  <a:cubicBezTo>
                    <a:pt x="49" y="164"/>
                    <a:pt x="0" y="152"/>
                    <a:pt x="0" y="152"/>
                  </a:cubicBezTo>
                  <a:cubicBezTo>
                    <a:pt x="0" y="152"/>
                    <a:pt x="38" y="299"/>
                    <a:pt x="204" y="298"/>
                  </a:cubicBezTo>
                  <a:cubicBezTo>
                    <a:pt x="370" y="297"/>
                    <a:pt x="413" y="196"/>
                    <a:pt x="413" y="196"/>
                  </a:cubicBezTo>
                  <a:cubicBezTo>
                    <a:pt x="413" y="196"/>
                    <a:pt x="426" y="0"/>
                    <a:pt x="205" y="33"/>
                  </a:cubicBez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Oval 100"/>
            <p:cNvSpPr>
              <a:spLocks noChangeArrowheads="1"/>
            </p:cNvSpPr>
            <p:nvPr/>
          </p:nvSpPr>
          <p:spPr bwMode="auto">
            <a:xfrm>
              <a:off x="4730750" y="4540250"/>
              <a:ext cx="115888" cy="115888"/>
            </a:xfrm>
            <a:prstGeom prst="ellipse">
              <a:avLst/>
            </a:pr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01"/>
            <p:cNvSpPr>
              <a:spLocks/>
            </p:cNvSpPr>
            <p:nvPr/>
          </p:nvSpPr>
          <p:spPr bwMode="auto">
            <a:xfrm>
              <a:off x="5222875" y="4527550"/>
              <a:ext cx="2224088" cy="1998663"/>
            </a:xfrm>
            <a:custGeom>
              <a:avLst/>
              <a:gdLst>
                <a:gd name="T0" fmla="*/ 232 w 846"/>
                <a:gd name="T1" fmla="*/ 0 h 760"/>
                <a:gd name="T2" fmla="*/ 234 w 846"/>
                <a:gd name="T3" fmla="*/ 5 h 760"/>
                <a:gd name="T4" fmla="*/ 392 w 846"/>
                <a:gd name="T5" fmla="*/ 113 h 760"/>
                <a:gd name="T6" fmla="*/ 733 w 846"/>
                <a:gd name="T7" fmla="*/ 696 h 760"/>
                <a:gd name="T8" fmla="*/ 664 w 846"/>
                <a:gd name="T9" fmla="*/ 743 h 760"/>
                <a:gd name="T10" fmla="*/ 168 w 846"/>
                <a:gd name="T11" fmla="*/ 743 h 760"/>
                <a:gd name="T12" fmla="*/ 121 w 846"/>
                <a:gd name="T13" fmla="*/ 740 h 760"/>
                <a:gd name="T14" fmla="*/ 224 w 846"/>
                <a:gd name="T15" fmla="*/ 681 h 760"/>
                <a:gd name="T16" fmla="*/ 180 w 846"/>
                <a:gd name="T17" fmla="*/ 414 h 760"/>
                <a:gd name="T18" fmla="*/ 0 w 846"/>
                <a:gd name="T19" fmla="*/ 17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6" h="760">
                  <a:moveTo>
                    <a:pt x="232" y="0"/>
                  </a:moveTo>
                  <a:cubicBezTo>
                    <a:pt x="232" y="0"/>
                    <a:pt x="233" y="2"/>
                    <a:pt x="234" y="5"/>
                  </a:cubicBezTo>
                  <a:cubicBezTo>
                    <a:pt x="244" y="19"/>
                    <a:pt x="282" y="68"/>
                    <a:pt x="392" y="113"/>
                  </a:cubicBezTo>
                  <a:cubicBezTo>
                    <a:pt x="522" y="167"/>
                    <a:pt x="846" y="281"/>
                    <a:pt x="733" y="696"/>
                  </a:cubicBezTo>
                  <a:cubicBezTo>
                    <a:pt x="733" y="696"/>
                    <a:pt x="716" y="728"/>
                    <a:pt x="664" y="743"/>
                  </a:cubicBezTo>
                  <a:cubicBezTo>
                    <a:pt x="613" y="757"/>
                    <a:pt x="342" y="708"/>
                    <a:pt x="168" y="743"/>
                  </a:cubicBezTo>
                  <a:cubicBezTo>
                    <a:pt x="168" y="743"/>
                    <a:pt x="137" y="760"/>
                    <a:pt x="121" y="740"/>
                  </a:cubicBezTo>
                  <a:cubicBezTo>
                    <a:pt x="105" y="720"/>
                    <a:pt x="121" y="650"/>
                    <a:pt x="224" y="681"/>
                  </a:cubicBezTo>
                  <a:cubicBezTo>
                    <a:pt x="224" y="681"/>
                    <a:pt x="86" y="593"/>
                    <a:pt x="180" y="414"/>
                  </a:cubicBezTo>
                  <a:cubicBezTo>
                    <a:pt x="180" y="414"/>
                    <a:pt x="185" y="244"/>
                    <a:pt x="0" y="170"/>
                  </a:cubicBezTo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02"/>
            <p:cNvSpPr>
              <a:spLocks/>
            </p:cNvSpPr>
            <p:nvPr/>
          </p:nvSpPr>
          <p:spPr bwMode="auto">
            <a:xfrm>
              <a:off x="5127625" y="4908550"/>
              <a:ext cx="773113" cy="784225"/>
            </a:xfrm>
            <a:custGeom>
              <a:avLst/>
              <a:gdLst>
                <a:gd name="T0" fmla="*/ 87 w 294"/>
                <a:gd name="T1" fmla="*/ 28 h 298"/>
                <a:gd name="T2" fmla="*/ 119 w 294"/>
                <a:gd name="T3" fmla="*/ 138 h 298"/>
                <a:gd name="T4" fmla="*/ 14 w 294"/>
                <a:gd name="T5" fmla="*/ 272 h 298"/>
                <a:gd name="T6" fmla="*/ 29 w 294"/>
                <a:gd name="T7" fmla="*/ 293 h 298"/>
                <a:gd name="T8" fmla="*/ 76 w 294"/>
                <a:gd name="T9" fmla="*/ 263 h 298"/>
                <a:gd name="T10" fmla="*/ 106 w 294"/>
                <a:gd name="T11" fmla="*/ 247 h 298"/>
                <a:gd name="T12" fmla="*/ 244 w 294"/>
                <a:gd name="T13" fmla="*/ 163 h 298"/>
                <a:gd name="T14" fmla="*/ 206 w 294"/>
                <a:gd name="T15" fmla="*/ 0 h 298"/>
                <a:gd name="T16" fmla="*/ 87 w 294"/>
                <a:gd name="T17" fmla="*/ 2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" h="298">
                  <a:moveTo>
                    <a:pt x="87" y="28"/>
                  </a:moveTo>
                  <a:cubicBezTo>
                    <a:pt x="87" y="28"/>
                    <a:pt x="149" y="59"/>
                    <a:pt x="119" y="138"/>
                  </a:cubicBezTo>
                  <a:cubicBezTo>
                    <a:pt x="90" y="217"/>
                    <a:pt x="47" y="236"/>
                    <a:pt x="14" y="272"/>
                  </a:cubicBezTo>
                  <a:cubicBezTo>
                    <a:pt x="14" y="272"/>
                    <a:pt x="0" y="298"/>
                    <a:pt x="29" y="293"/>
                  </a:cubicBezTo>
                  <a:cubicBezTo>
                    <a:pt x="46" y="290"/>
                    <a:pt x="64" y="274"/>
                    <a:pt x="76" y="263"/>
                  </a:cubicBezTo>
                  <a:cubicBezTo>
                    <a:pt x="84" y="255"/>
                    <a:pt x="95" y="249"/>
                    <a:pt x="106" y="247"/>
                  </a:cubicBezTo>
                  <a:cubicBezTo>
                    <a:pt x="138" y="241"/>
                    <a:pt x="206" y="222"/>
                    <a:pt x="244" y="163"/>
                  </a:cubicBezTo>
                  <a:cubicBezTo>
                    <a:pt x="294" y="83"/>
                    <a:pt x="206" y="0"/>
                    <a:pt x="206" y="0"/>
                  </a:cubicBezTo>
                  <a:lnTo>
                    <a:pt x="87" y="28"/>
                  </a:ln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03"/>
            <p:cNvSpPr>
              <a:spLocks/>
            </p:cNvSpPr>
            <p:nvPr/>
          </p:nvSpPr>
          <p:spPr bwMode="auto">
            <a:xfrm>
              <a:off x="5280025" y="5013325"/>
              <a:ext cx="731838" cy="820738"/>
            </a:xfrm>
            <a:custGeom>
              <a:avLst/>
              <a:gdLst>
                <a:gd name="T0" fmla="*/ 67 w 278"/>
                <a:gd name="T1" fmla="*/ 36 h 312"/>
                <a:gd name="T2" fmla="*/ 107 w 278"/>
                <a:gd name="T3" fmla="*/ 143 h 312"/>
                <a:gd name="T4" fmla="*/ 12 w 278"/>
                <a:gd name="T5" fmla="*/ 285 h 312"/>
                <a:gd name="T6" fmla="*/ 28 w 278"/>
                <a:gd name="T7" fmla="*/ 304 h 312"/>
                <a:gd name="T8" fmla="*/ 70 w 278"/>
                <a:gd name="T9" fmla="*/ 275 h 312"/>
                <a:gd name="T10" fmla="*/ 107 w 278"/>
                <a:gd name="T11" fmla="*/ 251 h 312"/>
                <a:gd name="T12" fmla="*/ 233 w 278"/>
                <a:gd name="T13" fmla="*/ 159 h 312"/>
                <a:gd name="T14" fmla="*/ 183 w 278"/>
                <a:gd name="T15" fmla="*/ 0 h 312"/>
                <a:gd name="T16" fmla="*/ 67 w 278"/>
                <a:gd name="T17" fmla="*/ 3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312">
                  <a:moveTo>
                    <a:pt x="67" y="36"/>
                  </a:moveTo>
                  <a:cubicBezTo>
                    <a:pt x="67" y="36"/>
                    <a:pt x="131" y="63"/>
                    <a:pt x="107" y="143"/>
                  </a:cubicBezTo>
                  <a:cubicBezTo>
                    <a:pt x="83" y="224"/>
                    <a:pt x="42" y="246"/>
                    <a:pt x="12" y="285"/>
                  </a:cubicBezTo>
                  <a:cubicBezTo>
                    <a:pt x="12" y="285"/>
                    <a:pt x="0" y="312"/>
                    <a:pt x="28" y="304"/>
                  </a:cubicBezTo>
                  <a:cubicBezTo>
                    <a:pt x="43" y="300"/>
                    <a:pt x="59" y="286"/>
                    <a:pt x="70" y="275"/>
                  </a:cubicBezTo>
                  <a:cubicBezTo>
                    <a:pt x="80" y="264"/>
                    <a:pt x="93" y="255"/>
                    <a:pt x="107" y="251"/>
                  </a:cubicBezTo>
                  <a:cubicBezTo>
                    <a:pt x="140" y="242"/>
                    <a:pt x="202" y="218"/>
                    <a:pt x="233" y="159"/>
                  </a:cubicBezTo>
                  <a:cubicBezTo>
                    <a:pt x="278" y="76"/>
                    <a:pt x="183" y="0"/>
                    <a:pt x="183" y="0"/>
                  </a:cubicBezTo>
                  <a:lnTo>
                    <a:pt x="67" y="36"/>
                  </a:ln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04"/>
            <p:cNvSpPr>
              <a:spLocks/>
            </p:cNvSpPr>
            <p:nvPr/>
          </p:nvSpPr>
          <p:spPr bwMode="auto">
            <a:xfrm>
              <a:off x="6950075" y="4503738"/>
              <a:ext cx="904875" cy="1935163"/>
            </a:xfrm>
            <a:custGeom>
              <a:avLst/>
              <a:gdLst>
                <a:gd name="T0" fmla="*/ 18 w 344"/>
                <a:gd name="T1" fmla="*/ 702 h 736"/>
                <a:gd name="T2" fmla="*/ 43 w 344"/>
                <a:gd name="T3" fmla="*/ 705 h 736"/>
                <a:gd name="T4" fmla="*/ 113 w 344"/>
                <a:gd name="T5" fmla="*/ 703 h 736"/>
                <a:gd name="T6" fmla="*/ 166 w 344"/>
                <a:gd name="T7" fmla="*/ 691 h 736"/>
                <a:gd name="T8" fmla="*/ 185 w 344"/>
                <a:gd name="T9" fmla="*/ 685 h 736"/>
                <a:gd name="T10" fmla="*/ 203 w 344"/>
                <a:gd name="T11" fmla="*/ 676 h 736"/>
                <a:gd name="T12" fmla="*/ 231 w 344"/>
                <a:gd name="T13" fmla="*/ 659 h 736"/>
                <a:gd name="T14" fmla="*/ 249 w 344"/>
                <a:gd name="T15" fmla="*/ 645 h 736"/>
                <a:gd name="T16" fmla="*/ 273 w 344"/>
                <a:gd name="T17" fmla="*/ 619 h 736"/>
                <a:gd name="T18" fmla="*/ 280 w 344"/>
                <a:gd name="T19" fmla="*/ 609 h 736"/>
                <a:gd name="T20" fmla="*/ 309 w 344"/>
                <a:gd name="T21" fmla="*/ 554 h 736"/>
                <a:gd name="T22" fmla="*/ 322 w 344"/>
                <a:gd name="T23" fmla="*/ 501 h 736"/>
                <a:gd name="T24" fmla="*/ 323 w 344"/>
                <a:gd name="T25" fmla="*/ 497 h 736"/>
                <a:gd name="T26" fmla="*/ 324 w 344"/>
                <a:gd name="T27" fmla="*/ 477 h 736"/>
                <a:gd name="T28" fmla="*/ 283 w 344"/>
                <a:gd name="T29" fmla="*/ 349 h 736"/>
                <a:gd name="T30" fmla="*/ 279 w 344"/>
                <a:gd name="T31" fmla="*/ 344 h 736"/>
                <a:gd name="T32" fmla="*/ 275 w 344"/>
                <a:gd name="T33" fmla="*/ 339 h 736"/>
                <a:gd name="T34" fmla="*/ 244 w 344"/>
                <a:gd name="T35" fmla="*/ 311 h 736"/>
                <a:gd name="T36" fmla="*/ 100 w 344"/>
                <a:gd name="T37" fmla="*/ 227 h 736"/>
                <a:gd name="T38" fmla="*/ 29 w 344"/>
                <a:gd name="T39" fmla="*/ 150 h 736"/>
                <a:gd name="T40" fmla="*/ 22 w 344"/>
                <a:gd name="T41" fmla="*/ 58 h 736"/>
                <a:gd name="T42" fmla="*/ 79 w 344"/>
                <a:gd name="T43" fmla="*/ 5 h 736"/>
                <a:gd name="T44" fmla="*/ 95 w 344"/>
                <a:gd name="T45" fmla="*/ 1 h 736"/>
                <a:gd name="T46" fmla="*/ 111 w 344"/>
                <a:gd name="T47" fmla="*/ 0 h 736"/>
                <a:gd name="T48" fmla="*/ 177 w 344"/>
                <a:gd name="T49" fmla="*/ 10 h 736"/>
                <a:gd name="T50" fmla="*/ 177 w 344"/>
                <a:gd name="T51" fmla="*/ 10 h 736"/>
                <a:gd name="T52" fmla="*/ 111 w 344"/>
                <a:gd name="T53" fmla="*/ 2 h 736"/>
                <a:gd name="T54" fmla="*/ 96 w 344"/>
                <a:gd name="T55" fmla="*/ 3 h 736"/>
                <a:gd name="T56" fmla="*/ 80 w 344"/>
                <a:gd name="T57" fmla="*/ 7 h 736"/>
                <a:gd name="T58" fmla="*/ 27 w 344"/>
                <a:gd name="T59" fmla="*/ 59 h 736"/>
                <a:gd name="T60" fmla="*/ 65 w 344"/>
                <a:gd name="T61" fmla="*/ 186 h 736"/>
                <a:gd name="T62" fmla="*/ 202 w 344"/>
                <a:gd name="T63" fmla="*/ 270 h 736"/>
                <a:gd name="T64" fmla="*/ 275 w 344"/>
                <a:gd name="T65" fmla="*/ 318 h 736"/>
                <a:gd name="T66" fmla="*/ 289 w 344"/>
                <a:gd name="T67" fmla="*/ 331 h 736"/>
                <a:gd name="T68" fmla="*/ 293 w 344"/>
                <a:gd name="T69" fmla="*/ 336 h 736"/>
                <a:gd name="T70" fmla="*/ 313 w 344"/>
                <a:gd name="T71" fmla="*/ 364 h 736"/>
                <a:gd name="T72" fmla="*/ 342 w 344"/>
                <a:gd name="T73" fmla="*/ 447 h 736"/>
                <a:gd name="T74" fmla="*/ 343 w 344"/>
                <a:gd name="T75" fmla="*/ 491 h 736"/>
                <a:gd name="T76" fmla="*/ 343 w 344"/>
                <a:gd name="T77" fmla="*/ 502 h 736"/>
                <a:gd name="T78" fmla="*/ 342 w 344"/>
                <a:gd name="T79" fmla="*/ 506 h 736"/>
                <a:gd name="T80" fmla="*/ 307 w 344"/>
                <a:gd name="T81" fmla="*/ 611 h 736"/>
                <a:gd name="T82" fmla="*/ 296 w 344"/>
                <a:gd name="T83" fmla="*/ 628 h 736"/>
                <a:gd name="T84" fmla="*/ 275 w 344"/>
                <a:gd name="T85" fmla="*/ 654 h 736"/>
                <a:gd name="T86" fmla="*/ 256 w 344"/>
                <a:gd name="T87" fmla="*/ 671 h 736"/>
                <a:gd name="T88" fmla="*/ 236 w 344"/>
                <a:gd name="T89" fmla="*/ 686 h 736"/>
                <a:gd name="T90" fmla="*/ 206 w 344"/>
                <a:gd name="T91" fmla="*/ 704 h 736"/>
                <a:gd name="T92" fmla="*/ 185 w 344"/>
                <a:gd name="T93" fmla="*/ 714 h 736"/>
                <a:gd name="T94" fmla="*/ 154 w 344"/>
                <a:gd name="T95" fmla="*/ 724 h 736"/>
                <a:gd name="T96" fmla="*/ 54 w 344"/>
                <a:gd name="T97" fmla="*/ 736 h 736"/>
                <a:gd name="T98" fmla="*/ 31 w 344"/>
                <a:gd name="T99" fmla="*/ 735 h 736"/>
                <a:gd name="T100" fmla="*/ 0 w 344"/>
                <a:gd name="T101" fmla="*/ 7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4" h="736">
                  <a:moveTo>
                    <a:pt x="4" y="700"/>
                  </a:moveTo>
                  <a:cubicBezTo>
                    <a:pt x="4" y="700"/>
                    <a:pt x="9" y="701"/>
                    <a:pt x="18" y="702"/>
                  </a:cubicBezTo>
                  <a:cubicBezTo>
                    <a:pt x="22" y="703"/>
                    <a:pt x="27" y="703"/>
                    <a:pt x="33" y="704"/>
                  </a:cubicBezTo>
                  <a:cubicBezTo>
                    <a:pt x="36" y="704"/>
                    <a:pt x="40" y="704"/>
                    <a:pt x="43" y="705"/>
                  </a:cubicBezTo>
                  <a:cubicBezTo>
                    <a:pt x="47" y="705"/>
                    <a:pt x="51" y="705"/>
                    <a:pt x="55" y="705"/>
                  </a:cubicBezTo>
                  <a:cubicBezTo>
                    <a:pt x="71" y="706"/>
                    <a:pt x="90" y="706"/>
                    <a:pt x="113" y="703"/>
                  </a:cubicBezTo>
                  <a:cubicBezTo>
                    <a:pt x="124" y="702"/>
                    <a:pt x="135" y="699"/>
                    <a:pt x="147" y="697"/>
                  </a:cubicBezTo>
                  <a:cubicBezTo>
                    <a:pt x="154" y="695"/>
                    <a:pt x="160" y="693"/>
                    <a:pt x="166" y="691"/>
                  </a:cubicBezTo>
                  <a:cubicBezTo>
                    <a:pt x="169" y="690"/>
                    <a:pt x="172" y="689"/>
                    <a:pt x="175" y="688"/>
                  </a:cubicBezTo>
                  <a:cubicBezTo>
                    <a:pt x="178" y="687"/>
                    <a:pt x="182" y="686"/>
                    <a:pt x="185" y="685"/>
                  </a:cubicBezTo>
                  <a:cubicBezTo>
                    <a:pt x="188" y="683"/>
                    <a:pt x="191" y="682"/>
                    <a:pt x="194" y="680"/>
                  </a:cubicBezTo>
                  <a:cubicBezTo>
                    <a:pt x="197" y="679"/>
                    <a:pt x="200" y="677"/>
                    <a:pt x="203" y="676"/>
                  </a:cubicBezTo>
                  <a:cubicBezTo>
                    <a:pt x="210" y="673"/>
                    <a:pt x="216" y="669"/>
                    <a:pt x="222" y="665"/>
                  </a:cubicBezTo>
                  <a:cubicBezTo>
                    <a:pt x="225" y="663"/>
                    <a:pt x="228" y="661"/>
                    <a:pt x="231" y="659"/>
                  </a:cubicBezTo>
                  <a:cubicBezTo>
                    <a:pt x="234" y="657"/>
                    <a:pt x="237" y="654"/>
                    <a:pt x="240" y="652"/>
                  </a:cubicBezTo>
                  <a:cubicBezTo>
                    <a:pt x="243" y="649"/>
                    <a:pt x="246" y="647"/>
                    <a:pt x="249" y="645"/>
                  </a:cubicBezTo>
                  <a:cubicBezTo>
                    <a:pt x="251" y="642"/>
                    <a:pt x="255" y="639"/>
                    <a:pt x="257" y="636"/>
                  </a:cubicBezTo>
                  <a:cubicBezTo>
                    <a:pt x="262" y="631"/>
                    <a:pt x="268" y="625"/>
                    <a:pt x="273" y="619"/>
                  </a:cubicBezTo>
                  <a:cubicBezTo>
                    <a:pt x="276" y="614"/>
                    <a:pt x="276" y="614"/>
                    <a:pt x="276" y="614"/>
                  </a:cubicBezTo>
                  <a:cubicBezTo>
                    <a:pt x="280" y="609"/>
                    <a:pt x="280" y="609"/>
                    <a:pt x="280" y="609"/>
                  </a:cubicBezTo>
                  <a:cubicBezTo>
                    <a:pt x="282" y="606"/>
                    <a:pt x="285" y="602"/>
                    <a:pt x="287" y="599"/>
                  </a:cubicBezTo>
                  <a:cubicBezTo>
                    <a:pt x="296" y="585"/>
                    <a:pt x="303" y="570"/>
                    <a:pt x="309" y="554"/>
                  </a:cubicBezTo>
                  <a:cubicBezTo>
                    <a:pt x="315" y="538"/>
                    <a:pt x="319" y="521"/>
                    <a:pt x="322" y="503"/>
                  </a:cubicBezTo>
                  <a:cubicBezTo>
                    <a:pt x="322" y="501"/>
                    <a:pt x="322" y="501"/>
                    <a:pt x="322" y="501"/>
                  </a:cubicBezTo>
                  <a:cubicBezTo>
                    <a:pt x="322" y="500"/>
                    <a:pt x="322" y="500"/>
                    <a:pt x="322" y="500"/>
                  </a:cubicBezTo>
                  <a:cubicBezTo>
                    <a:pt x="323" y="497"/>
                    <a:pt x="323" y="497"/>
                    <a:pt x="323" y="497"/>
                  </a:cubicBezTo>
                  <a:cubicBezTo>
                    <a:pt x="323" y="494"/>
                    <a:pt x="323" y="492"/>
                    <a:pt x="323" y="490"/>
                  </a:cubicBezTo>
                  <a:cubicBezTo>
                    <a:pt x="324" y="485"/>
                    <a:pt x="324" y="481"/>
                    <a:pt x="324" y="477"/>
                  </a:cubicBezTo>
                  <a:cubicBezTo>
                    <a:pt x="324" y="468"/>
                    <a:pt x="324" y="459"/>
                    <a:pt x="323" y="450"/>
                  </a:cubicBezTo>
                  <a:cubicBezTo>
                    <a:pt x="319" y="414"/>
                    <a:pt x="306" y="378"/>
                    <a:pt x="283" y="349"/>
                  </a:cubicBezTo>
                  <a:cubicBezTo>
                    <a:pt x="281" y="347"/>
                    <a:pt x="281" y="347"/>
                    <a:pt x="281" y="347"/>
                  </a:cubicBezTo>
                  <a:cubicBezTo>
                    <a:pt x="279" y="344"/>
                    <a:pt x="279" y="344"/>
                    <a:pt x="279" y="344"/>
                  </a:cubicBezTo>
                  <a:cubicBezTo>
                    <a:pt x="277" y="341"/>
                    <a:pt x="277" y="341"/>
                    <a:pt x="277" y="341"/>
                  </a:cubicBezTo>
                  <a:cubicBezTo>
                    <a:pt x="275" y="339"/>
                    <a:pt x="275" y="339"/>
                    <a:pt x="275" y="339"/>
                  </a:cubicBezTo>
                  <a:cubicBezTo>
                    <a:pt x="272" y="335"/>
                    <a:pt x="268" y="332"/>
                    <a:pt x="265" y="329"/>
                  </a:cubicBezTo>
                  <a:cubicBezTo>
                    <a:pt x="258" y="323"/>
                    <a:pt x="251" y="317"/>
                    <a:pt x="244" y="311"/>
                  </a:cubicBezTo>
                  <a:cubicBezTo>
                    <a:pt x="229" y="300"/>
                    <a:pt x="213" y="290"/>
                    <a:pt x="196" y="281"/>
                  </a:cubicBezTo>
                  <a:cubicBezTo>
                    <a:pt x="164" y="263"/>
                    <a:pt x="130" y="247"/>
                    <a:pt x="100" y="227"/>
                  </a:cubicBezTo>
                  <a:cubicBezTo>
                    <a:pt x="85" y="216"/>
                    <a:pt x="71" y="205"/>
                    <a:pt x="59" y="192"/>
                  </a:cubicBezTo>
                  <a:cubicBezTo>
                    <a:pt x="47" y="179"/>
                    <a:pt x="36" y="165"/>
                    <a:pt x="29" y="150"/>
                  </a:cubicBezTo>
                  <a:cubicBezTo>
                    <a:pt x="21" y="135"/>
                    <a:pt x="17" y="119"/>
                    <a:pt x="16" y="103"/>
                  </a:cubicBezTo>
                  <a:cubicBezTo>
                    <a:pt x="14" y="87"/>
                    <a:pt x="17" y="71"/>
                    <a:pt x="22" y="58"/>
                  </a:cubicBezTo>
                  <a:cubicBezTo>
                    <a:pt x="28" y="44"/>
                    <a:pt x="36" y="32"/>
                    <a:pt x="46" y="23"/>
                  </a:cubicBezTo>
                  <a:cubicBezTo>
                    <a:pt x="56" y="14"/>
                    <a:pt x="68" y="8"/>
                    <a:pt x="79" y="5"/>
                  </a:cubicBezTo>
                  <a:cubicBezTo>
                    <a:pt x="82" y="4"/>
                    <a:pt x="84" y="3"/>
                    <a:pt x="87" y="2"/>
                  </a:cubicBezTo>
                  <a:cubicBezTo>
                    <a:pt x="90" y="2"/>
                    <a:pt x="93" y="1"/>
                    <a:pt x="95" y="1"/>
                  </a:cubicBezTo>
                  <a:cubicBezTo>
                    <a:pt x="98" y="0"/>
                    <a:pt x="101" y="0"/>
                    <a:pt x="104" y="0"/>
                  </a:cubicBezTo>
                  <a:cubicBezTo>
                    <a:pt x="106" y="0"/>
                    <a:pt x="109" y="0"/>
                    <a:pt x="111" y="0"/>
                  </a:cubicBezTo>
                  <a:cubicBezTo>
                    <a:pt x="121" y="0"/>
                    <a:pt x="131" y="0"/>
                    <a:pt x="139" y="2"/>
                  </a:cubicBezTo>
                  <a:cubicBezTo>
                    <a:pt x="156" y="4"/>
                    <a:pt x="168" y="8"/>
                    <a:pt x="177" y="10"/>
                  </a:cubicBezTo>
                  <a:cubicBezTo>
                    <a:pt x="186" y="12"/>
                    <a:pt x="190" y="14"/>
                    <a:pt x="190" y="14"/>
                  </a:cubicBezTo>
                  <a:cubicBezTo>
                    <a:pt x="190" y="14"/>
                    <a:pt x="186" y="13"/>
                    <a:pt x="177" y="10"/>
                  </a:cubicBezTo>
                  <a:cubicBezTo>
                    <a:pt x="168" y="8"/>
                    <a:pt x="155" y="5"/>
                    <a:pt x="139" y="3"/>
                  </a:cubicBezTo>
                  <a:cubicBezTo>
                    <a:pt x="131" y="2"/>
                    <a:pt x="121" y="1"/>
                    <a:pt x="111" y="2"/>
                  </a:cubicBezTo>
                  <a:cubicBezTo>
                    <a:pt x="109" y="2"/>
                    <a:pt x="106" y="2"/>
                    <a:pt x="104" y="2"/>
                  </a:cubicBezTo>
                  <a:cubicBezTo>
                    <a:pt x="101" y="2"/>
                    <a:pt x="98" y="3"/>
                    <a:pt x="96" y="3"/>
                  </a:cubicBezTo>
                  <a:cubicBezTo>
                    <a:pt x="93" y="4"/>
                    <a:pt x="91" y="4"/>
                    <a:pt x="88" y="5"/>
                  </a:cubicBezTo>
                  <a:cubicBezTo>
                    <a:pt x="85" y="5"/>
                    <a:pt x="82" y="7"/>
                    <a:pt x="80" y="7"/>
                  </a:cubicBezTo>
                  <a:cubicBezTo>
                    <a:pt x="69" y="11"/>
                    <a:pt x="58" y="17"/>
                    <a:pt x="49" y="26"/>
                  </a:cubicBezTo>
                  <a:cubicBezTo>
                    <a:pt x="40" y="35"/>
                    <a:pt x="32" y="46"/>
                    <a:pt x="27" y="59"/>
                  </a:cubicBezTo>
                  <a:cubicBezTo>
                    <a:pt x="17" y="86"/>
                    <a:pt x="20" y="118"/>
                    <a:pt x="35" y="146"/>
                  </a:cubicBezTo>
                  <a:cubicBezTo>
                    <a:pt x="43" y="161"/>
                    <a:pt x="53" y="174"/>
                    <a:pt x="65" y="186"/>
                  </a:cubicBezTo>
                  <a:cubicBezTo>
                    <a:pt x="77" y="198"/>
                    <a:pt x="90" y="209"/>
                    <a:pt x="105" y="218"/>
                  </a:cubicBezTo>
                  <a:cubicBezTo>
                    <a:pt x="135" y="237"/>
                    <a:pt x="169" y="252"/>
                    <a:pt x="202" y="270"/>
                  </a:cubicBezTo>
                  <a:cubicBezTo>
                    <a:pt x="219" y="279"/>
                    <a:pt x="236" y="288"/>
                    <a:pt x="252" y="299"/>
                  </a:cubicBezTo>
                  <a:cubicBezTo>
                    <a:pt x="260" y="305"/>
                    <a:pt x="268" y="311"/>
                    <a:pt x="275" y="318"/>
                  </a:cubicBezTo>
                  <a:cubicBezTo>
                    <a:pt x="279" y="321"/>
                    <a:pt x="282" y="324"/>
                    <a:pt x="286" y="328"/>
                  </a:cubicBezTo>
                  <a:cubicBezTo>
                    <a:pt x="289" y="331"/>
                    <a:pt x="289" y="331"/>
                    <a:pt x="289" y="331"/>
                  </a:cubicBezTo>
                  <a:cubicBezTo>
                    <a:pt x="291" y="333"/>
                    <a:pt x="291" y="333"/>
                    <a:pt x="291" y="333"/>
                  </a:cubicBezTo>
                  <a:cubicBezTo>
                    <a:pt x="293" y="336"/>
                    <a:pt x="293" y="336"/>
                    <a:pt x="293" y="336"/>
                  </a:cubicBezTo>
                  <a:cubicBezTo>
                    <a:pt x="296" y="339"/>
                    <a:pt x="296" y="339"/>
                    <a:pt x="296" y="339"/>
                  </a:cubicBezTo>
                  <a:cubicBezTo>
                    <a:pt x="302" y="347"/>
                    <a:pt x="308" y="355"/>
                    <a:pt x="313" y="364"/>
                  </a:cubicBezTo>
                  <a:cubicBezTo>
                    <a:pt x="318" y="372"/>
                    <a:pt x="323" y="381"/>
                    <a:pt x="326" y="390"/>
                  </a:cubicBezTo>
                  <a:cubicBezTo>
                    <a:pt x="334" y="409"/>
                    <a:pt x="339" y="428"/>
                    <a:pt x="342" y="447"/>
                  </a:cubicBezTo>
                  <a:cubicBezTo>
                    <a:pt x="343" y="457"/>
                    <a:pt x="344" y="467"/>
                    <a:pt x="344" y="477"/>
                  </a:cubicBezTo>
                  <a:cubicBezTo>
                    <a:pt x="344" y="481"/>
                    <a:pt x="343" y="486"/>
                    <a:pt x="343" y="491"/>
                  </a:cubicBezTo>
                  <a:cubicBezTo>
                    <a:pt x="343" y="494"/>
                    <a:pt x="343" y="496"/>
                    <a:pt x="343" y="498"/>
                  </a:cubicBezTo>
                  <a:cubicBezTo>
                    <a:pt x="343" y="502"/>
                    <a:pt x="343" y="502"/>
                    <a:pt x="343" y="502"/>
                  </a:cubicBezTo>
                  <a:cubicBezTo>
                    <a:pt x="342" y="504"/>
                    <a:pt x="342" y="504"/>
                    <a:pt x="342" y="504"/>
                  </a:cubicBezTo>
                  <a:cubicBezTo>
                    <a:pt x="342" y="506"/>
                    <a:pt x="342" y="506"/>
                    <a:pt x="342" y="506"/>
                  </a:cubicBezTo>
                  <a:cubicBezTo>
                    <a:pt x="340" y="525"/>
                    <a:pt x="336" y="543"/>
                    <a:pt x="330" y="561"/>
                  </a:cubicBezTo>
                  <a:cubicBezTo>
                    <a:pt x="324" y="579"/>
                    <a:pt x="316" y="596"/>
                    <a:pt x="307" y="611"/>
                  </a:cubicBezTo>
                  <a:cubicBezTo>
                    <a:pt x="304" y="615"/>
                    <a:pt x="302" y="619"/>
                    <a:pt x="299" y="622"/>
                  </a:cubicBezTo>
                  <a:cubicBezTo>
                    <a:pt x="296" y="628"/>
                    <a:pt x="296" y="628"/>
                    <a:pt x="296" y="628"/>
                  </a:cubicBezTo>
                  <a:cubicBezTo>
                    <a:pt x="292" y="633"/>
                    <a:pt x="292" y="633"/>
                    <a:pt x="292" y="633"/>
                  </a:cubicBezTo>
                  <a:cubicBezTo>
                    <a:pt x="286" y="640"/>
                    <a:pt x="281" y="647"/>
                    <a:pt x="275" y="654"/>
                  </a:cubicBezTo>
                  <a:cubicBezTo>
                    <a:pt x="271" y="657"/>
                    <a:pt x="269" y="659"/>
                    <a:pt x="266" y="663"/>
                  </a:cubicBezTo>
                  <a:cubicBezTo>
                    <a:pt x="262" y="665"/>
                    <a:pt x="259" y="668"/>
                    <a:pt x="256" y="671"/>
                  </a:cubicBezTo>
                  <a:cubicBezTo>
                    <a:pt x="253" y="674"/>
                    <a:pt x="250" y="677"/>
                    <a:pt x="246" y="679"/>
                  </a:cubicBezTo>
                  <a:cubicBezTo>
                    <a:pt x="243" y="682"/>
                    <a:pt x="240" y="684"/>
                    <a:pt x="236" y="686"/>
                  </a:cubicBezTo>
                  <a:cubicBezTo>
                    <a:pt x="230" y="691"/>
                    <a:pt x="223" y="695"/>
                    <a:pt x="216" y="699"/>
                  </a:cubicBezTo>
                  <a:cubicBezTo>
                    <a:pt x="212" y="701"/>
                    <a:pt x="209" y="703"/>
                    <a:pt x="206" y="704"/>
                  </a:cubicBezTo>
                  <a:cubicBezTo>
                    <a:pt x="202" y="706"/>
                    <a:pt x="199" y="708"/>
                    <a:pt x="195" y="709"/>
                  </a:cubicBezTo>
                  <a:cubicBezTo>
                    <a:pt x="192" y="711"/>
                    <a:pt x="188" y="712"/>
                    <a:pt x="185" y="714"/>
                  </a:cubicBezTo>
                  <a:cubicBezTo>
                    <a:pt x="181" y="715"/>
                    <a:pt x="178" y="716"/>
                    <a:pt x="175" y="718"/>
                  </a:cubicBezTo>
                  <a:cubicBezTo>
                    <a:pt x="168" y="720"/>
                    <a:pt x="161" y="722"/>
                    <a:pt x="154" y="724"/>
                  </a:cubicBezTo>
                  <a:cubicBezTo>
                    <a:pt x="141" y="727"/>
                    <a:pt x="129" y="730"/>
                    <a:pt x="116" y="732"/>
                  </a:cubicBezTo>
                  <a:cubicBezTo>
                    <a:pt x="92" y="735"/>
                    <a:pt x="71" y="736"/>
                    <a:pt x="54" y="736"/>
                  </a:cubicBezTo>
                  <a:cubicBezTo>
                    <a:pt x="50" y="736"/>
                    <a:pt x="45" y="735"/>
                    <a:pt x="42" y="735"/>
                  </a:cubicBezTo>
                  <a:cubicBezTo>
                    <a:pt x="38" y="735"/>
                    <a:pt x="34" y="735"/>
                    <a:pt x="31" y="735"/>
                  </a:cubicBezTo>
                  <a:cubicBezTo>
                    <a:pt x="24" y="734"/>
                    <a:pt x="18" y="734"/>
                    <a:pt x="13" y="733"/>
                  </a:cubicBezTo>
                  <a:cubicBezTo>
                    <a:pt x="5" y="732"/>
                    <a:pt x="0" y="732"/>
                    <a:pt x="0" y="732"/>
                  </a:cubicBezTo>
                  <a:lnTo>
                    <a:pt x="4" y="700"/>
                  </a:ln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05"/>
            <p:cNvSpPr>
              <a:spLocks noEditPoints="1"/>
            </p:cNvSpPr>
            <p:nvPr/>
          </p:nvSpPr>
          <p:spPr bwMode="auto">
            <a:xfrm>
              <a:off x="5888038" y="5202238"/>
              <a:ext cx="1093788" cy="1095375"/>
            </a:xfrm>
            <a:custGeom>
              <a:avLst/>
              <a:gdLst>
                <a:gd name="T0" fmla="*/ 214 w 416"/>
                <a:gd name="T1" fmla="*/ 416 h 416"/>
                <a:gd name="T2" fmla="*/ 180 w 416"/>
                <a:gd name="T3" fmla="*/ 414 h 416"/>
                <a:gd name="T4" fmla="*/ 236 w 416"/>
                <a:gd name="T5" fmla="*/ 394 h 416"/>
                <a:gd name="T6" fmla="*/ 173 w 416"/>
                <a:gd name="T7" fmla="*/ 393 h 416"/>
                <a:gd name="T8" fmla="*/ 249 w 416"/>
                <a:gd name="T9" fmla="*/ 412 h 416"/>
                <a:gd name="T10" fmla="*/ 266 w 416"/>
                <a:gd name="T11" fmla="*/ 408 h 416"/>
                <a:gd name="T12" fmla="*/ 129 w 416"/>
                <a:gd name="T13" fmla="*/ 401 h 416"/>
                <a:gd name="T14" fmla="*/ 281 w 416"/>
                <a:gd name="T15" fmla="*/ 382 h 416"/>
                <a:gd name="T16" fmla="*/ 128 w 416"/>
                <a:gd name="T17" fmla="*/ 379 h 416"/>
                <a:gd name="T18" fmla="*/ 298 w 416"/>
                <a:gd name="T19" fmla="*/ 396 h 416"/>
                <a:gd name="T20" fmla="*/ 314 w 416"/>
                <a:gd name="T21" fmla="*/ 388 h 416"/>
                <a:gd name="T22" fmla="*/ 84 w 416"/>
                <a:gd name="T23" fmla="*/ 375 h 416"/>
                <a:gd name="T24" fmla="*/ 322 w 416"/>
                <a:gd name="T25" fmla="*/ 358 h 416"/>
                <a:gd name="T26" fmla="*/ 88 w 416"/>
                <a:gd name="T27" fmla="*/ 353 h 416"/>
                <a:gd name="T28" fmla="*/ 342 w 416"/>
                <a:gd name="T29" fmla="*/ 368 h 416"/>
                <a:gd name="T30" fmla="*/ 355 w 416"/>
                <a:gd name="T31" fmla="*/ 356 h 416"/>
                <a:gd name="T32" fmla="*/ 46 w 416"/>
                <a:gd name="T33" fmla="*/ 339 h 416"/>
                <a:gd name="T34" fmla="*/ 355 w 416"/>
                <a:gd name="T35" fmla="*/ 325 h 416"/>
                <a:gd name="T36" fmla="*/ 56 w 416"/>
                <a:gd name="T37" fmla="*/ 319 h 416"/>
                <a:gd name="T38" fmla="*/ 377 w 416"/>
                <a:gd name="T39" fmla="*/ 329 h 416"/>
                <a:gd name="T40" fmla="*/ 387 w 416"/>
                <a:gd name="T41" fmla="*/ 315 h 416"/>
                <a:gd name="T42" fmla="*/ 19 w 416"/>
                <a:gd name="T43" fmla="*/ 295 h 416"/>
                <a:gd name="T44" fmla="*/ 380 w 416"/>
                <a:gd name="T45" fmla="*/ 285 h 416"/>
                <a:gd name="T46" fmla="*/ 33 w 416"/>
                <a:gd name="T47" fmla="*/ 278 h 416"/>
                <a:gd name="T48" fmla="*/ 402 w 416"/>
                <a:gd name="T49" fmla="*/ 283 h 416"/>
                <a:gd name="T50" fmla="*/ 408 w 416"/>
                <a:gd name="T51" fmla="*/ 267 h 416"/>
                <a:gd name="T52" fmla="*/ 3 w 416"/>
                <a:gd name="T53" fmla="*/ 245 h 416"/>
                <a:gd name="T54" fmla="*/ 394 w 416"/>
                <a:gd name="T55" fmla="*/ 240 h 416"/>
                <a:gd name="T56" fmla="*/ 21 w 416"/>
                <a:gd name="T57" fmla="*/ 232 h 416"/>
                <a:gd name="T58" fmla="*/ 415 w 416"/>
                <a:gd name="T59" fmla="*/ 233 h 416"/>
                <a:gd name="T60" fmla="*/ 416 w 416"/>
                <a:gd name="T61" fmla="*/ 215 h 416"/>
                <a:gd name="T62" fmla="*/ 416 w 416"/>
                <a:gd name="T63" fmla="*/ 215 h 416"/>
                <a:gd name="T64" fmla="*/ 396 w 416"/>
                <a:gd name="T65" fmla="*/ 198 h 416"/>
                <a:gd name="T66" fmla="*/ 2 w 416"/>
                <a:gd name="T67" fmla="*/ 183 h 416"/>
                <a:gd name="T68" fmla="*/ 413 w 416"/>
                <a:gd name="T69" fmla="*/ 173 h 416"/>
                <a:gd name="T70" fmla="*/ 25 w 416"/>
                <a:gd name="T71" fmla="*/ 164 h 416"/>
                <a:gd name="T72" fmla="*/ 392 w 416"/>
                <a:gd name="T73" fmla="*/ 167 h 416"/>
                <a:gd name="T74" fmla="*/ 387 w 416"/>
                <a:gd name="T75" fmla="*/ 152 h 416"/>
                <a:gd name="T76" fmla="*/ 14 w 416"/>
                <a:gd name="T77" fmla="*/ 132 h 416"/>
                <a:gd name="T78" fmla="*/ 398 w 416"/>
                <a:gd name="T79" fmla="*/ 123 h 416"/>
                <a:gd name="T80" fmla="*/ 42 w 416"/>
                <a:gd name="T81" fmla="*/ 120 h 416"/>
                <a:gd name="T82" fmla="*/ 376 w 416"/>
                <a:gd name="T83" fmla="*/ 123 h 416"/>
                <a:gd name="T84" fmla="*/ 368 w 416"/>
                <a:gd name="T85" fmla="*/ 109 h 416"/>
                <a:gd name="T86" fmla="*/ 40 w 416"/>
                <a:gd name="T87" fmla="*/ 87 h 416"/>
                <a:gd name="T88" fmla="*/ 371 w 416"/>
                <a:gd name="T89" fmla="*/ 79 h 416"/>
                <a:gd name="T90" fmla="*/ 70 w 416"/>
                <a:gd name="T91" fmla="*/ 81 h 416"/>
                <a:gd name="T92" fmla="*/ 349 w 416"/>
                <a:gd name="T93" fmla="*/ 84 h 416"/>
                <a:gd name="T94" fmla="*/ 338 w 416"/>
                <a:gd name="T95" fmla="*/ 73 h 416"/>
                <a:gd name="T96" fmla="*/ 75 w 416"/>
                <a:gd name="T97" fmla="*/ 48 h 416"/>
                <a:gd name="T98" fmla="*/ 333 w 416"/>
                <a:gd name="T99" fmla="*/ 42 h 416"/>
                <a:gd name="T100" fmla="*/ 106 w 416"/>
                <a:gd name="T101" fmla="*/ 51 h 416"/>
                <a:gd name="T102" fmla="*/ 314 w 416"/>
                <a:gd name="T103" fmla="*/ 53 h 416"/>
                <a:gd name="T104" fmla="*/ 300 w 416"/>
                <a:gd name="T105" fmla="*/ 44 h 416"/>
                <a:gd name="T106" fmla="*/ 119 w 416"/>
                <a:gd name="T107" fmla="*/ 20 h 416"/>
                <a:gd name="T108" fmla="*/ 288 w 416"/>
                <a:gd name="T109" fmla="*/ 16 h 416"/>
                <a:gd name="T110" fmla="*/ 148 w 416"/>
                <a:gd name="T111" fmla="*/ 30 h 416"/>
                <a:gd name="T112" fmla="*/ 272 w 416"/>
                <a:gd name="T113" fmla="*/ 31 h 416"/>
                <a:gd name="T114" fmla="*/ 257 w 416"/>
                <a:gd name="T115" fmla="*/ 27 h 416"/>
                <a:gd name="T116" fmla="*/ 168 w 416"/>
                <a:gd name="T117" fmla="*/ 4 h 416"/>
                <a:gd name="T118" fmla="*/ 238 w 416"/>
                <a:gd name="T119" fmla="*/ 3 h 416"/>
                <a:gd name="T120" fmla="*/ 194 w 416"/>
                <a:gd name="T121" fmla="*/ 21 h 416"/>
                <a:gd name="T122" fmla="*/ 226 w 416"/>
                <a:gd name="T123" fmla="*/ 21 h 416"/>
                <a:gd name="T124" fmla="*/ 208 w 416"/>
                <a:gd name="T125" fmla="*/ 2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6" h="416">
                  <a:moveTo>
                    <a:pt x="204" y="416"/>
                  </a:moveTo>
                  <a:cubicBezTo>
                    <a:pt x="202" y="416"/>
                    <a:pt x="199" y="416"/>
                    <a:pt x="197" y="41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200" y="396"/>
                    <a:pt x="202" y="396"/>
                    <a:pt x="204" y="396"/>
                  </a:cubicBezTo>
                  <a:lnTo>
                    <a:pt x="204" y="416"/>
                  </a:lnTo>
                  <a:close/>
                  <a:moveTo>
                    <a:pt x="214" y="416"/>
                  </a:moveTo>
                  <a:cubicBezTo>
                    <a:pt x="214" y="396"/>
                    <a:pt x="214" y="396"/>
                    <a:pt x="214" y="396"/>
                  </a:cubicBezTo>
                  <a:cubicBezTo>
                    <a:pt x="216" y="396"/>
                    <a:pt x="218" y="396"/>
                    <a:pt x="220" y="396"/>
                  </a:cubicBezTo>
                  <a:cubicBezTo>
                    <a:pt x="221" y="416"/>
                    <a:pt x="221" y="416"/>
                    <a:pt x="221" y="416"/>
                  </a:cubicBezTo>
                  <a:cubicBezTo>
                    <a:pt x="219" y="416"/>
                    <a:pt x="217" y="416"/>
                    <a:pt x="214" y="416"/>
                  </a:cubicBezTo>
                  <a:close/>
                  <a:moveTo>
                    <a:pt x="187" y="415"/>
                  </a:moveTo>
                  <a:cubicBezTo>
                    <a:pt x="184" y="415"/>
                    <a:pt x="182" y="415"/>
                    <a:pt x="180" y="414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4" y="395"/>
                    <a:pt x="186" y="395"/>
                    <a:pt x="189" y="396"/>
                  </a:cubicBezTo>
                  <a:lnTo>
                    <a:pt x="187" y="415"/>
                  </a:lnTo>
                  <a:close/>
                  <a:moveTo>
                    <a:pt x="232" y="415"/>
                  </a:moveTo>
                  <a:cubicBezTo>
                    <a:pt x="229" y="395"/>
                    <a:pt x="229" y="395"/>
                    <a:pt x="229" y="395"/>
                  </a:cubicBezTo>
                  <a:cubicBezTo>
                    <a:pt x="232" y="395"/>
                    <a:pt x="234" y="395"/>
                    <a:pt x="236" y="394"/>
                  </a:cubicBezTo>
                  <a:cubicBezTo>
                    <a:pt x="239" y="414"/>
                    <a:pt x="239" y="414"/>
                    <a:pt x="239" y="414"/>
                  </a:cubicBezTo>
                  <a:cubicBezTo>
                    <a:pt x="236" y="414"/>
                    <a:pt x="234" y="415"/>
                    <a:pt x="232" y="415"/>
                  </a:cubicBezTo>
                  <a:close/>
                  <a:moveTo>
                    <a:pt x="169" y="413"/>
                  </a:moveTo>
                  <a:cubicBezTo>
                    <a:pt x="167" y="412"/>
                    <a:pt x="165" y="412"/>
                    <a:pt x="163" y="411"/>
                  </a:cubicBezTo>
                  <a:cubicBezTo>
                    <a:pt x="167" y="392"/>
                    <a:pt x="167" y="392"/>
                    <a:pt x="167" y="392"/>
                  </a:cubicBezTo>
                  <a:cubicBezTo>
                    <a:pt x="169" y="392"/>
                    <a:pt x="171" y="393"/>
                    <a:pt x="173" y="393"/>
                  </a:cubicBezTo>
                  <a:lnTo>
                    <a:pt x="169" y="413"/>
                  </a:lnTo>
                  <a:close/>
                  <a:moveTo>
                    <a:pt x="249" y="412"/>
                  </a:moveTo>
                  <a:cubicBezTo>
                    <a:pt x="245" y="393"/>
                    <a:pt x="245" y="393"/>
                    <a:pt x="245" y="393"/>
                  </a:cubicBezTo>
                  <a:cubicBezTo>
                    <a:pt x="247" y="392"/>
                    <a:pt x="249" y="392"/>
                    <a:pt x="251" y="392"/>
                  </a:cubicBezTo>
                  <a:cubicBezTo>
                    <a:pt x="256" y="411"/>
                    <a:pt x="256" y="411"/>
                    <a:pt x="256" y="411"/>
                  </a:cubicBezTo>
                  <a:cubicBezTo>
                    <a:pt x="253" y="411"/>
                    <a:pt x="251" y="412"/>
                    <a:pt x="249" y="412"/>
                  </a:cubicBezTo>
                  <a:close/>
                  <a:moveTo>
                    <a:pt x="152" y="409"/>
                  </a:moveTo>
                  <a:cubicBezTo>
                    <a:pt x="150" y="408"/>
                    <a:pt x="148" y="408"/>
                    <a:pt x="146" y="407"/>
                  </a:cubicBezTo>
                  <a:cubicBezTo>
                    <a:pt x="152" y="388"/>
                    <a:pt x="152" y="388"/>
                    <a:pt x="152" y="388"/>
                  </a:cubicBezTo>
                  <a:cubicBezTo>
                    <a:pt x="154" y="389"/>
                    <a:pt x="156" y="389"/>
                    <a:pt x="158" y="390"/>
                  </a:cubicBezTo>
                  <a:lnTo>
                    <a:pt x="152" y="409"/>
                  </a:lnTo>
                  <a:close/>
                  <a:moveTo>
                    <a:pt x="266" y="408"/>
                  </a:moveTo>
                  <a:cubicBezTo>
                    <a:pt x="260" y="389"/>
                    <a:pt x="260" y="389"/>
                    <a:pt x="260" y="389"/>
                  </a:cubicBezTo>
                  <a:cubicBezTo>
                    <a:pt x="262" y="389"/>
                    <a:pt x="264" y="388"/>
                    <a:pt x="266" y="387"/>
                  </a:cubicBezTo>
                  <a:cubicBezTo>
                    <a:pt x="272" y="406"/>
                    <a:pt x="272" y="406"/>
                    <a:pt x="272" y="406"/>
                  </a:cubicBezTo>
                  <a:cubicBezTo>
                    <a:pt x="270" y="407"/>
                    <a:pt x="268" y="408"/>
                    <a:pt x="266" y="408"/>
                  </a:cubicBezTo>
                  <a:close/>
                  <a:moveTo>
                    <a:pt x="136" y="403"/>
                  </a:moveTo>
                  <a:cubicBezTo>
                    <a:pt x="134" y="403"/>
                    <a:pt x="131" y="402"/>
                    <a:pt x="129" y="401"/>
                  </a:cubicBezTo>
                  <a:cubicBezTo>
                    <a:pt x="137" y="383"/>
                    <a:pt x="137" y="383"/>
                    <a:pt x="137" y="383"/>
                  </a:cubicBezTo>
                  <a:cubicBezTo>
                    <a:pt x="139" y="383"/>
                    <a:pt x="141" y="384"/>
                    <a:pt x="143" y="385"/>
                  </a:cubicBezTo>
                  <a:lnTo>
                    <a:pt x="136" y="403"/>
                  </a:lnTo>
                  <a:close/>
                  <a:moveTo>
                    <a:pt x="282" y="403"/>
                  </a:moveTo>
                  <a:cubicBezTo>
                    <a:pt x="275" y="384"/>
                    <a:pt x="275" y="384"/>
                    <a:pt x="275" y="384"/>
                  </a:cubicBezTo>
                  <a:cubicBezTo>
                    <a:pt x="277" y="383"/>
                    <a:pt x="279" y="383"/>
                    <a:pt x="281" y="382"/>
                  </a:cubicBezTo>
                  <a:cubicBezTo>
                    <a:pt x="289" y="400"/>
                    <a:pt x="289" y="400"/>
                    <a:pt x="289" y="400"/>
                  </a:cubicBezTo>
                  <a:cubicBezTo>
                    <a:pt x="287" y="401"/>
                    <a:pt x="285" y="402"/>
                    <a:pt x="282" y="403"/>
                  </a:cubicBezTo>
                  <a:close/>
                  <a:moveTo>
                    <a:pt x="120" y="397"/>
                  </a:moveTo>
                  <a:cubicBezTo>
                    <a:pt x="118" y="396"/>
                    <a:pt x="115" y="395"/>
                    <a:pt x="113" y="394"/>
                  </a:cubicBezTo>
                  <a:cubicBezTo>
                    <a:pt x="122" y="376"/>
                    <a:pt x="122" y="376"/>
                    <a:pt x="122" y="376"/>
                  </a:cubicBezTo>
                  <a:cubicBezTo>
                    <a:pt x="124" y="377"/>
                    <a:pt x="126" y="378"/>
                    <a:pt x="128" y="379"/>
                  </a:cubicBezTo>
                  <a:lnTo>
                    <a:pt x="120" y="397"/>
                  </a:lnTo>
                  <a:close/>
                  <a:moveTo>
                    <a:pt x="298" y="396"/>
                  </a:moveTo>
                  <a:cubicBezTo>
                    <a:pt x="290" y="378"/>
                    <a:pt x="290" y="378"/>
                    <a:pt x="290" y="378"/>
                  </a:cubicBezTo>
                  <a:cubicBezTo>
                    <a:pt x="292" y="377"/>
                    <a:pt x="293" y="376"/>
                    <a:pt x="295" y="375"/>
                  </a:cubicBezTo>
                  <a:cubicBezTo>
                    <a:pt x="305" y="393"/>
                    <a:pt x="305" y="393"/>
                    <a:pt x="305" y="393"/>
                  </a:cubicBezTo>
                  <a:cubicBezTo>
                    <a:pt x="302" y="394"/>
                    <a:pt x="300" y="395"/>
                    <a:pt x="298" y="396"/>
                  </a:cubicBezTo>
                  <a:close/>
                  <a:moveTo>
                    <a:pt x="104" y="389"/>
                  </a:moveTo>
                  <a:cubicBezTo>
                    <a:pt x="102" y="388"/>
                    <a:pt x="100" y="386"/>
                    <a:pt x="98" y="385"/>
                  </a:cubicBezTo>
                  <a:cubicBezTo>
                    <a:pt x="109" y="368"/>
                    <a:pt x="109" y="368"/>
                    <a:pt x="109" y="368"/>
                  </a:cubicBezTo>
                  <a:cubicBezTo>
                    <a:pt x="111" y="369"/>
                    <a:pt x="112" y="370"/>
                    <a:pt x="114" y="371"/>
                  </a:cubicBezTo>
                  <a:lnTo>
                    <a:pt x="104" y="389"/>
                  </a:lnTo>
                  <a:close/>
                  <a:moveTo>
                    <a:pt x="314" y="388"/>
                  </a:moveTo>
                  <a:cubicBezTo>
                    <a:pt x="303" y="371"/>
                    <a:pt x="303" y="371"/>
                    <a:pt x="303" y="371"/>
                  </a:cubicBezTo>
                  <a:cubicBezTo>
                    <a:pt x="305" y="369"/>
                    <a:pt x="307" y="368"/>
                    <a:pt x="309" y="367"/>
                  </a:cubicBezTo>
                  <a:cubicBezTo>
                    <a:pt x="320" y="384"/>
                    <a:pt x="320" y="384"/>
                    <a:pt x="320" y="384"/>
                  </a:cubicBezTo>
                  <a:cubicBezTo>
                    <a:pt x="318" y="385"/>
                    <a:pt x="316" y="386"/>
                    <a:pt x="314" y="388"/>
                  </a:cubicBezTo>
                  <a:close/>
                  <a:moveTo>
                    <a:pt x="90" y="379"/>
                  </a:moveTo>
                  <a:cubicBezTo>
                    <a:pt x="88" y="378"/>
                    <a:pt x="86" y="377"/>
                    <a:pt x="84" y="375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7" y="361"/>
                    <a:pt x="99" y="362"/>
                    <a:pt x="101" y="363"/>
                  </a:cubicBezTo>
                  <a:lnTo>
                    <a:pt x="90" y="379"/>
                  </a:lnTo>
                  <a:close/>
                  <a:moveTo>
                    <a:pt x="328" y="378"/>
                  </a:moveTo>
                  <a:cubicBezTo>
                    <a:pt x="317" y="362"/>
                    <a:pt x="317" y="362"/>
                    <a:pt x="317" y="362"/>
                  </a:cubicBezTo>
                  <a:cubicBezTo>
                    <a:pt x="318" y="361"/>
                    <a:pt x="320" y="360"/>
                    <a:pt x="322" y="358"/>
                  </a:cubicBezTo>
                  <a:cubicBezTo>
                    <a:pt x="334" y="374"/>
                    <a:pt x="334" y="374"/>
                    <a:pt x="334" y="374"/>
                  </a:cubicBezTo>
                  <a:cubicBezTo>
                    <a:pt x="332" y="375"/>
                    <a:pt x="330" y="377"/>
                    <a:pt x="328" y="378"/>
                  </a:cubicBezTo>
                  <a:close/>
                  <a:moveTo>
                    <a:pt x="76" y="369"/>
                  </a:moveTo>
                  <a:cubicBezTo>
                    <a:pt x="74" y="367"/>
                    <a:pt x="72" y="366"/>
                    <a:pt x="70" y="364"/>
                  </a:cubicBezTo>
                  <a:cubicBezTo>
                    <a:pt x="84" y="349"/>
                    <a:pt x="84" y="349"/>
                    <a:pt x="84" y="349"/>
                  </a:cubicBezTo>
                  <a:cubicBezTo>
                    <a:pt x="85" y="351"/>
                    <a:pt x="87" y="352"/>
                    <a:pt x="88" y="353"/>
                  </a:cubicBezTo>
                  <a:lnTo>
                    <a:pt x="76" y="369"/>
                  </a:lnTo>
                  <a:close/>
                  <a:moveTo>
                    <a:pt x="342" y="368"/>
                  </a:moveTo>
                  <a:cubicBezTo>
                    <a:pt x="329" y="352"/>
                    <a:pt x="329" y="352"/>
                    <a:pt x="329" y="352"/>
                  </a:cubicBezTo>
                  <a:cubicBezTo>
                    <a:pt x="331" y="351"/>
                    <a:pt x="332" y="350"/>
                    <a:pt x="334" y="348"/>
                  </a:cubicBezTo>
                  <a:cubicBezTo>
                    <a:pt x="347" y="363"/>
                    <a:pt x="347" y="363"/>
                    <a:pt x="347" y="363"/>
                  </a:cubicBezTo>
                  <a:cubicBezTo>
                    <a:pt x="345" y="365"/>
                    <a:pt x="344" y="366"/>
                    <a:pt x="342" y="368"/>
                  </a:cubicBezTo>
                  <a:close/>
                  <a:moveTo>
                    <a:pt x="63" y="357"/>
                  </a:moveTo>
                  <a:cubicBezTo>
                    <a:pt x="61" y="356"/>
                    <a:pt x="59" y="354"/>
                    <a:pt x="58" y="352"/>
                  </a:cubicBezTo>
                  <a:cubicBezTo>
                    <a:pt x="72" y="338"/>
                    <a:pt x="72" y="338"/>
                    <a:pt x="72" y="338"/>
                  </a:cubicBezTo>
                  <a:cubicBezTo>
                    <a:pt x="74" y="340"/>
                    <a:pt x="75" y="341"/>
                    <a:pt x="77" y="343"/>
                  </a:cubicBezTo>
                  <a:lnTo>
                    <a:pt x="63" y="357"/>
                  </a:lnTo>
                  <a:close/>
                  <a:moveTo>
                    <a:pt x="355" y="356"/>
                  </a:moveTo>
                  <a:cubicBezTo>
                    <a:pt x="341" y="342"/>
                    <a:pt x="341" y="342"/>
                    <a:pt x="341" y="342"/>
                  </a:cubicBezTo>
                  <a:cubicBezTo>
                    <a:pt x="342" y="340"/>
                    <a:pt x="344" y="339"/>
                    <a:pt x="345" y="337"/>
                  </a:cubicBezTo>
                  <a:cubicBezTo>
                    <a:pt x="360" y="351"/>
                    <a:pt x="360" y="351"/>
                    <a:pt x="360" y="351"/>
                  </a:cubicBezTo>
                  <a:cubicBezTo>
                    <a:pt x="358" y="352"/>
                    <a:pt x="356" y="354"/>
                    <a:pt x="355" y="356"/>
                  </a:cubicBezTo>
                  <a:close/>
                  <a:moveTo>
                    <a:pt x="51" y="344"/>
                  </a:moveTo>
                  <a:cubicBezTo>
                    <a:pt x="49" y="343"/>
                    <a:pt x="48" y="341"/>
                    <a:pt x="46" y="339"/>
                  </a:cubicBezTo>
                  <a:cubicBezTo>
                    <a:pt x="62" y="327"/>
                    <a:pt x="62" y="327"/>
                    <a:pt x="62" y="327"/>
                  </a:cubicBezTo>
                  <a:cubicBezTo>
                    <a:pt x="63" y="328"/>
                    <a:pt x="64" y="330"/>
                    <a:pt x="66" y="331"/>
                  </a:cubicBezTo>
                  <a:lnTo>
                    <a:pt x="51" y="344"/>
                  </a:lnTo>
                  <a:close/>
                  <a:moveTo>
                    <a:pt x="367" y="343"/>
                  </a:moveTo>
                  <a:cubicBezTo>
                    <a:pt x="351" y="330"/>
                    <a:pt x="351" y="330"/>
                    <a:pt x="351" y="330"/>
                  </a:cubicBezTo>
                  <a:cubicBezTo>
                    <a:pt x="353" y="329"/>
                    <a:pt x="354" y="327"/>
                    <a:pt x="355" y="325"/>
                  </a:cubicBezTo>
                  <a:cubicBezTo>
                    <a:pt x="371" y="338"/>
                    <a:pt x="371" y="338"/>
                    <a:pt x="371" y="338"/>
                  </a:cubicBezTo>
                  <a:cubicBezTo>
                    <a:pt x="370" y="339"/>
                    <a:pt x="368" y="341"/>
                    <a:pt x="367" y="343"/>
                  </a:cubicBezTo>
                  <a:close/>
                  <a:moveTo>
                    <a:pt x="40" y="331"/>
                  </a:moveTo>
                  <a:cubicBezTo>
                    <a:pt x="39" y="329"/>
                    <a:pt x="37" y="327"/>
                    <a:pt x="36" y="325"/>
                  </a:cubicBezTo>
                  <a:cubicBezTo>
                    <a:pt x="52" y="314"/>
                    <a:pt x="52" y="314"/>
                    <a:pt x="52" y="314"/>
                  </a:cubicBezTo>
                  <a:cubicBezTo>
                    <a:pt x="54" y="316"/>
                    <a:pt x="55" y="317"/>
                    <a:pt x="56" y="319"/>
                  </a:cubicBezTo>
                  <a:lnTo>
                    <a:pt x="40" y="331"/>
                  </a:lnTo>
                  <a:close/>
                  <a:moveTo>
                    <a:pt x="377" y="329"/>
                  </a:moveTo>
                  <a:cubicBezTo>
                    <a:pt x="361" y="318"/>
                    <a:pt x="361" y="318"/>
                    <a:pt x="361" y="318"/>
                  </a:cubicBezTo>
                  <a:cubicBezTo>
                    <a:pt x="362" y="316"/>
                    <a:pt x="364" y="314"/>
                    <a:pt x="365" y="313"/>
                  </a:cubicBezTo>
                  <a:cubicBezTo>
                    <a:pt x="381" y="324"/>
                    <a:pt x="381" y="324"/>
                    <a:pt x="381" y="324"/>
                  </a:cubicBezTo>
                  <a:cubicBezTo>
                    <a:pt x="380" y="325"/>
                    <a:pt x="379" y="327"/>
                    <a:pt x="377" y="329"/>
                  </a:cubicBezTo>
                  <a:close/>
                  <a:moveTo>
                    <a:pt x="30" y="316"/>
                  </a:moveTo>
                  <a:cubicBezTo>
                    <a:pt x="29" y="314"/>
                    <a:pt x="28" y="312"/>
                    <a:pt x="27" y="310"/>
                  </a:cubicBezTo>
                  <a:cubicBezTo>
                    <a:pt x="44" y="301"/>
                    <a:pt x="44" y="301"/>
                    <a:pt x="44" y="301"/>
                  </a:cubicBezTo>
                  <a:cubicBezTo>
                    <a:pt x="45" y="302"/>
                    <a:pt x="46" y="304"/>
                    <a:pt x="47" y="306"/>
                  </a:cubicBezTo>
                  <a:lnTo>
                    <a:pt x="30" y="316"/>
                  </a:lnTo>
                  <a:close/>
                  <a:moveTo>
                    <a:pt x="387" y="315"/>
                  </a:moveTo>
                  <a:cubicBezTo>
                    <a:pt x="370" y="305"/>
                    <a:pt x="370" y="305"/>
                    <a:pt x="370" y="305"/>
                  </a:cubicBezTo>
                  <a:cubicBezTo>
                    <a:pt x="371" y="303"/>
                    <a:pt x="372" y="301"/>
                    <a:pt x="373" y="299"/>
                  </a:cubicBezTo>
                  <a:cubicBezTo>
                    <a:pt x="390" y="309"/>
                    <a:pt x="390" y="309"/>
                    <a:pt x="390" y="309"/>
                  </a:cubicBezTo>
                  <a:cubicBezTo>
                    <a:pt x="389" y="311"/>
                    <a:pt x="388" y="313"/>
                    <a:pt x="387" y="315"/>
                  </a:cubicBezTo>
                  <a:close/>
                  <a:moveTo>
                    <a:pt x="22" y="301"/>
                  </a:moveTo>
                  <a:cubicBezTo>
                    <a:pt x="21" y="299"/>
                    <a:pt x="20" y="297"/>
                    <a:pt x="19" y="295"/>
                  </a:cubicBezTo>
                  <a:cubicBezTo>
                    <a:pt x="37" y="287"/>
                    <a:pt x="37" y="287"/>
                    <a:pt x="37" y="287"/>
                  </a:cubicBezTo>
                  <a:cubicBezTo>
                    <a:pt x="38" y="289"/>
                    <a:pt x="39" y="290"/>
                    <a:pt x="40" y="292"/>
                  </a:cubicBezTo>
                  <a:lnTo>
                    <a:pt x="22" y="301"/>
                  </a:lnTo>
                  <a:close/>
                  <a:moveTo>
                    <a:pt x="395" y="299"/>
                  </a:moveTo>
                  <a:cubicBezTo>
                    <a:pt x="377" y="291"/>
                    <a:pt x="377" y="291"/>
                    <a:pt x="377" y="291"/>
                  </a:cubicBezTo>
                  <a:cubicBezTo>
                    <a:pt x="378" y="289"/>
                    <a:pt x="379" y="287"/>
                    <a:pt x="380" y="285"/>
                  </a:cubicBezTo>
                  <a:cubicBezTo>
                    <a:pt x="398" y="293"/>
                    <a:pt x="398" y="293"/>
                    <a:pt x="398" y="293"/>
                  </a:cubicBezTo>
                  <a:cubicBezTo>
                    <a:pt x="397" y="295"/>
                    <a:pt x="396" y="297"/>
                    <a:pt x="395" y="299"/>
                  </a:cubicBezTo>
                  <a:close/>
                  <a:moveTo>
                    <a:pt x="15" y="285"/>
                  </a:moveTo>
                  <a:cubicBezTo>
                    <a:pt x="14" y="283"/>
                    <a:pt x="13" y="281"/>
                    <a:pt x="12" y="279"/>
                  </a:cubicBezTo>
                  <a:cubicBezTo>
                    <a:pt x="31" y="272"/>
                    <a:pt x="31" y="272"/>
                    <a:pt x="31" y="272"/>
                  </a:cubicBezTo>
                  <a:cubicBezTo>
                    <a:pt x="32" y="274"/>
                    <a:pt x="32" y="276"/>
                    <a:pt x="33" y="278"/>
                  </a:cubicBezTo>
                  <a:lnTo>
                    <a:pt x="15" y="285"/>
                  </a:lnTo>
                  <a:close/>
                  <a:moveTo>
                    <a:pt x="402" y="283"/>
                  </a:moveTo>
                  <a:cubicBezTo>
                    <a:pt x="384" y="276"/>
                    <a:pt x="384" y="276"/>
                    <a:pt x="384" y="276"/>
                  </a:cubicBezTo>
                  <a:cubicBezTo>
                    <a:pt x="384" y="274"/>
                    <a:pt x="385" y="272"/>
                    <a:pt x="386" y="270"/>
                  </a:cubicBezTo>
                  <a:cubicBezTo>
                    <a:pt x="405" y="277"/>
                    <a:pt x="405" y="277"/>
                    <a:pt x="405" y="277"/>
                  </a:cubicBezTo>
                  <a:cubicBezTo>
                    <a:pt x="404" y="279"/>
                    <a:pt x="403" y="281"/>
                    <a:pt x="402" y="283"/>
                  </a:cubicBezTo>
                  <a:close/>
                  <a:moveTo>
                    <a:pt x="9" y="269"/>
                  </a:moveTo>
                  <a:cubicBezTo>
                    <a:pt x="8" y="267"/>
                    <a:pt x="8" y="264"/>
                    <a:pt x="7" y="262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9"/>
                    <a:pt x="27" y="261"/>
                    <a:pt x="28" y="263"/>
                  </a:cubicBezTo>
                  <a:lnTo>
                    <a:pt x="9" y="269"/>
                  </a:lnTo>
                  <a:close/>
                  <a:moveTo>
                    <a:pt x="408" y="267"/>
                  </a:moveTo>
                  <a:cubicBezTo>
                    <a:pt x="389" y="261"/>
                    <a:pt x="389" y="261"/>
                    <a:pt x="389" y="261"/>
                  </a:cubicBezTo>
                  <a:cubicBezTo>
                    <a:pt x="389" y="259"/>
                    <a:pt x="390" y="257"/>
                    <a:pt x="390" y="255"/>
                  </a:cubicBezTo>
                  <a:cubicBezTo>
                    <a:pt x="410" y="260"/>
                    <a:pt x="410" y="260"/>
                    <a:pt x="410" y="260"/>
                  </a:cubicBezTo>
                  <a:cubicBezTo>
                    <a:pt x="409" y="262"/>
                    <a:pt x="408" y="265"/>
                    <a:pt x="408" y="267"/>
                  </a:cubicBezTo>
                  <a:close/>
                  <a:moveTo>
                    <a:pt x="5" y="252"/>
                  </a:moveTo>
                  <a:cubicBezTo>
                    <a:pt x="4" y="250"/>
                    <a:pt x="4" y="247"/>
                    <a:pt x="3" y="24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4"/>
                    <a:pt x="24" y="246"/>
                    <a:pt x="24" y="248"/>
                  </a:cubicBezTo>
                  <a:lnTo>
                    <a:pt x="5" y="252"/>
                  </a:lnTo>
                  <a:close/>
                  <a:moveTo>
                    <a:pt x="412" y="250"/>
                  </a:moveTo>
                  <a:cubicBezTo>
                    <a:pt x="392" y="246"/>
                    <a:pt x="392" y="246"/>
                    <a:pt x="392" y="246"/>
                  </a:cubicBezTo>
                  <a:cubicBezTo>
                    <a:pt x="393" y="244"/>
                    <a:pt x="393" y="242"/>
                    <a:pt x="394" y="240"/>
                  </a:cubicBezTo>
                  <a:cubicBezTo>
                    <a:pt x="413" y="243"/>
                    <a:pt x="413" y="243"/>
                    <a:pt x="413" y="243"/>
                  </a:cubicBezTo>
                  <a:cubicBezTo>
                    <a:pt x="413" y="245"/>
                    <a:pt x="412" y="248"/>
                    <a:pt x="412" y="250"/>
                  </a:cubicBezTo>
                  <a:close/>
                  <a:moveTo>
                    <a:pt x="2" y="235"/>
                  </a:moveTo>
                  <a:cubicBezTo>
                    <a:pt x="1" y="233"/>
                    <a:pt x="1" y="230"/>
                    <a:pt x="1" y="228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21" y="228"/>
                    <a:pt x="21" y="230"/>
                    <a:pt x="21" y="232"/>
                  </a:cubicBezTo>
                  <a:lnTo>
                    <a:pt x="2" y="235"/>
                  </a:lnTo>
                  <a:close/>
                  <a:moveTo>
                    <a:pt x="415" y="233"/>
                  </a:moveTo>
                  <a:cubicBezTo>
                    <a:pt x="395" y="230"/>
                    <a:pt x="395" y="230"/>
                    <a:pt x="395" y="230"/>
                  </a:cubicBezTo>
                  <a:cubicBezTo>
                    <a:pt x="395" y="228"/>
                    <a:pt x="395" y="226"/>
                    <a:pt x="395" y="224"/>
                  </a:cubicBezTo>
                  <a:cubicBezTo>
                    <a:pt x="415" y="226"/>
                    <a:pt x="415" y="226"/>
                    <a:pt x="415" y="226"/>
                  </a:cubicBezTo>
                  <a:cubicBezTo>
                    <a:pt x="415" y="228"/>
                    <a:pt x="415" y="230"/>
                    <a:pt x="415" y="233"/>
                  </a:cubicBezTo>
                  <a:close/>
                  <a:moveTo>
                    <a:pt x="0" y="218"/>
                  </a:moveTo>
                  <a:cubicBezTo>
                    <a:pt x="0" y="215"/>
                    <a:pt x="0" y="213"/>
                    <a:pt x="0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0" y="213"/>
                    <a:pt x="20" y="215"/>
                    <a:pt x="20" y="217"/>
                  </a:cubicBezTo>
                  <a:lnTo>
                    <a:pt x="0" y="218"/>
                  </a:lnTo>
                  <a:close/>
                  <a:moveTo>
                    <a:pt x="416" y="215"/>
                  </a:moveTo>
                  <a:cubicBezTo>
                    <a:pt x="396" y="215"/>
                    <a:pt x="396" y="215"/>
                    <a:pt x="396" y="215"/>
                  </a:cubicBezTo>
                  <a:cubicBezTo>
                    <a:pt x="396" y="213"/>
                    <a:pt x="396" y="211"/>
                    <a:pt x="396" y="208"/>
                  </a:cubicBezTo>
                  <a:cubicBezTo>
                    <a:pt x="396" y="208"/>
                    <a:pt x="396" y="208"/>
                    <a:pt x="396" y="208"/>
                  </a:cubicBezTo>
                  <a:cubicBezTo>
                    <a:pt x="416" y="208"/>
                    <a:pt x="416" y="208"/>
                    <a:pt x="416" y="208"/>
                  </a:cubicBezTo>
                  <a:cubicBezTo>
                    <a:pt x="416" y="208"/>
                    <a:pt x="416" y="208"/>
                    <a:pt x="416" y="208"/>
                  </a:cubicBezTo>
                  <a:cubicBezTo>
                    <a:pt x="416" y="211"/>
                    <a:pt x="416" y="213"/>
                    <a:pt x="416" y="215"/>
                  </a:cubicBezTo>
                  <a:close/>
                  <a:moveTo>
                    <a:pt x="20" y="201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198"/>
                    <a:pt x="0" y="196"/>
                    <a:pt x="1" y="193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20" y="197"/>
                    <a:pt x="20" y="199"/>
                    <a:pt x="20" y="201"/>
                  </a:cubicBezTo>
                  <a:close/>
                  <a:moveTo>
                    <a:pt x="396" y="198"/>
                  </a:moveTo>
                  <a:cubicBezTo>
                    <a:pt x="396" y="196"/>
                    <a:pt x="396" y="194"/>
                    <a:pt x="395" y="192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93"/>
                    <a:pt x="416" y="195"/>
                    <a:pt x="416" y="197"/>
                  </a:cubicBezTo>
                  <a:lnTo>
                    <a:pt x="396" y="198"/>
                  </a:lnTo>
                  <a:close/>
                  <a:moveTo>
                    <a:pt x="21" y="185"/>
                  </a:moveTo>
                  <a:cubicBezTo>
                    <a:pt x="2" y="183"/>
                    <a:pt x="2" y="183"/>
                    <a:pt x="2" y="183"/>
                  </a:cubicBezTo>
                  <a:cubicBezTo>
                    <a:pt x="2" y="180"/>
                    <a:pt x="2" y="178"/>
                    <a:pt x="3" y="176"/>
                  </a:cubicBezTo>
                  <a:cubicBezTo>
                    <a:pt x="22" y="179"/>
                    <a:pt x="22" y="179"/>
                    <a:pt x="22" y="179"/>
                  </a:cubicBezTo>
                  <a:cubicBezTo>
                    <a:pt x="22" y="181"/>
                    <a:pt x="22" y="183"/>
                    <a:pt x="21" y="185"/>
                  </a:cubicBezTo>
                  <a:close/>
                  <a:moveTo>
                    <a:pt x="394" y="183"/>
                  </a:moveTo>
                  <a:cubicBezTo>
                    <a:pt x="394" y="180"/>
                    <a:pt x="394" y="178"/>
                    <a:pt x="393" y="176"/>
                  </a:cubicBezTo>
                  <a:cubicBezTo>
                    <a:pt x="413" y="173"/>
                    <a:pt x="413" y="173"/>
                    <a:pt x="413" y="173"/>
                  </a:cubicBezTo>
                  <a:cubicBezTo>
                    <a:pt x="413" y="175"/>
                    <a:pt x="414" y="178"/>
                    <a:pt x="414" y="180"/>
                  </a:cubicBezTo>
                  <a:lnTo>
                    <a:pt x="394" y="183"/>
                  </a:lnTo>
                  <a:close/>
                  <a:moveTo>
                    <a:pt x="24" y="170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5" y="163"/>
                    <a:pt x="5" y="161"/>
                    <a:pt x="6" y="159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6"/>
                    <a:pt x="24" y="168"/>
                    <a:pt x="24" y="170"/>
                  </a:cubicBezTo>
                  <a:close/>
                  <a:moveTo>
                    <a:pt x="392" y="167"/>
                  </a:moveTo>
                  <a:cubicBezTo>
                    <a:pt x="391" y="165"/>
                    <a:pt x="391" y="163"/>
                    <a:pt x="390" y="161"/>
                  </a:cubicBezTo>
                  <a:cubicBezTo>
                    <a:pt x="409" y="156"/>
                    <a:pt x="409" y="156"/>
                    <a:pt x="409" y="156"/>
                  </a:cubicBezTo>
                  <a:cubicBezTo>
                    <a:pt x="410" y="158"/>
                    <a:pt x="410" y="160"/>
                    <a:pt x="411" y="163"/>
                  </a:cubicBezTo>
                  <a:lnTo>
                    <a:pt x="392" y="167"/>
                  </a:lnTo>
                  <a:close/>
                  <a:moveTo>
                    <a:pt x="28" y="154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7"/>
                    <a:pt x="10" y="144"/>
                    <a:pt x="11" y="142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29" y="150"/>
                    <a:pt x="28" y="152"/>
                    <a:pt x="28" y="154"/>
                  </a:cubicBezTo>
                  <a:close/>
                  <a:moveTo>
                    <a:pt x="387" y="152"/>
                  </a:moveTo>
                  <a:cubicBezTo>
                    <a:pt x="387" y="150"/>
                    <a:pt x="386" y="148"/>
                    <a:pt x="385" y="146"/>
                  </a:cubicBezTo>
                  <a:cubicBezTo>
                    <a:pt x="404" y="139"/>
                    <a:pt x="404" y="139"/>
                    <a:pt x="404" y="139"/>
                  </a:cubicBezTo>
                  <a:cubicBezTo>
                    <a:pt x="405" y="141"/>
                    <a:pt x="406" y="144"/>
                    <a:pt x="406" y="146"/>
                  </a:cubicBezTo>
                  <a:lnTo>
                    <a:pt x="387" y="152"/>
                  </a:lnTo>
                  <a:close/>
                  <a:moveTo>
                    <a:pt x="33" y="140"/>
                  </a:moveTo>
                  <a:cubicBezTo>
                    <a:pt x="14" y="132"/>
                    <a:pt x="14" y="132"/>
                    <a:pt x="14" y="132"/>
                  </a:cubicBezTo>
                  <a:cubicBezTo>
                    <a:pt x="15" y="130"/>
                    <a:pt x="16" y="128"/>
                    <a:pt x="17" y="12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6"/>
                    <a:pt x="34" y="138"/>
                    <a:pt x="33" y="140"/>
                  </a:cubicBezTo>
                  <a:close/>
                  <a:moveTo>
                    <a:pt x="382" y="137"/>
                  </a:moveTo>
                  <a:cubicBezTo>
                    <a:pt x="381" y="135"/>
                    <a:pt x="380" y="133"/>
                    <a:pt x="380" y="131"/>
                  </a:cubicBezTo>
                  <a:cubicBezTo>
                    <a:pt x="398" y="123"/>
                    <a:pt x="398" y="123"/>
                    <a:pt x="398" y="123"/>
                  </a:cubicBezTo>
                  <a:cubicBezTo>
                    <a:pt x="399" y="125"/>
                    <a:pt x="400" y="127"/>
                    <a:pt x="401" y="130"/>
                  </a:cubicBezTo>
                  <a:lnTo>
                    <a:pt x="382" y="137"/>
                  </a:lnTo>
                  <a:close/>
                  <a:moveTo>
                    <a:pt x="39" y="125"/>
                  </a:moveTo>
                  <a:cubicBezTo>
                    <a:pt x="22" y="116"/>
                    <a:pt x="22" y="116"/>
                    <a:pt x="22" y="116"/>
                  </a:cubicBezTo>
                  <a:cubicBezTo>
                    <a:pt x="23" y="114"/>
                    <a:pt x="24" y="112"/>
                    <a:pt x="25" y="11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1" y="121"/>
                    <a:pt x="40" y="123"/>
                    <a:pt x="39" y="125"/>
                  </a:cubicBezTo>
                  <a:close/>
                  <a:moveTo>
                    <a:pt x="376" y="123"/>
                  </a:moveTo>
                  <a:cubicBezTo>
                    <a:pt x="375" y="121"/>
                    <a:pt x="374" y="119"/>
                    <a:pt x="373" y="117"/>
                  </a:cubicBezTo>
                  <a:cubicBezTo>
                    <a:pt x="390" y="108"/>
                    <a:pt x="390" y="108"/>
                    <a:pt x="390" y="108"/>
                  </a:cubicBezTo>
                  <a:cubicBezTo>
                    <a:pt x="391" y="110"/>
                    <a:pt x="392" y="112"/>
                    <a:pt x="393" y="114"/>
                  </a:cubicBezTo>
                  <a:lnTo>
                    <a:pt x="376" y="123"/>
                  </a:lnTo>
                  <a:close/>
                  <a:moveTo>
                    <a:pt x="47" y="111"/>
                  </a:moveTo>
                  <a:cubicBezTo>
                    <a:pt x="30" y="101"/>
                    <a:pt x="30" y="101"/>
                    <a:pt x="30" y="101"/>
                  </a:cubicBezTo>
                  <a:cubicBezTo>
                    <a:pt x="31" y="99"/>
                    <a:pt x="32" y="97"/>
                    <a:pt x="34" y="9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9" y="108"/>
                    <a:pt x="48" y="110"/>
                    <a:pt x="47" y="111"/>
                  </a:cubicBezTo>
                  <a:close/>
                  <a:moveTo>
                    <a:pt x="368" y="109"/>
                  </a:moveTo>
                  <a:cubicBezTo>
                    <a:pt x="367" y="107"/>
                    <a:pt x="366" y="106"/>
                    <a:pt x="364" y="104"/>
                  </a:cubicBezTo>
                  <a:cubicBezTo>
                    <a:pt x="381" y="93"/>
                    <a:pt x="381" y="93"/>
                    <a:pt x="381" y="93"/>
                  </a:cubicBezTo>
                  <a:cubicBezTo>
                    <a:pt x="382" y="95"/>
                    <a:pt x="383" y="97"/>
                    <a:pt x="385" y="99"/>
                  </a:cubicBezTo>
                  <a:lnTo>
                    <a:pt x="368" y="109"/>
                  </a:lnTo>
                  <a:close/>
                  <a:moveTo>
                    <a:pt x="56" y="98"/>
                  </a:moveTo>
                  <a:cubicBezTo>
                    <a:pt x="40" y="87"/>
                    <a:pt x="40" y="87"/>
                    <a:pt x="40" y="87"/>
                  </a:cubicBezTo>
                  <a:cubicBezTo>
                    <a:pt x="41" y="85"/>
                    <a:pt x="42" y="83"/>
                    <a:pt x="44" y="81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8" y="95"/>
                    <a:pt x="57" y="96"/>
                    <a:pt x="56" y="98"/>
                  </a:cubicBezTo>
                  <a:close/>
                  <a:moveTo>
                    <a:pt x="359" y="96"/>
                  </a:moveTo>
                  <a:cubicBezTo>
                    <a:pt x="358" y="94"/>
                    <a:pt x="356" y="93"/>
                    <a:pt x="355" y="91"/>
                  </a:cubicBezTo>
                  <a:cubicBezTo>
                    <a:pt x="371" y="79"/>
                    <a:pt x="371" y="79"/>
                    <a:pt x="371" y="79"/>
                  </a:cubicBezTo>
                  <a:cubicBezTo>
                    <a:pt x="372" y="81"/>
                    <a:pt x="373" y="82"/>
                    <a:pt x="375" y="84"/>
                  </a:cubicBezTo>
                  <a:lnTo>
                    <a:pt x="359" y="96"/>
                  </a:lnTo>
                  <a:close/>
                  <a:moveTo>
                    <a:pt x="65" y="86"/>
                  </a:moveTo>
                  <a:cubicBezTo>
                    <a:pt x="50" y="73"/>
                    <a:pt x="50" y="73"/>
                    <a:pt x="50" y="73"/>
                  </a:cubicBezTo>
                  <a:cubicBezTo>
                    <a:pt x="52" y="71"/>
                    <a:pt x="53" y="69"/>
                    <a:pt x="55" y="68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68" y="83"/>
                    <a:pt x="67" y="84"/>
                    <a:pt x="65" y="86"/>
                  </a:cubicBezTo>
                  <a:close/>
                  <a:moveTo>
                    <a:pt x="349" y="84"/>
                  </a:moveTo>
                  <a:cubicBezTo>
                    <a:pt x="348" y="82"/>
                    <a:pt x="346" y="81"/>
                    <a:pt x="345" y="79"/>
                  </a:cubicBezTo>
                  <a:cubicBezTo>
                    <a:pt x="359" y="66"/>
                    <a:pt x="359" y="66"/>
                    <a:pt x="359" y="66"/>
                  </a:cubicBezTo>
                  <a:cubicBezTo>
                    <a:pt x="361" y="67"/>
                    <a:pt x="362" y="69"/>
                    <a:pt x="364" y="71"/>
                  </a:cubicBezTo>
                  <a:lnTo>
                    <a:pt x="349" y="84"/>
                  </a:lnTo>
                  <a:close/>
                  <a:moveTo>
                    <a:pt x="76" y="74"/>
                  </a:moveTo>
                  <a:cubicBezTo>
                    <a:pt x="62" y="60"/>
                    <a:pt x="62" y="60"/>
                    <a:pt x="62" y="60"/>
                  </a:cubicBezTo>
                  <a:cubicBezTo>
                    <a:pt x="64" y="59"/>
                    <a:pt x="66" y="57"/>
                    <a:pt x="67" y="55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79" y="71"/>
                    <a:pt x="78" y="73"/>
                    <a:pt x="76" y="74"/>
                  </a:cubicBezTo>
                  <a:close/>
                  <a:moveTo>
                    <a:pt x="338" y="73"/>
                  </a:moveTo>
                  <a:cubicBezTo>
                    <a:pt x="337" y="71"/>
                    <a:pt x="335" y="70"/>
                    <a:pt x="333" y="68"/>
                  </a:cubicBezTo>
                  <a:cubicBezTo>
                    <a:pt x="347" y="53"/>
                    <a:pt x="347" y="53"/>
                    <a:pt x="347" y="53"/>
                  </a:cubicBezTo>
                  <a:cubicBezTo>
                    <a:pt x="348" y="55"/>
                    <a:pt x="350" y="57"/>
                    <a:pt x="352" y="58"/>
                  </a:cubicBezTo>
                  <a:lnTo>
                    <a:pt x="338" y="73"/>
                  </a:lnTo>
                  <a:close/>
                  <a:moveTo>
                    <a:pt x="88" y="64"/>
                  </a:moveTo>
                  <a:cubicBezTo>
                    <a:pt x="75" y="48"/>
                    <a:pt x="75" y="48"/>
                    <a:pt x="75" y="48"/>
                  </a:cubicBezTo>
                  <a:cubicBezTo>
                    <a:pt x="77" y="47"/>
                    <a:pt x="79" y="46"/>
                    <a:pt x="81" y="44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1" y="61"/>
                    <a:pt x="89" y="62"/>
                    <a:pt x="88" y="64"/>
                  </a:cubicBezTo>
                  <a:close/>
                  <a:moveTo>
                    <a:pt x="326" y="62"/>
                  </a:moveTo>
                  <a:cubicBezTo>
                    <a:pt x="325" y="61"/>
                    <a:pt x="323" y="60"/>
                    <a:pt x="321" y="58"/>
                  </a:cubicBezTo>
                  <a:cubicBezTo>
                    <a:pt x="333" y="42"/>
                    <a:pt x="333" y="42"/>
                    <a:pt x="333" y="42"/>
                  </a:cubicBezTo>
                  <a:cubicBezTo>
                    <a:pt x="335" y="44"/>
                    <a:pt x="337" y="45"/>
                    <a:pt x="339" y="47"/>
                  </a:cubicBezTo>
                  <a:lnTo>
                    <a:pt x="326" y="62"/>
                  </a:lnTo>
                  <a:close/>
                  <a:moveTo>
                    <a:pt x="100" y="54"/>
                  </a:moveTo>
                  <a:cubicBezTo>
                    <a:pt x="89" y="38"/>
                    <a:pt x="89" y="38"/>
                    <a:pt x="89" y="38"/>
                  </a:cubicBezTo>
                  <a:cubicBezTo>
                    <a:pt x="91" y="37"/>
                    <a:pt x="93" y="35"/>
                    <a:pt x="95" y="34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4" y="52"/>
                    <a:pt x="102" y="53"/>
                    <a:pt x="100" y="54"/>
                  </a:cubicBezTo>
                  <a:close/>
                  <a:moveTo>
                    <a:pt x="314" y="53"/>
                  </a:moveTo>
                  <a:cubicBezTo>
                    <a:pt x="312" y="52"/>
                    <a:pt x="310" y="50"/>
                    <a:pt x="308" y="49"/>
                  </a:cubicBezTo>
                  <a:cubicBezTo>
                    <a:pt x="319" y="33"/>
                    <a:pt x="319" y="33"/>
                    <a:pt x="319" y="33"/>
                  </a:cubicBezTo>
                  <a:cubicBezTo>
                    <a:pt x="321" y="34"/>
                    <a:pt x="323" y="35"/>
                    <a:pt x="325" y="36"/>
                  </a:cubicBezTo>
                  <a:lnTo>
                    <a:pt x="314" y="53"/>
                  </a:lnTo>
                  <a:close/>
                  <a:moveTo>
                    <a:pt x="114" y="46"/>
                  </a:moveTo>
                  <a:cubicBezTo>
                    <a:pt x="104" y="29"/>
                    <a:pt x="104" y="29"/>
                    <a:pt x="104" y="29"/>
                  </a:cubicBezTo>
                  <a:cubicBezTo>
                    <a:pt x="106" y="27"/>
                    <a:pt x="108" y="26"/>
                    <a:pt x="110" y="25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7" y="44"/>
                    <a:pt x="115" y="45"/>
                    <a:pt x="114" y="46"/>
                  </a:cubicBezTo>
                  <a:close/>
                  <a:moveTo>
                    <a:pt x="300" y="44"/>
                  </a:moveTo>
                  <a:cubicBezTo>
                    <a:pt x="298" y="43"/>
                    <a:pt x="297" y="42"/>
                    <a:pt x="295" y="41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6" y="25"/>
                    <a:pt x="308" y="26"/>
                    <a:pt x="310" y="27"/>
                  </a:cubicBezTo>
                  <a:lnTo>
                    <a:pt x="300" y="44"/>
                  </a:lnTo>
                  <a:close/>
                  <a:moveTo>
                    <a:pt x="128" y="38"/>
                  </a:moveTo>
                  <a:cubicBezTo>
                    <a:pt x="119" y="20"/>
                    <a:pt x="119" y="20"/>
                    <a:pt x="119" y="20"/>
                  </a:cubicBezTo>
                  <a:cubicBezTo>
                    <a:pt x="121" y="19"/>
                    <a:pt x="123" y="19"/>
                    <a:pt x="125" y="18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1" y="37"/>
                    <a:pt x="129" y="38"/>
                    <a:pt x="128" y="38"/>
                  </a:cubicBezTo>
                  <a:close/>
                  <a:moveTo>
                    <a:pt x="286" y="37"/>
                  </a:moveTo>
                  <a:cubicBezTo>
                    <a:pt x="284" y="36"/>
                    <a:pt x="282" y="36"/>
                    <a:pt x="280" y="35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90" y="17"/>
                    <a:pt x="292" y="18"/>
                    <a:pt x="294" y="19"/>
                  </a:cubicBezTo>
                  <a:lnTo>
                    <a:pt x="286" y="37"/>
                  </a:lnTo>
                  <a:close/>
                  <a:moveTo>
                    <a:pt x="142" y="32"/>
                  </a:moveTo>
                  <a:cubicBezTo>
                    <a:pt x="135" y="14"/>
                    <a:pt x="135" y="14"/>
                    <a:pt x="135" y="14"/>
                  </a:cubicBezTo>
                  <a:cubicBezTo>
                    <a:pt x="137" y="13"/>
                    <a:pt x="139" y="12"/>
                    <a:pt x="142" y="11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6" y="31"/>
                    <a:pt x="144" y="32"/>
                    <a:pt x="142" y="32"/>
                  </a:cubicBezTo>
                  <a:close/>
                  <a:moveTo>
                    <a:pt x="272" y="31"/>
                  </a:moveTo>
                  <a:cubicBezTo>
                    <a:pt x="270" y="31"/>
                    <a:pt x="268" y="30"/>
                    <a:pt x="266" y="29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4" y="11"/>
                    <a:pt x="276" y="12"/>
                    <a:pt x="278" y="13"/>
                  </a:cubicBezTo>
                  <a:lnTo>
                    <a:pt x="272" y="31"/>
                  </a:lnTo>
                  <a:close/>
                  <a:moveTo>
                    <a:pt x="157" y="27"/>
                  </a:moveTo>
                  <a:cubicBezTo>
                    <a:pt x="152" y="8"/>
                    <a:pt x="152" y="8"/>
                    <a:pt x="152" y="8"/>
                  </a:cubicBezTo>
                  <a:cubicBezTo>
                    <a:pt x="154" y="8"/>
                    <a:pt x="156" y="7"/>
                    <a:pt x="158" y="6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1" y="26"/>
                    <a:pt x="159" y="27"/>
                    <a:pt x="157" y="27"/>
                  </a:cubicBezTo>
                  <a:close/>
                  <a:moveTo>
                    <a:pt x="257" y="27"/>
                  </a:moveTo>
                  <a:cubicBezTo>
                    <a:pt x="255" y="26"/>
                    <a:pt x="252" y="26"/>
                    <a:pt x="250" y="25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7" y="6"/>
                    <a:pt x="259" y="7"/>
                    <a:pt x="262" y="7"/>
                  </a:cubicBezTo>
                  <a:lnTo>
                    <a:pt x="257" y="27"/>
                  </a:lnTo>
                  <a:close/>
                  <a:moveTo>
                    <a:pt x="172" y="24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71" y="4"/>
                    <a:pt x="173" y="3"/>
                    <a:pt x="175" y="3"/>
                  </a:cubicBezTo>
                  <a:cubicBezTo>
                    <a:pt x="178" y="23"/>
                    <a:pt x="178" y="23"/>
                    <a:pt x="178" y="23"/>
                  </a:cubicBezTo>
                  <a:cubicBezTo>
                    <a:pt x="176" y="23"/>
                    <a:pt x="174" y="23"/>
                    <a:pt x="172" y="24"/>
                  </a:cubicBezTo>
                  <a:close/>
                  <a:moveTo>
                    <a:pt x="241" y="23"/>
                  </a:moveTo>
                  <a:cubicBezTo>
                    <a:pt x="239" y="23"/>
                    <a:pt x="237" y="23"/>
                    <a:pt x="235" y="22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40" y="3"/>
                    <a:pt x="242" y="3"/>
                    <a:pt x="245" y="4"/>
                  </a:cubicBezTo>
                  <a:lnTo>
                    <a:pt x="241" y="23"/>
                  </a:lnTo>
                  <a:close/>
                  <a:moveTo>
                    <a:pt x="188" y="21"/>
                  </a:moveTo>
                  <a:cubicBezTo>
                    <a:pt x="186" y="2"/>
                    <a:pt x="186" y="2"/>
                    <a:pt x="186" y="2"/>
                  </a:cubicBezTo>
                  <a:cubicBezTo>
                    <a:pt x="188" y="1"/>
                    <a:pt x="190" y="1"/>
                    <a:pt x="193" y="1"/>
                  </a:cubicBezTo>
                  <a:cubicBezTo>
                    <a:pt x="194" y="21"/>
                    <a:pt x="194" y="21"/>
                    <a:pt x="194" y="21"/>
                  </a:cubicBezTo>
                  <a:cubicBezTo>
                    <a:pt x="192" y="21"/>
                    <a:pt x="190" y="21"/>
                    <a:pt x="188" y="21"/>
                  </a:cubicBezTo>
                  <a:close/>
                  <a:moveTo>
                    <a:pt x="226" y="21"/>
                  </a:moveTo>
                  <a:cubicBezTo>
                    <a:pt x="223" y="21"/>
                    <a:pt x="221" y="21"/>
                    <a:pt x="219" y="21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23" y="1"/>
                    <a:pt x="225" y="1"/>
                    <a:pt x="227" y="1"/>
                  </a:cubicBezTo>
                  <a:lnTo>
                    <a:pt x="226" y="21"/>
                  </a:lnTo>
                  <a:close/>
                  <a:moveTo>
                    <a:pt x="204" y="20"/>
                  </a:moveTo>
                  <a:cubicBezTo>
                    <a:pt x="203" y="1"/>
                    <a:pt x="203" y="1"/>
                    <a:pt x="203" y="1"/>
                  </a:cubicBezTo>
                  <a:cubicBezTo>
                    <a:pt x="205" y="0"/>
                    <a:pt x="206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0" y="20"/>
                    <a:pt x="210" y="20"/>
                    <a:pt x="210" y="20"/>
                  </a:cubicBezTo>
                  <a:cubicBezTo>
                    <a:pt x="208" y="20"/>
                    <a:pt x="208" y="20"/>
                    <a:pt x="208" y="20"/>
                  </a:cubicBezTo>
                  <a:cubicBezTo>
                    <a:pt x="207" y="20"/>
                    <a:pt x="205" y="20"/>
                    <a:pt x="204" y="2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06"/>
            <p:cNvSpPr>
              <a:spLocks/>
            </p:cNvSpPr>
            <p:nvPr/>
          </p:nvSpPr>
          <p:spPr bwMode="auto">
            <a:xfrm>
              <a:off x="5327650" y="4800600"/>
              <a:ext cx="441325" cy="207963"/>
            </a:xfrm>
            <a:custGeom>
              <a:avLst/>
              <a:gdLst>
                <a:gd name="T0" fmla="*/ 0 w 168"/>
                <a:gd name="T1" fmla="*/ 62 h 79"/>
                <a:gd name="T2" fmla="*/ 168 w 168"/>
                <a:gd name="T3" fmla="*/ 0 h 79"/>
                <a:gd name="T4" fmla="*/ 0 w 168"/>
                <a:gd name="T5" fmla="*/ 6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79">
                  <a:moveTo>
                    <a:pt x="0" y="62"/>
                  </a:moveTo>
                  <a:cubicBezTo>
                    <a:pt x="0" y="62"/>
                    <a:pt x="93" y="57"/>
                    <a:pt x="168" y="0"/>
                  </a:cubicBezTo>
                  <a:cubicBezTo>
                    <a:pt x="168" y="0"/>
                    <a:pt x="121" y="79"/>
                    <a:pt x="0" y="6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07"/>
            <p:cNvSpPr>
              <a:spLocks noEditPoints="1"/>
            </p:cNvSpPr>
            <p:nvPr/>
          </p:nvSpPr>
          <p:spPr bwMode="auto">
            <a:xfrm>
              <a:off x="6076950" y="5413375"/>
              <a:ext cx="715963" cy="681038"/>
            </a:xfrm>
            <a:custGeom>
              <a:avLst/>
              <a:gdLst>
                <a:gd name="T0" fmla="*/ 241 w 272"/>
                <a:gd name="T1" fmla="*/ 48 h 259"/>
                <a:gd name="T2" fmla="*/ 136 w 272"/>
                <a:gd name="T3" fmla="*/ 31 h 259"/>
                <a:gd name="T4" fmla="*/ 31 w 272"/>
                <a:gd name="T5" fmla="*/ 48 h 259"/>
                <a:gd name="T6" fmla="*/ 16 w 272"/>
                <a:gd name="T7" fmla="*/ 164 h 259"/>
                <a:gd name="T8" fmla="*/ 96 w 272"/>
                <a:gd name="T9" fmla="*/ 249 h 259"/>
                <a:gd name="T10" fmla="*/ 191 w 272"/>
                <a:gd name="T11" fmla="*/ 200 h 259"/>
                <a:gd name="T12" fmla="*/ 266 w 272"/>
                <a:gd name="T13" fmla="*/ 125 h 259"/>
                <a:gd name="T14" fmla="*/ 187 w 272"/>
                <a:gd name="T15" fmla="*/ 164 h 259"/>
                <a:gd name="T16" fmla="*/ 163 w 272"/>
                <a:gd name="T17" fmla="*/ 161 h 259"/>
                <a:gd name="T18" fmla="*/ 186 w 272"/>
                <a:gd name="T19" fmla="*/ 191 h 259"/>
                <a:gd name="T20" fmla="*/ 160 w 272"/>
                <a:gd name="T21" fmla="*/ 164 h 259"/>
                <a:gd name="T22" fmla="*/ 168 w 272"/>
                <a:gd name="T23" fmla="*/ 193 h 259"/>
                <a:gd name="T24" fmla="*/ 155 w 272"/>
                <a:gd name="T25" fmla="*/ 189 h 259"/>
                <a:gd name="T26" fmla="*/ 138 w 272"/>
                <a:gd name="T27" fmla="*/ 192 h 259"/>
                <a:gd name="T28" fmla="*/ 127 w 272"/>
                <a:gd name="T29" fmla="*/ 201 h 259"/>
                <a:gd name="T30" fmla="*/ 125 w 272"/>
                <a:gd name="T31" fmla="*/ 170 h 259"/>
                <a:gd name="T32" fmla="*/ 113 w 272"/>
                <a:gd name="T33" fmla="*/ 205 h 259"/>
                <a:gd name="T34" fmla="*/ 113 w 272"/>
                <a:gd name="T35" fmla="*/ 188 h 259"/>
                <a:gd name="T36" fmla="*/ 118 w 272"/>
                <a:gd name="T37" fmla="*/ 167 h 259"/>
                <a:gd name="T38" fmla="*/ 99 w 272"/>
                <a:gd name="T39" fmla="*/ 190 h 259"/>
                <a:gd name="T40" fmla="*/ 95 w 272"/>
                <a:gd name="T41" fmla="*/ 176 h 259"/>
                <a:gd name="T42" fmla="*/ 85 w 272"/>
                <a:gd name="T43" fmla="*/ 164 h 259"/>
                <a:gd name="T44" fmla="*/ 72 w 272"/>
                <a:gd name="T45" fmla="*/ 158 h 259"/>
                <a:gd name="T46" fmla="*/ 97 w 272"/>
                <a:gd name="T47" fmla="*/ 141 h 259"/>
                <a:gd name="T48" fmla="*/ 59 w 272"/>
                <a:gd name="T49" fmla="*/ 145 h 259"/>
                <a:gd name="T50" fmla="*/ 97 w 272"/>
                <a:gd name="T51" fmla="*/ 136 h 259"/>
                <a:gd name="T52" fmla="*/ 76 w 272"/>
                <a:gd name="T53" fmla="*/ 123 h 259"/>
                <a:gd name="T54" fmla="*/ 59 w 272"/>
                <a:gd name="T55" fmla="*/ 118 h 259"/>
                <a:gd name="T56" fmla="*/ 86 w 272"/>
                <a:gd name="T57" fmla="*/ 120 h 259"/>
                <a:gd name="T58" fmla="*/ 101 w 272"/>
                <a:gd name="T59" fmla="*/ 114 h 259"/>
                <a:gd name="T60" fmla="*/ 69 w 272"/>
                <a:gd name="T61" fmla="*/ 93 h 259"/>
                <a:gd name="T62" fmla="*/ 103 w 272"/>
                <a:gd name="T63" fmla="*/ 110 h 259"/>
                <a:gd name="T64" fmla="*/ 85 w 272"/>
                <a:gd name="T65" fmla="*/ 85 h 259"/>
                <a:gd name="T66" fmla="*/ 99 w 272"/>
                <a:gd name="T67" fmla="*/ 84 h 259"/>
                <a:gd name="T68" fmla="*/ 113 w 272"/>
                <a:gd name="T69" fmla="*/ 76 h 259"/>
                <a:gd name="T70" fmla="*/ 116 w 272"/>
                <a:gd name="T71" fmla="*/ 59 h 259"/>
                <a:gd name="T72" fmla="*/ 118 w 272"/>
                <a:gd name="T73" fmla="*/ 74 h 259"/>
                <a:gd name="T74" fmla="*/ 134 w 272"/>
                <a:gd name="T75" fmla="*/ 92 h 259"/>
                <a:gd name="T76" fmla="*/ 136 w 272"/>
                <a:gd name="T77" fmla="*/ 54 h 259"/>
                <a:gd name="T78" fmla="*/ 138 w 272"/>
                <a:gd name="T79" fmla="*/ 92 h 259"/>
                <a:gd name="T80" fmla="*/ 155 w 272"/>
                <a:gd name="T81" fmla="*/ 74 h 259"/>
                <a:gd name="T82" fmla="*/ 156 w 272"/>
                <a:gd name="T83" fmla="*/ 59 h 259"/>
                <a:gd name="T84" fmla="*/ 159 w 272"/>
                <a:gd name="T85" fmla="*/ 76 h 259"/>
                <a:gd name="T86" fmla="*/ 173 w 272"/>
                <a:gd name="T87" fmla="*/ 84 h 259"/>
                <a:gd name="T88" fmla="*/ 187 w 272"/>
                <a:gd name="T89" fmla="*/ 85 h 259"/>
                <a:gd name="T90" fmla="*/ 169 w 272"/>
                <a:gd name="T91" fmla="*/ 110 h 259"/>
                <a:gd name="T92" fmla="*/ 204 w 272"/>
                <a:gd name="T93" fmla="*/ 93 h 259"/>
                <a:gd name="T94" fmla="*/ 172 w 272"/>
                <a:gd name="T95" fmla="*/ 114 h 259"/>
                <a:gd name="T96" fmla="*/ 202 w 272"/>
                <a:gd name="T97" fmla="*/ 111 h 259"/>
                <a:gd name="T98" fmla="*/ 196 w 272"/>
                <a:gd name="T99" fmla="*/ 123 h 259"/>
                <a:gd name="T100" fmla="*/ 176 w 272"/>
                <a:gd name="T101" fmla="*/ 136 h 259"/>
                <a:gd name="T102" fmla="*/ 213 w 272"/>
                <a:gd name="T103" fmla="*/ 145 h 259"/>
                <a:gd name="T104" fmla="*/ 175 w 272"/>
                <a:gd name="T105" fmla="*/ 141 h 259"/>
                <a:gd name="T106" fmla="*/ 200 w 272"/>
                <a:gd name="T107" fmla="*/ 158 h 259"/>
                <a:gd name="T108" fmla="*/ 191 w 272"/>
                <a:gd name="T109" fmla="*/ 17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2" h="259">
                  <a:moveTo>
                    <a:pt x="266" y="125"/>
                  </a:moveTo>
                  <a:cubicBezTo>
                    <a:pt x="258" y="104"/>
                    <a:pt x="232" y="97"/>
                    <a:pt x="225" y="96"/>
                  </a:cubicBezTo>
                  <a:cubicBezTo>
                    <a:pt x="230" y="91"/>
                    <a:pt x="247" y="70"/>
                    <a:pt x="241" y="48"/>
                  </a:cubicBezTo>
                  <a:cubicBezTo>
                    <a:pt x="238" y="34"/>
                    <a:pt x="226" y="24"/>
                    <a:pt x="210" y="22"/>
                  </a:cubicBezTo>
                  <a:cubicBezTo>
                    <a:pt x="204" y="8"/>
                    <a:pt x="190" y="0"/>
                    <a:pt x="177" y="1"/>
                  </a:cubicBezTo>
                  <a:cubicBezTo>
                    <a:pt x="154" y="2"/>
                    <a:pt x="139" y="25"/>
                    <a:pt x="136" y="31"/>
                  </a:cubicBezTo>
                  <a:cubicBezTo>
                    <a:pt x="133" y="25"/>
                    <a:pt x="118" y="2"/>
                    <a:pt x="95" y="1"/>
                  </a:cubicBezTo>
                  <a:cubicBezTo>
                    <a:pt x="82" y="0"/>
                    <a:pt x="68" y="8"/>
                    <a:pt x="62" y="22"/>
                  </a:cubicBezTo>
                  <a:cubicBezTo>
                    <a:pt x="46" y="24"/>
                    <a:pt x="34" y="34"/>
                    <a:pt x="31" y="48"/>
                  </a:cubicBezTo>
                  <a:cubicBezTo>
                    <a:pt x="25" y="70"/>
                    <a:pt x="42" y="91"/>
                    <a:pt x="47" y="96"/>
                  </a:cubicBezTo>
                  <a:cubicBezTo>
                    <a:pt x="40" y="97"/>
                    <a:pt x="14" y="104"/>
                    <a:pt x="6" y="125"/>
                  </a:cubicBezTo>
                  <a:cubicBezTo>
                    <a:pt x="0" y="138"/>
                    <a:pt x="4" y="153"/>
                    <a:pt x="16" y="164"/>
                  </a:cubicBezTo>
                  <a:cubicBezTo>
                    <a:pt x="12" y="179"/>
                    <a:pt x="19" y="194"/>
                    <a:pt x="30" y="201"/>
                  </a:cubicBezTo>
                  <a:cubicBezTo>
                    <a:pt x="50" y="213"/>
                    <a:pt x="75" y="203"/>
                    <a:pt x="81" y="200"/>
                  </a:cubicBezTo>
                  <a:cubicBezTo>
                    <a:pt x="80" y="207"/>
                    <a:pt x="78" y="234"/>
                    <a:pt x="96" y="249"/>
                  </a:cubicBezTo>
                  <a:cubicBezTo>
                    <a:pt x="107" y="258"/>
                    <a:pt x="123" y="259"/>
                    <a:pt x="136" y="251"/>
                  </a:cubicBezTo>
                  <a:cubicBezTo>
                    <a:pt x="149" y="259"/>
                    <a:pt x="165" y="258"/>
                    <a:pt x="176" y="249"/>
                  </a:cubicBezTo>
                  <a:cubicBezTo>
                    <a:pt x="194" y="234"/>
                    <a:pt x="192" y="207"/>
                    <a:pt x="191" y="200"/>
                  </a:cubicBezTo>
                  <a:cubicBezTo>
                    <a:pt x="197" y="203"/>
                    <a:pt x="222" y="213"/>
                    <a:pt x="242" y="201"/>
                  </a:cubicBezTo>
                  <a:cubicBezTo>
                    <a:pt x="253" y="194"/>
                    <a:pt x="260" y="179"/>
                    <a:pt x="256" y="164"/>
                  </a:cubicBezTo>
                  <a:cubicBezTo>
                    <a:pt x="268" y="153"/>
                    <a:pt x="272" y="138"/>
                    <a:pt x="266" y="125"/>
                  </a:cubicBezTo>
                  <a:close/>
                  <a:moveTo>
                    <a:pt x="191" y="174"/>
                  </a:moveTo>
                  <a:cubicBezTo>
                    <a:pt x="188" y="172"/>
                    <a:pt x="186" y="168"/>
                    <a:pt x="187" y="165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7" y="156"/>
                    <a:pt x="165" y="159"/>
                    <a:pt x="163" y="161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80" y="175"/>
                    <a:pt x="185" y="176"/>
                    <a:pt x="187" y="179"/>
                  </a:cubicBezTo>
                  <a:cubicBezTo>
                    <a:pt x="190" y="183"/>
                    <a:pt x="190" y="188"/>
                    <a:pt x="186" y="191"/>
                  </a:cubicBezTo>
                  <a:cubicBezTo>
                    <a:pt x="182" y="195"/>
                    <a:pt x="177" y="194"/>
                    <a:pt x="174" y="190"/>
                  </a:cubicBezTo>
                  <a:cubicBezTo>
                    <a:pt x="171" y="187"/>
                    <a:pt x="171" y="183"/>
                    <a:pt x="173" y="179"/>
                  </a:cubicBezTo>
                  <a:cubicBezTo>
                    <a:pt x="160" y="164"/>
                    <a:pt x="160" y="164"/>
                    <a:pt x="160" y="164"/>
                  </a:cubicBezTo>
                  <a:cubicBezTo>
                    <a:pt x="157" y="165"/>
                    <a:pt x="155" y="167"/>
                    <a:pt x="152" y="168"/>
                  </a:cubicBezTo>
                  <a:cubicBezTo>
                    <a:pt x="159" y="188"/>
                    <a:pt x="159" y="188"/>
                    <a:pt x="159" y="188"/>
                  </a:cubicBezTo>
                  <a:cubicBezTo>
                    <a:pt x="163" y="187"/>
                    <a:pt x="167" y="190"/>
                    <a:pt x="168" y="193"/>
                  </a:cubicBezTo>
                  <a:cubicBezTo>
                    <a:pt x="170" y="198"/>
                    <a:pt x="167" y="203"/>
                    <a:pt x="163" y="205"/>
                  </a:cubicBezTo>
                  <a:cubicBezTo>
                    <a:pt x="158" y="207"/>
                    <a:pt x="153" y="204"/>
                    <a:pt x="151" y="200"/>
                  </a:cubicBezTo>
                  <a:cubicBezTo>
                    <a:pt x="150" y="196"/>
                    <a:pt x="151" y="192"/>
                    <a:pt x="155" y="189"/>
                  </a:cubicBezTo>
                  <a:cubicBezTo>
                    <a:pt x="147" y="170"/>
                    <a:pt x="147" y="170"/>
                    <a:pt x="147" y="170"/>
                  </a:cubicBezTo>
                  <a:cubicBezTo>
                    <a:pt x="145" y="171"/>
                    <a:pt x="142" y="171"/>
                    <a:pt x="138" y="171"/>
                  </a:cubicBezTo>
                  <a:cubicBezTo>
                    <a:pt x="138" y="192"/>
                    <a:pt x="138" y="192"/>
                    <a:pt x="138" y="192"/>
                  </a:cubicBezTo>
                  <a:cubicBezTo>
                    <a:pt x="142" y="193"/>
                    <a:pt x="145" y="197"/>
                    <a:pt x="145" y="201"/>
                  </a:cubicBezTo>
                  <a:cubicBezTo>
                    <a:pt x="145" y="206"/>
                    <a:pt x="141" y="210"/>
                    <a:pt x="136" y="210"/>
                  </a:cubicBezTo>
                  <a:cubicBezTo>
                    <a:pt x="131" y="210"/>
                    <a:pt x="127" y="206"/>
                    <a:pt x="127" y="201"/>
                  </a:cubicBezTo>
                  <a:cubicBezTo>
                    <a:pt x="127" y="197"/>
                    <a:pt x="130" y="193"/>
                    <a:pt x="134" y="19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1" y="171"/>
                    <a:pt x="128" y="171"/>
                    <a:pt x="125" y="170"/>
                  </a:cubicBezTo>
                  <a:cubicBezTo>
                    <a:pt x="118" y="189"/>
                    <a:pt x="118" y="189"/>
                    <a:pt x="118" y="189"/>
                  </a:cubicBezTo>
                  <a:cubicBezTo>
                    <a:pt x="121" y="192"/>
                    <a:pt x="122" y="196"/>
                    <a:pt x="121" y="200"/>
                  </a:cubicBezTo>
                  <a:cubicBezTo>
                    <a:pt x="120" y="203"/>
                    <a:pt x="116" y="205"/>
                    <a:pt x="113" y="205"/>
                  </a:cubicBezTo>
                  <a:cubicBezTo>
                    <a:pt x="112" y="206"/>
                    <a:pt x="111" y="205"/>
                    <a:pt x="109" y="205"/>
                  </a:cubicBezTo>
                  <a:cubicBezTo>
                    <a:pt x="105" y="203"/>
                    <a:pt x="102" y="198"/>
                    <a:pt x="104" y="193"/>
                  </a:cubicBezTo>
                  <a:cubicBezTo>
                    <a:pt x="105" y="190"/>
                    <a:pt x="109" y="187"/>
                    <a:pt x="113" y="188"/>
                  </a:cubicBezTo>
                  <a:cubicBezTo>
                    <a:pt x="114" y="186"/>
                    <a:pt x="114" y="186"/>
                    <a:pt x="114" y="186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9" y="168"/>
                    <a:pt x="118" y="167"/>
                    <a:pt x="118" y="167"/>
                  </a:cubicBezTo>
                  <a:cubicBezTo>
                    <a:pt x="116" y="166"/>
                    <a:pt x="114" y="165"/>
                    <a:pt x="112" y="164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1" y="183"/>
                    <a:pt x="101" y="187"/>
                    <a:pt x="99" y="190"/>
                  </a:cubicBezTo>
                  <a:cubicBezTo>
                    <a:pt x="95" y="194"/>
                    <a:pt x="90" y="195"/>
                    <a:pt x="86" y="191"/>
                  </a:cubicBezTo>
                  <a:cubicBezTo>
                    <a:pt x="82" y="188"/>
                    <a:pt x="82" y="183"/>
                    <a:pt x="85" y="179"/>
                  </a:cubicBezTo>
                  <a:cubicBezTo>
                    <a:pt x="87" y="176"/>
                    <a:pt x="92" y="175"/>
                    <a:pt x="95" y="176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7" y="158"/>
                    <a:pt x="105" y="156"/>
                    <a:pt x="103" y="15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8"/>
                    <a:pt x="84" y="172"/>
                    <a:pt x="81" y="174"/>
                  </a:cubicBezTo>
                  <a:cubicBezTo>
                    <a:pt x="76" y="176"/>
                    <a:pt x="71" y="175"/>
                    <a:pt x="69" y="171"/>
                  </a:cubicBezTo>
                  <a:cubicBezTo>
                    <a:pt x="66" y="166"/>
                    <a:pt x="68" y="161"/>
                    <a:pt x="72" y="158"/>
                  </a:cubicBezTo>
                  <a:cubicBezTo>
                    <a:pt x="75" y="156"/>
                    <a:pt x="80" y="157"/>
                    <a:pt x="83" y="160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9" y="147"/>
                    <a:pt x="98" y="144"/>
                    <a:pt x="97" y="141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7" y="148"/>
                    <a:pt x="74" y="152"/>
                    <a:pt x="70" y="152"/>
                  </a:cubicBezTo>
                  <a:cubicBezTo>
                    <a:pt x="65" y="153"/>
                    <a:pt x="60" y="150"/>
                    <a:pt x="59" y="145"/>
                  </a:cubicBezTo>
                  <a:cubicBezTo>
                    <a:pt x="58" y="140"/>
                    <a:pt x="62" y="136"/>
                    <a:pt x="67" y="135"/>
                  </a:cubicBezTo>
                  <a:cubicBezTo>
                    <a:pt x="71" y="134"/>
                    <a:pt x="74" y="136"/>
                    <a:pt x="76" y="140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6" y="135"/>
                    <a:pt x="96" y="133"/>
                    <a:pt x="96" y="132"/>
                  </a:cubicBezTo>
                  <a:cubicBezTo>
                    <a:pt x="96" y="130"/>
                    <a:pt x="96" y="129"/>
                    <a:pt x="97" y="127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4" y="127"/>
                    <a:pt x="71" y="129"/>
                    <a:pt x="67" y="128"/>
                  </a:cubicBezTo>
                  <a:cubicBezTo>
                    <a:pt x="64" y="128"/>
                    <a:pt x="62" y="127"/>
                    <a:pt x="61" y="125"/>
                  </a:cubicBezTo>
                  <a:cubicBezTo>
                    <a:pt x="59" y="123"/>
                    <a:pt x="59" y="121"/>
                    <a:pt x="59" y="118"/>
                  </a:cubicBezTo>
                  <a:cubicBezTo>
                    <a:pt x="60" y="113"/>
                    <a:pt x="65" y="110"/>
                    <a:pt x="70" y="111"/>
                  </a:cubicBezTo>
                  <a:cubicBezTo>
                    <a:pt x="74" y="112"/>
                    <a:pt x="77" y="115"/>
                    <a:pt x="77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8" y="122"/>
                    <a:pt x="98" y="121"/>
                    <a:pt x="98" y="120"/>
                  </a:cubicBezTo>
                  <a:cubicBezTo>
                    <a:pt x="99" y="118"/>
                    <a:pt x="100" y="116"/>
                    <a:pt x="101" y="114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0" y="106"/>
                    <a:pt x="75" y="107"/>
                    <a:pt x="72" y="105"/>
                  </a:cubicBezTo>
                  <a:cubicBezTo>
                    <a:pt x="68" y="102"/>
                    <a:pt x="66" y="97"/>
                    <a:pt x="69" y="93"/>
                  </a:cubicBezTo>
                  <a:cubicBezTo>
                    <a:pt x="71" y="88"/>
                    <a:pt x="76" y="87"/>
                    <a:pt x="81" y="89"/>
                  </a:cubicBezTo>
                  <a:cubicBezTo>
                    <a:pt x="84" y="91"/>
                    <a:pt x="86" y="96"/>
                    <a:pt x="85" y="99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5" y="107"/>
                    <a:pt x="107" y="105"/>
                    <a:pt x="109" y="103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2" y="88"/>
                    <a:pt x="87" y="88"/>
                    <a:pt x="85" y="85"/>
                  </a:cubicBezTo>
                  <a:cubicBezTo>
                    <a:pt x="82" y="81"/>
                    <a:pt x="82" y="75"/>
                    <a:pt x="86" y="72"/>
                  </a:cubicBezTo>
                  <a:cubicBezTo>
                    <a:pt x="90" y="69"/>
                    <a:pt x="95" y="69"/>
                    <a:pt x="99" y="73"/>
                  </a:cubicBezTo>
                  <a:cubicBezTo>
                    <a:pt x="101" y="76"/>
                    <a:pt x="101" y="81"/>
                    <a:pt x="99" y="84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5" y="98"/>
                    <a:pt x="117" y="96"/>
                    <a:pt x="120" y="95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09" y="76"/>
                    <a:pt x="105" y="74"/>
                    <a:pt x="104" y="70"/>
                  </a:cubicBezTo>
                  <a:cubicBezTo>
                    <a:pt x="102" y="65"/>
                    <a:pt x="105" y="60"/>
                    <a:pt x="109" y="58"/>
                  </a:cubicBezTo>
                  <a:cubicBezTo>
                    <a:pt x="112" y="58"/>
                    <a:pt x="114" y="58"/>
                    <a:pt x="116" y="59"/>
                  </a:cubicBezTo>
                  <a:cubicBezTo>
                    <a:pt x="118" y="60"/>
                    <a:pt x="120" y="61"/>
                    <a:pt x="121" y="64"/>
                  </a:cubicBezTo>
                  <a:cubicBezTo>
                    <a:pt x="121" y="65"/>
                    <a:pt x="121" y="67"/>
                    <a:pt x="121" y="68"/>
                  </a:cubicBezTo>
                  <a:cubicBezTo>
                    <a:pt x="121" y="70"/>
                    <a:pt x="120" y="73"/>
                    <a:pt x="118" y="74"/>
                  </a:cubicBezTo>
                  <a:cubicBezTo>
                    <a:pt x="125" y="94"/>
                    <a:pt x="125" y="94"/>
                    <a:pt x="125" y="94"/>
                  </a:cubicBezTo>
                  <a:cubicBezTo>
                    <a:pt x="126" y="93"/>
                    <a:pt x="128" y="93"/>
                    <a:pt x="130" y="92"/>
                  </a:cubicBezTo>
                  <a:cubicBezTo>
                    <a:pt x="131" y="92"/>
                    <a:pt x="133" y="92"/>
                    <a:pt x="134" y="92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0" y="70"/>
                    <a:pt x="127" y="67"/>
                    <a:pt x="127" y="63"/>
                  </a:cubicBezTo>
                  <a:cubicBezTo>
                    <a:pt x="127" y="58"/>
                    <a:pt x="131" y="54"/>
                    <a:pt x="136" y="54"/>
                  </a:cubicBezTo>
                  <a:cubicBezTo>
                    <a:pt x="141" y="54"/>
                    <a:pt x="145" y="58"/>
                    <a:pt x="145" y="63"/>
                  </a:cubicBezTo>
                  <a:cubicBezTo>
                    <a:pt x="145" y="67"/>
                    <a:pt x="142" y="70"/>
                    <a:pt x="138" y="71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40" y="92"/>
                    <a:pt x="141" y="92"/>
                    <a:pt x="142" y="92"/>
                  </a:cubicBezTo>
                  <a:cubicBezTo>
                    <a:pt x="144" y="93"/>
                    <a:pt x="146" y="93"/>
                    <a:pt x="147" y="94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2" y="73"/>
                    <a:pt x="151" y="70"/>
                    <a:pt x="151" y="68"/>
                  </a:cubicBezTo>
                  <a:cubicBezTo>
                    <a:pt x="151" y="67"/>
                    <a:pt x="151" y="65"/>
                    <a:pt x="151" y="64"/>
                  </a:cubicBezTo>
                  <a:cubicBezTo>
                    <a:pt x="152" y="61"/>
                    <a:pt x="154" y="60"/>
                    <a:pt x="156" y="59"/>
                  </a:cubicBezTo>
                  <a:cubicBezTo>
                    <a:pt x="158" y="58"/>
                    <a:pt x="160" y="58"/>
                    <a:pt x="163" y="58"/>
                  </a:cubicBezTo>
                  <a:cubicBezTo>
                    <a:pt x="167" y="60"/>
                    <a:pt x="170" y="65"/>
                    <a:pt x="168" y="70"/>
                  </a:cubicBezTo>
                  <a:cubicBezTo>
                    <a:pt x="167" y="74"/>
                    <a:pt x="163" y="76"/>
                    <a:pt x="159" y="7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5" y="96"/>
                    <a:pt x="157" y="98"/>
                    <a:pt x="160" y="100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1" y="81"/>
                    <a:pt x="171" y="76"/>
                    <a:pt x="174" y="73"/>
                  </a:cubicBezTo>
                  <a:cubicBezTo>
                    <a:pt x="177" y="69"/>
                    <a:pt x="182" y="69"/>
                    <a:pt x="186" y="72"/>
                  </a:cubicBezTo>
                  <a:cubicBezTo>
                    <a:pt x="190" y="75"/>
                    <a:pt x="190" y="81"/>
                    <a:pt x="187" y="85"/>
                  </a:cubicBezTo>
                  <a:cubicBezTo>
                    <a:pt x="185" y="88"/>
                    <a:pt x="180" y="88"/>
                    <a:pt x="177" y="87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6" y="105"/>
                    <a:pt x="168" y="107"/>
                    <a:pt x="169" y="110"/>
                  </a:cubicBezTo>
                  <a:cubicBezTo>
                    <a:pt x="187" y="99"/>
                    <a:pt x="187" y="99"/>
                    <a:pt x="187" y="99"/>
                  </a:cubicBezTo>
                  <a:cubicBezTo>
                    <a:pt x="186" y="96"/>
                    <a:pt x="188" y="91"/>
                    <a:pt x="191" y="89"/>
                  </a:cubicBezTo>
                  <a:cubicBezTo>
                    <a:pt x="196" y="87"/>
                    <a:pt x="201" y="88"/>
                    <a:pt x="204" y="93"/>
                  </a:cubicBezTo>
                  <a:cubicBezTo>
                    <a:pt x="206" y="97"/>
                    <a:pt x="205" y="102"/>
                    <a:pt x="200" y="105"/>
                  </a:cubicBezTo>
                  <a:cubicBezTo>
                    <a:pt x="197" y="107"/>
                    <a:pt x="192" y="106"/>
                    <a:pt x="190" y="103"/>
                  </a:cubicBezTo>
                  <a:cubicBezTo>
                    <a:pt x="172" y="114"/>
                    <a:pt x="172" y="114"/>
                    <a:pt x="172" y="114"/>
                  </a:cubicBezTo>
                  <a:cubicBezTo>
                    <a:pt x="173" y="117"/>
                    <a:pt x="174" y="119"/>
                    <a:pt x="175" y="122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6" y="115"/>
                    <a:pt x="198" y="112"/>
                    <a:pt x="202" y="111"/>
                  </a:cubicBezTo>
                  <a:cubicBezTo>
                    <a:pt x="207" y="110"/>
                    <a:pt x="212" y="113"/>
                    <a:pt x="213" y="118"/>
                  </a:cubicBezTo>
                  <a:cubicBezTo>
                    <a:pt x="214" y="123"/>
                    <a:pt x="210" y="128"/>
                    <a:pt x="206" y="128"/>
                  </a:cubicBezTo>
                  <a:cubicBezTo>
                    <a:pt x="202" y="129"/>
                    <a:pt x="198" y="127"/>
                    <a:pt x="196" y="123"/>
                  </a:cubicBezTo>
                  <a:cubicBezTo>
                    <a:pt x="176" y="127"/>
                    <a:pt x="176" y="127"/>
                    <a:pt x="176" y="127"/>
                  </a:cubicBezTo>
                  <a:cubicBezTo>
                    <a:pt x="176" y="129"/>
                    <a:pt x="176" y="130"/>
                    <a:pt x="176" y="132"/>
                  </a:cubicBezTo>
                  <a:cubicBezTo>
                    <a:pt x="176" y="133"/>
                    <a:pt x="176" y="135"/>
                    <a:pt x="176" y="136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8" y="136"/>
                    <a:pt x="202" y="134"/>
                    <a:pt x="206" y="135"/>
                  </a:cubicBezTo>
                  <a:cubicBezTo>
                    <a:pt x="210" y="136"/>
                    <a:pt x="214" y="140"/>
                    <a:pt x="213" y="145"/>
                  </a:cubicBezTo>
                  <a:cubicBezTo>
                    <a:pt x="212" y="150"/>
                    <a:pt x="207" y="153"/>
                    <a:pt x="202" y="152"/>
                  </a:cubicBezTo>
                  <a:cubicBezTo>
                    <a:pt x="198" y="152"/>
                    <a:pt x="196" y="148"/>
                    <a:pt x="195" y="144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74" y="144"/>
                    <a:pt x="173" y="147"/>
                    <a:pt x="172" y="149"/>
                  </a:cubicBezTo>
                  <a:cubicBezTo>
                    <a:pt x="190" y="160"/>
                    <a:pt x="190" y="160"/>
                    <a:pt x="190" y="160"/>
                  </a:cubicBezTo>
                  <a:cubicBezTo>
                    <a:pt x="192" y="157"/>
                    <a:pt x="197" y="156"/>
                    <a:pt x="200" y="158"/>
                  </a:cubicBezTo>
                  <a:cubicBezTo>
                    <a:pt x="205" y="161"/>
                    <a:pt x="206" y="166"/>
                    <a:pt x="204" y="171"/>
                  </a:cubicBezTo>
                  <a:cubicBezTo>
                    <a:pt x="203" y="171"/>
                    <a:pt x="203" y="171"/>
                    <a:pt x="203" y="171"/>
                  </a:cubicBezTo>
                  <a:cubicBezTo>
                    <a:pt x="201" y="175"/>
                    <a:pt x="196" y="176"/>
                    <a:pt x="191" y="17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08"/>
            <p:cNvSpPr>
              <a:spLocks/>
            </p:cNvSpPr>
            <p:nvPr/>
          </p:nvSpPr>
          <p:spPr bwMode="auto">
            <a:xfrm>
              <a:off x="5840413" y="4932363"/>
              <a:ext cx="276225" cy="328613"/>
            </a:xfrm>
            <a:custGeom>
              <a:avLst/>
              <a:gdLst>
                <a:gd name="T0" fmla="*/ 17 w 105"/>
                <a:gd name="T1" fmla="*/ 0 h 125"/>
                <a:gd name="T2" fmla="*/ 21 w 105"/>
                <a:gd name="T3" fmla="*/ 83 h 125"/>
                <a:gd name="T4" fmla="*/ 86 w 105"/>
                <a:gd name="T5" fmla="*/ 125 h 125"/>
                <a:gd name="T6" fmla="*/ 56 w 105"/>
                <a:gd name="T7" fmla="*/ 93 h 125"/>
                <a:gd name="T8" fmla="*/ 21 w 105"/>
                <a:gd name="T9" fmla="*/ 44 h 125"/>
                <a:gd name="T10" fmla="*/ 63 w 105"/>
                <a:gd name="T11" fmla="*/ 88 h 125"/>
                <a:gd name="T12" fmla="*/ 67 w 105"/>
                <a:gd name="T13" fmla="*/ 92 h 125"/>
                <a:gd name="T14" fmla="*/ 61 w 105"/>
                <a:gd name="T15" fmla="*/ 83 h 125"/>
                <a:gd name="T16" fmla="*/ 32 w 105"/>
                <a:gd name="T17" fmla="*/ 25 h 125"/>
                <a:gd name="T18" fmla="*/ 69 w 105"/>
                <a:gd name="T19" fmla="*/ 78 h 125"/>
                <a:gd name="T20" fmla="*/ 75 w 105"/>
                <a:gd name="T21" fmla="*/ 87 h 125"/>
                <a:gd name="T22" fmla="*/ 73 w 105"/>
                <a:gd name="T23" fmla="*/ 82 h 125"/>
                <a:gd name="T24" fmla="*/ 55 w 105"/>
                <a:gd name="T25" fmla="*/ 24 h 125"/>
                <a:gd name="T26" fmla="*/ 81 w 105"/>
                <a:gd name="T27" fmla="*/ 79 h 125"/>
                <a:gd name="T28" fmla="*/ 95 w 105"/>
                <a:gd name="T29" fmla="*/ 120 h 125"/>
                <a:gd name="T30" fmla="*/ 88 w 105"/>
                <a:gd name="T31" fmla="*/ 43 h 125"/>
                <a:gd name="T32" fmla="*/ 17 w 105"/>
                <a:gd name="T3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125">
                  <a:moveTo>
                    <a:pt x="17" y="0"/>
                  </a:moveTo>
                  <a:cubicBezTo>
                    <a:pt x="17" y="0"/>
                    <a:pt x="0" y="48"/>
                    <a:pt x="21" y="83"/>
                  </a:cubicBezTo>
                  <a:cubicBezTo>
                    <a:pt x="38" y="111"/>
                    <a:pt x="72" y="122"/>
                    <a:pt x="86" y="125"/>
                  </a:cubicBezTo>
                  <a:cubicBezTo>
                    <a:pt x="78" y="118"/>
                    <a:pt x="68" y="107"/>
                    <a:pt x="56" y="93"/>
                  </a:cubicBezTo>
                  <a:cubicBezTo>
                    <a:pt x="35" y="68"/>
                    <a:pt x="21" y="44"/>
                    <a:pt x="21" y="44"/>
                  </a:cubicBezTo>
                  <a:cubicBezTo>
                    <a:pt x="21" y="44"/>
                    <a:pt x="41" y="62"/>
                    <a:pt x="63" y="88"/>
                  </a:cubicBezTo>
                  <a:cubicBezTo>
                    <a:pt x="64" y="89"/>
                    <a:pt x="66" y="91"/>
                    <a:pt x="67" y="92"/>
                  </a:cubicBezTo>
                  <a:cubicBezTo>
                    <a:pt x="65" y="89"/>
                    <a:pt x="63" y="86"/>
                    <a:pt x="61" y="83"/>
                  </a:cubicBezTo>
                  <a:cubicBezTo>
                    <a:pt x="43" y="53"/>
                    <a:pt x="32" y="25"/>
                    <a:pt x="32" y="25"/>
                  </a:cubicBezTo>
                  <a:cubicBezTo>
                    <a:pt x="32" y="25"/>
                    <a:pt x="51" y="48"/>
                    <a:pt x="69" y="78"/>
                  </a:cubicBezTo>
                  <a:cubicBezTo>
                    <a:pt x="71" y="81"/>
                    <a:pt x="73" y="84"/>
                    <a:pt x="75" y="87"/>
                  </a:cubicBezTo>
                  <a:cubicBezTo>
                    <a:pt x="74" y="86"/>
                    <a:pt x="73" y="84"/>
                    <a:pt x="73" y="82"/>
                  </a:cubicBezTo>
                  <a:cubicBezTo>
                    <a:pt x="60" y="51"/>
                    <a:pt x="55" y="24"/>
                    <a:pt x="55" y="24"/>
                  </a:cubicBezTo>
                  <a:cubicBezTo>
                    <a:pt x="55" y="24"/>
                    <a:pt x="69" y="48"/>
                    <a:pt x="81" y="79"/>
                  </a:cubicBezTo>
                  <a:cubicBezTo>
                    <a:pt x="87" y="95"/>
                    <a:pt x="92" y="110"/>
                    <a:pt x="95" y="120"/>
                  </a:cubicBezTo>
                  <a:cubicBezTo>
                    <a:pt x="98" y="106"/>
                    <a:pt x="105" y="71"/>
                    <a:pt x="88" y="43"/>
                  </a:cubicBezTo>
                  <a:cubicBezTo>
                    <a:pt x="67" y="8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09"/>
            <p:cNvSpPr>
              <a:spLocks/>
            </p:cNvSpPr>
            <p:nvPr/>
          </p:nvSpPr>
          <p:spPr bwMode="auto">
            <a:xfrm>
              <a:off x="6164263" y="4921250"/>
              <a:ext cx="136525" cy="244475"/>
            </a:xfrm>
            <a:custGeom>
              <a:avLst/>
              <a:gdLst>
                <a:gd name="T0" fmla="*/ 28 w 52"/>
                <a:gd name="T1" fmla="*/ 0 h 93"/>
                <a:gd name="T2" fmla="*/ 1 w 52"/>
                <a:gd name="T3" fmla="*/ 47 h 93"/>
                <a:gd name="T4" fmla="*/ 22 w 52"/>
                <a:gd name="T5" fmla="*/ 92 h 93"/>
                <a:gd name="T6" fmla="*/ 16 w 52"/>
                <a:gd name="T7" fmla="*/ 65 h 93"/>
                <a:gd name="T8" fmla="*/ 14 w 52"/>
                <a:gd name="T9" fmla="*/ 26 h 93"/>
                <a:gd name="T10" fmla="*/ 22 w 52"/>
                <a:gd name="T11" fmla="*/ 64 h 93"/>
                <a:gd name="T12" fmla="*/ 23 w 52"/>
                <a:gd name="T13" fmla="*/ 68 h 93"/>
                <a:gd name="T14" fmla="*/ 23 w 52"/>
                <a:gd name="T15" fmla="*/ 61 h 93"/>
                <a:gd name="T16" fmla="*/ 27 w 52"/>
                <a:gd name="T17" fmla="*/ 19 h 93"/>
                <a:gd name="T18" fmla="*/ 29 w 52"/>
                <a:gd name="T19" fmla="*/ 61 h 93"/>
                <a:gd name="T20" fmla="*/ 28 w 52"/>
                <a:gd name="T21" fmla="*/ 68 h 93"/>
                <a:gd name="T22" fmla="*/ 29 w 52"/>
                <a:gd name="T23" fmla="*/ 64 h 93"/>
                <a:gd name="T24" fmla="*/ 40 w 52"/>
                <a:gd name="T25" fmla="*/ 26 h 93"/>
                <a:gd name="T26" fmla="*/ 35 w 52"/>
                <a:gd name="T27" fmla="*/ 65 h 93"/>
                <a:gd name="T28" fmla="*/ 28 w 52"/>
                <a:gd name="T29" fmla="*/ 93 h 93"/>
                <a:gd name="T30" fmla="*/ 51 w 52"/>
                <a:gd name="T31" fmla="*/ 49 h 93"/>
                <a:gd name="T32" fmla="*/ 28 w 52"/>
                <a:gd name="T3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93">
                  <a:moveTo>
                    <a:pt x="28" y="0"/>
                  </a:moveTo>
                  <a:cubicBezTo>
                    <a:pt x="28" y="0"/>
                    <a:pt x="2" y="21"/>
                    <a:pt x="1" y="47"/>
                  </a:cubicBezTo>
                  <a:cubicBezTo>
                    <a:pt x="0" y="68"/>
                    <a:pt x="15" y="86"/>
                    <a:pt x="22" y="92"/>
                  </a:cubicBezTo>
                  <a:cubicBezTo>
                    <a:pt x="20" y="86"/>
                    <a:pt x="18" y="76"/>
                    <a:pt x="16" y="65"/>
                  </a:cubicBezTo>
                  <a:cubicBezTo>
                    <a:pt x="14" y="43"/>
                    <a:pt x="14" y="26"/>
                    <a:pt x="14" y="26"/>
                  </a:cubicBezTo>
                  <a:cubicBezTo>
                    <a:pt x="14" y="26"/>
                    <a:pt x="19" y="43"/>
                    <a:pt x="22" y="64"/>
                  </a:cubicBezTo>
                  <a:cubicBezTo>
                    <a:pt x="22" y="65"/>
                    <a:pt x="22" y="66"/>
                    <a:pt x="23" y="68"/>
                  </a:cubicBezTo>
                  <a:cubicBezTo>
                    <a:pt x="23" y="65"/>
                    <a:pt x="23" y="63"/>
                    <a:pt x="23" y="61"/>
                  </a:cubicBezTo>
                  <a:cubicBezTo>
                    <a:pt x="23" y="38"/>
                    <a:pt x="27" y="19"/>
                    <a:pt x="27" y="19"/>
                  </a:cubicBezTo>
                  <a:cubicBezTo>
                    <a:pt x="27" y="19"/>
                    <a:pt x="30" y="38"/>
                    <a:pt x="29" y="61"/>
                  </a:cubicBezTo>
                  <a:cubicBezTo>
                    <a:pt x="29" y="63"/>
                    <a:pt x="29" y="66"/>
                    <a:pt x="28" y="68"/>
                  </a:cubicBezTo>
                  <a:cubicBezTo>
                    <a:pt x="29" y="67"/>
                    <a:pt x="29" y="65"/>
                    <a:pt x="29" y="64"/>
                  </a:cubicBezTo>
                  <a:cubicBezTo>
                    <a:pt x="33" y="43"/>
                    <a:pt x="40" y="26"/>
                    <a:pt x="40" y="26"/>
                  </a:cubicBezTo>
                  <a:cubicBezTo>
                    <a:pt x="40" y="26"/>
                    <a:pt x="39" y="44"/>
                    <a:pt x="35" y="65"/>
                  </a:cubicBezTo>
                  <a:cubicBezTo>
                    <a:pt x="33" y="76"/>
                    <a:pt x="30" y="86"/>
                    <a:pt x="28" y="93"/>
                  </a:cubicBezTo>
                  <a:cubicBezTo>
                    <a:pt x="35" y="86"/>
                    <a:pt x="51" y="69"/>
                    <a:pt x="51" y="49"/>
                  </a:cubicBezTo>
                  <a:cubicBezTo>
                    <a:pt x="52" y="22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0"/>
            <p:cNvSpPr>
              <a:spLocks/>
            </p:cNvSpPr>
            <p:nvPr/>
          </p:nvSpPr>
          <p:spPr bwMode="auto">
            <a:xfrm>
              <a:off x="5719763" y="5229225"/>
              <a:ext cx="209550" cy="179388"/>
            </a:xfrm>
            <a:custGeom>
              <a:avLst/>
              <a:gdLst>
                <a:gd name="T0" fmla="*/ 0 w 80"/>
                <a:gd name="T1" fmla="*/ 11 h 68"/>
                <a:gd name="T2" fmla="*/ 54 w 80"/>
                <a:gd name="T3" fmla="*/ 14 h 68"/>
                <a:gd name="T4" fmla="*/ 80 w 80"/>
                <a:gd name="T5" fmla="*/ 57 h 68"/>
                <a:gd name="T6" fmla="*/ 60 w 80"/>
                <a:gd name="T7" fmla="*/ 37 h 68"/>
                <a:gd name="T8" fmla="*/ 29 w 80"/>
                <a:gd name="T9" fmla="*/ 13 h 68"/>
                <a:gd name="T10" fmla="*/ 56 w 80"/>
                <a:gd name="T11" fmla="*/ 41 h 68"/>
                <a:gd name="T12" fmla="*/ 59 w 80"/>
                <a:gd name="T13" fmla="*/ 44 h 68"/>
                <a:gd name="T14" fmla="*/ 54 w 80"/>
                <a:gd name="T15" fmla="*/ 40 h 68"/>
                <a:gd name="T16" fmla="*/ 16 w 80"/>
                <a:gd name="T17" fmla="*/ 21 h 68"/>
                <a:gd name="T18" fmla="*/ 50 w 80"/>
                <a:gd name="T19" fmla="*/ 45 h 68"/>
                <a:gd name="T20" fmla="*/ 56 w 80"/>
                <a:gd name="T21" fmla="*/ 49 h 68"/>
                <a:gd name="T22" fmla="*/ 53 w 80"/>
                <a:gd name="T23" fmla="*/ 47 h 68"/>
                <a:gd name="T24" fmla="*/ 16 w 80"/>
                <a:gd name="T25" fmla="*/ 35 h 68"/>
                <a:gd name="T26" fmla="*/ 50 w 80"/>
                <a:gd name="T27" fmla="*/ 52 h 68"/>
                <a:gd name="T28" fmla="*/ 77 w 80"/>
                <a:gd name="T29" fmla="*/ 62 h 68"/>
                <a:gd name="T30" fmla="*/ 27 w 80"/>
                <a:gd name="T31" fmla="*/ 57 h 68"/>
                <a:gd name="T32" fmla="*/ 0 w 80"/>
                <a:gd name="T33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68">
                  <a:moveTo>
                    <a:pt x="0" y="11"/>
                  </a:moveTo>
                  <a:cubicBezTo>
                    <a:pt x="0" y="11"/>
                    <a:pt x="31" y="0"/>
                    <a:pt x="54" y="14"/>
                  </a:cubicBezTo>
                  <a:cubicBezTo>
                    <a:pt x="71" y="25"/>
                    <a:pt x="78" y="47"/>
                    <a:pt x="80" y="57"/>
                  </a:cubicBezTo>
                  <a:cubicBezTo>
                    <a:pt x="76" y="51"/>
                    <a:pt x="69" y="44"/>
                    <a:pt x="60" y="37"/>
                  </a:cubicBezTo>
                  <a:cubicBezTo>
                    <a:pt x="44" y="23"/>
                    <a:pt x="29" y="13"/>
                    <a:pt x="29" y="13"/>
                  </a:cubicBezTo>
                  <a:cubicBezTo>
                    <a:pt x="29" y="13"/>
                    <a:pt x="40" y="27"/>
                    <a:pt x="56" y="41"/>
                  </a:cubicBezTo>
                  <a:cubicBezTo>
                    <a:pt x="57" y="42"/>
                    <a:pt x="58" y="43"/>
                    <a:pt x="59" y="44"/>
                  </a:cubicBezTo>
                  <a:cubicBezTo>
                    <a:pt x="57" y="42"/>
                    <a:pt x="56" y="41"/>
                    <a:pt x="54" y="40"/>
                  </a:cubicBezTo>
                  <a:cubicBezTo>
                    <a:pt x="34" y="28"/>
                    <a:pt x="16" y="21"/>
                    <a:pt x="16" y="21"/>
                  </a:cubicBezTo>
                  <a:cubicBezTo>
                    <a:pt x="16" y="21"/>
                    <a:pt x="31" y="33"/>
                    <a:pt x="50" y="45"/>
                  </a:cubicBezTo>
                  <a:cubicBezTo>
                    <a:pt x="52" y="46"/>
                    <a:pt x="54" y="48"/>
                    <a:pt x="56" y="49"/>
                  </a:cubicBezTo>
                  <a:cubicBezTo>
                    <a:pt x="55" y="48"/>
                    <a:pt x="54" y="48"/>
                    <a:pt x="53" y="47"/>
                  </a:cubicBezTo>
                  <a:cubicBezTo>
                    <a:pt x="33" y="39"/>
                    <a:pt x="16" y="35"/>
                    <a:pt x="16" y="35"/>
                  </a:cubicBezTo>
                  <a:cubicBezTo>
                    <a:pt x="16" y="35"/>
                    <a:pt x="31" y="44"/>
                    <a:pt x="50" y="52"/>
                  </a:cubicBezTo>
                  <a:cubicBezTo>
                    <a:pt x="61" y="57"/>
                    <a:pt x="70" y="60"/>
                    <a:pt x="77" y="62"/>
                  </a:cubicBezTo>
                  <a:cubicBezTo>
                    <a:pt x="68" y="64"/>
                    <a:pt x="45" y="68"/>
                    <a:pt x="27" y="57"/>
                  </a:cubicBezTo>
                  <a:cubicBezTo>
                    <a:pt x="5" y="43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1"/>
            <p:cNvSpPr>
              <a:spLocks/>
            </p:cNvSpPr>
            <p:nvPr/>
          </p:nvSpPr>
          <p:spPr bwMode="auto">
            <a:xfrm>
              <a:off x="5668963" y="5908675"/>
              <a:ext cx="220663" cy="173038"/>
            </a:xfrm>
            <a:custGeom>
              <a:avLst/>
              <a:gdLst>
                <a:gd name="T0" fmla="*/ 0 w 84"/>
                <a:gd name="T1" fmla="*/ 54 h 66"/>
                <a:gd name="T2" fmla="*/ 31 w 84"/>
                <a:gd name="T3" fmla="*/ 10 h 66"/>
                <a:gd name="T4" fmla="*/ 81 w 84"/>
                <a:gd name="T5" fmla="*/ 9 h 66"/>
                <a:gd name="T6" fmla="*/ 54 w 84"/>
                <a:gd name="T7" fmla="*/ 16 h 66"/>
                <a:gd name="T8" fmla="*/ 17 w 84"/>
                <a:gd name="T9" fmla="*/ 30 h 66"/>
                <a:gd name="T10" fmla="*/ 55 w 84"/>
                <a:gd name="T11" fmla="*/ 21 h 66"/>
                <a:gd name="T12" fmla="*/ 59 w 84"/>
                <a:gd name="T13" fmla="*/ 20 h 66"/>
                <a:gd name="T14" fmla="*/ 53 w 84"/>
                <a:gd name="T15" fmla="*/ 23 h 66"/>
                <a:gd name="T16" fmla="*/ 17 w 84"/>
                <a:gd name="T17" fmla="*/ 45 h 66"/>
                <a:gd name="T18" fmla="*/ 56 w 84"/>
                <a:gd name="T19" fmla="*/ 29 h 66"/>
                <a:gd name="T20" fmla="*/ 62 w 84"/>
                <a:gd name="T21" fmla="*/ 26 h 66"/>
                <a:gd name="T22" fmla="*/ 59 w 84"/>
                <a:gd name="T23" fmla="*/ 28 h 66"/>
                <a:gd name="T24" fmla="*/ 29 w 84"/>
                <a:gd name="T25" fmla="*/ 53 h 66"/>
                <a:gd name="T26" fmla="*/ 62 w 84"/>
                <a:gd name="T27" fmla="*/ 32 h 66"/>
                <a:gd name="T28" fmla="*/ 84 w 84"/>
                <a:gd name="T29" fmla="*/ 14 h 66"/>
                <a:gd name="T30" fmla="*/ 54 w 84"/>
                <a:gd name="T31" fmla="*/ 54 h 66"/>
                <a:gd name="T32" fmla="*/ 0 w 84"/>
                <a:gd name="T3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0" y="54"/>
                  </a:moveTo>
                  <a:cubicBezTo>
                    <a:pt x="0" y="54"/>
                    <a:pt x="8" y="22"/>
                    <a:pt x="31" y="10"/>
                  </a:cubicBezTo>
                  <a:cubicBezTo>
                    <a:pt x="50" y="0"/>
                    <a:pt x="72" y="6"/>
                    <a:pt x="81" y="9"/>
                  </a:cubicBezTo>
                  <a:cubicBezTo>
                    <a:pt x="74" y="10"/>
                    <a:pt x="64" y="13"/>
                    <a:pt x="54" y="16"/>
                  </a:cubicBezTo>
                  <a:cubicBezTo>
                    <a:pt x="33" y="23"/>
                    <a:pt x="17" y="30"/>
                    <a:pt x="17" y="30"/>
                  </a:cubicBezTo>
                  <a:cubicBezTo>
                    <a:pt x="17" y="30"/>
                    <a:pt x="35" y="28"/>
                    <a:pt x="55" y="21"/>
                  </a:cubicBezTo>
                  <a:cubicBezTo>
                    <a:pt x="57" y="21"/>
                    <a:pt x="58" y="21"/>
                    <a:pt x="59" y="20"/>
                  </a:cubicBezTo>
                  <a:cubicBezTo>
                    <a:pt x="57" y="21"/>
                    <a:pt x="55" y="22"/>
                    <a:pt x="53" y="23"/>
                  </a:cubicBezTo>
                  <a:cubicBezTo>
                    <a:pt x="32" y="34"/>
                    <a:pt x="17" y="45"/>
                    <a:pt x="17" y="45"/>
                  </a:cubicBezTo>
                  <a:cubicBezTo>
                    <a:pt x="17" y="45"/>
                    <a:pt x="35" y="39"/>
                    <a:pt x="56" y="29"/>
                  </a:cubicBezTo>
                  <a:cubicBezTo>
                    <a:pt x="58" y="28"/>
                    <a:pt x="60" y="27"/>
                    <a:pt x="62" y="26"/>
                  </a:cubicBezTo>
                  <a:cubicBezTo>
                    <a:pt x="61" y="26"/>
                    <a:pt x="60" y="27"/>
                    <a:pt x="59" y="28"/>
                  </a:cubicBezTo>
                  <a:cubicBezTo>
                    <a:pt x="41" y="41"/>
                    <a:pt x="29" y="53"/>
                    <a:pt x="29" y="53"/>
                  </a:cubicBezTo>
                  <a:cubicBezTo>
                    <a:pt x="29" y="53"/>
                    <a:pt x="45" y="45"/>
                    <a:pt x="62" y="32"/>
                  </a:cubicBezTo>
                  <a:cubicBezTo>
                    <a:pt x="71" y="26"/>
                    <a:pt x="79" y="19"/>
                    <a:pt x="84" y="14"/>
                  </a:cubicBezTo>
                  <a:cubicBezTo>
                    <a:pt x="81" y="23"/>
                    <a:pt x="72" y="45"/>
                    <a:pt x="54" y="54"/>
                  </a:cubicBezTo>
                  <a:cubicBezTo>
                    <a:pt x="30" y="66"/>
                    <a:pt x="0" y="54"/>
                    <a:pt x="0" y="5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2"/>
            <p:cNvSpPr>
              <a:spLocks/>
            </p:cNvSpPr>
            <p:nvPr/>
          </p:nvSpPr>
          <p:spPr bwMode="auto">
            <a:xfrm>
              <a:off x="6832600" y="6157913"/>
              <a:ext cx="217488" cy="212725"/>
            </a:xfrm>
            <a:custGeom>
              <a:avLst/>
              <a:gdLst>
                <a:gd name="T0" fmla="*/ 82 w 83"/>
                <a:gd name="T1" fmla="*/ 76 h 81"/>
                <a:gd name="T2" fmla="*/ 21 w 83"/>
                <a:gd name="T3" fmla="*/ 60 h 81"/>
                <a:gd name="T4" fmla="*/ 0 w 83"/>
                <a:gd name="T5" fmla="*/ 6 h 81"/>
                <a:gd name="T6" fmla="*/ 19 w 83"/>
                <a:gd name="T7" fmla="*/ 33 h 81"/>
                <a:gd name="T8" fmla="*/ 50 w 83"/>
                <a:gd name="T9" fmla="*/ 67 h 81"/>
                <a:gd name="T10" fmla="*/ 24 w 83"/>
                <a:gd name="T11" fmla="*/ 29 h 81"/>
                <a:gd name="T12" fmla="*/ 22 w 83"/>
                <a:gd name="T13" fmla="*/ 25 h 81"/>
                <a:gd name="T14" fmla="*/ 27 w 83"/>
                <a:gd name="T15" fmla="*/ 31 h 81"/>
                <a:gd name="T16" fmla="*/ 66 w 83"/>
                <a:gd name="T17" fmla="*/ 61 h 81"/>
                <a:gd name="T18" fmla="*/ 32 w 83"/>
                <a:gd name="T19" fmla="*/ 26 h 81"/>
                <a:gd name="T20" fmla="*/ 26 w 83"/>
                <a:gd name="T21" fmla="*/ 20 h 81"/>
                <a:gd name="T22" fmla="*/ 30 w 83"/>
                <a:gd name="T23" fmla="*/ 23 h 81"/>
                <a:gd name="T24" fmla="*/ 70 w 83"/>
                <a:gd name="T25" fmla="*/ 45 h 81"/>
                <a:gd name="T26" fmla="*/ 34 w 83"/>
                <a:gd name="T27" fmla="*/ 17 h 81"/>
                <a:gd name="T28" fmla="*/ 5 w 83"/>
                <a:gd name="T29" fmla="*/ 1 h 81"/>
                <a:gd name="T30" fmla="*/ 61 w 83"/>
                <a:gd name="T31" fmla="*/ 17 h 81"/>
                <a:gd name="T32" fmla="*/ 82 w 83"/>
                <a:gd name="T33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1">
                  <a:moveTo>
                    <a:pt x="82" y="76"/>
                  </a:moveTo>
                  <a:cubicBezTo>
                    <a:pt x="82" y="76"/>
                    <a:pt x="44" y="81"/>
                    <a:pt x="21" y="60"/>
                  </a:cubicBezTo>
                  <a:cubicBezTo>
                    <a:pt x="4" y="44"/>
                    <a:pt x="1" y="17"/>
                    <a:pt x="0" y="6"/>
                  </a:cubicBezTo>
                  <a:cubicBezTo>
                    <a:pt x="5" y="13"/>
                    <a:pt x="11" y="23"/>
                    <a:pt x="19" y="33"/>
                  </a:cubicBezTo>
                  <a:cubicBezTo>
                    <a:pt x="35" y="53"/>
                    <a:pt x="50" y="67"/>
                    <a:pt x="50" y="67"/>
                  </a:cubicBezTo>
                  <a:cubicBezTo>
                    <a:pt x="50" y="67"/>
                    <a:pt x="40" y="49"/>
                    <a:pt x="24" y="29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3" y="27"/>
                    <a:pt x="25" y="29"/>
                    <a:pt x="27" y="31"/>
                  </a:cubicBezTo>
                  <a:cubicBezTo>
                    <a:pt x="47" y="49"/>
                    <a:pt x="66" y="61"/>
                    <a:pt x="66" y="61"/>
                  </a:cubicBezTo>
                  <a:cubicBezTo>
                    <a:pt x="66" y="61"/>
                    <a:pt x="52" y="44"/>
                    <a:pt x="32" y="26"/>
                  </a:cubicBezTo>
                  <a:cubicBezTo>
                    <a:pt x="30" y="24"/>
                    <a:pt x="28" y="22"/>
                    <a:pt x="26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51" y="36"/>
                    <a:pt x="70" y="45"/>
                    <a:pt x="70" y="45"/>
                  </a:cubicBezTo>
                  <a:cubicBezTo>
                    <a:pt x="70" y="45"/>
                    <a:pt x="55" y="31"/>
                    <a:pt x="34" y="17"/>
                  </a:cubicBezTo>
                  <a:cubicBezTo>
                    <a:pt x="23" y="10"/>
                    <a:pt x="12" y="5"/>
                    <a:pt x="5" y="1"/>
                  </a:cubicBezTo>
                  <a:cubicBezTo>
                    <a:pt x="16" y="0"/>
                    <a:pt x="43" y="1"/>
                    <a:pt x="61" y="17"/>
                  </a:cubicBezTo>
                  <a:cubicBezTo>
                    <a:pt x="83" y="38"/>
                    <a:pt x="82" y="76"/>
                    <a:pt x="82" y="76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3"/>
            <p:cNvSpPr>
              <a:spLocks/>
            </p:cNvSpPr>
            <p:nvPr/>
          </p:nvSpPr>
          <p:spPr bwMode="auto">
            <a:xfrm>
              <a:off x="5713413" y="5653088"/>
              <a:ext cx="153988" cy="93663"/>
            </a:xfrm>
            <a:custGeom>
              <a:avLst/>
              <a:gdLst>
                <a:gd name="T0" fmla="*/ 0 w 58"/>
                <a:gd name="T1" fmla="*/ 13 h 36"/>
                <a:gd name="T2" fmla="*/ 32 w 58"/>
                <a:gd name="T3" fmla="*/ 3 h 36"/>
                <a:gd name="T4" fmla="*/ 58 w 58"/>
                <a:gd name="T5" fmla="*/ 21 h 36"/>
                <a:gd name="T6" fmla="*/ 41 w 58"/>
                <a:gd name="T7" fmla="*/ 14 h 36"/>
                <a:gd name="T8" fmla="*/ 18 w 58"/>
                <a:gd name="T9" fmla="*/ 8 h 36"/>
                <a:gd name="T10" fmla="*/ 40 w 58"/>
                <a:gd name="T11" fmla="*/ 18 h 36"/>
                <a:gd name="T12" fmla="*/ 42 w 58"/>
                <a:gd name="T13" fmla="*/ 18 h 36"/>
                <a:gd name="T14" fmla="*/ 38 w 58"/>
                <a:gd name="T15" fmla="*/ 18 h 36"/>
                <a:gd name="T16" fmla="*/ 12 w 58"/>
                <a:gd name="T17" fmla="*/ 15 h 36"/>
                <a:gd name="T18" fmla="*/ 37 w 58"/>
                <a:gd name="T19" fmla="*/ 21 h 36"/>
                <a:gd name="T20" fmla="*/ 42 w 58"/>
                <a:gd name="T21" fmla="*/ 22 h 36"/>
                <a:gd name="T22" fmla="*/ 39 w 58"/>
                <a:gd name="T23" fmla="*/ 22 h 36"/>
                <a:gd name="T24" fmla="*/ 15 w 58"/>
                <a:gd name="T25" fmla="*/ 24 h 36"/>
                <a:gd name="T26" fmla="*/ 39 w 58"/>
                <a:gd name="T27" fmla="*/ 26 h 36"/>
                <a:gd name="T28" fmla="*/ 57 w 58"/>
                <a:gd name="T29" fmla="*/ 25 h 36"/>
                <a:gd name="T30" fmla="*/ 27 w 58"/>
                <a:gd name="T31" fmla="*/ 34 h 36"/>
                <a:gd name="T32" fmla="*/ 0 w 58"/>
                <a:gd name="T33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6">
                  <a:moveTo>
                    <a:pt x="0" y="13"/>
                  </a:moveTo>
                  <a:cubicBezTo>
                    <a:pt x="0" y="13"/>
                    <a:pt x="16" y="0"/>
                    <a:pt x="32" y="3"/>
                  </a:cubicBezTo>
                  <a:cubicBezTo>
                    <a:pt x="45" y="5"/>
                    <a:pt x="54" y="16"/>
                    <a:pt x="58" y="21"/>
                  </a:cubicBezTo>
                  <a:cubicBezTo>
                    <a:pt x="54" y="19"/>
                    <a:pt x="48" y="17"/>
                    <a:pt x="41" y="14"/>
                  </a:cubicBezTo>
                  <a:cubicBezTo>
                    <a:pt x="28" y="10"/>
                    <a:pt x="18" y="8"/>
                    <a:pt x="18" y="8"/>
                  </a:cubicBezTo>
                  <a:cubicBezTo>
                    <a:pt x="18" y="8"/>
                    <a:pt x="27" y="13"/>
                    <a:pt x="40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41" y="18"/>
                    <a:pt x="40" y="18"/>
                    <a:pt x="38" y="18"/>
                  </a:cubicBezTo>
                  <a:cubicBezTo>
                    <a:pt x="24" y="15"/>
                    <a:pt x="12" y="15"/>
                    <a:pt x="12" y="15"/>
                  </a:cubicBezTo>
                  <a:cubicBezTo>
                    <a:pt x="12" y="15"/>
                    <a:pt x="23" y="19"/>
                    <a:pt x="37" y="21"/>
                  </a:cubicBezTo>
                  <a:cubicBezTo>
                    <a:pt x="39" y="22"/>
                    <a:pt x="40" y="22"/>
                    <a:pt x="42" y="22"/>
                  </a:cubicBezTo>
                  <a:cubicBezTo>
                    <a:pt x="41" y="22"/>
                    <a:pt x="40" y="22"/>
                    <a:pt x="39" y="22"/>
                  </a:cubicBezTo>
                  <a:cubicBezTo>
                    <a:pt x="26" y="22"/>
                    <a:pt x="15" y="24"/>
                    <a:pt x="15" y="24"/>
                  </a:cubicBezTo>
                  <a:cubicBezTo>
                    <a:pt x="15" y="24"/>
                    <a:pt x="26" y="26"/>
                    <a:pt x="39" y="26"/>
                  </a:cubicBezTo>
                  <a:cubicBezTo>
                    <a:pt x="46" y="26"/>
                    <a:pt x="53" y="25"/>
                    <a:pt x="57" y="25"/>
                  </a:cubicBezTo>
                  <a:cubicBezTo>
                    <a:pt x="52" y="28"/>
                    <a:pt x="40" y="36"/>
                    <a:pt x="27" y="34"/>
                  </a:cubicBezTo>
                  <a:cubicBezTo>
                    <a:pt x="11" y="3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4"/>
            <p:cNvSpPr>
              <a:spLocks/>
            </p:cNvSpPr>
            <p:nvPr/>
          </p:nvSpPr>
          <p:spPr bwMode="auto">
            <a:xfrm>
              <a:off x="5889625" y="6197600"/>
              <a:ext cx="182563" cy="160338"/>
            </a:xfrm>
            <a:custGeom>
              <a:avLst/>
              <a:gdLst>
                <a:gd name="T0" fmla="*/ 0 w 69"/>
                <a:gd name="T1" fmla="*/ 54 h 61"/>
                <a:gd name="T2" fmla="*/ 22 w 69"/>
                <a:gd name="T3" fmla="*/ 11 h 61"/>
                <a:gd name="T4" fmla="*/ 66 w 69"/>
                <a:gd name="T5" fmla="*/ 4 h 61"/>
                <a:gd name="T6" fmla="*/ 42 w 69"/>
                <a:gd name="T7" fmla="*/ 14 h 61"/>
                <a:gd name="T8" fmla="*/ 12 w 69"/>
                <a:gd name="T9" fmla="*/ 31 h 61"/>
                <a:gd name="T10" fmla="*/ 45 w 69"/>
                <a:gd name="T11" fmla="*/ 18 h 61"/>
                <a:gd name="T12" fmla="*/ 48 w 69"/>
                <a:gd name="T13" fmla="*/ 17 h 61"/>
                <a:gd name="T14" fmla="*/ 43 w 69"/>
                <a:gd name="T15" fmla="*/ 20 h 61"/>
                <a:gd name="T16" fmla="*/ 14 w 69"/>
                <a:gd name="T17" fmla="*/ 44 h 61"/>
                <a:gd name="T18" fmla="*/ 46 w 69"/>
                <a:gd name="T19" fmla="*/ 24 h 61"/>
                <a:gd name="T20" fmla="*/ 51 w 69"/>
                <a:gd name="T21" fmla="*/ 21 h 61"/>
                <a:gd name="T22" fmla="*/ 48 w 69"/>
                <a:gd name="T23" fmla="*/ 23 h 61"/>
                <a:gd name="T24" fmla="*/ 25 w 69"/>
                <a:gd name="T25" fmla="*/ 49 h 61"/>
                <a:gd name="T26" fmla="*/ 52 w 69"/>
                <a:gd name="T27" fmla="*/ 27 h 61"/>
                <a:gd name="T28" fmla="*/ 69 w 69"/>
                <a:gd name="T29" fmla="*/ 8 h 61"/>
                <a:gd name="T30" fmla="*/ 48 w 69"/>
                <a:gd name="T31" fmla="*/ 47 h 61"/>
                <a:gd name="T32" fmla="*/ 0 w 69"/>
                <a:gd name="T33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54"/>
                  </a:moveTo>
                  <a:cubicBezTo>
                    <a:pt x="0" y="54"/>
                    <a:pt x="2" y="24"/>
                    <a:pt x="22" y="11"/>
                  </a:cubicBezTo>
                  <a:cubicBezTo>
                    <a:pt x="37" y="0"/>
                    <a:pt x="57" y="2"/>
                    <a:pt x="66" y="4"/>
                  </a:cubicBezTo>
                  <a:cubicBezTo>
                    <a:pt x="60" y="6"/>
                    <a:pt x="51" y="9"/>
                    <a:pt x="42" y="14"/>
                  </a:cubicBezTo>
                  <a:cubicBezTo>
                    <a:pt x="25" y="22"/>
                    <a:pt x="12" y="31"/>
                    <a:pt x="12" y="31"/>
                  </a:cubicBezTo>
                  <a:cubicBezTo>
                    <a:pt x="12" y="31"/>
                    <a:pt x="27" y="27"/>
                    <a:pt x="45" y="18"/>
                  </a:cubicBezTo>
                  <a:cubicBezTo>
                    <a:pt x="46" y="18"/>
                    <a:pt x="47" y="17"/>
                    <a:pt x="48" y="17"/>
                  </a:cubicBezTo>
                  <a:cubicBezTo>
                    <a:pt x="46" y="18"/>
                    <a:pt x="44" y="19"/>
                    <a:pt x="43" y="20"/>
                  </a:cubicBezTo>
                  <a:cubicBezTo>
                    <a:pt x="26" y="32"/>
                    <a:pt x="14" y="44"/>
                    <a:pt x="14" y="44"/>
                  </a:cubicBezTo>
                  <a:cubicBezTo>
                    <a:pt x="14" y="44"/>
                    <a:pt x="29" y="36"/>
                    <a:pt x="46" y="24"/>
                  </a:cubicBezTo>
                  <a:cubicBezTo>
                    <a:pt x="47" y="23"/>
                    <a:pt x="49" y="22"/>
                    <a:pt x="51" y="21"/>
                  </a:cubicBezTo>
                  <a:cubicBezTo>
                    <a:pt x="50" y="22"/>
                    <a:pt x="49" y="22"/>
                    <a:pt x="48" y="23"/>
                  </a:cubicBezTo>
                  <a:cubicBezTo>
                    <a:pt x="35" y="37"/>
                    <a:pt x="25" y="49"/>
                    <a:pt x="25" y="49"/>
                  </a:cubicBezTo>
                  <a:cubicBezTo>
                    <a:pt x="25" y="49"/>
                    <a:pt x="38" y="40"/>
                    <a:pt x="52" y="27"/>
                  </a:cubicBezTo>
                  <a:cubicBezTo>
                    <a:pt x="59" y="20"/>
                    <a:pt x="65" y="13"/>
                    <a:pt x="69" y="8"/>
                  </a:cubicBezTo>
                  <a:cubicBezTo>
                    <a:pt x="67" y="16"/>
                    <a:pt x="63" y="37"/>
                    <a:pt x="48" y="47"/>
                  </a:cubicBezTo>
                  <a:cubicBezTo>
                    <a:pt x="28" y="61"/>
                    <a:pt x="0" y="54"/>
                    <a:pt x="0" y="5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5"/>
            <p:cNvSpPr>
              <a:spLocks/>
            </p:cNvSpPr>
            <p:nvPr/>
          </p:nvSpPr>
          <p:spPr bwMode="auto">
            <a:xfrm>
              <a:off x="6700838" y="6270625"/>
              <a:ext cx="115888" cy="166688"/>
            </a:xfrm>
            <a:custGeom>
              <a:avLst/>
              <a:gdLst>
                <a:gd name="T0" fmla="*/ 32 w 44"/>
                <a:gd name="T1" fmla="*/ 63 h 63"/>
                <a:gd name="T2" fmla="*/ 4 w 44"/>
                <a:gd name="T3" fmla="*/ 36 h 63"/>
                <a:gd name="T4" fmla="*/ 9 w 44"/>
                <a:gd name="T5" fmla="*/ 1 h 63"/>
                <a:gd name="T6" fmla="*/ 11 w 44"/>
                <a:gd name="T7" fmla="*/ 21 h 63"/>
                <a:gd name="T8" fmla="*/ 17 w 44"/>
                <a:gd name="T9" fmla="*/ 48 h 63"/>
                <a:gd name="T10" fmla="*/ 15 w 44"/>
                <a:gd name="T11" fmla="*/ 21 h 63"/>
                <a:gd name="T12" fmla="*/ 15 w 44"/>
                <a:gd name="T13" fmla="*/ 18 h 63"/>
                <a:gd name="T14" fmla="*/ 16 w 44"/>
                <a:gd name="T15" fmla="*/ 23 h 63"/>
                <a:gd name="T16" fmla="*/ 27 w 44"/>
                <a:gd name="T17" fmla="*/ 50 h 63"/>
                <a:gd name="T18" fmla="*/ 20 w 44"/>
                <a:gd name="T19" fmla="*/ 21 h 63"/>
                <a:gd name="T20" fmla="*/ 18 w 44"/>
                <a:gd name="T21" fmla="*/ 17 h 63"/>
                <a:gd name="T22" fmla="*/ 20 w 44"/>
                <a:gd name="T23" fmla="*/ 19 h 63"/>
                <a:gd name="T24" fmla="*/ 34 w 44"/>
                <a:gd name="T25" fmla="*/ 42 h 63"/>
                <a:gd name="T26" fmla="*/ 23 w 44"/>
                <a:gd name="T27" fmla="*/ 17 h 63"/>
                <a:gd name="T28" fmla="*/ 13 w 44"/>
                <a:gd name="T29" fmla="*/ 0 h 63"/>
                <a:gd name="T30" fmla="*/ 38 w 44"/>
                <a:gd name="T31" fmla="*/ 25 h 63"/>
                <a:gd name="T32" fmla="*/ 32 w 44"/>
                <a:gd name="T3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3">
                  <a:moveTo>
                    <a:pt x="32" y="63"/>
                  </a:moveTo>
                  <a:cubicBezTo>
                    <a:pt x="32" y="63"/>
                    <a:pt x="10" y="54"/>
                    <a:pt x="4" y="36"/>
                  </a:cubicBezTo>
                  <a:cubicBezTo>
                    <a:pt x="0" y="23"/>
                    <a:pt x="6" y="7"/>
                    <a:pt x="9" y="1"/>
                  </a:cubicBezTo>
                  <a:cubicBezTo>
                    <a:pt x="9" y="6"/>
                    <a:pt x="10" y="14"/>
                    <a:pt x="11" y="21"/>
                  </a:cubicBezTo>
                  <a:cubicBezTo>
                    <a:pt x="13" y="36"/>
                    <a:pt x="17" y="48"/>
                    <a:pt x="17" y="48"/>
                  </a:cubicBezTo>
                  <a:cubicBezTo>
                    <a:pt x="17" y="48"/>
                    <a:pt x="17" y="36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20"/>
                    <a:pt x="15" y="21"/>
                    <a:pt x="16" y="23"/>
                  </a:cubicBezTo>
                  <a:cubicBezTo>
                    <a:pt x="21" y="38"/>
                    <a:pt x="27" y="50"/>
                    <a:pt x="27" y="50"/>
                  </a:cubicBezTo>
                  <a:cubicBezTo>
                    <a:pt x="27" y="50"/>
                    <a:pt x="25" y="37"/>
                    <a:pt x="20" y="21"/>
                  </a:cubicBezTo>
                  <a:cubicBezTo>
                    <a:pt x="20" y="20"/>
                    <a:pt x="19" y="18"/>
                    <a:pt x="18" y="17"/>
                  </a:cubicBezTo>
                  <a:cubicBezTo>
                    <a:pt x="19" y="17"/>
                    <a:pt x="19" y="18"/>
                    <a:pt x="20" y="19"/>
                  </a:cubicBezTo>
                  <a:cubicBezTo>
                    <a:pt x="27" y="32"/>
                    <a:pt x="34" y="42"/>
                    <a:pt x="34" y="42"/>
                  </a:cubicBezTo>
                  <a:cubicBezTo>
                    <a:pt x="34" y="42"/>
                    <a:pt x="30" y="31"/>
                    <a:pt x="23" y="17"/>
                  </a:cubicBezTo>
                  <a:cubicBezTo>
                    <a:pt x="20" y="10"/>
                    <a:pt x="16" y="4"/>
                    <a:pt x="13" y="0"/>
                  </a:cubicBezTo>
                  <a:cubicBezTo>
                    <a:pt x="19" y="3"/>
                    <a:pt x="33" y="11"/>
                    <a:pt x="38" y="25"/>
                  </a:cubicBezTo>
                  <a:cubicBezTo>
                    <a:pt x="44" y="43"/>
                    <a:pt x="32" y="63"/>
                    <a:pt x="32" y="6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6"/>
            <p:cNvSpPr>
              <a:spLocks/>
            </p:cNvSpPr>
            <p:nvPr/>
          </p:nvSpPr>
          <p:spPr bwMode="auto">
            <a:xfrm>
              <a:off x="6945313" y="6013450"/>
              <a:ext cx="192088" cy="104775"/>
            </a:xfrm>
            <a:custGeom>
              <a:avLst/>
              <a:gdLst>
                <a:gd name="T0" fmla="*/ 73 w 73"/>
                <a:gd name="T1" fmla="*/ 21 h 40"/>
                <a:gd name="T2" fmla="*/ 35 w 73"/>
                <a:gd name="T3" fmla="*/ 40 h 40"/>
                <a:gd name="T4" fmla="*/ 0 w 73"/>
                <a:gd name="T5" fmla="*/ 22 h 40"/>
                <a:gd name="T6" fmla="*/ 22 w 73"/>
                <a:gd name="T7" fmla="*/ 27 h 40"/>
                <a:gd name="T8" fmla="*/ 52 w 73"/>
                <a:gd name="T9" fmla="*/ 30 h 40"/>
                <a:gd name="T10" fmla="*/ 23 w 73"/>
                <a:gd name="T11" fmla="*/ 22 h 40"/>
                <a:gd name="T12" fmla="*/ 20 w 73"/>
                <a:gd name="T13" fmla="*/ 22 h 40"/>
                <a:gd name="T14" fmla="*/ 25 w 73"/>
                <a:gd name="T15" fmla="*/ 22 h 40"/>
                <a:gd name="T16" fmla="*/ 58 w 73"/>
                <a:gd name="T17" fmla="*/ 20 h 40"/>
                <a:gd name="T18" fmla="*/ 25 w 73"/>
                <a:gd name="T19" fmla="*/ 17 h 40"/>
                <a:gd name="T20" fmla="*/ 20 w 73"/>
                <a:gd name="T21" fmla="*/ 17 h 40"/>
                <a:gd name="T22" fmla="*/ 23 w 73"/>
                <a:gd name="T23" fmla="*/ 17 h 40"/>
                <a:gd name="T24" fmla="*/ 53 w 73"/>
                <a:gd name="T25" fmla="*/ 10 h 40"/>
                <a:gd name="T26" fmla="*/ 22 w 73"/>
                <a:gd name="T27" fmla="*/ 12 h 40"/>
                <a:gd name="T28" fmla="*/ 0 w 73"/>
                <a:gd name="T29" fmla="*/ 17 h 40"/>
                <a:gd name="T30" fmla="*/ 36 w 73"/>
                <a:gd name="T31" fmla="*/ 0 h 40"/>
                <a:gd name="T32" fmla="*/ 73 w 73"/>
                <a:gd name="T3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40">
                  <a:moveTo>
                    <a:pt x="73" y="21"/>
                  </a:moveTo>
                  <a:cubicBezTo>
                    <a:pt x="73" y="21"/>
                    <a:pt x="56" y="40"/>
                    <a:pt x="35" y="40"/>
                  </a:cubicBezTo>
                  <a:cubicBezTo>
                    <a:pt x="19" y="39"/>
                    <a:pt x="5" y="27"/>
                    <a:pt x="0" y="22"/>
                  </a:cubicBezTo>
                  <a:cubicBezTo>
                    <a:pt x="5" y="23"/>
                    <a:pt x="13" y="25"/>
                    <a:pt x="22" y="27"/>
                  </a:cubicBezTo>
                  <a:cubicBezTo>
                    <a:pt x="38" y="30"/>
                    <a:pt x="52" y="30"/>
                    <a:pt x="52" y="30"/>
                  </a:cubicBezTo>
                  <a:cubicBezTo>
                    <a:pt x="52" y="30"/>
                    <a:pt x="39" y="26"/>
                    <a:pt x="23" y="22"/>
                  </a:cubicBezTo>
                  <a:cubicBezTo>
                    <a:pt x="22" y="22"/>
                    <a:pt x="21" y="22"/>
                    <a:pt x="20" y="22"/>
                  </a:cubicBezTo>
                  <a:cubicBezTo>
                    <a:pt x="21" y="22"/>
                    <a:pt x="23" y="22"/>
                    <a:pt x="25" y="22"/>
                  </a:cubicBezTo>
                  <a:cubicBezTo>
                    <a:pt x="43" y="22"/>
                    <a:pt x="58" y="20"/>
                    <a:pt x="58" y="20"/>
                  </a:cubicBezTo>
                  <a:cubicBezTo>
                    <a:pt x="58" y="20"/>
                    <a:pt x="43" y="18"/>
                    <a:pt x="25" y="17"/>
                  </a:cubicBezTo>
                  <a:cubicBezTo>
                    <a:pt x="23" y="17"/>
                    <a:pt x="21" y="17"/>
                    <a:pt x="20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39" y="14"/>
                    <a:pt x="53" y="10"/>
                    <a:pt x="53" y="10"/>
                  </a:cubicBezTo>
                  <a:cubicBezTo>
                    <a:pt x="53" y="10"/>
                    <a:pt x="39" y="10"/>
                    <a:pt x="22" y="12"/>
                  </a:cubicBezTo>
                  <a:cubicBezTo>
                    <a:pt x="13" y="14"/>
                    <a:pt x="6" y="15"/>
                    <a:pt x="0" y="17"/>
                  </a:cubicBezTo>
                  <a:cubicBezTo>
                    <a:pt x="5" y="12"/>
                    <a:pt x="20" y="0"/>
                    <a:pt x="36" y="0"/>
                  </a:cubicBezTo>
                  <a:cubicBezTo>
                    <a:pt x="57" y="0"/>
                    <a:pt x="73" y="21"/>
                    <a:pt x="73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7"/>
            <p:cNvSpPr>
              <a:spLocks/>
            </p:cNvSpPr>
            <p:nvPr/>
          </p:nvSpPr>
          <p:spPr bwMode="auto">
            <a:xfrm>
              <a:off x="5627688" y="4964113"/>
              <a:ext cx="80963" cy="141288"/>
            </a:xfrm>
            <a:custGeom>
              <a:avLst/>
              <a:gdLst>
                <a:gd name="T0" fmla="*/ 21 w 31"/>
                <a:gd name="T1" fmla="*/ 24 h 54"/>
                <a:gd name="T2" fmla="*/ 31 w 31"/>
                <a:gd name="T3" fmla="*/ 54 h 54"/>
                <a:gd name="T4" fmla="*/ 10 w 31"/>
                <a:gd name="T5" fmla="*/ 30 h 54"/>
                <a:gd name="T6" fmla="*/ 0 w 31"/>
                <a:gd name="T7" fmla="*/ 0 h 54"/>
                <a:gd name="T8" fmla="*/ 21 w 31"/>
                <a:gd name="T9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4">
                  <a:moveTo>
                    <a:pt x="21" y="24"/>
                  </a:moveTo>
                  <a:cubicBezTo>
                    <a:pt x="29" y="39"/>
                    <a:pt x="31" y="54"/>
                    <a:pt x="31" y="54"/>
                  </a:cubicBezTo>
                  <a:cubicBezTo>
                    <a:pt x="31" y="54"/>
                    <a:pt x="18" y="45"/>
                    <a:pt x="10" y="30"/>
                  </a:cubicBezTo>
                  <a:cubicBezTo>
                    <a:pt x="1" y="15"/>
                    <a:pt x="0" y="0"/>
                    <a:pt x="0" y="0"/>
                  </a:cubicBezTo>
                  <a:cubicBezTo>
                    <a:pt x="0" y="0"/>
                    <a:pt x="12" y="9"/>
                    <a:pt x="21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8"/>
            <p:cNvSpPr>
              <a:spLocks/>
            </p:cNvSpPr>
            <p:nvPr/>
          </p:nvSpPr>
          <p:spPr bwMode="auto">
            <a:xfrm>
              <a:off x="5656263" y="4940300"/>
              <a:ext cx="119063" cy="112713"/>
            </a:xfrm>
            <a:custGeom>
              <a:avLst/>
              <a:gdLst>
                <a:gd name="T0" fmla="*/ 27 w 45"/>
                <a:gd name="T1" fmla="*/ 17 h 43"/>
                <a:gd name="T2" fmla="*/ 45 w 45"/>
                <a:gd name="T3" fmla="*/ 43 h 43"/>
                <a:gd name="T4" fmla="*/ 18 w 45"/>
                <a:gd name="T5" fmla="*/ 26 h 43"/>
                <a:gd name="T6" fmla="*/ 0 w 45"/>
                <a:gd name="T7" fmla="*/ 0 h 43"/>
                <a:gd name="T8" fmla="*/ 27 w 45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3">
                  <a:moveTo>
                    <a:pt x="27" y="17"/>
                  </a:moveTo>
                  <a:cubicBezTo>
                    <a:pt x="40" y="29"/>
                    <a:pt x="45" y="43"/>
                    <a:pt x="45" y="43"/>
                  </a:cubicBezTo>
                  <a:cubicBezTo>
                    <a:pt x="45" y="43"/>
                    <a:pt x="31" y="38"/>
                    <a:pt x="18" y="26"/>
                  </a:cubicBezTo>
                  <a:cubicBezTo>
                    <a:pt x="6" y="14"/>
                    <a:pt x="0" y="0"/>
                    <a:pt x="0" y="0"/>
                  </a:cubicBezTo>
                  <a:cubicBezTo>
                    <a:pt x="0" y="0"/>
                    <a:pt x="15" y="5"/>
                    <a:pt x="27" y="17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9"/>
            <p:cNvSpPr>
              <a:spLocks/>
            </p:cNvSpPr>
            <p:nvPr/>
          </p:nvSpPr>
          <p:spPr bwMode="auto">
            <a:xfrm>
              <a:off x="5516563" y="4987925"/>
              <a:ext cx="44450" cy="161925"/>
            </a:xfrm>
            <a:custGeom>
              <a:avLst/>
              <a:gdLst>
                <a:gd name="T0" fmla="*/ 15 w 17"/>
                <a:gd name="T1" fmla="*/ 30 h 62"/>
                <a:gd name="T2" fmla="*/ 12 w 17"/>
                <a:gd name="T3" fmla="*/ 62 h 62"/>
                <a:gd name="T4" fmla="*/ 2 w 17"/>
                <a:gd name="T5" fmla="*/ 32 h 62"/>
                <a:gd name="T6" fmla="*/ 5 w 17"/>
                <a:gd name="T7" fmla="*/ 0 h 62"/>
                <a:gd name="T8" fmla="*/ 15 w 17"/>
                <a:gd name="T9" fmla="*/ 3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2">
                  <a:moveTo>
                    <a:pt x="15" y="30"/>
                  </a:moveTo>
                  <a:cubicBezTo>
                    <a:pt x="17" y="48"/>
                    <a:pt x="12" y="62"/>
                    <a:pt x="12" y="62"/>
                  </a:cubicBezTo>
                  <a:cubicBezTo>
                    <a:pt x="12" y="62"/>
                    <a:pt x="4" y="49"/>
                    <a:pt x="2" y="32"/>
                  </a:cubicBezTo>
                  <a:cubicBezTo>
                    <a:pt x="0" y="15"/>
                    <a:pt x="5" y="0"/>
                    <a:pt x="5" y="0"/>
                  </a:cubicBezTo>
                  <a:cubicBezTo>
                    <a:pt x="5" y="0"/>
                    <a:pt x="13" y="13"/>
                    <a:pt x="15" y="3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0"/>
            <p:cNvSpPr>
              <a:spLocks/>
            </p:cNvSpPr>
            <p:nvPr/>
          </p:nvSpPr>
          <p:spPr bwMode="auto">
            <a:xfrm>
              <a:off x="5580063" y="4981575"/>
              <a:ext cx="47625" cy="136525"/>
            </a:xfrm>
            <a:custGeom>
              <a:avLst/>
              <a:gdLst>
                <a:gd name="T0" fmla="*/ 14 w 18"/>
                <a:gd name="T1" fmla="*/ 24 h 52"/>
                <a:gd name="T2" fmla="*/ 16 w 18"/>
                <a:gd name="T3" fmla="*/ 52 h 52"/>
                <a:gd name="T4" fmla="*/ 4 w 18"/>
                <a:gd name="T5" fmla="*/ 27 h 52"/>
                <a:gd name="T6" fmla="*/ 2 w 18"/>
                <a:gd name="T7" fmla="*/ 0 h 52"/>
                <a:gd name="T8" fmla="*/ 14 w 18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2">
                  <a:moveTo>
                    <a:pt x="14" y="24"/>
                  </a:moveTo>
                  <a:cubicBezTo>
                    <a:pt x="18" y="39"/>
                    <a:pt x="16" y="52"/>
                    <a:pt x="16" y="52"/>
                  </a:cubicBezTo>
                  <a:cubicBezTo>
                    <a:pt x="16" y="52"/>
                    <a:pt x="8" y="41"/>
                    <a:pt x="4" y="27"/>
                  </a:cubicBezTo>
                  <a:cubicBezTo>
                    <a:pt x="0" y="13"/>
                    <a:pt x="2" y="0"/>
                    <a:pt x="2" y="0"/>
                  </a:cubicBezTo>
                  <a:cubicBezTo>
                    <a:pt x="2" y="0"/>
                    <a:pt x="11" y="10"/>
                    <a:pt x="14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1"/>
            <p:cNvSpPr>
              <a:spLocks/>
            </p:cNvSpPr>
            <p:nvPr/>
          </p:nvSpPr>
          <p:spPr bwMode="auto">
            <a:xfrm>
              <a:off x="5700713" y="4908550"/>
              <a:ext cx="131763" cy="76200"/>
            </a:xfrm>
            <a:custGeom>
              <a:avLst/>
              <a:gdLst>
                <a:gd name="T0" fmla="*/ 28 w 50"/>
                <a:gd name="T1" fmla="*/ 9 h 29"/>
                <a:gd name="T2" fmla="*/ 50 w 50"/>
                <a:gd name="T3" fmla="*/ 29 h 29"/>
                <a:gd name="T4" fmla="*/ 22 w 50"/>
                <a:gd name="T5" fmla="*/ 19 h 29"/>
                <a:gd name="T6" fmla="*/ 0 w 50"/>
                <a:gd name="T7" fmla="*/ 0 h 29"/>
                <a:gd name="T8" fmla="*/ 28 w 50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9">
                  <a:moveTo>
                    <a:pt x="28" y="9"/>
                  </a:moveTo>
                  <a:cubicBezTo>
                    <a:pt x="41" y="17"/>
                    <a:pt x="50" y="29"/>
                    <a:pt x="50" y="29"/>
                  </a:cubicBezTo>
                  <a:cubicBezTo>
                    <a:pt x="50" y="29"/>
                    <a:pt x="35" y="27"/>
                    <a:pt x="22" y="19"/>
                  </a:cubicBezTo>
                  <a:cubicBezTo>
                    <a:pt x="8" y="12"/>
                    <a:pt x="0" y="0"/>
                    <a:pt x="0" y="0"/>
                  </a:cubicBezTo>
                  <a:cubicBezTo>
                    <a:pt x="0" y="0"/>
                    <a:pt x="14" y="1"/>
                    <a:pt x="28" y="9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122"/>
            <p:cNvSpPr>
              <a:spLocks noChangeArrowheads="1"/>
            </p:cNvSpPr>
            <p:nvPr/>
          </p:nvSpPr>
          <p:spPr bwMode="auto">
            <a:xfrm>
              <a:off x="5472113" y="4995863"/>
              <a:ext cx="26988" cy="130175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23"/>
            <p:cNvSpPr>
              <a:spLocks/>
            </p:cNvSpPr>
            <p:nvPr/>
          </p:nvSpPr>
          <p:spPr bwMode="auto">
            <a:xfrm>
              <a:off x="5776913" y="4818063"/>
              <a:ext cx="112713" cy="31750"/>
            </a:xfrm>
            <a:custGeom>
              <a:avLst/>
              <a:gdLst>
                <a:gd name="T0" fmla="*/ 22 w 43"/>
                <a:gd name="T1" fmla="*/ 2 h 12"/>
                <a:gd name="T2" fmla="*/ 43 w 43"/>
                <a:gd name="T3" fmla="*/ 9 h 12"/>
                <a:gd name="T4" fmla="*/ 21 w 43"/>
                <a:gd name="T5" fmla="*/ 10 h 12"/>
                <a:gd name="T6" fmla="*/ 0 w 43"/>
                <a:gd name="T7" fmla="*/ 3 h 12"/>
                <a:gd name="T8" fmla="*/ 22 w 4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2">
                  <a:moveTo>
                    <a:pt x="22" y="2"/>
                  </a:moveTo>
                  <a:cubicBezTo>
                    <a:pt x="34" y="3"/>
                    <a:pt x="43" y="9"/>
                    <a:pt x="43" y="9"/>
                  </a:cubicBezTo>
                  <a:cubicBezTo>
                    <a:pt x="43" y="9"/>
                    <a:pt x="33" y="12"/>
                    <a:pt x="21" y="10"/>
                  </a:cubicBezTo>
                  <a:cubicBezTo>
                    <a:pt x="9" y="9"/>
                    <a:pt x="0" y="3"/>
                    <a:pt x="0" y="3"/>
                  </a:cubicBezTo>
                  <a:cubicBezTo>
                    <a:pt x="0" y="3"/>
                    <a:pt x="10" y="0"/>
                    <a:pt x="22" y="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24"/>
            <p:cNvSpPr>
              <a:spLocks/>
            </p:cNvSpPr>
            <p:nvPr/>
          </p:nvSpPr>
          <p:spPr bwMode="auto">
            <a:xfrm>
              <a:off x="5729288" y="4868863"/>
              <a:ext cx="131763" cy="41275"/>
            </a:xfrm>
            <a:custGeom>
              <a:avLst/>
              <a:gdLst>
                <a:gd name="T0" fmla="*/ 26 w 50"/>
                <a:gd name="T1" fmla="*/ 3 h 16"/>
                <a:gd name="T2" fmla="*/ 50 w 50"/>
                <a:gd name="T3" fmla="*/ 14 h 16"/>
                <a:gd name="T4" fmla="*/ 24 w 50"/>
                <a:gd name="T5" fmla="*/ 13 h 16"/>
                <a:gd name="T6" fmla="*/ 0 w 50"/>
                <a:gd name="T7" fmla="*/ 2 h 16"/>
                <a:gd name="T8" fmla="*/ 26 w 50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6">
                  <a:moveTo>
                    <a:pt x="26" y="3"/>
                  </a:moveTo>
                  <a:cubicBezTo>
                    <a:pt x="40" y="6"/>
                    <a:pt x="50" y="14"/>
                    <a:pt x="50" y="14"/>
                  </a:cubicBezTo>
                  <a:cubicBezTo>
                    <a:pt x="50" y="14"/>
                    <a:pt x="38" y="16"/>
                    <a:pt x="24" y="13"/>
                  </a:cubicBezTo>
                  <a:cubicBezTo>
                    <a:pt x="10" y="10"/>
                    <a:pt x="0" y="2"/>
                    <a:pt x="0" y="2"/>
                  </a:cubicBezTo>
                  <a:cubicBezTo>
                    <a:pt x="0" y="2"/>
                    <a:pt x="13" y="0"/>
                    <a:pt x="26" y="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25"/>
            <p:cNvSpPr>
              <a:spLocks noChangeArrowheads="1"/>
            </p:cNvSpPr>
            <p:nvPr/>
          </p:nvSpPr>
          <p:spPr bwMode="auto">
            <a:xfrm>
              <a:off x="5607050" y="4064000"/>
              <a:ext cx="504825" cy="504825"/>
            </a:xfrm>
            <a:prstGeom prst="ellipse">
              <a:avLst/>
            </a:pr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26"/>
            <p:cNvSpPr>
              <a:spLocks noChangeArrowheads="1"/>
            </p:cNvSpPr>
            <p:nvPr/>
          </p:nvSpPr>
          <p:spPr bwMode="auto">
            <a:xfrm>
              <a:off x="5848350" y="4084638"/>
              <a:ext cx="23813" cy="144463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27"/>
            <p:cNvSpPr>
              <a:spLocks/>
            </p:cNvSpPr>
            <p:nvPr/>
          </p:nvSpPr>
          <p:spPr bwMode="auto">
            <a:xfrm>
              <a:off x="5780088" y="4097338"/>
              <a:ext cx="49213" cy="138113"/>
            </a:xfrm>
            <a:custGeom>
              <a:avLst/>
              <a:gdLst>
                <a:gd name="T0" fmla="*/ 14 w 19"/>
                <a:gd name="T1" fmla="*/ 24 h 52"/>
                <a:gd name="T2" fmla="*/ 19 w 19"/>
                <a:gd name="T3" fmla="*/ 52 h 52"/>
                <a:gd name="T4" fmla="*/ 5 w 19"/>
                <a:gd name="T5" fmla="*/ 27 h 52"/>
                <a:gd name="T6" fmla="*/ 0 w 19"/>
                <a:gd name="T7" fmla="*/ 0 h 52"/>
                <a:gd name="T8" fmla="*/ 14 w 19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2">
                  <a:moveTo>
                    <a:pt x="14" y="24"/>
                  </a:moveTo>
                  <a:cubicBezTo>
                    <a:pt x="19" y="38"/>
                    <a:pt x="19" y="52"/>
                    <a:pt x="19" y="52"/>
                  </a:cubicBezTo>
                  <a:cubicBezTo>
                    <a:pt x="19" y="52"/>
                    <a:pt x="11" y="42"/>
                    <a:pt x="5" y="27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9" y="10"/>
                    <a:pt x="14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8"/>
            <p:cNvSpPr>
              <a:spLocks/>
            </p:cNvSpPr>
            <p:nvPr/>
          </p:nvSpPr>
          <p:spPr bwMode="auto">
            <a:xfrm>
              <a:off x="5711825" y="4137025"/>
              <a:ext cx="92075" cy="111125"/>
            </a:xfrm>
            <a:custGeom>
              <a:avLst/>
              <a:gdLst>
                <a:gd name="T0" fmla="*/ 21 w 35"/>
                <a:gd name="T1" fmla="*/ 18 h 42"/>
                <a:gd name="T2" fmla="*/ 35 w 35"/>
                <a:gd name="T3" fmla="*/ 42 h 42"/>
                <a:gd name="T4" fmla="*/ 14 w 35"/>
                <a:gd name="T5" fmla="*/ 24 h 42"/>
                <a:gd name="T6" fmla="*/ 0 w 35"/>
                <a:gd name="T7" fmla="*/ 0 h 42"/>
                <a:gd name="T8" fmla="*/ 21 w 35"/>
                <a:gd name="T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21" y="18"/>
                  </a:moveTo>
                  <a:cubicBezTo>
                    <a:pt x="31" y="30"/>
                    <a:pt x="35" y="42"/>
                    <a:pt x="35" y="42"/>
                  </a:cubicBezTo>
                  <a:cubicBezTo>
                    <a:pt x="35" y="42"/>
                    <a:pt x="24" y="36"/>
                    <a:pt x="14" y="24"/>
                  </a:cubicBezTo>
                  <a:cubicBezTo>
                    <a:pt x="4" y="13"/>
                    <a:pt x="0" y="0"/>
                    <a:pt x="0" y="0"/>
                  </a:cubicBezTo>
                  <a:cubicBezTo>
                    <a:pt x="0" y="0"/>
                    <a:pt x="11" y="7"/>
                    <a:pt x="21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9"/>
            <p:cNvSpPr>
              <a:spLocks/>
            </p:cNvSpPr>
            <p:nvPr/>
          </p:nvSpPr>
          <p:spPr bwMode="auto">
            <a:xfrm>
              <a:off x="5659438" y="4197350"/>
              <a:ext cx="123825" cy="74613"/>
            </a:xfrm>
            <a:custGeom>
              <a:avLst/>
              <a:gdLst>
                <a:gd name="T0" fmla="*/ 26 w 47"/>
                <a:gd name="T1" fmla="*/ 10 h 28"/>
                <a:gd name="T2" fmla="*/ 47 w 47"/>
                <a:gd name="T3" fmla="*/ 28 h 28"/>
                <a:gd name="T4" fmla="*/ 21 w 47"/>
                <a:gd name="T5" fmla="*/ 18 h 28"/>
                <a:gd name="T6" fmla="*/ 0 w 47"/>
                <a:gd name="T7" fmla="*/ 0 h 28"/>
                <a:gd name="T8" fmla="*/ 26 w 47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8">
                  <a:moveTo>
                    <a:pt x="26" y="10"/>
                  </a:moveTo>
                  <a:cubicBezTo>
                    <a:pt x="39" y="18"/>
                    <a:pt x="47" y="28"/>
                    <a:pt x="47" y="28"/>
                  </a:cubicBezTo>
                  <a:cubicBezTo>
                    <a:pt x="47" y="28"/>
                    <a:pt x="34" y="26"/>
                    <a:pt x="21" y="18"/>
                  </a:cubicBezTo>
                  <a:cubicBezTo>
                    <a:pt x="8" y="11"/>
                    <a:pt x="0" y="0"/>
                    <a:pt x="0" y="0"/>
                  </a:cubicBezTo>
                  <a:cubicBezTo>
                    <a:pt x="0" y="0"/>
                    <a:pt x="13" y="2"/>
                    <a:pt x="26" y="1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30"/>
            <p:cNvSpPr>
              <a:spLocks/>
            </p:cNvSpPr>
            <p:nvPr/>
          </p:nvSpPr>
          <p:spPr bwMode="auto">
            <a:xfrm>
              <a:off x="5629275" y="4265613"/>
              <a:ext cx="142875" cy="39688"/>
            </a:xfrm>
            <a:custGeom>
              <a:avLst/>
              <a:gdLst>
                <a:gd name="T0" fmla="*/ 28 w 54"/>
                <a:gd name="T1" fmla="*/ 3 h 15"/>
                <a:gd name="T2" fmla="*/ 54 w 54"/>
                <a:gd name="T3" fmla="*/ 12 h 15"/>
                <a:gd name="T4" fmla="*/ 26 w 54"/>
                <a:gd name="T5" fmla="*/ 12 h 15"/>
                <a:gd name="T6" fmla="*/ 0 w 54"/>
                <a:gd name="T7" fmla="*/ 3 h 15"/>
                <a:gd name="T8" fmla="*/ 28 w 54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">
                  <a:moveTo>
                    <a:pt x="28" y="3"/>
                  </a:moveTo>
                  <a:cubicBezTo>
                    <a:pt x="43" y="6"/>
                    <a:pt x="54" y="12"/>
                    <a:pt x="54" y="12"/>
                  </a:cubicBezTo>
                  <a:cubicBezTo>
                    <a:pt x="54" y="12"/>
                    <a:pt x="41" y="15"/>
                    <a:pt x="26" y="12"/>
                  </a:cubicBezTo>
                  <a:cubicBezTo>
                    <a:pt x="12" y="10"/>
                    <a:pt x="0" y="3"/>
                    <a:pt x="0" y="3"/>
                  </a:cubicBezTo>
                  <a:cubicBezTo>
                    <a:pt x="0" y="3"/>
                    <a:pt x="13" y="0"/>
                    <a:pt x="28" y="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31"/>
            <p:cNvSpPr>
              <a:spLocks/>
            </p:cNvSpPr>
            <p:nvPr/>
          </p:nvSpPr>
          <p:spPr bwMode="auto">
            <a:xfrm>
              <a:off x="5629275" y="4321175"/>
              <a:ext cx="142875" cy="39688"/>
            </a:xfrm>
            <a:custGeom>
              <a:avLst/>
              <a:gdLst>
                <a:gd name="T0" fmla="*/ 26 w 54"/>
                <a:gd name="T1" fmla="*/ 3 h 15"/>
                <a:gd name="T2" fmla="*/ 54 w 54"/>
                <a:gd name="T3" fmla="*/ 3 h 15"/>
                <a:gd name="T4" fmla="*/ 28 w 54"/>
                <a:gd name="T5" fmla="*/ 12 h 15"/>
                <a:gd name="T6" fmla="*/ 0 w 54"/>
                <a:gd name="T7" fmla="*/ 12 h 15"/>
                <a:gd name="T8" fmla="*/ 26 w 54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">
                  <a:moveTo>
                    <a:pt x="26" y="3"/>
                  </a:moveTo>
                  <a:cubicBezTo>
                    <a:pt x="41" y="0"/>
                    <a:pt x="54" y="3"/>
                    <a:pt x="54" y="3"/>
                  </a:cubicBezTo>
                  <a:cubicBezTo>
                    <a:pt x="54" y="3"/>
                    <a:pt x="43" y="10"/>
                    <a:pt x="28" y="12"/>
                  </a:cubicBezTo>
                  <a:cubicBezTo>
                    <a:pt x="13" y="15"/>
                    <a:pt x="0" y="12"/>
                    <a:pt x="0" y="12"/>
                  </a:cubicBezTo>
                  <a:cubicBezTo>
                    <a:pt x="0" y="12"/>
                    <a:pt x="11" y="6"/>
                    <a:pt x="26" y="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32"/>
            <p:cNvSpPr>
              <a:spLocks/>
            </p:cNvSpPr>
            <p:nvPr/>
          </p:nvSpPr>
          <p:spPr bwMode="auto">
            <a:xfrm>
              <a:off x="5656263" y="4357688"/>
              <a:ext cx="127000" cy="71438"/>
            </a:xfrm>
            <a:custGeom>
              <a:avLst/>
              <a:gdLst>
                <a:gd name="T0" fmla="*/ 22 w 48"/>
                <a:gd name="T1" fmla="*/ 10 h 27"/>
                <a:gd name="T2" fmla="*/ 48 w 48"/>
                <a:gd name="T3" fmla="*/ 0 h 27"/>
                <a:gd name="T4" fmla="*/ 26 w 48"/>
                <a:gd name="T5" fmla="*/ 18 h 27"/>
                <a:gd name="T6" fmla="*/ 0 w 48"/>
                <a:gd name="T7" fmla="*/ 27 h 27"/>
                <a:gd name="T8" fmla="*/ 22 w 48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7">
                  <a:moveTo>
                    <a:pt x="22" y="10"/>
                  </a:moveTo>
                  <a:cubicBezTo>
                    <a:pt x="35" y="2"/>
                    <a:pt x="48" y="0"/>
                    <a:pt x="48" y="0"/>
                  </a:cubicBezTo>
                  <a:cubicBezTo>
                    <a:pt x="48" y="0"/>
                    <a:pt x="39" y="10"/>
                    <a:pt x="26" y="18"/>
                  </a:cubicBezTo>
                  <a:cubicBezTo>
                    <a:pt x="13" y="25"/>
                    <a:pt x="0" y="27"/>
                    <a:pt x="0" y="27"/>
                  </a:cubicBezTo>
                  <a:cubicBezTo>
                    <a:pt x="0" y="27"/>
                    <a:pt x="8" y="17"/>
                    <a:pt x="22" y="1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33"/>
            <p:cNvSpPr>
              <a:spLocks/>
            </p:cNvSpPr>
            <p:nvPr/>
          </p:nvSpPr>
          <p:spPr bwMode="auto">
            <a:xfrm>
              <a:off x="5708650" y="4381500"/>
              <a:ext cx="92075" cy="111125"/>
            </a:xfrm>
            <a:custGeom>
              <a:avLst/>
              <a:gdLst>
                <a:gd name="T0" fmla="*/ 14 w 35"/>
                <a:gd name="T1" fmla="*/ 18 h 42"/>
                <a:gd name="T2" fmla="*/ 35 w 35"/>
                <a:gd name="T3" fmla="*/ 0 h 42"/>
                <a:gd name="T4" fmla="*/ 21 w 35"/>
                <a:gd name="T5" fmla="*/ 24 h 42"/>
                <a:gd name="T6" fmla="*/ 0 w 35"/>
                <a:gd name="T7" fmla="*/ 42 h 42"/>
                <a:gd name="T8" fmla="*/ 14 w 35"/>
                <a:gd name="T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14" y="18"/>
                  </a:moveTo>
                  <a:cubicBezTo>
                    <a:pt x="23" y="6"/>
                    <a:pt x="35" y="0"/>
                    <a:pt x="35" y="0"/>
                  </a:cubicBezTo>
                  <a:cubicBezTo>
                    <a:pt x="35" y="0"/>
                    <a:pt x="30" y="12"/>
                    <a:pt x="21" y="24"/>
                  </a:cubicBezTo>
                  <a:cubicBezTo>
                    <a:pt x="11" y="35"/>
                    <a:pt x="0" y="42"/>
                    <a:pt x="0" y="42"/>
                  </a:cubicBezTo>
                  <a:cubicBezTo>
                    <a:pt x="0" y="42"/>
                    <a:pt x="4" y="29"/>
                    <a:pt x="14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34"/>
            <p:cNvSpPr>
              <a:spLocks/>
            </p:cNvSpPr>
            <p:nvPr/>
          </p:nvSpPr>
          <p:spPr bwMode="auto">
            <a:xfrm>
              <a:off x="5776913" y="4397375"/>
              <a:ext cx="50800" cy="134938"/>
            </a:xfrm>
            <a:custGeom>
              <a:avLst/>
              <a:gdLst>
                <a:gd name="T0" fmla="*/ 5 w 19"/>
                <a:gd name="T1" fmla="*/ 24 h 51"/>
                <a:gd name="T2" fmla="*/ 19 w 19"/>
                <a:gd name="T3" fmla="*/ 0 h 51"/>
                <a:gd name="T4" fmla="*/ 14 w 19"/>
                <a:gd name="T5" fmla="*/ 27 h 51"/>
                <a:gd name="T6" fmla="*/ 0 w 19"/>
                <a:gd name="T7" fmla="*/ 51 h 51"/>
                <a:gd name="T8" fmla="*/ 5 w 19"/>
                <a:gd name="T9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1">
                  <a:moveTo>
                    <a:pt x="5" y="24"/>
                  </a:moveTo>
                  <a:cubicBezTo>
                    <a:pt x="10" y="10"/>
                    <a:pt x="19" y="0"/>
                    <a:pt x="19" y="0"/>
                  </a:cubicBezTo>
                  <a:cubicBezTo>
                    <a:pt x="19" y="0"/>
                    <a:pt x="19" y="13"/>
                    <a:pt x="14" y="27"/>
                  </a:cubicBezTo>
                  <a:cubicBezTo>
                    <a:pt x="8" y="41"/>
                    <a:pt x="0" y="51"/>
                    <a:pt x="0" y="51"/>
                  </a:cubicBezTo>
                  <a:cubicBezTo>
                    <a:pt x="0" y="51"/>
                    <a:pt x="0" y="38"/>
                    <a:pt x="5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35"/>
            <p:cNvSpPr>
              <a:spLocks noChangeArrowheads="1"/>
            </p:cNvSpPr>
            <p:nvPr/>
          </p:nvSpPr>
          <p:spPr bwMode="auto">
            <a:xfrm>
              <a:off x="5843588" y="4403725"/>
              <a:ext cx="25400" cy="144463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36"/>
            <p:cNvSpPr>
              <a:spLocks/>
            </p:cNvSpPr>
            <p:nvPr/>
          </p:nvSpPr>
          <p:spPr bwMode="auto">
            <a:xfrm>
              <a:off x="5884863" y="4400550"/>
              <a:ext cx="50800" cy="134938"/>
            </a:xfrm>
            <a:custGeom>
              <a:avLst/>
              <a:gdLst>
                <a:gd name="T0" fmla="*/ 5 w 19"/>
                <a:gd name="T1" fmla="*/ 27 h 51"/>
                <a:gd name="T2" fmla="*/ 0 w 19"/>
                <a:gd name="T3" fmla="*/ 0 h 51"/>
                <a:gd name="T4" fmla="*/ 14 w 19"/>
                <a:gd name="T5" fmla="*/ 24 h 51"/>
                <a:gd name="T6" fmla="*/ 19 w 19"/>
                <a:gd name="T7" fmla="*/ 51 h 51"/>
                <a:gd name="T8" fmla="*/ 5 w 19"/>
                <a:gd name="T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1">
                  <a:moveTo>
                    <a:pt x="5" y="27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9" y="9"/>
                    <a:pt x="14" y="24"/>
                  </a:cubicBezTo>
                  <a:cubicBezTo>
                    <a:pt x="19" y="38"/>
                    <a:pt x="19" y="51"/>
                    <a:pt x="19" y="51"/>
                  </a:cubicBezTo>
                  <a:cubicBezTo>
                    <a:pt x="19" y="51"/>
                    <a:pt x="10" y="41"/>
                    <a:pt x="5" y="27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37"/>
            <p:cNvSpPr>
              <a:spLocks/>
            </p:cNvSpPr>
            <p:nvPr/>
          </p:nvSpPr>
          <p:spPr bwMode="auto">
            <a:xfrm>
              <a:off x="5911850" y="4384675"/>
              <a:ext cx="93663" cy="111125"/>
            </a:xfrm>
            <a:custGeom>
              <a:avLst/>
              <a:gdLst>
                <a:gd name="T0" fmla="*/ 14 w 36"/>
                <a:gd name="T1" fmla="*/ 24 h 42"/>
                <a:gd name="T2" fmla="*/ 0 w 36"/>
                <a:gd name="T3" fmla="*/ 0 h 42"/>
                <a:gd name="T4" fmla="*/ 22 w 36"/>
                <a:gd name="T5" fmla="*/ 18 h 42"/>
                <a:gd name="T6" fmla="*/ 36 w 36"/>
                <a:gd name="T7" fmla="*/ 42 h 42"/>
                <a:gd name="T8" fmla="*/ 14 w 36"/>
                <a:gd name="T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14" y="24"/>
                  </a:moveTo>
                  <a:cubicBezTo>
                    <a:pt x="5" y="12"/>
                    <a:pt x="0" y="0"/>
                    <a:pt x="0" y="0"/>
                  </a:cubicBezTo>
                  <a:cubicBezTo>
                    <a:pt x="0" y="0"/>
                    <a:pt x="12" y="6"/>
                    <a:pt x="22" y="18"/>
                  </a:cubicBezTo>
                  <a:cubicBezTo>
                    <a:pt x="31" y="30"/>
                    <a:pt x="36" y="42"/>
                    <a:pt x="36" y="42"/>
                  </a:cubicBezTo>
                  <a:cubicBezTo>
                    <a:pt x="36" y="42"/>
                    <a:pt x="24" y="36"/>
                    <a:pt x="14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38"/>
            <p:cNvSpPr>
              <a:spLocks/>
            </p:cNvSpPr>
            <p:nvPr/>
          </p:nvSpPr>
          <p:spPr bwMode="auto">
            <a:xfrm>
              <a:off x="5932488" y="4360863"/>
              <a:ext cx="123825" cy="74613"/>
            </a:xfrm>
            <a:custGeom>
              <a:avLst/>
              <a:gdLst>
                <a:gd name="T0" fmla="*/ 21 w 47"/>
                <a:gd name="T1" fmla="*/ 18 h 28"/>
                <a:gd name="T2" fmla="*/ 0 w 47"/>
                <a:gd name="T3" fmla="*/ 0 h 28"/>
                <a:gd name="T4" fmla="*/ 26 w 47"/>
                <a:gd name="T5" fmla="*/ 10 h 28"/>
                <a:gd name="T6" fmla="*/ 47 w 47"/>
                <a:gd name="T7" fmla="*/ 28 h 28"/>
                <a:gd name="T8" fmla="*/ 21 w 47"/>
                <a:gd name="T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8">
                  <a:moveTo>
                    <a:pt x="21" y="18"/>
                  </a:moveTo>
                  <a:cubicBezTo>
                    <a:pt x="8" y="11"/>
                    <a:pt x="0" y="0"/>
                    <a:pt x="0" y="0"/>
                  </a:cubicBezTo>
                  <a:cubicBezTo>
                    <a:pt x="0" y="0"/>
                    <a:pt x="13" y="2"/>
                    <a:pt x="26" y="10"/>
                  </a:cubicBezTo>
                  <a:cubicBezTo>
                    <a:pt x="39" y="18"/>
                    <a:pt x="47" y="28"/>
                    <a:pt x="47" y="28"/>
                  </a:cubicBezTo>
                  <a:cubicBezTo>
                    <a:pt x="47" y="28"/>
                    <a:pt x="34" y="26"/>
                    <a:pt x="21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39"/>
            <p:cNvSpPr>
              <a:spLocks/>
            </p:cNvSpPr>
            <p:nvPr/>
          </p:nvSpPr>
          <p:spPr bwMode="auto">
            <a:xfrm>
              <a:off x="5943600" y="4327525"/>
              <a:ext cx="141288" cy="38100"/>
            </a:xfrm>
            <a:custGeom>
              <a:avLst/>
              <a:gdLst>
                <a:gd name="T0" fmla="*/ 26 w 54"/>
                <a:gd name="T1" fmla="*/ 12 h 15"/>
                <a:gd name="T2" fmla="*/ 0 w 54"/>
                <a:gd name="T3" fmla="*/ 3 h 15"/>
                <a:gd name="T4" fmla="*/ 28 w 54"/>
                <a:gd name="T5" fmla="*/ 3 h 15"/>
                <a:gd name="T6" fmla="*/ 54 w 54"/>
                <a:gd name="T7" fmla="*/ 12 h 15"/>
                <a:gd name="T8" fmla="*/ 26 w 54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">
                  <a:moveTo>
                    <a:pt x="26" y="12"/>
                  </a:moveTo>
                  <a:cubicBezTo>
                    <a:pt x="12" y="9"/>
                    <a:pt x="0" y="3"/>
                    <a:pt x="0" y="3"/>
                  </a:cubicBezTo>
                  <a:cubicBezTo>
                    <a:pt x="0" y="3"/>
                    <a:pt x="13" y="0"/>
                    <a:pt x="28" y="3"/>
                  </a:cubicBezTo>
                  <a:cubicBezTo>
                    <a:pt x="43" y="5"/>
                    <a:pt x="54" y="12"/>
                    <a:pt x="54" y="12"/>
                  </a:cubicBezTo>
                  <a:cubicBezTo>
                    <a:pt x="54" y="12"/>
                    <a:pt x="41" y="15"/>
                    <a:pt x="26" y="1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40"/>
            <p:cNvSpPr>
              <a:spLocks/>
            </p:cNvSpPr>
            <p:nvPr/>
          </p:nvSpPr>
          <p:spPr bwMode="auto">
            <a:xfrm>
              <a:off x="5945188" y="4271963"/>
              <a:ext cx="139700" cy="39688"/>
            </a:xfrm>
            <a:custGeom>
              <a:avLst/>
              <a:gdLst>
                <a:gd name="T0" fmla="*/ 27 w 53"/>
                <a:gd name="T1" fmla="*/ 12 h 15"/>
                <a:gd name="T2" fmla="*/ 0 w 53"/>
                <a:gd name="T3" fmla="*/ 12 h 15"/>
                <a:gd name="T4" fmla="*/ 26 w 53"/>
                <a:gd name="T5" fmla="*/ 3 h 15"/>
                <a:gd name="T6" fmla="*/ 53 w 53"/>
                <a:gd name="T7" fmla="*/ 3 h 15"/>
                <a:gd name="T8" fmla="*/ 27 w 5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5">
                  <a:moveTo>
                    <a:pt x="27" y="12"/>
                  </a:moveTo>
                  <a:cubicBezTo>
                    <a:pt x="12" y="15"/>
                    <a:pt x="0" y="12"/>
                    <a:pt x="0" y="12"/>
                  </a:cubicBezTo>
                  <a:cubicBezTo>
                    <a:pt x="0" y="12"/>
                    <a:pt x="11" y="5"/>
                    <a:pt x="26" y="3"/>
                  </a:cubicBezTo>
                  <a:cubicBezTo>
                    <a:pt x="41" y="0"/>
                    <a:pt x="53" y="3"/>
                    <a:pt x="53" y="3"/>
                  </a:cubicBezTo>
                  <a:cubicBezTo>
                    <a:pt x="53" y="3"/>
                    <a:pt x="42" y="9"/>
                    <a:pt x="27" y="1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41"/>
            <p:cNvSpPr>
              <a:spLocks/>
            </p:cNvSpPr>
            <p:nvPr/>
          </p:nvSpPr>
          <p:spPr bwMode="auto">
            <a:xfrm>
              <a:off x="5935663" y="4203700"/>
              <a:ext cx="123825" cy="69850"/>
            </a:xfrm>
            <a:custGeom>
              <a:avLst/>
              <a:gdLst>
                <a:gd name="T0" fmla="*/ 26 w 47"/>
                <a:gd name="T1" fmla="*/ 18 h 27"/>
                <a:gd name="T2" fmla="*/ 0 w 47"/>
                <a:gd name="T3" fmla="*/ 27 h 27"/>
                <a:gd name="T4" fmla="*/ 21 w 47"/>
                <a:gd name="T5" fmla="*/ 9 h 27"/>
                <a:gd name="T6" fmla="*/ 47 w 47"/>
                <a:gd name="T7" fmla="*/ 0 h 27"/>
                <a:gd name="T8" fmla="*/ 26 w 47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7">
                  <a:moveTo>
                    <a:pt x="26" y="18"/>
                  </a:moveTo>
                  <a:cubicBezTo>
                    <a:pt x="13" y="25"/>
                    <a:pt x="0" y="27"/>
                    <a:pt x="0" y="27"/>
                  </a:cubicBezTo>
                  <a:cubicBezTo>
                    <a:pt x="0" y="27"/>
                    <a:pt x="8" y="17"/>
                    <a:pt x="21" y="9"/>
                  </a:cubicBezTo>
                  <a:cubicBezTo>
                    <a:pt x="34" y="2"/>
                    <a:pt x="47" y="0"/>
                    <a:pt x="47" y="0"/>
                  </a:cubicBezTo>
                  <a:cubicBezTo>
                    <a:pt x="47" y="0"/>
                    <a:pt x="39" y="10"/>
                    <a:pt x="26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42"/>
            <p:cNvSpPr>
              <a:spLocks/>
            </p:cNvSpPr>
            <p:nvPr/>
          </p:nvSpPr>
          <p:spPr bwMode="auto">
            <a:xfrm>
              <a:off x="5916613" y="4140200"/>
              <a:ext cx="92075" cy="111125"/>
            </a:xfrm>
            <a:custGeom>
              <a:avLst/>
              <a:gdLst>
                <a:gd name="T0" fmla="*/ 21 w 35"/>
                <a:gd name="T1" fmla="*/ 24 h 42"/>
                <a:gd name="T2" fmla="*/ 0 w 35"/>
                <a:gd name="T3" fmla="*/ 42 h 42"/>
                <a:gd name="T4" fmla="*/ 14 w 35"/>
                <a:gd name="T5" fmla="*/ 18 h 42"/>
                <a:gd name="T6" fmla="*/ 35 w 35"/>
                <a:gd name="T7" fmla="*/ 0 h 42"/>
                <a:gd name="T8" fmla="*/ 21 w 35"/>
                <a:gd name="T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21" y="24"/>
                  </a:moveTo>
                  <a:cubicBezTo>
                    <a:pt x="11" y="36"/>
                    <a:pt x="0" y="42"/>
                    <a:pt x="0" y="42"/>
                  </a:cubicBezTo>
                  <a:cubicBezTo>
                    <a:pt x="0" y="42"/>
                    <a:pt x="4" y="30"/>
                    <a:pt x="14" y="18"/>
                  </a:cubicBezTo>
                  <a:cubicBezTo>
                    <a:pt x="23" y="7"/>
                    <a:pt x="35" y="0"/>
                    <a:pt x="35" y="0"/>
                  </a:cubicBezTo>
                  <a:cubicBezTo>
                    <a:pt x="35" y="0"/>
                    <a:pt x="31" y="13"/>
                    <a:pt x="21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43"/>
            <p:cNvSpPr>
              <a:spLocks/>
            </p:cNvSpPr>
            <p:nvPr/>
          </p:nvSpPr>
          <p:spPr bwMode="auto">
            <a:xfrm>
              <a:off x="5889625" y="4100513"/>
              <a:ext cx="50800" cy="134938"/>
            </a:xfrm>
            <a:custGeom>
              <a:avLst/>
              <a:gdLst>
                <a:gd name="T0" fmla="*/ 14 w 19"/>
                <a:gd name="T1" fmla="*/ 27 h 51"/>
                <a:gd name="T2" fmla="*/ 0 w 19"/>
                <a:gd name="T3" fmla="*/ 51 h 51"/>
                <a:gd name="T4" fmla="*/ 5 w 19"/>
                <a:gd name="T5" fmla="*/ 24 h 51"/>
                <a:gd name="T6" fmla="*/ 19 w 19"/>
                <a:gd name="T7" fmla="*/ 0 h 51"/>
                <a:gd name="T8" fmla="*/ 14 w 19"/>
                <a:gd name="T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1">
                  <a:moveTo>
                    <a:pt x="14" y="27"/>
                  </a:moveTo>
                  <a:cubicBezTo>
                    <a:pt x="9" y="41"/>
                    <a:pt x="0" y="51"/>
                    <a:pt x="0" y="51"/>
                  </a:cubicBezTo>
                  <a:cubicBezTo>
                    <a:pt x="0" y="51"/>
                    <a:pt x="0" y="38"/>
                    <a:pt x="5" y="24"/>
                  </a:cubicBezTo>
                  <a:cubicBezTo>
                    <a:pt x="10" y="10"/>
                    <a:pt x="19" y="0"/>
                    <a:pt x="19" y="0"/>
                  </a:cubicBezTo>
                  <a:cubicBezTo>
                    <a:pt x="19" y="0"/>
                    <a:pt x="19" y="13"/>
                    <a:pt x="14" y="27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41" name="图片 24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4632" y="2467263"/>
            <a:ext cx="3638947" cy="36389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962552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图片 1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7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95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147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6" name="组合 315"/>
          <p:cNvGrpSpPr/>
          <p:nvPr/>
        </p:nvGrpSpPr>
        <p:grpSpPr>
          <a:xfrm>
            <a:off x="3293534" y="2279650"/>
            <a:ext cx="3839897" cy="3671887"/>
            <a:chOff x="4716463" y="4200525"/>
            <a:chExt cx="2503487" cy="2393950"/>
          </a:xfrm>
        </p:grpSpPr>
        <p:sp>
          <p:nvSpPr>
            <p:cNvPr id="317" name="Oval 58"/>
            <p:cNvSpPr>
              <a:spLocks noChangeArrowheads="1"/>
            </p:cNvSpPr>
            <p:nvPr/>
          </p:nvSpPr>
          <p:spPr bwMode="auto">
            <a:xfrm>
              <a:off x="4716463" y="4200525"/>
              <a:ext cx="2390775" cy="2393950"/>
            </a:xfrm>
            <a:prstGeom prst="ellipse">
              <a:avLst/>
            </a:prstGeom>
            <a:solidFill>
              <a:srgbClr val="E23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59"/>
            <p:cNvSpPr>
              <a:spLocks/>
            </p:cNvSpPr>
            <p:nvPr/>
          </p:nvSpPr>
          <p:spPr bwMode="auto">
            <a:xfrm>
              <a:off x="4829175" y="4313238"/>
              <a:ext cx="2168525" cy="2168525"/>
            </a:xfrm>
            <a:custGeom>
              <a:avLst/>
              <a:gdLst>
                <a:gd name="T0" fmla="*/ 574 w 576"/>
                <a:gd name="T1" fmla="*/ 288 h 576"/>
                <a:gd name="T2" fmla="*/ 572 w 576"/>
                <a:gd name="T3" fmla="*/ 288 h 576"/>
                <a:gd name="T4" fmla="*/ 488 w 576"/>
                <a:gd name="T5" fmla="*/ 489 h 576"/>
                <a:gd name="T6" fmla="*/ 288 w 576"/>
                <a:gd name="T7" fmla="*/ 572 h 576"/>
                <a:gd name="T8" fmla="*/ 87 w 576"/>
                <a:gd name="T9" fmla="*/ 489 h 576"/>
                <a:gd name="T10" fmla="*/ 4 w 576"/>
                <a:gd name="T11" fmla="*/ 288 h 576"/>
                <a:gd name="T12" fmla="*/ 87 w 576"/>
                <a:gd name="T13" fmla="*/ 87 h 576"/>
                <a:gd name="T14" fmla="*/ 288 w 576"/>
                <a:gd name="T15" fmla="*/ 4 h 576"/>
                <a:gd name="T16" fmla="*/ 488 w 576"/>
                <a:gd name="T17" fmla="*/ 87 h 576"/>
                <a:gd name="T18" fmla="*/ 572 w 576"/>
                <a:gd name="T19" fmla="*/ 288 h 576"/>
                <a:gd name="T20" fmla="*/ 574 w 576"/>
                <a:gd name="T21" fmla="*/ 288 h 576"/>
                <a:gd name="T22" fmla="*/ 576 w 576"/>
                <a:gd name="T23" fmla="*/ 288 h 576"/>
                <a:gd name="T24" fmla="*/ 288 w 576"/>
                <a:gd name="T25" fmla="*/ 0 h 576"/>
                <a:gd name="T26" fmla="*/ 0 w 576"/>
                <a:gd name="T27" fmla="*/ 288 h 576"/>
                <a:gd name="T28" fmla="*/ 288 w 576"/>
                <a:gd name="T29" fmla="*/ 576 h 576"/>
                <a:gd name="T30" fmla="*/ 576 w 576"/>
                <a:gd name="T31" fmla="*/ 288 h 576"/>
                <a:gd name="T32" fmla="*/ 574 w 576"/>
                <a:gd name="T33" fmla="*/ 28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6" h="576">
                  <a:moveTo>
                    <a:pt x="574" y="288"/>
                  </a:moveTo>
                  <a:cubicBezTo>
                    <a:pt x="572" y="288"/>
                    <a:pt x="572" y="288"/>
                    <a:pt x="572" y="288"/>
                  </a:cubicBezTo>
                  <a:cubicBezTo>
                    <a:pt x="572" y="366"/>
                    <a:pt x="540" y="437"/>
                    <a:pt x="488" y="489"/>
                  </a:cubicBezTo>
                  <a:cubicBezTo>
                    <a:pt x="437" y="540"/>
                    <a:pt x="366" y="572"/>
                    <a:pt x="288" y="572"/>
                  </a:cubicBezTo>
                  <a:cubicBezTo>
                    <a:pt x="209" y="572"/>
                    <a:pt x="139" y="540"/>
                    <a:pt x="87" y="489"/>
                  </a:cubicBezTo>
                  <a:cubicBezTo>
                    <a:pt x="36" y="437"/>
                    <a:pt x="4" y="366"/>
                    <a:pt x="4" y="288"/>
                  </a:cubicBezTo>
                  <a:cubicBezTo>
                    <a:pt x="4" y="210"/>
                    <a:pt x="36" y="139"/>
                    <a:pt x="87" y="87"/>
                  </a:cubicBezTo>
                  <a:cubicBezTo>
                    <a:pt x="139" y="36"/>
                    <a:pt x="209" y="4"/>
                    <a:pt x="288" y="4"/>
                  </a:cubicBezTo>
                  <a:cubicBezTo>
                    <a:pt x="366" y="4"/>
                    <a:pt x="437" y="36"/>
                    <a:pt x="488" y="87"/>
                  </a:cubicBezTo>
                  <a:cubicBezTo>
                    <a:pt x="540" y="139"/>
                    <a:pt x="572" y="210"/>
                    <a:pt x="572" y="288"/>
                  </a:cubicBezTo>
                  <a:cubicBezTo>
                    <a:pt x="574" y="288"/>
                    <a:pt x="574" y="288"/>
                    <a:pt x="574" y="288"/>
                  </a:cubicBezTo>
                  <a:cubicBezTo>
                    <a:pt x="576" y="288"/>
                    <a:pt x="576" y="288"/>
                    <a:pt x="576" y="288"/>
                  </a:cubicBezTo>
                  <a:cubicBezTo>
                    <a:pt x="576" y="129"/>
                    <a:pt x="447" y="0"/>
                    <a:pt x="288" y="0"/>
                  </a:cubicBezTo>
                  <a:cubicBezTo>
                    <a:pt x="129" y="0"/>
                    <a:pt x="0" y="129"/>
                    <a:pt x="0" y="288"/>
                  </a:cubicBezTo>
                  <a:cubicBezTo>
                    <a:pt x="0" y="447"/>
                    <a:pt x="129" y="576"/>
                    <a:pt x="288" y="576"/>
                  </a:cubicBezTo>
                  <a:cubicBezTo>
                    <a:pt x="447" y="576"/>
                    <a:pt x="576" y="447"/>
                    <a:pt x="576" y="288"/>
                  </a:cubicBezTo>
                  <a:lnTo>
                    <a:pt x="574" y="288"/>
                  </a:lnTo>
                  <a:close/>
                </a:path>
              </a:pathLst>
            </a:cu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60"/>
            <p:cNvSpPr>
              <a:spLocks noEditPoints="1"/>
            </p:cNvSpPr>
            <p:nvPr/>
          </p:nvSpPr>
          <p:spPr bwMode="auto">
            <a:xfrm>
              <a:off x="4716463" y="4200525"/>
              <a:ext cx="2390775" cy="2393950"/>
            </a:xfrm>
            <a:custGeom>
              <a:avLst/>
              <a:gdLst>
                <a:gd name="T0" fmla="*/ 318 w 635"/>
                <a:gd name="T1" fmla="*/ 12 h 636"/>
                <a:gd name="T2" fmla="*/ 623 w 635"/>
                <a:gd name="T3" fmla="*/ 318 h 636"/>
                <a:gd name="T4" fmla="*/ 318 w 635"/>
                <a:gd name="T5" fmla="*/ 624 h 636"/>
                <a:gd name="T6" fmla="*/ 12 w 635"/>
                <a:gd name="T7" fmla="*/ 318 h 636"/>
                <a:gd name="T8" fmla="*/ 318 w 635"/>
                <a:gd name="T9" fmla="*/ 12 h 636"/>
                <a:gd name="T10" fmla="*/ 318 w 635"/>
                <a:gd name="T11" fmla="*/ 0 h 636"/>
                <a:gd name="T12" fmla="*/ 0 w 635"/>
                <a:gd name="T13" fmla="*/ 318 h 636"/>
                <a:gd name="T14" fmla="*/ 318 w 635"/>
                <a:gd name="T15" fmla="*/ 636 h 636"/>
                <a:gd name="T16" fmla="*/ 635 w 635"/>
                <a:gd name="T17" fmla="*/ 318 h 636"/>
                <a:gd name="T18" fmla="*/ 318 w 635"/>
                <a:gd name="T19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636">
                  <a:moveTo>
                    <a:pt x="318" y="12"/>
                  </a:moveTo>
                  <a:cubicBezTo>
                    <a:pt x="486" y="12"/>
                    <a:pt x="623" y="150"/>
                    <a:pt x="623" y="318"/>
                  </a:cubicBezTo>
                  <a:cubicBezTo>
                    <a:pt x="623" y="486"/>
                    <a:pt x="486" y="624"/>
                    <a:pt x="318" y="624"/>
                  </a:cubicBezTo>
                  <a:cubicBezTo>
                    <a:pt x="149" y="624"/>
                    <a:pt x="12" y="486"/>
                    <a:pt x="12" y="318"/>
                  </a:cubicBezTo>
                  <a:cubicBezTo>
                    <a:pt x="12" y="150"/>
                    <a:pt x="149" y="12"/>
                    <a:pt x="318" y="12"/>
                  </a:cubicBezTo>
                  <a:moveTo>
                    <a:pt x="318" y="0"/>
                  </a:moveTo>
                  <a:cubicBezTo>
                    <a:pt x="142" y="0"/>
                    <a:pt x="0" y="143"/>
                    <a:pt x="0" y="318"/>
                  </a:cubicBezTo>
                  <a:cubicBezTo>
                    <a:pt x="0" y="493"/>
                    <a:pt x="142" y="636"/>
                    <a:pt x="318" y="636"/>
                  </a:cubicBezTo>
                  <a:cubicBezTo>
                    <a:pt x="493" y="636"/>
                    <a:pt x="635" y="493"/>
                    <a:pt x="635" y="318"/>
                  </a:cubicBezTo>
                  <a:cubicBezTo>
                    <a:pt x="635" y="143"/>
                    <a:pt x="493" y="0"/>
                    <a:pt x="318" y="0"/>
                  </a:cubicBezTo>
                  <a:close/>
                </a:path>
              </a:pathLst>
            </a:cu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Oval 61"/>
            <p:cNvSpPr>
              <a:spLocks noChangeArrowheads="1"/>
            </p:cNvSpPr>
            <p:nvPr/>
          </p:nvSpPr>
          <p:spPr bwMode="auto">
            <a:xfrm>
              <a:off x="4941888" y="4430713"/>
              <a:ext cx="1939925" cy="1935163"/>
            </a:xfrm>
            <a:prstGeom prst="ellipse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62"/>
            <p:cNvSpPr>
              <a:spLocks/>
            </p:cNvSpPr>
            <p:nvPr/>
          </p:nvSpPr>
          <p:spPr bwMode="auto">
            <a:xfrm>
              <a:off x="5981700" y="5638800"/>
              <a:ext cx="1238250" cy="576263"/>
            </a:xfrm>
            <a:custGeom>
              <a:avLst/>
              <a:gdLst>
                <a:gd name="T0" fmla="*/ 0 w 329"/>
                <a:gd name="T1" fmla="*/ 117 h 153"/>
                <a:gd name="T2" fmla="*/ 6 w 329"/>
                <a:gd name="T3" fmla="*/ 116 h 153"/>
                <a:gd name="T4" fmla="*/ 12 w 329"/>
                <a:gd name="T5" fmla="*/ 114 h 153"/>
                <a:gd name="T6" fmla="*/ 25 w 329"/>
                <a:gd name="T7" fmla="*/ 111 h 153"/>
                <a:gd name="T8" fmla="*/ 50 w 329"/>
                <a:gd name="T9" fmla="*/ 104 h 153"/>
                <a:gd name="T10" fmla="*/ 75 w 329"/>
                <a:gd name="T11" fmla="*/ 94 h 153"/>
                <a:gd name="T12" fmla="*/ 98 w 329"/>
                <a:gd name="T13" fmla="*/ 83 h 153"/>
                <a:gd name="T14" fmla="*/ 121 w 329"/>
                <a:gd name="T15" fmla="*/ 70 h 153"/>
                <a:gd name="T16" fmla="*/ 141 w 329"/>
                <a:gd name="T17" fmla="*/ 55 h 153"/>
                <a:gd name="T18" fmla="*/ 161 w 329"/>
                <a:gd name="T19" fmla="*/ 37 h 153"/>
                <a:gd name="T20" fmla="*/ 185 w 329"/>
                <a:gd name="T21" fmla="*/ 16 h 153"/>
                <a:gd name="T22" fmla="*/ 216 w 329"/>
                <a:gd name="T23" fmla="*/ 3 h 153"/>
                <a:gd name="T24" fmla="*/ 250 w 329"/>
                <a:gd name="T25" fmla="*/ 2 h 153"/>
                <a:gd name="T26" fmla="*/ 281 w 329"/>
                <a:gd name="T27" fmla="*/ 16 h 153"/>
                <a:gd name="T28" fmla="*/ 304 w 329"/>
                <a:gd name="T29" fmla="*/ 37 h 153"/>
                <a:gd name="T30" fmla="*/ 326 w 329"/>
                <a:gd name="T31" fmla="*/ 93 h 153"/>
                <a:gd name="T32" fmla="*/ 316 w 329"/>
                <a:gd name="T33" fmla="*/ 150 h 153"/>
                <a:gd name="T34" fmla="*/ 288 w 329"/>
                <a:gd name="T35" fmla="*/ 52 h 153"/>
                <a:gd name="T36" fmla="*/ 246 w 329"/>
                <a:gd name="T37" fmla="*/ 31 h 153"/>
                <a:gd name="T38" fmla="*/ 205 w 329"/>
                <a:gd name="T39" fmla="*/ 44 h 153"/>
                <a:gd name="T40" fmla="*/ 188 w 329"/>
                <a:gd name="T41" fmla="*/ 61 h 153"/>
                <a:gd name="T42" fmla="*/ 167 w 329"/>
                <a:gd name="T43" fmla="*/ 83 h 153"/>
                <a:gd name="T44" fmla="*/ 118 w 329"/>
                <a:gd name="T45" fmla="*/ 120 h 153"/>
                <a:gd name="T46" fmla="*/ 63 w 329"/>
                <a:gd name="T47" fmla="*/ 143 h 153"/>
                <a:gd name="T48" fmla="*/ 33 w 329"/>
                <a:gd name="T49" fmla="*/ 150 h 153"/>
                <a:gd name="T50" fmla="*/ 18 w 329"/>
                <a:gd name="T51" fmla="*/ 152 h 153"/>
                <a:gd name="T52" fmla="*/ 11 w 329"/>
                <a:gd name="T53" fmla="*/ 152 h 153"/>
                <a:gd name="T54" fmla="*/ 2 w 329"/>
                <a:gd name="T55" fmla="*/ 153 h 153"/>
                <a:gd name="T56" fmla="*/ 0 w 329"/>
                <a:gd name="T57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9" h="153">
                  <a:moveTo>
                    <a:pt x="0" y="117"/>
                  </a:moveTo>
                  <a:cubicBezTo>
                    <a:pt x="6" y="116"/>
                    <a:pt x="6" y="116"/>
                    <a:pt x="6" y="116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7" y="113"/>
                    <a:pt x="21" y="112"/>
                    <a:pt x="25" y="111"/>
                  </a:cubicBezTo>
                  <a:cubicBezTo>
                    <a:pt x="34" y="109"/>
                    <a:pt x="42" y="107"/>
                    <a:pt x="50" y="104"/>
                  </a:cubicBezTo>
                  <a:cubicBezTo>
                    <a:pt x="59" y="101"/>
                    <a:pt x="67" y="98"/>
                    <a:pt x="75" y="94"/>
                  </a:cubicBezTo>
                  <a:cubicBezTo>
                    <a:pt x="83" y="91"/>
                    <a:pt x="91" y="87"/>
                    <a:pt x="98" y="83"/>
                  </a:cubicBezTo>
                  <a:cubicBezTo>
                    <a:pt x="106" y="79"/>
                    <a:pt x="113" y="75"/>
                    <a:pt x="121" y="70"/>
                  </a:cubicBezTo>
                  <a:cubicBezTo>
                    <a:pt x="128" y="65"/>
                    <a:pt x="135" y="60"/>
                    <a:pt x="141" y="55"/>
                  </a:cubicBezTo>
                  <a:cubicBezTo>
                    <a:pt x="148" y="49"/>
                    <a:pt x="154" y="43"/>
                    <a:pt x="161" y="37"/>
                  </a:cubicBezTo>
                  <a:cubicBezTo>
                    <a:pt x="168" y="30"/>
                    <a:pt x="176" y="22"/>
                    <a:pt x="185" y="16"/>
                  </a:cubicBezTo>
                  <a:cubicBezTo>
                    <a:pt x="194" y="10"/>
                    <a:pt x="205" y="5"/>
                    <a:pt x="216" y="3"/>
                  </a:cubicBezTo>
                  <a:cubicBezTo>
                    <a:pt x="227" y="0"/>
                    <a:pt x="239" y="0"/>
                    <a:pt x="250" y="2"/>
                  </a:cubicBezTo>
                  <a:cubicBezTo>
                    <a:pt x="261" y="5"/>
                    <a:pt x="272" y="9"/>
                    <a:pt x="281" y="16"/>
                  </a:cubicBezTo>
                  <a:cubicBezTo>
                    <a:pt x="290" y="22"/>
                    <a:pt x="297" y="29"/>
                    <a:pt x="304" y="37"/>
                  </a:cubicBezTo>
                  <a:cubicBezTo>
                    <a:pt x="317" y="54"/>
                    <a:pt x="324" y="73"/>
                    <a:pt x="326" y="93"/>
                  </a:cubicBezTo>
                  <a:cubicBezTo>
                    <a:pt x="329" y="113"/>
                    <a:pt x="325" y="133"/>
                    <a:pt x="316" y="150"/>
                  </a:cubicBezTo>
                  <a:cubicBezTo>
                    <a:pt x="325" y="113"/>
                    <a:pt x="312" y="75"/>
                    <a:pt x="288" y="52"/>
                  </a:cubicBezTo>
                  <a:cubicBezTo>
                    <a:pt x="276" y="40"/>
                    <a:pt x="260" y="32"/>
                    <a:pt x="246" y="31"/>
                  </a:cubicBezTo>
                  <a:cubicBezTo>
                    <a:pt x="231" y="30"/>
                    <a:pt x="217" y="35"/>
                    <a:pt x="205" y="44"/>
                  </a:cubicBezTo>
                  <a:cubicBezTo>
                    <a:pt x="198" y="49"/>
                    <a:pt x="193" y="55"/>
                    <a:pt x="188" y="61"/>
                  </a:cubicBezTo>
                  <a:cubicBezTo>
                    <a:pt x="181" y="69"/>
                    <a:pt x="174" y="76"/>
                    <a:pt x="167" y="83"/>
                  </a:cubicBezTo>
                  <a:cubicBezTo>
                    <a:pt x="152" y="97"/>
                    <a:pt x="136" y="110"/>
                    <a:pt x="118" y="120"/>
                  </a:cubicBezTo>
                  <a:cubicBezTo>
                    <a:pt x="101" y="129"/>
                    <a:pt x="82" y="137"/>
                    <a:pt x="63" y="143"/>
                  </a:cubicBezTo>
                  <a:cubicBezTo>
                    <a:pt x="53" y="146"/>
                    <a:pt x="43" y="148"/>
                    <a:pt x="33" y="150"/>
                  </a:cubicBezTo>
                  <a:cubicBezTo>
                    <a:pt x="28" y="151"/>
                    <a:pt x="23" y="151"/>
                    <a:pt x="18" y="152"/>
                  </a:cubicBezTo>
                  <a:cubicBezTo>
                    <a:pt x="16" y="152"/>
                    <a:pt x="13" y="152"/>
                    <a:pt x="11" y="152"/>
                  </a:cubicBezTo>
                  <a:cubicBezTo>
                    <a:pt x="8" y="152"/>
                    <a:pt x="6" y="153"/>
                    <a:pt x="2" y="153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Oval 63"/>
            <p:cNvSpPr>
              <a:spLocks noChangeArrowheads="1"/>
            </p:cNvSpPr>
            <p:nvPr/>
          </p:nvSpPr>
          <p:spPr bwMode="auto">
            <a:xfrm>
              <a:off x="5265738" y="4779964"/>
              <a:ext cx="1344612" cy="17589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64"/>
            <p:cNvSpPr>
              <a:spLocks/>
            </p:cNvSpPr>
            <p:nvPr/>
          </p:nvSpPr>
          <p:spPr bwMode="auto">
            <a:xfrm>
              <a:off x="5257800" y="5592763"/>
              <a:ext cx="1355725" cy="976313"/>
            </a:xfrm>
            <a:custGeom>
              <a:avLst/>
              <a:gdLst>
                <a:gd name="T0" fmla="*/ 7 w 360"/>
                <a:gd name="T1" fmla="*/ 0 h 393"/>
                <a:gd name="T2" fmla="*/ 0 w 360"/>
                <a:gd name="T3" fmla="*/ 87 h 393"/>
                <a:gd name="T4" fmla="*/ 180 w 360"/>
                <a:gd name="T5" fmla="*/ 393 h 393"/>
                <a:gd name="T6" fmla="*/ 360 w 360"/>
                <a:gd name="T7" fmla="*/ 87 h 393"/>
                <a:gd name="T8" fmla="*/ 353 w 360"/>
                <a:gd name="T9" fmla="*/ 0 h 393"/>
                <a:gd name="T10" fmla="*/ 7 w 360"/>
                <a:gd name="T11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393">
                  <a:moveTo>
                    <a:pt x="7" y="0"/>
                  </a:moveTo>
                  <a:cubicBezTo>
                    <a:pt x="3" y="28"/>
                    <a:pt x="0" y="57"/>
                    <a:pt x="0" y="87"/>
                  </a:cubicBezTo>
                  <a:cubicBezTo>
                    <a:pt x="0" y="256"/>
                    <a:pt x="81" y="393"/>
                    <a:pt x="180" y="393"/>
                  </a:cubicBezTo>
                  <a:cubicBezTo>
                    <a:pt x="279" y="393"/>
                    <a:pt x="360" y="256"/>
                    <a:pt x="360" y="87"/>
                  </a:cubicBezTo>
                  <a:cubicBezTo>
                    <a:pt x="360" y="57"/>
                    <a:pt x="357" y="28"/>
                    <a:pt x="353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72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Rectangle 65"/>
            <p:cNvSpPr>
              <a:spLocks noChangeArrowheads="1"/>
            </p:cNvSpPr>
            <p:nvPr/>
          </p:nvSpPr>
          <p:spPr bwMode="auto">
            <a:xfrm>
              <a:off x="5932488" y="5592763"/>
              <a:ext cx="41275" cy="806450"/>
            </a:xfrm>
            <a:prstGeom prst="rect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66"/>
            <p:cNvSpPr>
              <a:spLocks/>
            </p:cNvSpPr>
            <p:nvPr/>
          </p:nvSpPr>
          <p:spPr bwMode="auto">
            <a:xfrm>
              <a:off x="6162675" y="4403725"/>
              <a:ext cx="757237" cy="793750"/>
            </a:xfrm>
            <a:custGeom>
              <a:avLst/>
              <a:gdLst>
                <a:gd name="T0" fmla="*/ 153 w 201"/>
                <a:gd name="T1" fmla="*/ 172 h 211"/>
                <a:gd name="T2" fmla="*/ 15 w 201"/>
                <a:gd name="T3" fmla="*/ 162 h 211"/>
                <a:gd name="T4" fmla="*/ 50 w 201"/>
                <a:gd name="T5" fmla="*/ 29 h 211"/>
                <a:gd name="T6" fmla="*/ 173 w 201"/>
                <a:gd name="T7" fmla="*/ 49 h 211"/>
                <a:gd name="T8" fmla="*/ 153 w 201"/>
                <a:gd name="T9" fmla="*/ 17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11">
                  <a:moveTo>
                    <a:pt x="153" y="172"/>
                  </a:moveTo>
                  <a:cubicBezTo>
                    <a:pt x="100" y="211"/>
                    <a:pt x="15" y="162"/>
                    <a:pt x="15" y="162"/>
                  </a:cubicBezTo>
                  <a:cubicBezTo>
                    <a:pt x="15" y="162"/>
                    <a:pt x="0" y="64"/>
                    <a:pt x="50" y="29"/>
                  </a:cubicBezTo>
                  <a:cubicBezTo>
                    <a:pt x="90" y="0"/>
                    <a:pt x="145" y="9"/>
                    <a:pt x="173" y="49"/>
                  </a:cubicBezTo>
                  <a:cubicBezTo>
                    <a:pt x="201" y="88"/>
                    <a:pt x="192" y="143"/>
                    <a:pt x="153" y="1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67"/>
            <p:cNvSpPr>
              <a:spLocks/>
            </p:cNvSpPr>
            <p:nvPr/>
          </p:nvSpPr>
          <p:spPr bwMode="auto">
            <a:xfrm>
              <a:off x="6316663" y="4576763"/>
              <a:ext cx="428625" cy="447675"/>
            </a:xfrm>
            <a:custGeom>
              <a:avLst/>
              <a:gdLst>
                <a:gd name="T0" fmla="*/ 86 w 114"/>
                <a:gd name="T1" fmla="*/ 97 h 119"/>
                <a:gd name="T2" fmla="*/ 8 w 114"/>
                <a:gd name="T3" fmla="*/ 92 h 119"/>
                <a:gd name="T4" fmla="*/ 28 w 114"/>
                <a:gd name="T5" fmla="*/ 16 h 119"/>
                <a:gd name="T6" fmla="*/ 98 w 114"/>
                <a:gd name="T7" fmla="*/ 28 h 119"/>
                <a:gd name="T8" fmla="*/ 86 w 114"/>
                <a:gd name="T9" fmla="*/ 9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9">
                  <a:moveTo>
                    <a:pt x="86" y="97"/>
                  </a:moveTo>
                  <a:cubicBezTo>
                    <a:pt x="56" y="119"/>
                    <a:pt x="8" y="92"/>
                    <a:pt x="8" y="92"/>
                  </a:cubicBezTo>
                  <a:cubicBezTo>
                    <a:pt x="8" y="92"/>
                    <a:pt x="0" y="36"/>
                    <a:pt x="28" y="16"/>
                  </a:cubicBezTo>
                  <a:cubicBezTo>
                    <a:pt x="51" y="0"/>
                    <a:pt x="82" y="5"/>
                    <a:pt x="98" y="28"/>
                  </a:cubicBezTo>
                  <a:cubicBezTo>
                    <a:pt x="114" y="50"/>
                    <a:pt x="108" y="81"/>
                    <a:pt x="86" y="97"/>
                  </a:cubicBezTo>
                  <a:close/>
                </a:path>
              </a:pathLst>
            </a:custGeom>
            <a:solidFill>
              <a:srgbClr val="FFB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68"/>
            <p:cNvSpPr>
              <a:spLocks/>
            </p:cNvSpPr>
            <p:nvPr/>
          </p:nvSpPr>
          <p:spPr bwMode="auto">
            <a:xfrm>
              <a:off x="4968875" y="4403725"/>
              <a:ext cx="760412" cy="793750"/>
            </a:xfrm>
            <a:custGeom>
              <a:avLst/>
              <a:gdLst>
                <a:gd name="T0" fmla="*/ 49 w 202"/>
                <a:gd name="T1" fmla="*/ 172 h 211"/>
                <a:gd name="T2" fmla="*/ 187 w 202"/>
                <a:gd name="T3" fmla="*/ 162 h 211"/>
                <a:gd name="T4" fmla="*/ 151 w 202"/>
                <a:gd name="T5" fmla="*/ 29 h 211"/>
                <a:gd name="T6" fmla="*/ 29 w 202"/>
                <a:gd name="T7" fmla="*/ 49 h 211"/>
                <a:gd name="T8" fmla="*/ 49 w 202"/>
                <a:gd name="T9" fmla="*/ 17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11">
                  <a:moveTo>
                    <a:pt x="49" y="172"/>
                  </a:moveTo>
                  <a:cubicBezTo>
                    <a:pt x="102" y="211"/>
                    <a:pt x="187" y="162"/>
                    <a:pt x="187" y="162"/>
                  </a:cubicBezTo>
                  <a:cubicBezTo>
                    <a:pt x="187" y="162"/>
                    <a:pt x="202" y="64"/>
                    <a:pt x="151" y="29"/>
                  </a:cubicBezTo>
                  <a:cubicBezTo>
                    <a:pt x="112" y="0"/>
                    <a:pt x="57" y="9"/>
                    <a:pt x="29" y="49"/>
                  </a:cubicBezTo>
                  <a:cubicBezTo>
                    <a:pt x="0" y="88"/>
                    <a:pt x="10" y="143"/>
                    <a:pt x="49" y="1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9"/>
            <p:cNvSpPr>
              <a:spLocks/>
            </p:cNvSpPr>
            <p:nvPr/>
          </p:nvSpPr>
          <p:spPr bwMode="auto">
            <a:xfrm>
              <a:off x="5145088" y="4576763"/>
              <a:ext cx="430212" cy="447675"/>
            </a:xfrm>
            <a:custGeom>
              <a:avLst/>
              <a:gdLst>
                <a:gd name="T0" fmla="*/ 28 w 114"/>
                <a:gd name="T1" fmla="*/ 97 h 119"/>
                <a:gd name="T2" fmla="*/ 106 w 114"/>
                <a:gd name="T3" fmla="*/ 92 h 119"/>
                <a:gd name="T4" fmla="*/ 86 w 114"/>
                <a:gd name="T5" fmla="*/ 16 h 119"/>
                <a:gd name="T6" fmla="*/ 16 w 114"/>
                <a:gd name="T7" fmla="*/ 28 h 119"/>
                <a:gd name="T8" fmla="*/ 28 w 114"/>
                <a:gd name="T9" fmla="*/ 9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9">
                  <a:moveTo>
                    <a:pt x="28" y="97"/>
                  </a:moveTo>
                  <a:cubicBezTo>
                    <a:pt x="58" y="119"/>
                    <a:pt x="106" y="92"/>
                    <a:pt x="106" y="92"/>
                  </a:cubicBezTo>
                  <a:cubicBezTo>
                    <a:pt x="106" y="92"/>
                    <a:pt x="114" y="36"/>
                    <a:pt x="86" y="16"/>
                  </a:cubicBezTo>
                  <a:cubicBezTo>
                    <a:pt x="63" y="0"/>
                    <a:pt x="32" y="5"/>
                    <a:pt x="16" y="28"/>
                  </a:cubicBezTo>
                  <a:cubicBezTo>
                    <a:pt x="0" y="50"/>
                    <a:pt x="6" y="81"/>
                    <a:pt x="28" y="97"/>
                  </a:cubicBezTo>
                  <a:close/>
                </a:path>
              </a:pathLst>
            </a:custGeom>
            <a:solidFill>
              <a:srgbClr val="FFB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70"/>
            <p:cNvSpPr>
              <a:spLocks/>
            </p:cNvSpPr>
            <p:nvPr/>
          </p:nvSpPr>
          <p:spPr bwMode="auto">
            <a:xfrm>
              <a:off x="5819775" y="5265738"/>
              <a:ext cx="319087" cy="230188"/>
            </a:xfrm>
            <a:custGeom>
              <a:avLst/>
              <a:gdLst>
                <a:gd name="T0" fmla="*/ 85 w 85"/>
                <a:gd name="T1" fmla="*/ 0 h 61"/>
                <a:gd name="T2" fmla="*/ 42 w 85"/>
                <a:gd name="T3" fmla="*/ 61 h 61"/>
                <a:gd name="T4" fmla="*/ 0 w 85"/>
                <a:gd name="T5" fmla="*/ 0 h 61"/>
                <a:gd name="T6" fmla="*/ 85 w 85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61">
                  <a:moveTo>
                    <a:pt x="85" y="0"/>
                  </a:moveTo>
                  <a:cubicBezTo>
                    <a:pt x="85" y="34"/>
                    <a:pt x="66" y="61"/>
                    <a:pt x="42" y="61"/>
                  </a:cubicBezTo>
                  <a:cubicBezTo>
                    <a:pt x="19" y="61"/>
                    <a:pt x="0" y="34"/>
                    <a:pt x="0" y="0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71"/>
            <p:cNvSpPr>
              <a:spLocks/>
            </p:cNvSpPr>
            <p:nvPr/>
          </p:nvSpPr>
          <p:spPr bwMode="auto">
            <a:xfrm>
              <a:off x="5883275" y="5265738"/>
              <a:ext cx="180975" cy="188913"/>
            </a:xfrm>
            <a:custGeom>
              <a:avLst/>
              <a:gdLst>
                <a:gd name="T0" fmla="*/ 40 w 48"/>
                <a:gd name="T1" fmla="*/ 43 h 50"/>
                <a:gd name="T2" fmla="*/ 32 w 48"/>
                <a:gd name="T3" fmla="*/ 47 h 50"/>
                <a:gd name="T4" fmla="*/ 17 w 48"/>
                <a:gd name="T5" fmla="*/ 47 h 50"/>
                <a:gd name="T6" fmla="*/ 8 w 48"/>
                <a:gd name="T7" fmla="*/ 42 h 50"/>
                <a:gd name="T8" fmla="*/ 0 w 48"/>
                <a:gd name="T9" fmla="*/ 28 h 50"/>
                <a:gd name="T10" fmla="*/ 0 w 48"/>
                <a:gd name="T11" fmla="*/ 0 h 50"/>
                <a:gd name="T12" fmla="*/ 48 w 48"/>
                <a:gd name="T13" fmla="*/ 0 h 50"/>
                <a:gd name="T14" fmla="*/ 48 w 48"/>
                <a:gd name="T15" fmla="*/ 29 h 50"/>
                <a:gd name="T16" fmla="*/ 40 w 48"/>
                <a:gd name="T17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40" y="43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27" y="50"/>
                    <a:pt x="21" y="50"/>
                    <a:pt x="17" y="47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3" y="39"/>
                    <a:pt x="0" y="34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35"/>
                    <a:pt x="45" y="40"/>
                    <a:pt x="4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72"/>
            <p:cNvSpPr>
              <a:spLocks/>
            </p:cNvSpPr>
            <p:nvPr/>
          </p:nvSpPr>
          <p:spPr bwMode="auto">
            <a:xfrm>
              <a:off x="5965825" y="5265738"/>
              <a:ext cx="11112" cy="188913"/>
            </a:xfrm>
            <a:custGeom>
              <a:avLst/>
              <a:gdLst>
                <a:gd name="T0" fmla="*/ 3 w 3"/>
                <a:gd name="T1" fmla="*/ 43 h 50"/>
                <a:gd name="T2" fmla="*/ 2 w 3"/>
                <a:gd name="T3" fmla="*/ 47 h 50"/>
                <a:gd name="T4" fmla="*/ 1 w 3"/>
                <a:gd name="T5" fmla="*/ 47 h 50"/>
                <a:gd name="T6" fmla="*/ 1 w 3"/>
                <a:gd name="T7" fmla="*/ 42 h 50"/>
                <a:gd name="T8" fmla="*/ 0 w 3"/>
                <a:gd name="T9" fmla="*/ 28 h 50"/>
                <a:gd name="T10" fmla="*/ 0 w 3"/>
                <a:gd name="T11" fmla="*/ 0 h 50"/>
                <a:gd name="T12" fmla="*/ 3 w 3"/>
                <a:gd name="T13" fmla="*/ 0 h 50"/>
                <a:gd name="T14" fmla="*/ 3 w 3"/>
                <a:gd name="T15" fmla="*/ 29 h 50"/>
                <a:gd name="T16" fmla="*/ 3 w 3"/>
                <a:gd name="T17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0">
                  <a:moveTo>
                    <a:pt x="3" y="43"/>
                  </a:moveTo>
                  <a:cubicBezTo>
                    <a:pt x="2" y="47"/>
                    <a:pt x="2" y="47"/>
                    <a:pt x="2" y="47"/>
                  </a:cubicBezTo>
                  <a:cubicBezTo>
                    <a:pt x="2" y="50"/>
                    <a:pt x="2" y="50"/>
                    <a:pt x="1" y="47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39"/>
                    <a:pt x="0" y="34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5"/>
                    <a:pt x="3" y="40"/>
                    <a:pt x="3" y="43"/>
                  </a:cubicBezTo>
                  <a:close/>
                </a:path>
              </a:pathLst>
            </a:custGeom>
            <a:solidFill>
              <a:srgbClr val="9B1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73"/>
            <p:cNvSpPr>
              <a:spLocks/>
            </p:cNvSpPr>
            <p:nvPr/>
          </p:nvSpPr>
          <p:spPr bwMode="auto">
            <a:xfrm>
              <a:off x="5905500" y="5130800"/>
              <a:ext cx="147637" cy="93663"/>
            </a:xfrm>
            <a:custGeom>
              <a:avLst/>
              <a:gdLst>
                <a:gd name="T0" fmla="*/ 25 w 39"/>
                <a:gd name="T1" fmla="*/ 22 h 25"/>
                <a:gd name="T2" fmla="*/ 34 w 39"/>
                <a:gd name="T3" fmla="*/ 13 h 25"/>
                <a:gd name="T4" fmla="*/ 28 w 39"/>
                <a:gd name="T5" fmla="*/ 0 h 25"/>
                <a:gd name="T6" fmla="*/ 10 w 39"/>
                <a:gd name="T7" fmla="*/ 0 h 25"/>
                <a:gd name="T8" fmla="*/ 5 w 39"/>
                <a:gd name="T9" fmla="*/ 13 h 25"/>
                <a:gd name="T10" fmla="*/ 14 w 39"/>
                <a:gd name="T11" fmla="*/ 22 h 25"/>
                <a:gd name="T12" fmla="*/ 25 w 39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25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9" y="8"/>
                    <a:pt x="35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8"/>
                    <a:pt x="5" y="1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7" y="25"/>
                    <a:pt x="22" y="25"/>
                    <a:pt x="25" y="22"/>
                  </a:cubicBezTo>
                  <a:close/>
                </a:path>
              </a:pathLst>
            </a:custGeom>
            <a:solidFill>
              <a:srgbClr val="B92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74"/>
            <p:cNvSpPr>
              <a:spLocks/>
            </p:cNvSpPr>
            <p:nvPr/>
          </p:nvSpPr>
          <p:spPr bwMode="auto">
            <a:xfrm>
              <a:off x="5619750" y="5084763"/>
              <a:ext cx="203200" cy="101600"/>
            </a:xfrm>
            <a:custGeom>
              <a:avLst/>
              <a:gdLst>
                <a:gd name="T0" fmla="*/ 54 w 54"/>
                <a:gd name="T1" fmla="*/ 27 h 27"/>
                <a:gd name="T2" fmla="*/ 46 w 54"/>
                <a:gd name="T3" fmla="*/ 27 h 27"/>
                <a:gd name="T4" fmla="*/ 27 w 54"/>
                <a:gd name="T5" fmla="*/ 8 h 27"/>
                <a:gd name="T6" fmla="*/ 8 w 54"/>
                <a:gd name="T7" fmla="*/ 27 h 27"/>
                <a:gd name="T8" fmla="*/ 0 w 54"/>
                <a:gd name="T9" fmla="*/ 27 h 27"/>
                <a:gd name="T10" fmla="*/ 27 w 54"/>
                <a:gd name="T11" fmla="*/ 0 h 27"/>
                <a:gd name="T12" fmla="*/ 54 w 5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7">
                  <a:moveTo>
                    <a:pt x="54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16"/>
                    <a:pt x="37" y="8"/>
                    <a:pt x="27" y="8"/>
                  </a:cubicBezTo>
                  <a:cubicBezTo>
                    <a:pt x="17" y="8"/>
                    <a:pt x="8" y="16"/>
                    <a:pt x="8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4" y="12"/>
                    <a:pt x="54" y="27"/>
                  </a:cubicBezTo>
                </a:path>
              </a:pathLst>
            </a:cu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75"/>
            <p:cNvSpPr>
              <a:spLocks/>
            </p:cNvSpPr>
            <p:nvPr/>
          </p:nvSpPr>
          <p:spPr bwMode="auto">
            <a:xfrm>
              <a:off x="6108700" y="5084763"/>
              <a:ext cx="200025" cy="101600"/>
            </a:xfrm>
            <a:custGeom>
              <a:avLst/>
              <a:gdLst>
                <a:gd name="T0" fmla="*/ 53 w 53"/>
                <a:gd name="T1" fmla="*/ 27 h 27"/>
                <a:gd name="T2" fmla="*/ 45 w 53"/>
                <a:gd name="T3" fmla="*/ 27 h 27"/>
                <a:gd name="T4" fmla="*/ 27 w 53"/>
                <a:gd name="T5" fmla="*/ 8 h 27"/>
                <a:gd name="T6" fmla="*/ 8 w 53"/>
                <a:gd name="T7" fmla="*/ 27 h 27"/>
                <a:gd name="T8" fmla="*/ 0 w 53"/>
                <a:gd name="T9" fmla="*/ 27 h 27"/>
                <a:gd name="T10" fmla="*/ 27 w 53"/>
                <a:gd name="T11" fmla="*/ 0 h 27"/>
                <a:gd name="T12" fmla="*/ 53 w 53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27">
                  <a:moveTo>
                    <a:pt x="53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16"/>
                    <a:pt x="37" y="8"/>
                    <a:pt x="27" y="8"/>
                  </a:cubicBezTo>
                  <a:cubicBezTo>
                    <a:pt x="16" y="8"/>
                    <a:pt x="8" y="16"/>
                    <a:pt x="8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</a:path>
              </a:pathLst>
            </a:cu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Rectangle 76"/>
            <p:cNvSpPr>
              <a:spLocks noChangeArrowheads="1"/>
            </p:cNvSpPr>
            <p:nvPr/>
          </p:nvSpPr>
          <p:spPr bwMode="auto">
            <a:xfrm>
              <a:off x="5803900" y="5762625"/>
              <a:ext cx="293687" cy="30163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Rectangle 77"/>
            <p:cNvSpPr>
              <a:spLocks noChangeArrowheads="1"/>
            </p:cNvSpPr>
            <p:nvPr/>
          </p:nvSpPr>
          <p:spPr bwMode="auto">
            <a:xfrm>
              <a:off x="5803900" y="5883275"/>
              <a:ext cx="293687" cy="30163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Rectangle 78"/>
            <p:cNvSpPr>
              <a:spLocks noChangeArrowheads="1"/>
            </p:cNvSpPr>
            <p:nvPr/>
          </p:nvSpPr>
          <p:spPr bwMode="auto">
            <a:xfrm>
              <a:off x="5803900" y="6003925"/>
              <a:ext cx="293687" cy="30163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Rectangle 79"/>
            <p:cNvSpPr>
              <a:spLocks noChangeArrowheads="1"/>
            </p:cNvSpPr>
            <p:nvPr/>
          </p:nvSpPr>
          <p:spPr bwMode="auto">
            <a:xfrm>
              <a:off x="5235575" y="5556250"/>
              <a:ext cx="685800" cy="120650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Rectangle 80"/>
            <p:cNvSpPr>
              <a:spLocks noChangeArrowheads="1"/>
            </p:cNvSpPr>
            <p:nvPr/>
          </p:nvSpPr>
          <p:spPr bwMode="auto">
            <a:xfrm>
              <a:off x="5981700" y="5556250"/>
              <a:ext cx="685800" cy="120650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81"/>
            <p:cNvSpPr>
              <a:spLocks/>
            </p:cNvSpPr>
            <p:nvPr/>
          </p:nvSpPr>
          <p:spPr bwMode="auto">
            <a:xfrm>
              <a:off x="5724525" y="4603750"/>
              <a:ext cx="487362" cy="274638"/>
            </a:xfrm>
            <a:custGeom>
              <a:avLst/>
              <a:gdLst>
                <a:gd name="T0" fmla="*/ 59 w 129"/>
                <a:gd name="T1" fmla="*/ 0 h 73"/>
                <a:gd name="T2" fmla="*/ 0 w 129"/>
                <a:gd name="T3" fmla="*/ 62 h 73"/>
                <a:gd name="T4" fmla="*/ 56 w 129"/>
                <a:gd name="T5" fmla="*/ 47 h 73"/>
                <a:gd name="T6" fmla="*/ 129 w 129"/>
                <a:gd name="T7" fmla="*/ 73 h 73"/>
                <a:gd name="T8" fmla="*/ 129 w 129"/>
                <a:gd name="T9" fmla="*/ 73 h 73"/>
                <a:gd name="T10" fmla="*/ 59 w 129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73">
                  <a:moveTo>
                    <a:pt x="59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7" y="52"/>
                    <a:pt x="36" y="47"/>
                    <a:pt x="56" y="47"/>
                  </a:cubicBezTo>
                  <a:cubicBezTo>
                    <a:pt x="82" y="47"/>
                    <a:pt x="107" y="56"/>
                    <a:pt x="129" y="73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25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82"/>
            <p:cNvSpPr>
              <a:spLocks/>
            </p:cNvSpPr>
            <p:nvPr/>
          </p:nvSpPr>
          <p:spPr bwMode="auto">
            <a:xfrm>
              <a:off x="5586413" y="4779963"/>
              <a:ext cx="719137" cy="328613"/>
            </a:xfrm>
            <a:custGeom>
              <a:avLst/>
              <a:gdLst>
                <a:gd name="T0" fmla="*/ 93 w 191"/>
                <a:gd name="T1" fmla="*/ 0 h 87"/>
                <a:gd name="T2" fmla="*/ 37 w 191"/>
                <a:gd name="T3" fmla="*/ 15 h 87"/>
                <a:gd name="T4" fmla="*/ 25 w 191"/>
                <a:gd name="T5" fmla="*/ 27 h 87"/>
                <a:gd name="T6" fmla="*/ 23 w 191"/>
                <a:gd name="T7" fmla="*/ 62 h 87"/>
                <a:gd name="T8" fmla="*/ 0 w 191"/>
                <a:gd name="T9" fmla="*/ 73 h 87"/>
                <a:gd name="T10" fmla="*/ 33 w 191"/>
                <a:gd name="T11" fmla="*/ 81 h 87"/>
                <a:gd name="T12" fmla="*/ 36 w 191"/>
                <a:gd name="T13" fmla="*/ 81 h 87"/>
                <a:gd name="T14" fmla="*/ 47 w 191"/>
                <a:gd name="T15" fmla="*/ 83 h 87"/>
                <a:gd name="T16" fmla="*/ 93 w 191"/>
                <a:gd name="T17" fmla="*/ 87 h 87"/>
                <a:gd name="T18" fmla="*/ 191 w 191"/>
                <a:gd name="T19" fmla="*/ 73 h 87"/>
                <a:gd name="T20" fmla="*/ 168 w 191"/>
                <a:gd name="T21" fmla="*/ 62 h 87"/>
                <a:gd name="T22" fmla="*/ 166 w 191"/>
                <a:gd name="T23" fmla="*/ 26 h 87"/>
                <a:gd name="T24" fmla="*/ 93 w 191"/>
                <a:gd name="T2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87">
                  <a:moveTo>
                    <a:pt x="93" y="0"/>
                  </a:moveTo>
                  <a:cubicBezTo>
                    <a:pt x="73" y="0"/>
                    <a:pt x="54" y="5"/>
                    <a:pt x="37" y="15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47"/>
                    <a:pt x="23" y="62"/>
                    <a:pt x="23" y="62"/>
                  </a:cubicBezTo>
                  <a:cubicBezTo>
                    <a:pt x="23" y="62"/>
                    <a:pt x="14" y="68"/>
                    <a:pt x="0" y="73"/>
                  </a:cubicBezTo>
                  <a:cubicBezTo>
                    <a:pt x="11" y="76"/>
                    <a:pt x="22" y="79"/>
                    <a:pt x="33" y="81"/>
                  </a:cubicBezTo>
                  <a:cubicBezTo>
                    <a:pt x="34" y="81"/>
                    <a:pt x="35" y="81"/>
                    <a:pt x="36" y="81"/>
                  </a:cubicBezTo>
                  <a:cubicBezTo>
                    <a:pt x="40" y="81"/>
                    <a:pt x="44" y="82"/>
                    <a:pt x="47" y="83"/>
                  </a:cubicBezTo>
                  <a:cubicBezTo>
                    <a:pt x="63" y="86"/>
                    <a:pt x="78" y="87"/>
                    <a:pt x="93" y="87"/>
                  </a:cubicBezTo>
                  <a:cubicBezTo>
                    <a:pt x="126" y="87"/>
                    <a:pt x="158" y="82"/>
                    <a:pt x="191" y="73"/>
                  </a:cubicBezTo>
                  <a:cubicBezTo>
                    <a:pt x="177" y="68"/>
                    <a:pt x="168" y="62"/>
                    <a:pt x="168" y="62"/>
                  </a:cubicBezTo>
                  <a:cubicBezTo>
                    <a:pt x="168" y="62"/>
                    <a:pt x="165" y="47"/>
                    <a:pt x="166" y="26"/>
                  </a:cubicBezTo>
                  <a:cubicBezTo>
                    <a:pt x="144" y="9"/>
                    <a:pt x="119" y="0"/>
                    <a:pt x="93" y="0"/>
                  </a:cubicBezTo>
                </a:path>
              </a:pathLst>
            </a:custGeom>
            <a:solidFill>
              <a:srgbClr val="FF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83"/>
            <p:cNvSpPr>
              <a:spLocks/>
            </p:cNvSpPr>
            <p:nvPr/>
          </p:nvSpPr>
          <p:spPr bwMode="auto">
            <a:xfrm>
              <a:off x="6207125" y="4878388"/>
              <a:ext cx="158750" cy="176213"/>
            </a:xfrm>
            <a:custGeom>
              <a:avLst/>
              <a:gdLst>
                <a:gd name="T0" fmla="*/ 1 w 42"/>
                <a:gd name="T1" fmla="*/ 0 h 47"/>
                <a:gd name="T2" fmla="*/ 1 w 42"/>
                <a:gd name="T3" fmla="*/ 0 h 47"/>
                <a:gd name="T4" fmla="*/ 3 w 42"/>
                <a:gd name="T5" fmla="*/ 36 h 47"/>
                <a:gd name="T6" fmla="*/ 26 w 42"/>
                <a:gd name="T7" fmla="*/ 47 h 47"/>
                <a:gd name="T8" fmla="*/ 42 w 42"/>
                <a:gd name="T9" fmla="*/ 43 h 47"/>
                <a:gd name="T10" fmla="*/ 1 w 4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1"/>
                    <a:pt x="3" y="36"/>
                    <a:pt x="3" y="36"/>
                  </a:cubicBezTo>
                  <a:cubicBezTo>
                    <a:pt x="3" y="36"/>
                    <a:pt x="12" y="42"/>
                    <a:pt x="26" y="47"/>
                  </a:cubicBezTo>
                  <a:cubicBezTo>
                    <a:pt x="31" y="46"/>
                    <a:pt x="36" y="44"/>
                    <a:pt x="42" y="4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84"/>
            <p:cNvSpPr>
              <a:spLocks/>
            </p:cNvSpPr>
            <p:nvPr/>
          </p:nvSpPr>
          <p:spPr bwMode="auto">
            <a:xfrm>
              <a:off x="5529263" y="4881563"/>
              <a:ext cx="150812" cy="173038"/>
            </a:xfrm>
            <a:custGeom>
              <a:avLst/>
              <a:gdLst>
                <a:gd name="T0" fmla="*/ 40 w 40"/>
                <a:gd name="T1" fmla="*/ 0 h 46"/>
                <a:gd name="T2" fmla="*/ 0 w 40"/>
                <a:gd name="T3" fmla="*/ 42 h 46"/>
                <a:gd name="T4" fmla="*/ 15 w 40"/>
                <a:gd name="T5" fmla="*/ 46 h 46"/>
                <a:gd name="T6" fmla="*/ 38 w 40"/>
                <a:gd name="T7" fmla="*/ 35 h 46"/>
                <a:gd name="T8" fmla="*/ 4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40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" y="43"/>
                    <a:pt x="10" y="45"/>
                    <a:pt x="15" y="46"/>
                  </a:cubicBezTo>
                  <a:cubicBezTo>
                    <a:pt x="29" y="41"/>
                    <a:pt x="38" y="35"/>
                    <a:pt x="38" y="35"/>
                  </a:cubicBezTo>
                  <a:cubicBezTo>
                    <a:pt x="38" y="35"/>
                    <a:pt x="40" y="20"/>
                    <a:pt x="40" y="0"/>
                  </a:cubicBezTo>
                </a:path>
              </a:pathLst>
            </a:custGeom>
            <a:solidFill>
              <a:srgbClr val="FF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85"/>
            <p:cNvSpPr>
              <a:spLocks/>
            </p:cNvSpPr>
            <p:nvPr/>
          </p:nvSpPr>
          <p:spPr bwMode="auto">
            <a:xfrm>
              <a:off x="5710238" y="5084763"/>
              <a:ext cx="52387" cy="7938"/>
            </a:xfrm>
            <a:custGeom>
              <a:avLst/>
              <a:gdLst>
                <a:gd name="T0" fmla="*/ 3 w 14"/>
                <a:gd name="T1" fmla="*/ 0 h 2"/>
                <a:gd name="T2" fmla="*/ 0 w 14"/>
                <a:gd name="T3" fmla="*/ 0 h 2"/>
                <a:gd name="T4" fmla="*/ 14 w 14"/>
                <a:gd name="T5" fmla="*/ 2 h 2"/>
                <a:gd name="T6" fmla="*/ 3 w 1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5" y="1"/>
                    <a:pt x="10" y="2"/>
                    <a:pt x="14" y="2"/>
                  </a:cubicBezTo>
                  <a:cubicBezTo>
                    <a:pt x="11" y="1"/>
                    <a:pt x="7" y="0"/>
                    <a:pt x="3" y="0"/>
                  </a:cubicBezTo>
                </a:path>
              </a:pathLst>
            </a:custGeom>
            <a:solidFill>
              <a:srgbClr val="B25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86"/>
            <p:cNvSpPr>
              <a:spLocks/>
            </p:cNvSpPr>
            <p:nvPr/>
          </p:nvSpPr>
          <p:spPr bwMode="auto">
            <a:xfrm>
              <a:off x="5457825" y="4603750"/>
              <a:ext cx="979487" cy="469900"/>
            </a:xfrm>
            <a:custGeom>
              <a:avLst/>
              <a:gdLst>
                <a:gd name="T0" fmla="*/ 130 w 260"/>
                <a:gd name="T1" fmla="*/ 0 h 125"/>
                <a:gd name="T2" fmla="*/ 0 w 260"/>
                <a:gd name="T3" fmla="*/ 116 h 125"/>
                <a:gd name="T4" fmla="*/ 260 w 260"/>
                <a:gd name="T5" fmla="*/ 116 h 125"/>
                <a:gd name="T6" fmla="*/ 130 w 260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125">
                  <a:moveTo>
                    <a:pt x="130" y="0"/>
                  </a:moveTo>
                  <a:cubicBezTo>
                    <a:pt x="0" y="116"/>
                    <a:pt x="0" y="116"/>
                    <a:pt x="0" y="116"/>
                  </a:cubicBezTo>
                  <a:cubicBezTo>
                    <a:pt x="87" y="125"/>
                    <a:pt x="173" y="125"/>
                    <a:pt x="260" y="116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87"/>
            <p:cNvSpPr>
              <a:spLocks/>
            </p:cNvSpPr>
            <p:nvPr/>
          </p:nvSpPr>
          <p:spPr bwMode="auto">
            <a:xfrm>
              <a:off x="5646738" y="4603750"/>
              <a:ext cx="598487" cy="450850"/>
            </a:xfrm>
            <a:custGeom>
              <a:avLst/>
              <a:gdLst>
                <a:gd name="T0" fmla="*/ 0 w 377"/>
                <a:gd name="T1" fmla="*/ 284 h 284"/>
                <a:gd name="T2" fmla="*/ 189 w 377"/>
                <a:gd name="T3" fmla="*/ 0 h 284"/>
                <a:gd name="T4" fmla="*/ 377 w 377"/>
                <a:gd name="T5" fmla="*/ 284 h 284"/>
                <a:gd name="T6" fmla="*/ 189 w 377"/>
                <a:gd name="T7" fmla="*/ 31 h 284"/>
                <a:gd name="T8" fmla="*/ 0 w 377"/>
                <a:gd name="T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284">
                  <a:moveTo>
                    <a:pt x="0" y="284"/>
                  </a:moveTo>
                  <a:lnTo>
                    <a:pt x="189" y="0"/>
                  </a:lnTo>
                  <a:lnTo>
                    <a:pt x="377" y="284"/>
                  </a:lnTo>
                  <a:lnTo>
                    <a:pt x="189" y="31"/>
                  </a:lnTo>
                  <a:lnTo>
                    <a:pt x="0" y="284"/>
                  </a:lnTo>
                  <a:close/>
                </a:path>
              </a:pathLst>
            </a:custGeom>
            <a:solidFill>
              <a:srgbClr val="FFA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88"/>
            <p:cNvSpPr>
              <a:spLocks/>
            </p:cNvSpPr>
            <p:nvPr/>
          </p:nvSpPr>
          <p:spPr bwMode="auto">
            <a:xfrm>
              <a:off x="5935663" y="4637088"/>
              <a:ext cx="26987" cy="428625"/>
            </a:xfrm>
            <a:custGeom>
              <a:avLst/>
              <a:gdLst>
                <a:gd name="T0" fmla="*/ 0 w 7"/>
                <a:gd name="T1" fmla="*/ 4 h 114"/>
                <a:gd name="T2" fmla="*/ 6 w 7"/>
                <a:gd name="T3" fmla="*/ 114 h 114"/>
                <a:gd name="T4" fmla="*/ 7 w 7"/>
                <a:gd name="T5" fmla="*/ 3 h 114"/>
                <a:gd name="T6" fmla="*/ 0 w 7"/>
                <a:gd name="T7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4">
                  <a:moveTo>
                    <a:pt x="0" y="4"/>
                  </a:moveTo>
                  <a:cubicBezTo>
                    <a:pt x="6" y="114"/>
                    <a:pt x="6" y="114"/>
                    <a:pt x="6" y="11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FFA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89"/>
            <p:cNvSpPr>
              <a:spLocks/>
            </p:cNvSpPr>
            <p:nvPr/>
          </p:nvSpPr>
          <p:spPr bwMode="auto">
            <a:xfrm>
              <a:off x="5845175" y="5988050"/>
              <a:ext cx="204787" cy="287338"/>
            </a:xfrm>
            <a:custGeom>
              <a:avLst/>
              <a:gdLst>
                <a:gd name="T0" fmla="*/ 2 w 54"/>
                <a:gd name="T1" fmla="*/ 76 h 76"/>
                <a:gd name="T2" fmla="*/ 54 w 54"/>
                <a:gd name="T3" fmla="*/ 76 h 76"/>
                <a:gd name="T4" fmla="*/ 54 w 54"/>
                <a:gd name="T5" fmla="*/ 23 h 76"/>
                <a:gd name="T6" fmla="*/ 40 w 54"/>
                <a:gd name="T7" fmla="*/ 5 h 76"/>
                <a:gd name="T8" fmla="*/ 29 w 54"/>
                <a:gd name="T9" fmla="*/ 0 h 76"/>
                <a:gd name="T10" fmla="*/ 29 w 54"/>
                <a:gd name="T11" fmla="*/ 0 h 76"/>
                <a:gd name="T12" fmla="*/ 20 w 54"/>
                <a:gd name="T13" fmla="*/ 4 h 76"/>
                <a:gd name="T14" fmla="*/ 0 w 54"/>
                <a:gd name="T15" fmla="*/ 24 h 76"/>
                <a:gd name="T16" fmla="*/ 2 w 54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6">
                  <a:moveTo>
                    <a:pt x="2" y="76"/>
                  </a:moveTo>
                  <a:cubicBezTo>
                    <a:pt x="54" y="76"/>
                    <a:pt x="54" y="76"/>
                    <a:pt x="54" y="76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8" y="1"/>
                    <a:pt x="34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2" y="1"/>
                    <a:pt x="20" y="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2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90"/>
            <p:cNvSpPr>
              <a:spLocks noChangeArrowheads="1"/>
            </p:cNvSpPr>
            <p:nvPr/>
          </p:nvSpPr>
          <p:spPr bwMode="auto">
            <a:xfrm>
              <a:off x="5646738" y="5951538"/>
              <a:ext cx="206375" cy="492125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91"/>
            <p:cNvSpPr>
              <a:spLocks noChangeArrowheads="1"/>
            </p:cNvSpPr>
            <p:nvPr/>
          </p:nvSpPr>
          <p:spPr bwMode="auto">
            <a:xfrm>
              <a:off x="6049963" y="5951538"/>
              <a:ext cx="206375" cy="492125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92"/>
            <p:cNvSpPr>
              <a:spLocks/>
            </p:cNvSpPr>
            <p:nvPr/>
          </p:nvSpPr>
          <p:spPr bwMode="auto">
            <a:xfrm>
              <a:off x="6256338" y="5845175"/>
              <a:ext cx="211137" cy="106363"/>
            </a:xfrm>
            <a:custGeom>
              <a:avLst/>
              <a:gdLst>
                <a:gd name="T0" fmla="*/ 0 w 133"/>
                <a:gd name="T1" fmla="*/ 67 h 67"/>
                <a:gd name="T2" fmla="*/ 133 w 133"/>
                <a:gd name="T3" fmla="*/ 67 h 67"/>
                <a:gd name="T4" fmla="*/ 133 w 133"/>
                <a:gd name="T5" fmla="*/ 0 h 67"/>
                <a:gd name="T6" fmla="*/ 0 w 133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67">
                  <a:moveTo>
                    <a:pt x="0" y="67"/>
                  </a:moveTo>
                  <a:lnTo>
                    <a:pt x="133" y="67"/>
                  </a:lnTo>
                  <a:lnTo>
                    <a:pt x="133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C62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93"/>
            <p:cNvSpPr>
              <a:spLocks/>
            </p:cNvSpPr>
            <p:nvPr/>
          </p:nvSpPr>
          <p:spPr bwMode="auto">
            <a:xfrm>
              <a:off x="5427663" y="5845175"/>
              <a:ext cx="207962" cy="106363"/>
            </a:xfrm>
            <a:custGeom>
              <a:avLst/>
              <a:gdLst>
                <a:gd name="T0" fmla="*/ 131 w 131"/>
                <a:gd name="T1" fmla="*/ 67 h 67"/>
                <a:gd name="T2" fmla="*/ 0 w 131"/>
                <a:gd name="T3" fmla="*/ 67 h 67"/>
                <a:gd name="T4" fmla="*/ 0 w 131"/>
                <a:gd name="T5" fmla="*/ 0 h 67"/>
                <a:gd name="T6" fmla="*/ 131 w 131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67">
                  <a:moveTo>
                    <a:pt x="131" y="67"/>
                  </a:moveTo>
                  <a:lnTo>
                    <a:pt x="0" y="67"/>
                  </a:lnTo>
                  <a:lnTo>
                    <a:pt x="0" y="0"/>
                  </a:lnTo>
                  <a:lnTo>
                    <a:pt x="131" y="67"/>
                  </a:lnTo>
                  <a:close/>
                </a:path>
              </a:pathLst>
            </a:custGeom>
            <a:solidFill>
              <a:srgbClr val="C62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Oval 94"/>
            <p:cNvSpPr>
              <a:spLocks noChangeArrowheads="1"/>
            </p:cNvSpPr>
            <p:nvPr/>
          </p:nvSpPr>
          <p:spPr bwMode="auto">
            <a:xfrm>
              <a:off x="5707063" y="6003925"/>
              <a:ext cx="66675" cy="68263"/>
            </a:xfrm>
            <a:prstGeom prst="ellipse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Oval 95"/>
            <p:cNvSpPr>
              <a:spLocks noChangeArrowheads="1"/>
            </p:cNvSpPr>
            <p:nvPr/>
          </p:nvSpPr>
          <p:spPr bwMode="auto">
            <a:xfrm>
              <a:off x="6121400" y="6003925"/>
              <a:ext cx="66675" cy="68263"/>
            </a:xfrm>
            <a:prstGeom prst="ellipse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5" name="组合 354"/>
          <p:cNvGrpSpPr/>
          <p:nvPr/>
        </p:nvGrpSpPr>
        <p:grpSpPr>
          <a:xfrm>
            <a:off x="7221089" y="1935859"/>
            <a:ext cx="4072800" cy="4296530"/>
            <a:chOff x="5099051" y="3802274"/>
            <a:chExt cx="2832100" cy="2987675"/>
          </a:xfrm>
        </p:grpSpPr>
        <p:sp>
          <p:nvSpPr>
            <p:cNvPr id="356" name="Freeform 153"/>
            <p:cNvSpPr>
              <a:spLocks/>
            </p:cNvSpPr>
            <p:nvPr/>
          </p:nvSpPr>
          <p:spPr bwMode="auto">
            <a:xfrm>
              <a:off x="5099051" y="4941888"/>
              <a:ext cx="2832100" cy="1404938"/>
            </a:xfrm>
            <a:custGeom>
              <a:avLst/>
              <a:gdLst>
                <a:gd name="T0" fmla="*/ 310 w 906"/>
                <a:gd name="T1" fmla="*/ 0 h 450"/>
                <a:gd name="T2" fmla="*/ 453 w 906"/>
                <a:gd name="T3" fmla="*/ 0 h 450"/>
                <a:gd name="T4" fmla="*/ 596 w 906"/>
                <a:gd name="T5" fmla="*/ 0 h 450"/>
                <a:gd name="T6" fmla="*/ 453 w 906"/>
                <a:gd name="T7" fmla="*/ 450 h 450"/>
                <a:gd name="T8" fmla="*/ 310 w 906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6" h="450">
                  <a:moveTo>
                    <a:pt x="310" y="0"/>
                  </a:moveTo>
                  <a:cubicBezTo>
                    <a:pt x="453" y="0"/>
                    <a:pt x="453" y="0"/>
                    <a:pt x="453" y="0"/>
                  </a:cubicBezTo>
                  <a:cubicBezTo>
                    <a:pt x="596" y="0"/>
                    <a:pt x="596" y="0"/>
                    <a:pt x="596" y="0"/>
                  </a:cubicBezTo>
                  <a:cubicBezTo>
                    <a:pt x="596" y="0"/>
                    <a:pt x="906" y="450"/>
                    <a:pt x="453" y="450"/>
                  </a:cubicBezTo>
                  <a:cubicBezTo>
                    <a:pt x="0" y="450"/>
                    <a:pt x="310" y="0"/>
                    <a:pt x="3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7" name="组合 356"/>
            <p:cNvGrpSpPr/>
            <p:nvPr/>
          </p:nvGrpSpPr>
          <p:grpSpPr>
            <a:xfrm>
              <a:off x="5375657" y="3802274"/>
              <a:ext cx="2244726" cy="2987675"/>
              <a:chOff x="5357813" y="3630613"/>
              <a:chExt cx="2244726" cy="2987675"/>
            </a:xfrm>
          </p:grpSpPr>
          <p:sp>
            <p:nvSpPr>
              <p:cNvPr id="358" name="Oval 149"/>
              <p:cNvSpPr>
                <a:spLocks noChangeArrowheads="1"/>
              </p:cNvSpPr>
              <p:nvPr/>
            </p:nvSpPr>
            <p:spPr bwMode="auto">
              <a:xfrm>
                <a:off x="5426076" y="6275388"/>
                <a:ext cx="2176463" cy="342900"/>
              </a:xfrm>
              <a:prstGeom prst="ellipse">
                <a:avLst/>
              </a:prstGeom>
              <a:solidFill>
                <a:srgbClr val="E29F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50"/>
              <p:cNvSpPr>
                <a:spLocks/>
              </p:cNvSpPr>
              <p:nvPr/>
            </p:nvSpPr>
            <p:spPr bwMode="auto">
              <a:xfrm>
                <a:off x="6780213" y="6203951"/>
                <a:ext cx="769938" cy="361950"/>
              </a:xfrm>
              <a:custGeom>
                <a:avLst/>
                <a:gdLst>
                  <a:gd name="T0" fmla="*/ 77 w 246"/>
                  <a:gd name="T1" fmla="*/ 0 h 116"/>
                  <a:gd name="T2" fmla="*/ 176 w 246"/>
                  <a:gd name="T3" fmla="*/ 97 h 116"/>
                  <a:gd name="T4" fmla="*/ 0 w 246"/>
                  <a:gd name="T5" fmla="*/ 28 h 116"/>
                  <a:gd name="T6" fmla="*/ 77 w 246"/>
                  <a:gd name="T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6" h="116">
                    <a:moveTo>
                      <a:pt x="77" y="0"/>
                    </a:moveTo>
                    <a:cubicBezTo>
                      <a:pt x="77" y="0"/>
                      <a:pt x="246" y="79"/>
                      <a:pt x="176" y="97"/>
                    </a:cubicBezTo>
                    <a:cubicBezTo>
                      <a:pt x="106" y="116"/>
                      <a:pt x="0" y="28"/>
                      <a:pt x="0" y="28"/>
                    </a:cubicBez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51"/>
              <p:cNvSpPr>
                <a:spLocks/>
              </p:cNvSpPr>
              <p:nvPr/>
            </p:nvSpPr>
            <p:spPr bwMode="auto">
              <a:xfrm>
                <a:off x="5480051" y="6203951"/>
                <a:ext cx="771525" cy="361950"/>
              </a:xfrm>
              <a:custGeom>
                <a:avLst/>
                <a:gdLst>
                  <a:gd name="T0" fmla="*/ 169 w 247"/>
                  <a:gd name="T1" fmla="*/ 0 h 116"/>
                  <a:gd name="T2" fmla="*/ 70 w 247"/>
                  <a:gd name="T3" fmla="*/ 97 h 116"/>
                  <a:gd name="T4" fmla="*/ 247 w 247"/>
                  <a:gd name="T5" fmla="*/ 28 h 116"/>
                  <a:gd name="T6" fmla="*/ 169 w 247"/>
                  <a:gd name="T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7" h="116">
                    <a:moveTo>
                      <a:pt x="169" y="0"/>
                    </a:moveTo>
                    <a:cubicBezTo>
                      <a:pt x="169" y="0"/>
                      <a:pt x="0" y="79"/>
                      <a:pt x="70" y="97"/>
                    </a:cubicBezTo>
                    <a:cubicBezTo>
                      <a:pt x="140" y="116"/>
                      <a:pt x="247" y="28"/>
                      <a:pt x="247" y="28"/>
                    </a:cubicBez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52"/>
              <p:cNvSpPr>
                <a:spLocks/>
              </p:cNvSpPr>
              <p:nvPr/>
            </p:nvSpPr>
            <p:spPr bwMode="auto">
              <a:xfrm>
                <a:off x="5357813" y="4667251"/>
                <a:ext cx="1038225" cy="1385888"/>
              </a:xfrm>
              <a:custGeom>
                <a:avLst/>
                <a:gdLst>
                  <a:gd name="T0" fmla="*/ 7 w 332"/>
                  <a:gd name="T1" fmla="*/ 13 h 444"/>
                  <a:gd name="T2" fmla="*/ 9 w 332"/>
                  <a:gd name="T3" fmla="*/ 13 h 444"/>
                  <a:gd name="T4" fmla="*/ 13 w 332"/>
                  <a:gd name="T5" fmla="*/ 13 h 444"/>
                  <a:gd name="T6" fmla="*/ 32 w 332"/>
                  <a:gd name="T7" fmla="*/ 15 h 444"/>
                  <a:gd name="T8" fmla="*/ 59 w 332"/>
                  <a:gd name="T9" fmla="*/ 23 h 444"/>
                  <a:gd name="T10" fmla="*/ 91 w 332"/>
                  <a:gd name="T11" fmla="*/ 41 h 444"/>
                  <a:gd name="T12" fmla="*/ 118 w 332"/>
                  <a:gd name="T13" fmla="*/ 75 h 444"/>
                  <a:gd name="T14" fmla="*/ 129 w 332"/>
                  <a:gd name="T15" fmla="*/ 122 h 444"/>
                  <a:gd name="T16" fmla="*/ 129 w 332"/>
                  <a:gd name="T17" fmla="*/ 134 h 444"/>
                  <a:gd name="T18" fmla="*/ 128 w 332"/>
                  <a:gd name="T19" fmla="*/ 147 h 444"/>
                  <a:gd name="T20" fmla="*/ 126 w 332"/>
                  <a:gd name="T21" fmla="*/ 161 h 444"/>
                  <a:gd name="T22" fmla="*/ 124 w 332"/>
                  <a:gd name="T23" fmla="*/ 174 h 444"/>
                  <a:gd name="T24" fmla="*/ 116 w 332"/>
                  <a:gd name="T25" fmla="*/ 200 h 444"/>
                  <a:gd name="T26" fmla="*/ 108 w 332"/>
                  <a:gd name="T27" fmla="*/ 227 h 444"/>
                  <a:gd name="T28" fmla="*/ 99 w 332"/>
                  <a:gd name="T29" fmla="*/ 287 h 444"/>
                  <a:gd name="T30" fmla="*/ 114 w 332"/>
                  <a:gd name="T31" fmla="*/ 347 h 444"/>
                  <a:gd name="T32" fmla="*/ 152 w 332"/>
                  <a:gd name="T33" fmla="*/ 392 h 444"/>
                  <a:gd name="T34" fmla="*/ 196 w 332"/>
                  <a:gd name="T35" fmla="*/ 419 h 444"/>
                  <a:gd name="T36" fmla="*/ 237 w 332"/>
                  <a:gd name="T37" fmla="*/ 433 h 444"/>
                  <a:gd name="T38" fmla="*/ 269 w 332"/>
                  <a:gd name="T39" fmla="*/ 440 h 444"/>
                  <a:gd name="T40" fmla="*/ 290 w 332"/>
                  <a:gd name="T41" fmla="*/ 444 h 444"/>
                  <a:gd name="T42" fmla="*/ 298 w 332"/>
                  <a:gd name="T43" fmla="*/ 444 h 444"/>
                  <a:gd name="T44" fmla="*/ 332 w 332"/>
                  <a:gd name="T45" fmla="*/ 409 h 444"/>
                  <a:gd name="T46" fmla="*/ 297 w 332"/>
                  <a:gd name="T47" fmla="*/ 376 h 444"/>
                  <a:gd name="T48" fmla="*/ 291 w 332"/>
                  <a:gd name="T49" fmla="*/ 377 h 444"/>
                  <a:gd name="T50" fmla="*/ 274 w 332"/>
                  <a:gd name="T51" fmla="*/ 378 h 444"/>
                  <a:gd name="T52" fmla="*/ 247 w 332"/>
                  <a:gd name="T53" fmla="*/ 377 h 444"/>
                  <a:gd name="T54" fmla="*/ 213 w 332"/>
                  <a:gd name="T55" fmla="*/ 371 h 444"/>
                  <a:gd name="T56" fmla="*/ 176 w 332"/>
                  <a:gd name="T57" fmla="*/ 357 h 444"/>
                  <a:gd name="T58" fmla="*/ 167 w 332"/>
                  <a:gd name="T59" fmla="*/ 351 h 444"/>
                  <a:gd name="T60" fmla="*/ 159 w 332"/>
                  <a:gd name="T61" fmla="*/ 345 h 444"/>
                  <a:gd name="T62" fmla="*/ 151 w 332"/>
                  <a:gd name="T63" fmla="*/ 337 h 444"/>
                  <a:gd name="T64" fmla="*/ 145 w 332"/>
                  <a:gd name="T65" fmla="*/ 329 h 444"/>
                  <a:gd name="T66" fmla="*/ 128 w 332"/>
                  <a:gd name="T67" fmla="*/ 285 h 444"/>
                  <a:gd name="T68" fmla="*/ 130 w 332"/>
                  <a:gd name="T69" fmla="*/ 233 h 444"/>
                  <a:gd name="T70" fmla="*/ 133 w 332"/>
                  <a:gd name="T71" fmla="*/ 219 h 444"/>
                  <a:gd name="T72" fmla="*/ 133 w 332"/>
                  <a:gd name="T73" fmla="*/ 216 h 444"/>
                  <a:gd name="T74" fmla="*/ 134 w 332"/>
                  <a:gd name="T75" fmla="*/ 215 h 444"/>
                  <a:gd name="T76" fmla="*/ 134 w 332"/>
                  <a:gd name="T77" fmla="*/ 215 h 444"/>
                  <a:gd name="T78" fmla="*/ 134 w 332"/>
                  <a:gd name="T79" fmla="*/ 215 h 444"/>
                  <a:gd name="T80" fmla="*/ 134 w 332"/>
                  <a:gd name="T81" fmla="*/ 214 h 444"/>
                  <a:gd name="T82" fmla="*/ 134 w 332"/>
                  <a:gd name="T83" fmla="*/ 212 h 444"/>
                  <a:gd name="T84" fmla="*/ 136 w 332"/>
                  <a:gd name="T85" fmla="*/ 205 h 444"/>
                  <a:gd name="T86" fmla="*/ 141 w 332"/>
                  <a:gd name="T87" fmla="*/ 177 h 444"/>
                  <a:gd name="T88" fmla="*/ 143 w 332"/>
                  <a:gd name="T89" fmla="*/ 163 h 444"/>
                  <a:gd name="T90" fmla="*/ 144 w 332"/>
                  <a:gd name="T91" fmla="*/ 149 h 444"/>
                  <a:gd name="T92" fmla="*/ 144 w 332"/>
                  <a:gd name="T93" fmla="*/ 134 h 444"/>
                  <a:gd name="T94" fmla="*/ 143 w 332"/>
                  <a:gd name="T95" fmla="*/ 121 h 444"/>
                  <a:gd name="T96" fmla="*/ 129 w 332"/>
                  <a:gd name="T97" fmla="*/ 69 h 444"/>
                  <a:gd name="T98" fmla="*/ 98 w 332"/>
                  <a:gd name="T99" fmla="*/ 33 h 444"/>
                  <a:gd name="T100" fmla="*/ 63 w 332"/>
                  <a:gd name="T101" fmla="*/ 13 h 444"/>
                  <a:gd name="T102" fmla="*/ 34 w 332"/>
                  <a:gd name="T103" fmla="*/ 4 h 444"/>
                  <a:gd name="T104" fmla="*/ 14 w 332"/>
                  <a:gd name="T105" fmla="*/ 1 h 444"/>
                  <a:gd name="T106" fmla="*/ 9 w 332"/>
                  <a:gd name="T107" fmla="*/ 0 h 444"/>
                  <a:gd name="T108" fmla="*/ 7 w 332"/>
                  <a:gd name="T109" fmla="*/ 0 h 444"/>
                  <a:gd name="T110" fmla="*/ 0 w 332"/>
                  <a:gd name="T111" fmla="*/ 6 h 444"/>
                  <a:gd name="T112" fmla="*/ 6 w 332"/>
                  <a:gd name="T113" fmla="*/ 13 h 444"/>
                  <a:gd name="T114" fmla="*/ 7 w 332"/>
                  <a:gd name="T115" fmla="*/ 13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2" h="444">
                    <a:moveTo>
                      <a:pt x="7" y="13"/>
                    </a:moveTo>
                    <a:cubicBezTo>
                      <a:pt x="7" y="13"/>
                      <a:pt x="7" y="13"/>
                      <a:pt x="9" y="13"/>
                    </a:cubicBezTo>
                    <a:cubicBezTo>
                      <a:pt x="10" y="13"/>
                      <a:pt x="11" y="13"/>
                      <a:pt x="13" y="13"/>
                    </a:cubicBezTo>
                    <a:cubicBezTo>
                      <a:pt x="18" y="13"/>
                      <a:pt x="24" y="13"/>
                      <a:pt x="32" y="15"/>
                    </a:cubicBezTo>
                    <a:cubicBezTo>
                      <a:pt x="40" y="16"/>
                      <a:pt x="49" y="18"/>
                      <a:pt x="59" y="23"/>
                    </a:cubicBezTo>
                    <a:cubicBezTo>
                      <a:pt x="70" y="27"/>
                      <a:pt x="81" y="32"/>
                      <a:pt x="91" y="41"/>
                    </a:cubicBezTo>
                    <a:cubicBezTo>
                      <a:pt x="102" y="49"/>
                      <a:pt x="111" y="61"/>
                      <a:pt x="118" y="75"/>
                    </a:cubicBezTo>
                    <a:cubicBezTo>
                      <a:pt x="125" y="88"/>
                      <a:pt x="128" y="105"/>
                      <a:pt x="129" y="122"/>
                    </a:cubicBezTo>
                    <a:cubicBezTo>
                      <a:pt x="129" y="126"/>
                      <a:pt x="129" y="130"/>
                      <a:pt x="129" y="134"/>
                    </a:cubicBezTo>
                    <a:cubicBezTo>
                      <a:pt x="129" y="139"/>
                      <a:pt x="129" y="143"/>
                      <a:pt x="128" y="147"/>
                    </a:cubicBezTo>
                    <a:cubicBezTo>
                      <a:pt x="127" y="152"/>
                      <a:pt x="127" y="156"/>
                      <a:pt x="126" y="161"/>
                    </a:cubicBezTo>
                    <a:cubicBezTo>
                      <a:pt x="125" y="165"/>
                      <a:pt x="124" y="169"/>
                      <a:pt x="124" y="174"/>
                    </a:cubicBezTo>
                    <a:cubicBezTo>
                      <a:pt x="121" y="183"/>
                      <a:pt x="119" y="191"/>
                      <a:pt x="116" y="200"/>
                    </a:cubicBezTo>
                    <a:cubicBezTo>
                      <a:pt x="113" y="209"/>
                      <a:pt x="110" y="218"/>
                      <a:pt x="108" y="227"/>
                    </a:cubicBezTo>
                    <a:cubicBezTo>
                      <a:pt x="102" y="247"/>
                      <a:pt x="99" y="266"/>
                      <a:pt x="99" y="287"/>
                    </a:cubicBezTo>
                    <a:cubicBezTo>
                      <a:pt x="100" y="307"/>
                      <a:pt x="104" y="328"/>
                      <a:pt x="114" y="347"/>
                    </a:cubicBezTo>
                    <a:cubicBezTo>
                      <a:pt x="123" y="365"/>
                      <a:pt x="137" y="380"/>
                      <a:pt x="152" y="392"/>
                    </a:cubicBezTo>
                    <a:cubicBezTo>
                      <a:pt x="167" y="404"/>
                      <a:pt x="182" y="412"/>
                      <a:pt x="196" y="419"/>
                    </a:cubicBezTo>
                    <a:cubicBezTo>
                      <a:pt x="211" y="425"/>
                      <a:pt x="225" y="429"/>
                      <a:pt x="237" y="433"/>
                    </a:cubicBezTo>
                    <a:cubicBezTo>
                      <a:pt x="249" y="436"/>
                      <a:pt x="260" y="439"/>
                      <a:pt x="269" y="440"/>
                    </a:cubicBezTo>
                    <a:cubicBezTo>
                      <a:pt x="278" y="442"/>
                      <a:pt x="285" y="443"/>
                      <a:pt x="290" y="444"/>
                    </a:cubicBezTo>
                    <a:cubicBezTo>
                      <a:pt x="295" y="444"/>
                      <a:pt x="298" y="444"/>
                      <a:pt x="298" y="444"/>
                    </a:cubicBezTo>
                    <a:cubicBezTo>
                      <a:pt x="317" y="444"/>
                      <a:pt x="332" y="428"/>
                      <a:pt x="332" y="409"/>
                    </a:cubicBezTo>
                    <a:cubicBezTo>
                      <a:pt x="331" y="390"/>
                      <a:pt x="315" y="375"/>
                      <a:pt x="297" y="376"/>
                    </a:cubicBezTo>
                    <a:cubicBezTo>
                      <a:pt x="297" y="376"/>
                      <a:pt x="295" y="376"/>
                      <a:pt x="291" y="377"/>
                    </a:cubicBezTo>
                    <a:cubicBezTo>
                      <a:pt x="288" y="377"/>
                      <a:pt x="282" y="378"/>
                      <a:pt x="274" y="378"/>
                    </a:cubicBezTo>
                    <a:cubicBezTo>
                      <a:pt x="267" y="378"/>
                      <a:pt x="258" y="378"/>
                      <a:pt x="247" y="377"/>
                    </a:cubicBezTo>
                    <a:cubicBezTo>
                      <a:pt x="237" y="376"/>
                      <a:pt x="225" y="375"/>
                      <a:pt x="213" y="371"/>
                    </a:cubicBezTo>
                    <a:cubicBezTo>
                      <a:pt x="201" y="368"/>
                      <a:pt x="188" y="364"/>
                      <a:pt x="176" y="357"/>
                    </a:cubicBezTo>
                    <a:cubicBezTo>
                      <a:pt x="173" y="355"/>
                      <a:pt x="170" y="353"/>
                      <a:pt x="167" y="351"/>
                    </a:cubicBezTo>
                    <a:cubicBezTo>
                      <a:pt x="164" y="349"/>
                      <a:pt x="162" y="347"/>
                      <a:pt x="159" y="345"/>
                    </a:cubicBezTo>
                    <a:cubicBezTo>
                      <a:pt x="156" y="343"/>
                      <a:pt x="154" y="340"/>
                      <a:pt x="151" y="337"/>
                    </a:cubicBezTo>
                    <a:cubicBezTo>
                      <a:pt x="149" y="335"/>
                      <a:pt x="147" y="332"/>
                      <a:pt x="145" y="329"/>
                    </a:cubicBezTo>
                    <a:cubicBezTo>
                      <a:pt x="136" y="317"/>
                      <a:pt x="130" y="301"/>
                      <a:pt x="128" y="285"/>
                    </a:cubicBezTo>
                    <a:cubicBezTo>
                      <a:pt x="126" y="268"/>
                      <a:pt x="127" y="250"/>
                      <a:pt x="130" y="233"/>
                    </a:cubicBezTo>
                    <a:cubicBezTo>
                      <a:pt x="133" y="219"/>
                      <a:pt x="133" y="219"/>
                      <a:pt x="133" y="219"/>
                    </a:cubicBezTo>
                    <a:cubicBezTo>
                      <a:pt x="133" y="216"/>
                      <a:pt x="133" y="216"/>
                      <a:pt x="133" y="216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34" y="215"/>
                      <a:pt x="134" y="214"/>
                      <a:pt x="134" y="215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4" y="212"/>
                      <a:pt x="134" y="212"/>
                      <a:pt x="134" y="212"/>
                    </a:cubicBezTo>
                    <a:cubicBezTo>
                      <a:pt x="136" y="205"/>
                      <a:pt x="136" y="205"/>
                      <a:pt x="136" y="205"/>
                    </a:cubicBezTo>
                    <a:cubicBezTo>
                      <a:pt x="138" y="196"/>
                      <a:pt x="140" y="186"/>
                      <a:pt x="141" y="177"/>
                    </a:cubicBezTo>
                    <a:cubicBezTo>
                      <a:pt x="142" y="172"/>
                      <a:pt x="142" y="167"/>
                      <a:pt x="143" y="163"/>
                    </a:cubicBezTo>
                    <a:cubicBezTo>
                      <a:pt x="143" y="158"/>
                      <a:pt x="143" y="153"/>
                      <a:pt x="144" y="149"/>
                    </a:cubicBezTo>
                    <a:cubicBezTo>
                      <a:pt x="144" y="144"/>
                      <a:pt x="144" y="139"/>
                      <a:pt x="144" y="134"/>
                    </a:cubicBezTo>
                    <a:cubicBezTo>
                      <a:pt x="144" y="130"/>
                      <a:pt x="143" y="125"/>
                      <a:pt x="143" y="121"/>
                    </a:cubicBezTo>
                    <a:cubicBezTo>
                      <a:pt x="141" y="102"/>
                      <a:pt x="137" y="85"/>
                      <a:pt x="129" y="69"/>
                    </a:cubicBezTo>
                    <a:cubicBezTo>
                      <a:pt x="121" y="54"/>
                      <a:pt x="110" y="42"/>
                      <a:pt x="98" y="33"/>
                    </a:cubicBezTo>
                    <a:cubicBezTo>
                      <a:pt x="86" y="24"/>
                      <a:pt x="74" y="17"/>
                      <a:pt x="63" y="13"/>
                    </a:cubicBezTo>
                    <a:cubicBezTo>
                      <a:pt x="52" y="8"/>
                      <a:pt x="42" y="6"/>
                      <a:pt x="34" y="4"/>
                    </a:cubicBezTo>
                    <a:cubicBezTo>
                      <a:pt x="25" y="2"/>
                      <a:pt x="19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3" y="12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Oval 154"/>
              <p:cNvSpPr>
                <a:spLocks noChangeArrowheads="1"/>
              </p:cNvSpPr>
              <p:nvPr/>
            </p:nvSpPr>
            <p:spPr bwMode="auto">
              <a:xfrm>
                <a:off x="6189663" y="5700713"/>
                <a:ext cx="650875" cy="627063"/>
              </a:xfrm>
              <a:prstGeom prst="ellipse">
                <a:avLst/>
              </a:pr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55"/>
              <p:cNvSpPr>
                <a:spLocks noEditPoints="1"/>
              </p:cNvSpPr>
              <p:nvPr/>
            </p:nvSpPr>
            <p:spPr bwMode="auto">
              <a:xfrm>
                <a:off x="6067426" y="4941888"/>
                <a:ext cx="893763" cy="0"/>
              </a:xfrm>
              <a:custGeom>
                <a:avLst/>
                <a:gdLst>
                  <a:gd name="T0" fmla="*/ 0 w 286"/>
                  <a:gd name="T1" fmla="*/ 0 w 286"/>
                  <a:gd name="T2" fmla="*/ 0 w 286"/>
                  <a:gd name="T3" fmla="*/ 286 w 286"/>
                  <a:gd name="T4" fmla="*/ 286 w 286"/>
                  <a:gd name="T5" fmla="*/ 286 w 286"/>
                  <a:gd name="T6" fmla="*/ 0 w 286"/>
                  <a:gd name="T7" fmla="*/ 0 w 286"/>
                  <a:gd name="T8" fmla="*/ 0 w 286"/>
                  <a:gd name="T9" fmla="*/ 0 w 286"/>
                  <a:gd name="T10" fmla="*/ 0 w 286"/>
                  <a:gd name="T11" fmla="*/ 0 w 286"/>
                  <a:gd name="T12" fmla="*/ 286 w 286"/>
                  <a:gd name="T13" fmla="*/ 286 w 286"/>
                  <a:gd name="T14" fmla="*/ 286 w 286"/>
                  <a:gd name="T15" fmla="*/ 0 w 286"/>
                  <a:gd name="T16" fmla="*/ 0 w 286"/>
                  <a:gd name="T17" fmla="*/ 0 w 286"/>
                  <a:gd name="T18" fmla="*/ 0 w 286"/>
                  <a:gd name="T19" fmla="*/ 0 w 286"/>
                  <a:gd name="T20" fmla="*/ 0 w 286"/>
                  <a:gd name="T21" fmla="*/ 286 w 286"/>
                  <a:gd name="T22" fmla="*/ 286 w 286"/>
                  <a:gd name="T23" fmla="*/ 286 w 286"/>
                  <a:gd name="T24" fmla="*/ 0 w 286"/>
                  <a:gd name="T25" fmla="*/ 0 w 286"/>
                  <a:gd name="T26" fmla="*/ 0 w 286"/>
                  <a:gd name="T27" fmla="*/ 286 w 286"/>
                  <a:gd name="T28" fmla="*/ 286 w 286"/>
                  <a:gd name="T29" fmla="*/ 286 w 286"/>
                  <a:gd name="T30" fmla="*/ 0 w 286"/>
                  <a:gd name="T31" fmla="*/ 0 w 286"/>
                  <a:gd name="T32" fmla="*/ 0 w 286"/>
                  <a:gd name="T33" fmla="*/ 286 w 286"/>
                  <a:gd name="T34" fmla="*/ 286 w 286"/>
                  <a:gd name="T35" fmla="*/ 286 w 2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</a:cxnLst>
                <a:rect l="0" t="0" r="r" b="b"/>
                <a:pathLst>
                  <a:path w="28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56"/>
              <p:cNvSpPr>
                <a:spLocks/>
              </p:cNvSpPr>
              <p:nvPr/>
            </p:nvSpPr>
            <p:spPr bwMode="auto">
              <a:xfrm>
                <a:off x="6021388" y="4941888"/>
                <a:ext cx="987425" cy="280988"/>
              </a:xfrm>
              <a:custGeom>
                <a:avLst/>
                <a:gdLst>
                  <a:gd name="T0" fmla="*/ 301 w 316"/>
                  <a:gd name="T1" fmla="*/ 0 h 90"/>
                  <a:gd name="T2" fmla="*/ 158 w 316"/>
                  <a:gd name="T3" fmla="*/ 0 h 90"/>
                  <a:gd name="T4" fmla="*/ 15 w 316"/>
                  <a:gd name="T5" fmla="*/ 0 h 90"/>
                  <a:gd name="T6" fmla="*/ 15 w 316"/>
                  <a:gd name="T7" fmla="*/ 0 h 90"/>
                  <a:gd name="T8" fmla="*/ 15 w 316"/>
                  <a:gd name="T9" fmla="*/ 0 h 90"/>
                  <a:gd name="T10" fmla="*/ 15 w 316"/>
                  <a:gd name="T11" fmla="*/ 0 h 90"/>
                  <a:gd name="T12" fmla="*/ 15 w 316"/>
                  <a:gd name="T13" fmla="*/ 0 h 90"/>
                  <a:gd name="T14" fmla="*/ 15 w 316"/>
                  <a:gd name="T15" fmla="*/ 0 h 90"/>
                  <a:gd name="T16" fmla="*/ 15 w 316"/>
                  <a:gd name="T17" fmla="*/ 0 h 90"/>
                  <a:gd name="T18" fmla="*/ 15 w 316"/>
                  <a:gd name="T19" fmla="*/ 0 h 90"/>
                  <a:gd name="T20" fmla="*/ 15 w 316"/>
                  <a:gd name="T21" fmla="*/ 0 h 90"/>
                  <a:gd name="T22" fmla="*/ 15 w 316"/>
                  <a:gd name="T23" fmla="*/ 0 h 90"/>
                  <a:gd name="T24" fmla="*/ 15 w 316"/>
                  <a:gd name="T25" fmla="*/ 0 h 90"/>
                  <a:gd name="T26" fmla="*/ 15 w 316"/>
                  <a:gd name="T27" fmla="*/ 0 h 90"/>
                  <a:gd name="T28" fmla="*/ 15 w 316"/>
                  <a:gd name="T29" fmla="*/ 0 h 90"/>
                  <a:gd name="T30" fmla="*/ 15 w 316"/>
                  <a:gd name="T31" fmla="*/ 0 h 90"/>
                  <a:gd name="T32" fmla="*/ 15 w 316"/>
                  <a:gd name="T33" fmla="*/ 0 h 90"/>
                  <a:gd name="T34" fmla="*/ 15 w 316"/>
                  <a:gd name="T35" fmla="*/ 0 h 90"/>
                  <a:gd name="T36" fmla="*/ 0 w 316"/>
                  <a:gd name="T37" fmla="*/ 24 h 90"/>
                  <a:gd name="T38" fmla="*/ 139 w 316"/>
                  <a:gd name="T39" fmla="*/ 90 h 90"/>
                  <a:gd name="T40" fmla="*/ 158 w 316"/>
                  <a:gd name="T41" fmla="*/ 87 h 90"/>
                  <a:gd name="T42" fmla="*/ 158 w 316"/>
                  <a:gd name="T43" fmla="*/ 87 h 90"/>
                  <a:gd name="T44" fmla="*/ 158 w 316"/>
                  <a:gd name="T45" fmla="*/ 87 h 90"/>
                  <a:gd name="T46" fmla="*/ 158 w 316"/>
                  <a:gd name="T47" fmla="*/ 87 h 90"/>
                  <a:gd name="T48" fmla="*/ 178 w 316"/>
                  <a:gd name="T49" fmla="*/ 90 h 90"/>
                  <a:gd name="T50" fmla="*/ 316 w 316"/>
                  <a:gd name="T51" fmla="*/ 24 h 90"/>
                  <a:gd name="T52" fmla="*/ 301 w 316"/>
                  <a:gd name="T53" fmla="*/ 0 h 90"/>
                  <a:gd name="T54" fmla="*/ 301 w 316"/>
                  <a:gd name="T55" fmla="*/ 0 h 90"/>
                  <a:gd name="T56" fmla="*/ 301 w 316"/>
                  <a:gd name="T57" fmla="*/ 0 h 90"/>
                  <a:gd name="T58" fmla="*/ 301 w 316"/>
                  <a:gd name="T59" fmla="*/ 0 h 90"/>
                  <a:gd name="T60" fmla="*/ 301 w 316"/>
                  <a:gd name="T61" fmla="*/ 0 h 90"/>
                  <a:gd name="T62" fmla="*/ 301 w 316"/>
                  <a:gd name="T63" fmla="*/ 0 h 90"/>
                  <a:gd name="T64" fmla="*/ 301 w 316"/>
                  <a:gd name="T65" fmla="*/ 0 h 90"/>
                  <a:gd name="T66" fmla="*/ 301 w 316"/>
                  <a:gd name="T67" fmla="*/ 0 h 90"/>
                  <a:gd name="T68" fmla="*/ 301 w 316"/>
                  <a:gd name="T69" fmla="*/ 0 h 90"/>
                  <a:gd name="T70" fmla="*/ 301 w 316"/>
                  <a:gd name="T71" fmla="*/ 0 h 90"/>
                  <a:gd name="T72" fmla="*/ 301 w 316"/>
                  <a:gd name="T73" fmla="*/ 0 h 90"/>
                  <a:gd name="T74" fmla="*/ 301 w 316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6" h="90">
                    <a:moveTo>
                      <a:pt x="301" y="0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9" y="10"/>
                      <a:pt x="0" y="24"/>
                    </a:cubicBezTo>
                    <a:cubicBezTo>
                      <a:pt x="31" y="55"/>
                      <a:pt x="76" y="79"/>
                      <a:pt x="139" y="90"/>
                    </a:cubicBezTo>
                    <a:cubicBezTo>
                      <a:pt x="145" y="88"/>
                      <a:pt x="151" y="87"/>
                      <a:pt x="158" y="87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65" y="87"/>
                      <a:pt x="171" y="88"/>
                      <a:pt x="178" y="90"/>
                    </a:cubicBezTo>
                    <a:cubicBezTo>
                      <a:pt x="240" y="79"/>
                      <a:pt x="285" y="55"/>
                      <a:pt x="316" y="24"/>
                    </a:cubicBezTo>
                    <a:cubicBezTo>
                      <a:pt x="307" y="10"/>
                      <a:pt x="301" y="1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57"/>
              <p:cNvSpPr>
                <a:spLocks/>
              </p:cNvSpPr>
              <p:nvPr/>
            </p:nvSpPr>
            <p:spPr bwMode="auto">
              <a:xfrm>
                <a:off x="5554663" y="3630613"/>
                <a:ext cx="854075" cy="911225"/>
              </a:xfrm>
              <a:custGeom>
                <a:avLst/>
                <a:gdLst>
                  <a:gd name="T0" fmla="*/ 273 w 273"/>
                  <a:gd name="T1" fmla="*/ 170 h 292"/>
                  <a:gd name="T2" fmla="*/ 96 w 273"/>
                  <a:gd name="T3" fmla="*/ 72 h 292"/>
                  <a:gd name="T4" fmla="*/ 164 w 273"/>
                  <a:gd name="T5" fmla="*/ 292 h 292"/>
                  <a:gd name="T6" fmla="*/ 273 w 273"/>
                  <a:gd name="T7" fmla="*/ 17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3" h="292">
                    <a:moveTo>
                      <a:pt x="273" y="170"/>
                    </a:moveTo>
                    <a:cubicBezTo>
                      <a:pt x="273" y="170"/>
                      <a:pt x="222" y="0"/>
                      <a:pt x="96" y="72"/>
                    </a:cubicBezTo>
                    <a:cubicBezTo>
                      <a:pt x="0" y="125"/>
                      <a:pt x="61" y="259"/>
                      <a:pt x="164" y="292"/>
                    </a:cubicBezTo>
                    <a:cubicBezTo>
                      <a:pt x="273" y="170"/>
                      <a:pt x="273" y="170"/>
                      <a:pt x="273" y="17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58"/>
              <p:cNvSpPr>
                <a:spLocks/>
              </p:cNvSpPr>
              <p:nvPr/>
            </p:nvSpPr>
            <p:spPr bwMode="auto">
              <a:xfrm>
                <a:off x="5757863" y="3854451"/>
                <a:ext cx="609600" cy="654050"/>
              </a:xfrm>
              <a:custGeom>
                <a:avLst/>
                <a:gdLst>
                  <a:gd name="T0" fmla="*/ 195 w 195"/>
                  <a:gd name="T1" fmla="*/ 121 h 209"/>
                  <a:gd name="T2" fmla="*/ 68 w 195"/>
                  <a:gd name="T3" fmla="*/ 51 h 209"/>
                  <a:gd name="T4" fmla="*/ 117 w 195"/>
                  <a:gd name="T5" fmla="*/ 209 h 209"/>
                  <a:gd name="T6" fmla="*/ 195 w 195"/>
                  <a:gd name="T7" fmla="*/ 12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209">
                    <a:moveTo>
                      <a:pt x="195" y="121"/>
                    </a:moveTo>
                    <a:cubicBezTo>
                      <a:pt x="195" y="121"/>
                      <a:pt x="159" y="0"/>
                      <a:pt x="68" y="51"/>
                    </a:cubicBezTo>
                    <a:cubicBezTo>
                      <a:pt x="0" y="89"/>
                      <a:pt x="43" y="185"/>
                      <a:pt x="117" y="209"/>
                    </a:cubicBezTo>
                    <a:cubicBezTo>
                      <a:pt x="195" y="121"/>
                      <a:pt x="195" y="121"/>
                      <a:pt x="195" y="121"/>
                    </a:cubicBezTo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59"/>
              <p:cNvSpPr>
                <a:spLocks/>
              </p:cNvSpPr>
              <p:nvPr/>
            </p:nvSpPr>
            <p:spPr bwMode="auto">
              <a:xfrm>
                <a:off x="6621463" y="3630613"/>
                <a:ext cx="852488" cy="911225"/>
              </a:xfrm>
              <a:custGeom>
                <a:avLst/>
                <a:gdLst>
                  <a:gd name="T0" fmla="*/ 0 w 273"/>
                  <a:gd name="T1" fmla="*/ 170 h 292"/>
                  <a:gd name="T2" fmla="*/ 177 w 273"/>
                  <a:gd name="T3" fmla="*/ 72 h 292"/>
                  <a:gd name="T4" fmla="*/ 109 w 273"/>
                  <a:gd name="T5" fmla="*/ 292 h 292"/>
                  <a:gd name="T6" fmla="*/ 0 w 273"/>
                  <a:gd name="T7" fmla="*/ 17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3" h="292">
                    <a:moveTo>
                      <a:pt x="0" y="170"/>
                    </a:moveTo>
                    <a:cubicBezTo>
                      <a:pt x="0" y="170"/>
                      <a:pt x="51" y="0"/>
                      <a:pt x="177" y="72"/>
                    </a:cubicBezTo>
                    <a:cubicBezTo>
                      <a:pt x="273" y="125"/>
                      <a:pt x="212" y="259"/>
                      <a:pt x="109" y="292"/>
                    </a:cubicBezTo>
                    <a:cubicBezTo>
                      <a:pt x="0" y="170"/>
                      <a:pt x="0" y="170"/>
                      <a:pt x="0" y="17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60"/>
              <p:cNvSpPr>
                <a:spLocks/>
              </p:cNvSpPr>
              <p:nvPr/>
            </p:nvSpPr>
            <p:spPr bwMode="auto">
              <a:xfrm>
                <a:off x="6661151" y="3854451"/>
                <a:ext cx="609600" cy="654050"/>
              </a:xfrm>
              <a:custGeom>
                <a:avLst/>
                <a:gdLst>
                  <a:gd name="T0" fmla="*/ 0 w 195"/>
                  <a:gd name="T1" fmla="*/ 121 h 209"/>
                  <a:gd name="T2" fmla="*/ 127 w 195"/>
                  <a:gd name="T3" fmla="*/ 51 h 209"/>
                  <a:gd name="T4" fmla="*/ 78 w 195"/>
                  <a:gd name="T5" fmla="*/ 209 h 209"/>
                  <a:gd name="T6" fmla="*/ 0 w 195"/>
                  <a:gd name="T7" fmla="*/ 12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209">
                    <a:moveTo>
                      <a:pt x="0" y="121"/>
                    </a:moveTo>
                    <a:cubicBezTo>
                      <a:pt x="0" y="121"/>
                      <a:pt x="37" y="0"/>
                      <a:pt x="127" y="51"/>
                    </a:cubicBezTo>
                    <a:cubicBezTo>
                      <a:pt x="195" y="89"/>
                      <a:pt x="152" y="185"/>
                      <a:pt x="78" y="209"/>
                    </a:cubicBezTo>
                    <a:cubicBezTo>
                      <a:pt x="0" y="121"/>
                      <a:pt x="0" y="121"/>
                      <a:pt x="0" y="121"/>
                    </a:cubicBezTo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61"/>
              <p:cNvSpPr>
                <a:spLocks noEditPoints="1"/>
              </p:cNvSpPr>
              <p:nvPr/>
            </p:nvSpPr>
            <p:spPr bwMode="auto">
              <a:xfrm>
                <a:off x="6064251" y="4160838"/>
                <a:ext cx="344488" cy="381000"/>
              </a:xfrm>
              <a:custGeom>
                <a:avLst/>
                <a:gdLst>
                  <a:gd name="T0" fmla="*/ 1 w 110"/>
                  <a:gd name="T1" fmla="*/ 122 h 122"/>
                  <a:gd name="T2" fmla="*/ 1 w 110"/>
                  <a:gd name="T3" fmla="*/ 122 h 122"/>
                  <a:gd name="T4" fmla="*/ 1 w 110"/>
                  <a:gd name="T5" fmla="*/ 122 h 122"/>
                  <a:gd name="T6" fmla="*/ 0 w 110"/>
                  <a:gd name="T7" fmla="*/ 122 h 122"/>
                  <a:gd name="T8" fmla="*/ 1 w 110"/>
                  <a:gd name="T9" fmla="*/ 122 h 122"/>
                  <a:gd name="T10" fmla="*/ 0 w 110"/>
                  <a:gd name="T11" fmla="*/ 122 h 122"/>
                  <a:gd name="T12" fmla="*/ 0 w 110"/>
                  <a:gd name="T13" fmla="*/ 122 h 122"/>
                  <a:gd name="T14" fmla="*/ 0 w 110"/>
                  <a:gd name="T15" fmla="*/ 122 h 122"/>
                  <a:gd name="T16" fmla="*/ 0 w 110"/>
                  <a:gd name="T17" fmla="*/ 122 h 122"/>
                  <a:gd name="T18" fmla="*/ 0 w 110"/>
                  <a:gd name="T19" fmla="*/ 122 h 122"/>
                  <a:gd name="T20" fmla="*/ 0 w 110"/>
                  <a:gd name="T21" fmla="*/ 122 h 122"/>
                  <a:gd name="T22" fmla="*/ 0 w 110"/>
                  <a:gd name="T23" fmla="*/ 122 h 122"/>
                  <a:gd name="T24" fmla="*/ 110 w 110"/>
                  <a:gd name="T25" fmla="*/ 0 h 122"/>
                  <a:gd name="T26" fmla="*/ 95 w 110"/>
                  <a:gd name="T27" fmla="*/ 17 h 122"/>
                  <a:gd name="T28" fmla="*/ 95 w 110"/>
                  <a:gd name="T29" fmla="*/ 17 h 122"/>
                  <a:gd name="T30" fmla="*/ 110 w 110"/>
                  <a:gd name="T31" fmla="*/ 0 h 122"/>
                  <a:gd name="T32" fmla="*/ 110 w 110"/>
                  <a:gd name="T33" fmla="*/ 0 h 122"/>
                  <a:gd name="T34" fmla="*/ 110 w 110"/>
                  <a:gd name="T35" fmla="*/ 0 h 122"/>
                  <a:gd name="T36" fmla="*/ 110 w 110"/>
                  <a:gd name="T37" fmla="*/ 0 h 122"/>
                  <a:gd name="T38" fmla="*/ 110 w 110"/>
                  <a:gd name="T39" fmla="*/ 0 h 122"/>
                  <a:gd name="T40" fmla="*/ 110 w 110"/>
                  <a:gd name="T41" fmla="*/ 0 h 122"/>
                  <a:gd name="T42" fmla="*/ 110 w 110"/>
                  <a:gd name="T43" fmla="*/ 0 h 122"/>
                  <a:gd name="T44" fmla="*/ 110 w 110"/>
                  <a:gd name="T45" fmla="*/ 0 h 122"/>
                  <a:gd name="T46" fmla="*/ 110 w 110"/>
                  <a:gd name="T47" fmla="*/ 0 h 122"/>
                  <a:gd name="T48" fmla="*/ 110 w 110"/>
                  <a:gd name="T49" fmla="*/ 0 h 122"/>
                  <a:gd name="T50" fmla="*/ 110 w 110"/>
                  <a:gd name="T51" fmla="*/ 0 h 122"/>
                  <a:gd name="T52" fmla="*/ 110 w 110"/>
                  <a:gd name="T53" fmla="*/ 0 h 122"/>
                  <a:gd name="T54" fmla="*/ 110 w 110"/>
                  <a:gd name="T5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0" h="122">
                    <a:moveTo>
                      <a:pt x="1" y="122"/>
                    </a:move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2"/>
                      <a:pt x="1" y="122"/>
                      <a:pt x="1" y="122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1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110" y="0"/>
                    </a:moveTo>
                    <a:cubicBezTo>
                      <a:pt x="95" y="17"/>
                      <a:pt x="95" y="17"/>
                      <a:pt x="95" y="17"/>
                    </a:cubicBezTo>
                    <a:cubicBezTo>
                      <a:pt x="95" y="17"/>
                      <a:pt x="95" y="17"/>
                      <a:pt x="95" y="17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62"/>
              <p:cNvSpPr>
                <a:spLocks noEditPoints="1"/>
              </p:cNvSpPr>
              <p:nvPr/>
            </p:nvSpPr>
            <p:spPr bwMode="auto">
              <a:xfrm>
                <a:off x="5908676" y="4064001"/>
                <a:ext cx="500063" cy="477838"/>
              </a:xfrm>
              <a:custGeom>
                <a:avLst/>
                <a:gdLst>
                  <a:gd name="T0" fmla="*/ 11 w 160"/>
                  <a:gd name="T1" fmla="*/ 102 h 153"/>
                  <a:gd name="T2" fmla="*/ 0 w 160"/>
                  <a:gd name="T3" fmla="*/ 126 h 153"/>
                  <a:gd name="T4" fmla="*/ 50 w 160"/>
                  <a:gd name="T5" fmla="*/ 153 h 153"/>
                  <a:gd name="T6" fmla="*/ 50 w 160"/>
                  <a:gd name="T7" fmla="*/ 153 h 153"/>
                  <a:gd name="T8" fmla="*/ 50 w 160"/>
                  <a:gd name="T9" fmla="*/ 153 h 153"/>
                  <a:gd name="T10" fmla="*/ 50 w 160"/>
                  <a:gd name="T11" fmla="*/ 153 h 153"/>
                  <a:gd name="T12" fmla="*/ 50 w 160"/>
                  <a:gd name="T13" fmla="*/ 153 h 153"/>
                  <a:gd name="T14" fmla="*/ 51 w 160"/>
                  <a:gd name="T15" fmla="*/ 153 h 153"/>
                  <a:gd name="T16" fmla="*/ 51 w 160"/>
                  <a:gd name="T17" fmla="*/ 153 h 153"/>
                  <a:gd name="T18" fmla="*/ 51 w 160"/>
                  <a:gd name="T19" fmla="*/ 153 h 153"/>
                  <a:gd name="T20" fmla="*/ 51 w 160"/>
                  <a:gd name="T21" fmla="*/ 153 h 153"/>
                  <a:gd name="T22" fmla="*/ 63 w 160"/>
                  <a:gd name="T23" fmla="*/ 139 h 153"/>
                  <a:gd name="T24" fmla="*/ 11 w 160"/>
                  <a:gd name="T25" fmla="*/ 102 h 153"/>
                  <a:gd name="T26" fmla="*/ 148 w 160"/>
                  <a:gd name="T27" fmla="*/ 0 h 153"/>
                  <a:gd name="T28" fmla="*/ 123 w 160"/>
                  <a:gd name="T29" fmla="*/ 7 h 153"/>
                  <a:gd name="T30" fmla="*/ 145 w 160"/>
                  <a:gd name="T31" fmla="*/ 48 h 153"/>
                  <a:gd name="T32" fmla="*/ 160 w 160"/>
                  <a:gd name="T33" fmla="*/ 31 h 153"/>
                  <a:gd name="T34" fmla="*/ 160 w 160"/>
                  <a:gd name="T35" fmla="*/ 31 h 153"/>
                  <a:gd name="T36" fmla="*/ 160 w 160"/>
                  <a:gd name="T37" fmla="*/ 31 h 153"/>
                  <a:gd name="T38" fmla="*/ 160 w 160"/>
                  <a:gd name="T39" fmla="*/ 31 h 153"/>
                  <a:gd name="T40" fmla="*/ 160 w 160"/>
                  <a:gd name="T41" fmla="*/ 31 h 153"/>
                  <a:gd name="T42" fmla="*/ 160 w 160"/>
                  <a:gd name="T43" fmla="*/ 31 h 153"/>
                  <a:gd name="T44" fmla="*/ 160 w 160"/>
                  <a:gd name="T45" fmla="*/ 31 h 153"/>
                  <a:gd name="T46" fmla="*/ 160 w 160"/>
                  <a:gd name="T47" fmla="*/ 31 h 153"/>
                  <a:gd name="T48" fmla="*/ 160 w 160"/>
                  <a:gd name="T49" fmla="*/ 31 h 153"/>
                  <a:gd name="T50" fmla="*/ 160 w 160"/>
                  <a:gd name="T51" fmla="*/ 31 h 153"/>
                  <a:gd name="T52" fmla="*/ 148 w 160"/>
                  <a:gd name="T5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0" h="153">
                    <a:moveTo>
                      <a:pt x="11" y="102"/>
                    </a:moveTo>
                    <a:cubicBezTo>
                      <a:pt x="7" y="110"/>
                      <a:pt x="3" y="118"/>
                      <a:pt x="0" y="126"/>
                    </a:cubicBezTo>
                    <a:cubicBezTo>
                      <a:pt x="15" y="138"/>
                      <a:pt x="32" y="147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42" y="132"/>
                      <a:pt x="24" y="118"/>
                      <a:pt x="11" y="102"/>
                    </a:cubicBezTo>
                    <a:moveTo>
                      <a:pt x="148" y="0"/>
                    </a:moveTo>
                    <a:cubicBezTo>
                      <a:pt x="139" y="2"/>
                      <a:pt x="131" y="4"/>
                      <a:pt x="123" y="7"/>
                    </a:cubicBezTo>
                    <a:cubicBezTo>
                      <a:pt x="134" y="22"/>
                      <a:pt x="142" y="39"/>
                      <a:pt x="145" y="48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0"/>
                      <a:pt x="156" y="17"/>
                      <a:pt x="148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63"/>
              <p:cNvSpPr>
                <a:spLocks/>
              </p:cNvSpPr>
              <p:nvPr/>
            </p:nvSpPr>
            <p:spPr bwMode="auto">
              <a:xfrm>
                <a:off x="5942013" y="4086226"/>
                <a:ext cx="425450" cy="422275"/>
              </a:xfrm>
              <a:custGeom>
                <a:avLst/>
                <a:gdLst>
                  <a:gd name="T0" fmla="*/ 112 w 136"/>
                  <a:gd name="T1" fmla="*/ 0 h 135"/>
                  <a:gd name="T2" fmla="*/ 0 w 136"/>
                  <a:gd name="T3" fmla="*/ 95 h 135"/>
                  <a:gd name="T4" fmla="*/ 52 w 136"/>
                  <a:gd name="T5" fmla="*/ 132 h 135"/>
                  <a:gd name="T6" fmla="*/ 52 w 136"/>
                  <a:gd name="T7" fmla="*/ 132 h 135"/>
                  <a:gd name="T8" fmla="*/ 58 w 136"/>
                  <a:gd name="T9" fmla="*/ 135 h 135"/>
                  <a:gd name="T10" fmla="*/ 136 w 136"/>
                  <a:gd name="T11" fmla="*/ 47 h 135"/>
                  <a:gd name="T12" fmla="*/ 136 w 136"/>
                  <a:gd name="T13" fmla="*/ 47 h 135"/>
                  <a:gd name="T14" fmla="*/ 134 w 136"/>
                  <a:gd name="T15" fmla="*/ 41 h 135"/>
                  <a:gd name="T16" fmla="*/ 134 w 136"/>
                  <a:gd name="T17" fmla="*/ 41 h 135"/>
                  <a:gd name="T18" fmla="*/ 134 w 136"/>
                  <a:gd name="T19" fmla="*/ 41 h 135"/>
                  <a:gd name="T20" fmla="*/ 112 w 136"/>
                  <a:gd name="T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35">
                    <a:moveTo>
                      <a:pt x="112" y="0"/>
                    </a:moveTo>
                    <a:cubicBezTo>
                      <a:pt x="62" y="17"/>
                      <a:pt x="23" y="53"/>
                      <a:pt x="0" y="95"/>
                    </a:cubicBezTo>
                    <a:cubicBezTo>
                      <a:pt x="13" y="111"/>
                      <a:pt x="31" y="125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4" y="133"/>
                      <a:pt x="56" y="134"/>
                      <a:pt x="58" y="135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5" y="45"/>
                      <a:pt x="134" y="41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1" y="32"/>
                      <a:pt x="123" y="15"/>
                      <a:pt x="112" y="0"/>
                    </a:cubicBezTo>
                  </a:path>
                </a:pathLst>
              </a:custGeom>
              <a:solidFill>
                <a:srgbClr val="E5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64"/>
              <p:cNvSpPr>
                <a:spLocks noEditPoints="1"/>
              </p:cNvSpPr>
              <p:nvPr/>
            </p:nvSpPr>
            <p:spPr bwMode="auto">
              <a:xfrm>
                <a:off x="6621463" y="4160838"/>
                <a:ext cx="342900" cy="381000"/>
              </a:xfrm>
              <a:custGeom>
                <a:avLst/>
                <a:gdLst>
                  <a:gd name="T0" fmla="*/ 109 w 110"/>
                  <a:gd name="T1" fmla="*/ 122 h 122"/>
                  <a:gd name="T2" fmla="*/ 109 w 110"/>
                  <a:gd name="T3" fmla="*/ 122 h 122"/>
                  <a:gd name="T4" fmla="*/ 109 w 110"/>
                  <a:gd name="T5" fmla="*/ 122 h 122"/>
                  <a:gd name="T6" fmla="*/ 110 w 110"/>
                  <a:gd name="T7" fmla="*/ 122 h 122"/>
                  <a:gd name="T8" fmla="*/ 110 w 110"/>
                  <a:gd name="T9" fmla="*/ 122 h 122"/>
                  <a:gd name="T10" fmla="*/ 110 w 110"/>
                  <a:gd name="T11" fmla="*/ 122 h 122"/>
                  <a:gd name="T12" fmla="*/ 110 w 110"/>
                  <a:gd name="T13" fmla="*/ 122 h 122"/>
                  <a:gd name="T14" fmla="*/ 110 w 110"/>
                  <a:gd name="T15" fmla="*/ 122 h 122"/>
                  <a:gd name="T16" fmla="*/ 110 w 110"/>
                  <a:gd name="T17" fmla="*/ 122 h 122"/>
                  <a:gd name="T18" fmla="*/ 110 w 110"/>
                  <a:gd name="T19" fmla="*/ 122 h 122"/>
                  <a:gd name="T20" fmla="*/ 110 w 110"/>
                  <a:gd name="T21" fmla="*/ 122 h 122"/>
                  <a:gd name="T22" fmla="*/ 110 w 110"/>
                  <a:gd name="T23" fmla="*/ 122 h 122"/>
                  <a:gd name="T24" fmla="*/ 13 w 110"/>
                  <a:gd name="T25" fmla="*/ 23 h 122"/>
                  <a:gd name="T26" fmla="*/ 13 w 110"/>
                  <a:gd name="T27" fmla="*/ 23 h 122"/>
                  <a:gd name="T28" fmla="*/ 13 w 110"/>
                  <a:gd name="T29" fmla="*/ 23 h 122"/>
                  <a:gd name="T30" fmla="*/ 0 w 110"/>
                  <a:gd name="T31" fmla="*/ 0 h 122"/>
                  <a:gd name="T32" fmla="*/ 15 w 110"/>
                  <a:gd name="T33" fmla="*/ 17 h 122"/>
                  <a:gd name="T34" fmla="*/ 15 w 110"/>
                  <a:gd name="T35" fmla="*/ 17 h 122"/>
                  <a:gd name="T36" fmla="*/ 0 w 110"/>
                  <a:gd name="T37" fmla="*/ 0 h 122"/>
                  <a:gd name="T38" fmla="*/ 0 w 110"/>
                  <a:gd name="T39" fmla="*/ 0 h 122"/>
                  <a:gd name="T40" fmla="*/ 0 w 110"/>
                  <a:gd name="T41" fmla="*/ 0 h 122"/>
                  <a:gd name="T42" fmla="*/ 0 w 110"/>
                  <a:gd name="T43" fmla="*/ 0 h 122"/>
                  <a:gd name="T44" fmla="*/ 0 w 110"/>
                  <a:gd name="T45" fmla="*/ 0 h 122"/>
                  <a:gd name="T46" fmla="*/ 0 w 110"/>
                  <a:gd name="T47" fmla="*/ 0 h 122"/>
                  <a:gd name="T48" fmla="*/ 0 w 110"/>
                  <a:gd name="T4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2">
                    <a:moveTo>
                      <a:pt x="109" y="122"/>
                    </a:move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9" y="122"/>
                      <a:pt x="109" y="122"/>
                      <a:pt x="109" y="122"/>
                    </a:cubicBezTo>
                    <a:moveTo>
                      <a:pt x="110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0" y="122"/>
                    </a:cubicBezTo>
                    <a:moveTo>
                      <a:pt x="110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0" y="122"/>
                    </a:cubicBezTo>
                    <a:moveTo>
                      <a:pt x="110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0" y="122"/>
                    </a:cubicBezTo>
                    <a:moveTo>
                      <a:pt x="13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moveTo>
                      <a:pt x="0" y="0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65"/>
              <p:cNvSpPr>
                <a:spLocks noEditPoints="1"/>
              </p:cNvSpPr>
              <p:nvPr/>
            </p:nvSpPr>
            <p:spPr bwMode="auto">
              <a:xfrm>
                <a:off x="6621463" y="4064001"/>
                <a:ext cx="500063" cy="477838"/>
              </a:xfrm>
              <a:custGeom>
                <a:avLst/>
                <a:gdLst>
                  <a:gd name="T0" fmla="*/ 149 w 160"/>
                  <a:gd name="T1" fmla="*/ 102 h 153"/>
                  <a:gd name="T2" fmla="*/ 97 w 160"/>
                  <a:gd name="T3" fmla="*/ 139 h 153"/>
                  <a:gd name="T4" fmla="*/ 109 w 160"/>
                  <a:gd name="T5" fmla="*/ 153 h 153"/>
                  <a:gd name="T6" fmla="*/ 109 w 160"/>
                  <a:gd name="T7" fmla="*/ 153 h 153"/>
                  <a:gd name="T8" fmla="*/ 109 w 160"/>
                  <a:gd name="T9" fmla="*/ 153 h 153"/>
                  <a:gd name="T10" fmla="*/ 110 w 160"/>
                  <a:gd name="T11" fmla="*/ 153 h 153"/>
                  <a:gd name="T12" fmla="*/ 110 w 160"/>
                  <a:gd name="T13" fmla="*/ 153 h 153"/>
                  <a:gd name="T14" fmla="*/ 110 w 160"/>
                  <a:gd name="T15" fmla="*/ 153 h 153"/>
                  <a:gd name="T16" fmla="*/ 110 w 160"/>
                  <a:gd name="T17" fmla="*/ 153 h 153"/>
                  <a:gd name="T18" fmla="*/ 110 w 160"/>
                  <a:gd name="T19" fmla="*/ 153 h 153"/>
                  <a:gd name="T20" fmla="*/ 110 w 160"/>
                  <a:gd name="T21" fmla="*/ 153 h 153"/>
                  <a:gd name="T22" fmla="*/ 160 w 160"/>
                  <a:gd name="T23" fmla="*/ 126 h 153"/>
                  <a:gd name="T24" fmla="*/ 149 w 160"/>
                  <a:gd name="T25" fmla="*/ 102 h 153"/>
                  <a:gd name="T26" fmla="*/ 13 w 160"/>
                  <a:gd name="T27" fmla="*/ 0 h 153"/>
                  <a:gd name="T28" fmla="*/ 0 w 160"/>
                  <a:gd name="T29" fmla="*/ 31 h 153"/>
                  <a:gd name="T30" fmla="*/ 0 w 160"/>
                  <a:gd name="T31" fmla="*/ 31 h 153"/>
                  <a:gd name="T32" fmla="*/ 0 w 160"/>
                  <a:gd name="T33" fmla="*/ 31 h 153"/>
                  <a:gd name="T34" fmla="*/ 0 w 160"/>
                  <a:gd name="T35" fmla="*/ 31 h 153"/>
                  <a:gd name="T36" fmla="*/ 0 w 160"/>
                  <a:gd name="T37" fmla="*/ 31 h 153"/>
                  <a:gd name="T38" fmla="*/ 0 w 160"/>
                  <a:gd name="T39" fmla="*/ 31 h 153"/>
                  <a:gd name="T40" fmla="*/ 15 w 160"/>
                  <a:gd name="T41" fmla="*/ 48 h 153"/>
                  <a:gd name="T42" fmla="*/ 37 w 160"/>
                  <a:gd name="T43" fmla="*/ 7 h 153"/>
                  <a:gd name="T44" fmla="*/ 13 w 160"/>
                  <a:gd name="T45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0" h="153">
                    <a:moveTo>
                      <a:pt x="149" y="102"/>
                    </a:moveTo>
                    <a:cubicBezTo>
                      <a:pt x="136" y="118"/>
                      <a:pt x="118" y="132"/>
                      <a:pt x="97" y="139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28" y="147"/>
                      <a:pt x="145" y="138"/>
                      <a:pt x="160" y="126"/>
                    </a:cubicBezTo>
                    <a:cubicBezTo>
                      <a:pt x="157" y="118"/>
                      <a:pt x="153" y="110"/>
                      <a:pt x="149" y="102"/>
                    </a:cubicBezTo>
                    <a:moveTo>
                      <a:pt x="13" y="0"/>
                    </a:moveTo>
                    <a:cubicBezTo>
                      <a:pt x="4" y="17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39"/>
                      <a:pt x="26" y="22"/>
                      <a:pt x="37" y="7"/>
                    </a:cubicBezTo>
                    <a:cubicBezTo>
                      <a:pt x="29" y="4"/>
                      <a:pt x="21" y="2"/>
                      <a:pt x="13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66"/>
              <p:cNvSpPr>
                <a:spLocks/>
              </p:cNvSpPr>
              <p:nvPr/>
            </p:nvSpPr>
            <p:spPr bwMode="auto">
              <a:xfrm>
                <a:off x="6661151" y="4086226"/>
                <a:ext cx="425450" cy="422275"/>
              </a:xfrm>
              <a:custGeom>
                <a:avLst/>
                <a:gdLst>
                  <a:gd name="T0" fmla="*/ 24 w 136"/>
                  <a:gd name="T1" fmla="*/ 0 h 135"/>
                  <a:gd name="T2" fmla="*/ 2 w 136"/>
                  <a:gd name="T3" fmla="*/ 41 h 135"/>
                  <a:gd name="T4" fmla="*/ 2 w 136"/>
                  <a:gd name="T5" fmla="*/ 41 h 135"/>
                  <a:gd name="T6" fmla="*/ 2 w 136"/>
                  <a:gd name="T7" fmla="*/ 41 h 135"/>
                  <a:gd name="T8" fmla="*/ 0 w 136"/>
                  <a:gd name="T9" fmla="*/ 47 h 135"/>
                  <a:gd name="T10" fmla="*/ 0 w 136"/>
                  <a:gd name="T11" fmla="*/ 47 h 135"/>
                  <a:gd name="T12" fmla="*/ 78 w 136"/>
                  <a:gd name="T13" fmla="*/ 135 h 135"/>
                  <a:gd name="T14" fmla="*/ 84 w 136"/>
                  <a:gd name="T15" fmla="*/ 132 h 135"/>
                  <a:gd name="T16" fmla="*/ 84 w 136"/>
                  <a:gd name="T17" fmla="*/ 132 h 135"/>
                  <a:gd name="T18" fmla="*/ 136 w 136"/>
                  <a:gd name="T19" fmla="*/ 95 h 135"/>
                  <a:gd name="T20" fmla="*/ 24 w 136"/>
                  <a:gd name="T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35">
                    <a:moveTo>
                      <a:pt x="24" y="0"/>
                    </a:moveTo>
                    <a:cubicBezTo>
                      <a:pt x="13" y="15"/>
                      <a:pt x="6" y="32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5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78" y="135"/>
                      <a:pt x="78" y="135"/>
                      <a:pt x="78" y="135"/>
                    </a:cubicBezTo>
                    <a:cubicBezTo>
                      <a:pt x="80" y="134"/>
                      <a:pt x="82" y="133"/>
                      <a:pt x="84" y="132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105" y="125"/>
                      <a:pt x="123" y="111"/>
                      <a:pt x="136" y="95"/>
                    </a:cubicBezTo>
                    <a:cubicBezTo>
                      <a:pt x="113" y="53"/>
                      <a:pt x="74" y="17"/>
                      <a:pt x="24" y="0"/>
                    </a:cubicBezTo>
                  </a:path>
                </a:pathLst>
              </a:custGeom>
              <a:solidFill>
                <a:srgbClr val="E5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67"/>
              <p:cNvSpPr>
                <a:spLocks/>
              </p:cNvSpPr>
              <p:nvPr/>
            </p:nvSpPr>
            <p:spPr bwMode="auto">
              <a:xfrm>
                <a:off x="5645151" y="4089401"/>
                <a:ext cx="1738313" cy="1085850"/>
              </a:xfrm>
              <a:custGeom>
                <a:avLst/>
                <a:gdLst>
                  <a:gd name="T0" fmla="*/ 278 w 556"/>
                  <a:gd name="T1" fmla="*/ 0 h 348"/>
                  <a:gd name="T2" fmla="*/ 282 w 556"/>
                  <a:gd name="T3" fmla="*/ 348 h 348"/>
                  <a:gd name="T4" fmla="*/ 274 w 556"/>
                  <a:gd name="T5" fmla="*/ 348 h 348"/>
                  <a:gd name="T6" fmla="*/ 278 w 556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6" h="348">
                    <a:moveTo>
                      <a:pt x="278" y="0"/>
                    </a:moveTo>
                    <a:cubicBezTo>
                      <a:pt x="486" y="0"/>
                      <a:pt x="556" y="311"/>
                      <a:pt x="282" y="348"/>
                    </a:cubicBezTo>
                    <a:cubicBezTo>
                      <a:pt x="279" y="348"/>
                      <a:pt x="277" y="348"/>
                      <a:pt x="274" y="348"/>
                    </a:cubicBezTo>
                    <a:cubicBezTo>
                      <a:pt x="0" y="311"/>
                      <a:pt x="70" y="0"/>
                      <a:pt x="2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Oval 168"/>
              <p:cNvSpPr>
                <a:spLocks noChangeArrowheads="1"/>
              </p:cNvSpPr>
              <p:nvPr/>
            </p:nvSpPr>
            <p:spPr bwMode="auto">
              <a:xfrm>
                <a:off x="6677026" y="4392613"/>
                <a:ext cx="141288" cy="139700"/>
              </a:xfrm>
              <a:prstGeom prst="ellipse">
                <a:avLst/>
              </a:pr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169"/>
              <p:cNvSpPr>
                <a:spLocks noChangeArrowheads="1"/>
              </p:cNvSpPr>
              <p:nvPr/>
            </p:nvSpPr>
            <p:spPr bwMode="auto">
              <a:xfrm>
                <a:off x="6699251" y="4402138"/>
                <a:ext cx="52388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170"/>
              <p:cNvSpPr>
                <a:spLocks noChangeArrowheads="1"/>
              </p:cNvSpPr>
              <p:nvPr/>
            </p:nvSpPr>
            <p:spPr bwMode="auto">
              <a:xfrm>
                <a:off x="6211888" y="4392613"/>
                <a:ext cx="139700" cy="139700"/>
              </a:xfrm>
              <a:prstGeom prst="ellipse">
                <a:avLst/>
              </a:pr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171"/>
              <p:cNvSpPr>
                <a:spLocks noChangeArrowheads="1"/>
              </p:cNvSpPr>
              <p:nvPr/>
            </p:nvSpPr>
            <p:spPr bwMode="auto">
              <a:xfrm>
                <a:off x="6234113" y="4402138"/>
                <a:ext cx="52388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72"/>
              <p:cNvSpPr>
                <a:spLocks/>
              </p:cNvSpPr>
              <p:nvPr/>
            </p:nvSpPr>
            <p:spPr bwMode="auto">
              <a:xfrm>
                <a:off x="6430963" y="4700588"/>
                <a:ext cx="168275" cy="122238"/>
              </a:xfrm>
              <a:custGeom>
                <a:avLst/>
                <a:gdLst>
                  <a:gd name="T0" fmla="*/ 0 w 54"/>
                  <a:gd name="T1" fmla="*/ 12 h 39"/>
                  <a:gd name="T2" fmla="*/ 27 w 54"/>
                  <a:gd name="T3" fmla="*/ 0 h 39"/>
                  <a:gd name="T4" fmla="*/ 54 w 54"/>
                  <a:gd name="T5" fmla="*/ 12 h 39"/>
                  <a:gd name="T6" fmla="*/ 27 w 54"/>
                  <a:gd name="T7" fmla="*/ 39 h 39"/>
                  <a:gd name="T8" fmla="*/ 0 w 54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9">
                    <a:moveTo>
                      <a:pt x="0" y="12"/>
                    </a:moveTo>
                    <a:cubicBezTo>
                      <a:pt x="1" y="5"/>
                      <a:pt x="7" y="0"/>
                      <a:pt x="27" y="0"/>
                    </a:cubicBezTo>
                    <a:cubicBezTo>
                      <a:pt x="47" y="0"/>
                      <a:pt x="53" y="5"/>
                      <a:pt x="54" y="12"/>
                    </a:cubicBezTo>
                    <a:cubicBezTo>
                      <a:pt x="54" y="18"/>
                      <a:pt x="51" y="39"/>
                      <a:pt x="27" y="39"/>
                    </a:cubicBezTo>
                    <a:cubicBezTo>
                      <a:pt x="3" y="39"/>
                      <a:pt x="0" y="18"/>
                      <a:pt x="0" y="12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73"/>
              <p:cNvSpPr>
                <a:spLocks/>
              </p:cNvSpPr>
              <p:nvPr/>
            </p:nvSpPr>
            <p:spPr bwMode="auto">
              <a:xfrm>
                <a:off x="6361113" y="4806951"/>
                <a:ext cx="306388" cy="125413"/>
              </a:xfrm>
              <a:custGeom>
                <a:avLst/>
                <a:gdLst>
                  <a:gd name="T0" fmla="*/ 1 w 98"/>
                  <a:gd name="T1" fmla="*/ 24 h 40"/>
                  <a:gd name="T2" fmla="*/ 7 w 98"/>
                  <a:gd name="T3" fmla="*/ 23 h 40"/>
                  <a:gd name="T4" fmla="*/ 31 w 98"/>
                  <a:gd name="T5" fmla="*/ 32 h 40"/>
                  <a:gd name="T6" fmla="*/ 43 w 98"/>
                  <a:gd name="T7" fmla="*/ 22 h 40"/>
                  <a:gd name="T8" fmla="*/ 45 w 98"/>
                  <a:gd name="T9" fmla="*/ 16 h 40"/>
                  <a:gd name="T10" fmla="*/ 45 w 98"/>
                  <a:gd name="T11" fmla="*/ 4 h 40"/>
                  <a:gd name="T12" fmla="*/ 49 w 98"/>
                  <a:gd name="T13" fmla="*/ 0 h 40"/>
                  <a:gd name="T14" fmla="*/ 49 w 98"/>
                  <a:gd name="T15" fmla="*/ 0 h 40"/>
                  <a:gd name="T16" fmla="*/ 49 w 98"/>
                  <a:gd name="T17" fmla="*/ 0 h 40"/>
                  <a:gd name="T18" fmla="*/ 53 w 98"/>
                  <a:gd name="T19" fmla="*/ 4 h 40"/>
                  <a:gd name="T20" fmla="*/ 53 w 98"/>
                  <a:gd name="T21" fmla="*/ 16 h 40"/>
                  <a:gd name="T22" fmla="*/ 55 w 98"/>
                  <a:gd name="T23" fmla="*/ 22 h 40"/>
                  <a:gd name="T24" fmla="*/ 68 w 98"/>
                  <a:gd name="T25" fmla="*/ 32 h 40"/>
                  <a:gd name="T26" fmla="*/ 91 w 98"/>
                  <a:gd name="T27" fmla="*/ 23 h 40"/>
                  <a:gd name="T28" fmla="*/ 97 w 98"/>
                  <a:gd name="T29" fmla="*/ 24 h 40"/>
                  <a:gd name="T30" fmla="*/ 96 w 98"/>
                  <a:gd name="T31" fmla="*/ 29 h 40"/>
                  <a:gd name="T32" fmla="*/ 72 w 98"/>
                  <a:gd name="T33" fmla="*/ 40 h 40"/>
                  <a:gd name="T34" fmla="*/ 66 w 98"/>
                  <a:gd name="T35" fmla="*/ 39 h 40"/>
                  <a:gd name="T36" fmla="*/ 49 w 98"/>
                  <a:gd name="T37" fmla="*/ 27 h 40"/>
                  <a:gd name="T38" fmla="*/ 33 w 98"/>
                  <a:gd name="T39" fmla="*/ 39 h 40"/>
                  <a:gd name="T40" fmla="*/ 27 w 98"/>
                  <a:gd name="T41" fmla="*/ 40 h 40"/>
                  <a:gd name="T42" fmla="*/ 2 w 98"/>
                  <a:gd name="T43" fmla="*/ 29 h 40"/>
                  <a:gd name="T44" fmla="*/ 1 w 98"/>
                  <a:gd name="T4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8" h="40">
                    <a:moveTo>
                      <a:pt x="1" y="24"/>
                    </a:moveTo>
                    <a:cubicBezTo>
                      <a:pt x="3" y="22"/>
                      <a:pt x="5" y="22"/>
                      <a:pt x="7" y="23"/>
                    </a:cubicBezTo>
                    <a:cubicBezTo>
                      <a:pt x="16" y="30"/>
                      <a:pt x="24" y="33"/>
                      <a:pt x="31" y="32"/>
                    </a:cubicBezTo>
                    <a:cubicBezTo>
                      <a:pt x="37" y="30"/>
                      <a:pt x="41" y="25"/>
                      <a:pt x="43" y="22"/>
                    </a:cubicBezTo>
                    <a:cubicBezTo>
                      <a:pt x="44" y="20"/>
                      <a:pt x="45" y="18"/>
                      <a:pt x="45" y="16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2"/>
                      <a:pt x="47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1" y="0"/>
                      <a:pt x="53" y="2"/>
                      <a:pt x="53" y="4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8"/>
                      <a:pt x="54" y="20"/>
                      <a:pt x="55" y="22"/>
                    </a:cubicBezTo>
                    <a:cubicBezTo>
                      <a:pt x="57" y="25"/>
                      <a:pt x="62" y="30"/>
                      <a:pt x="68" y="32"/>
                    </a:cubicBezTo>
                    <a:cubicBezTo>
                      <a:pt x="74" y="33"/>
                      <a:pt x="82" y="30"/>
                      <a:pt x="91" y="23"/>
                    </a:cubicBezTo>
                    <a:cubicBezTo>
                      <a:pt x="93" y="22"/>
                      <a:pt x="95" y="22"/>
                      <a:pt x="97" y="24"/>
                    </a:cubicBezTo>
                    <a:cubicBezTo>
                      <a:pt x="98" y="25"/>
                      <a:pt x="98" y="28"/>
                      <a:pt x="96" y="29"/>
                    </a:cubicBezTo>
                    <a:cubicBezTo>
                      <a:pt x="88" y="36"/>
                      <a:pt x="79" y="40"/>
                      <a:pt x="72" y="40"/>
                    </a:cubicBezTo>
                    <a:cubicBezTo>
                      <a:pt x="70" y="40"/>
                      <a:pt x="68" y="40"/>
                      <a:pt x="66" y="39"/>
                    </a:cubicBezTo>
                    <a:cubicBezTo>
                      <a:pt x="58" y="37"/>
                      <a:pt x="52" y="32"/>
                      <a:pt x="49" y="27"/>
                    </a:cubicBezTo>
                    <a:cubicBezTo>
                      <a:pt x="46" y="32"/>
                      <a:pt x="40" y="37"/>
                      <a:pt x="33" y="39"/>
                    </a:cubicBezTo>
                    <a:cubicBezTo>
                      <a:pt x="31" y="40"/>
                      <a:pt x="29" y="40"/>
                      <a:pt x="27" y="40"/>
                    </a:cubicBezTo>
                    <a:cubicBezTo>
                      <a:pt x="19" y="40"/>
                      <a:pt x="10" y="36"/>
                      <a:pt x="2" y="29"/>
                    </a:cubicBezTo>
                    <a:cubicBezTo>
                      <a:pt x="0" y="28"/>
                      <a:pt x="0" y="25"/>
                      <a:pt x="1" y="24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74"/>
              <p:cNvSpPr>
                <a:spLocks/>
              </p:cNvSpPr>
              <p:nvPr/>
            </p:nvSpPr>
            <p:spPr bwMode="auto">
              <a:xfrm>
                <a:off x="6567488" y="4760913"/>
                <a:ext cx="276225" cy="28575"/>
              </a:xfrm>
              <a:custGeom>
                <a:avLst/>
                <a:gdLst>
                  <a:gd name="T0" fmla="*/ 1 w 88"/>
                  <a:gd name="T1" fmla="*/ 2 h 9"/>
                  <a:gd name="T2" fmla="*/ 87 w 88"/>
                  <a:gd name="T3" fmla="*/ 9 h 9"/>
                  <a:gd name="T4" fmla="*/ 88 w 88"/>
                  <a:gd name="T5" fmla="*/ 8 h 9"/>
                  <a:gd name="T6" fmla="*/ 87 w 88"/>
                  <a:gd name="T7" fmla="*/ 7 h 9"/>
                  <a:gd name="T8" fmla="*/ 29 w 88"/>
                  <a:gd name="T9" fmla="*/ 4 h 9"/>
                  <a:gd name="T10" fmla="*/ 9 w 88"/>
                  <a:gd name="T11" fmla="*/ 1 h 9"/>
                  <a:gd name="T12" fmla="*/ 1 w 88"/>
                  <a:gd name="T13" fmla="*/ 0 h 9"/>
                  <a:gd name="T14" fmla="*/ 0 w 88"/>
                  <a:gd name="T15" fmla="*/ 1 h 9"/>
                  <a:gd name="T16" fmla="*/ 1 w 88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9">
                    <a:moveTo>
                      <a:pt x="1" y="2"/>
                    </a:moveTo>
                    <a:cubicBezTo>
                      <a:pt x="1" y="2"/>
                      <a:pt x="48" y="9"/>
                      <a:pt x="87" y="9"/>
                    </a:cubicBezTo>
                    <a:cubicBezTo>
                      <a:pt x="87" y="9"/>
                      <a:pt x="88" y="9"/>
                      <a:pt x="88" y="8"/>
                    </a:cubicBezTo>
                    <a:cubicBezTo>
                      <a:pt x="88" y="8"/>
                      <a:pt x="87" y="7"/>
                      <a:pt x="87" y="7"/>
                    </a:cubicBezTo>
                    <a:cubicBezTo>
                      <a:pt x="68" y="7"/>
                      <a:pt x="46" y="5"/>
                      <a:pt x="29" y="4"/>
                    </a:cubicBezTo>
                    <a:cubicBezTo>
                      <a:pt x="21" y="3"/>
                      <a:pt x="14" y="2"/>
                      <a:pt x="9" y="1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75"/>
              <p:cNvSpPr>
                <a:spLocks/>
              </p:cNvSpPr>
              <p:nvPr/>
            </p:nvSpPr>
            <p:spPr bwMode="auto">
              <a:xfrm>
                <a:off x="6567488" y="4695826"/>
                <a:ext cx="273050" cy="46038"/>
              </a:xfrm>
              <a:custGeom>
                <a:avLst/>
                <a:gdLst>
                  <a:gd name="T0" fmla="*/ 1 w 87"/>
                  <a:gd name="T1" fmla="*/ 15 h 15"/>
                  <a:gd name="T2" fmla="*/ 87 w 87"/>
                  <a:gd name="T3" fmla="*/ 2 h 15"/>
                  <a:gd name="T4" fmla="*/ 87 w 87"/>
                  <a:gd name="T5" fmla="*/ 1 h 15"/>
                  <a:gd name="T6" fmla="*/ 86 w 87"/>
                  <a:gd name="T7" fmla="*/ 0 h 15"/>
                  <a:gd name="T8" fmla="*/ 30 w 87"/>
                  <a:gd name="T9" fmla="*/ 10 h 15"/>
                  <a:gd name="T10" fmla="*/ 9 w 87"/>
                  <a:gd name="T11" fmla="*/ 12 h 15"/>
                  <a:gd name="T12" fmla="*/ 1 w 87"/>
                  <a:gd name="T13" fmla="*/ 13 h 15"/>
                  <a:gd name="T14" fmla="*/ 0 w 87"/>
                  <a:gd name="T15" fmla="*/ 14 h 15"/>
                  <a:gd name="T16" fmla="*/ 1 w 87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15">
                    <a:moveTo>
                      <a:pt x="1" y="15"/>
                    </a:moveTo>
                    <a:cubicBezTo>
                      <a:pt x="1" y="15"/>
                      <a:pt x="49" y="11"/>
                      <a:pt x="87" y="2"/>
                    </a:cubicBezTo>
                    <a:cubicBezTo>
                      <a:pt x="87" y="2"/>
                      <a:pt x="87" y="1"/>
                      <a:pt x="87" y="1"/>
                    </a:cubicBezTo>
                    <a:cubicBezTo>
                      <a:pt x="87" y="0"/>
                      <a:pt x="87" y="0"/>
                      <a:pt x="86" y="0"/>
                    </a:cubicBezTo>
                    <a:cubicBezTo>
                      <a:pt x="67" y="4"/>
                      <a:pt x="46" y="8"/>
                      <a:pt x="30" y="10"/>
                    </a:cubicBezTo>
                    <a:cubicBezTo>
                      <a:pt x="21" y="11"/>
                      <a:pt x="14" y="12"/>
                      <a:pt x="9" y="12"/>
                    </a:cubicBezTo>
                    <a:cubicBezTo>
                      <a:pt x="4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76"/>
              <p:cNvSpPr>
                <a:spLocks/>
              </p:cNvSpPr>
              <p:nvPr/>
            </p:nvSpPr>
            <p:spPr bwMode="auto">
              <a:xfrm>
                <a:off x="6186488" y="4760913"/>
                <a:ext cx="274638" cy="28575"/>
              </a:xfrm>
              <a:custGeom>
                <a:avLst/>
                <a:gdLst>
                  <a:gd name="T0" fmla="*/ 87 w 88"/>
                  <a:gd name="T1" fmla="*/ 0 h 9"/>
                  <a:gd name="T2" fmla="*/ 79 w 88"/>
                  <a:gd name="T3" fmla="*/ 1 h 9"/>
                  <a:gd name="T4" fmla="*/ 1 w 88"/>
                  <a:gd name="T5" fmla="*/ 7 h 9"/>
                  <a:gd name="T6" fmla="*/ 0 w 88"/>
                  <a:gd name="T7" fmla="*/ 8 h 9"/>
                  <a:gd name="T8" fmla="*/ 1 w 88"/>
                  <a:gd name="T9" fmla="*/ 9 h 9"/>
                  <a:gd name="T10" fmla="*/ 87 w 88"/>
                  <a:gd name="T11" fmla="*/ 2 h 9"/>
                  <a:gd name="T12" fmla="*/ 88 w 88"/>
                  <a:gd name="T13" fmla="*/ 1 h 9"/>
                  <a:gd name="T14" fmla="*/ 87 w 8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9">
                    <a:moveTo>
                      <a:pt x="87" y="0"/>
                    </a:moveTo>
                    <a:cubicBezTo>
                      <a:pt x="87" y="0"/>
                      <a:pt x="84" y="0"/>
                      <a:pt x="79" y="1"/>
                    </a:cubicBezTo>
                    <a:cubicBezTo>
                      <a:pt x="64" y="3"/>
                      <a:pt x="30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40" y="9"/>
                      <a:pt x="87" y="2"/>
                      <a:pt x="87" y="2"/>
                    </a:cubicBezTo>
                    <a:cubicBezTo>
                      <a:pt x="88" y="2"/>
                      <a:pt x="88" y="1"/>
                      <a:pt x="88" y="1"/>
                    </a:cubicBezTo>
                    <a:cubicBezTo>
                      <a:pt x="88" y="0"/>
                      <a:pt x="88" y="0"/>
                      <a:pt x="87" y="0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77"/>
              <p:cNvSpPr>
                <a:spLocks/>
              </p:cNvSpPr>
              <p:nvPr/>
            </p:nvSpPr>
            <p:spPr bwMode="auto">
              <a:xfrm>
                <a:off x="6189663" y="4695826"/>
                <a:ext cx="271463" cy="46038"/>
              </a:xfrm>
              <a:custGeom>
                <a:avLst/>
                <a:gdLst>
                  <a:gd name="T0" fmla="*/ 86 w 87"/>
                  <a:gd name="T1" fmla="*/ 13 h 15"/>
                  <a:gd name="T2" fmla="*/ 78 w 87"/>
                  <a:gd name="T3" fmla="*/ 12 h 15"/>
                  <a:gd name="T4" fmla="*/ 1 w 87"/>
                  <a:gd name="T5" fmla="*/ 0 h 15"/>
                  <a:gd name="T6" fmla="*/ 0 w 87"/>
                  <a:gd name="T7" fmla="*/ 1 h 15"/>
                  <a:gd name="T8" fmla="*/ 1 w 87"/>
                  <a:gd name="T9" fmla="*/ 2 h 15"/>
                  <a:gd name="T10" fmla="*/ 86 w 87"/>
                  <a:gd name="T11" fmla="*/ 15 h 15"/>
                  <a:gd name="T12" fmla="*/ 87 w 87"/>
                  <a:gd name="T13" fmla="*/ 14 h 15"/>
                  <a:gd name="T14" fmla="*/ 86 w 87"/>
                  <a:gd name="T1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15">
                    <a:moveTo>
                      <a:pt x="86" y="13"/>
                    </a:moveTo>
                    <a:cubicBezTo>
                      <a:pt x="86" y="13"/>
                      <a:pt x="83" y="13"/>
                      <a:pt x="78" y="12"/>
                    </a:cubicBezTo>
                    <a:cubicBezTo>
                      <a:pt x="63" y="11"/>
                      <a:pt x="29" y="7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8" y="11"/>
                      <a:pt x="86" y="15"/>
                      <a:pt x="86" y="15"/>
                    </a:cubicBezTo>
                    <a:cubicBezTo>
                      <a:pt x="86" y="15"/>
                      <a:pt x="87" y="15"/>
                      <a:pt x="87" y="14"/>
                    </a:cubicBezTo>
                    <a:cubicBezTo>
                      <a:pt x="87" y="14"/>
                      <a:pt x="87" y="13"/>
                      <a:pt x="86" y="13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78"/>
              <p:cNvSpPr>
                <a:spLocks/>
              </p:cNvSpPr>
              <p:nvPr/>
            </p:nvSpPr>
            <p:spPr bwMode="auto">
              <a:xfrm>
                <a:off x="6167438" y="4102101"/>
                <a:ext cx="693738" cy="100013"/>
              </a:xfrm>
              <a:custGeom>
                <a:avLst/>
                <a:gdLst>
                  <a:gd name="T0" fmla="*/ 6 w 222"/>
                  <a:gd name="T1" fmla="*/ 32 h 32"/>
                  <a:gd name="T2" fmla="*/ 216 w 222"/>
                  <a:gd name="T3" fmla="*/ 32 h 32"/>
                  <a:gd name="T4" fmla="*/ 222 w 222"/>
                  <a:gd name="T5" fmla="*/ 26 h 32"/>
                  <a:gd name="T6" fmla="*/ 222 w 222"/>
                  <a:gd name="T7" fmla="*/ 0 h 32"/>
                  <a:gd name="T8" fmla="*/ 0 w 222"/>
                  <a:gd name="T9" fmla="*/ 0 h 32"/>
                  <a:gd name="T10" fmla="*/ 0 w 222"/>
                  <a:gd name="T11" fmla="*/ 26 h 32"/>
                  <a:gd name="T12" fmla="*/ 6 w 222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2" h="32">
                    <a:moveTo>
                      <a:pt x="6" y="32"/>
                    </a:moveTo>
                    <a:cubicBezTo>
                      <a:pt x="216" y="32"/>
                      <a:pt x="216" y="32"/>
                      <a:pt x="216" y="32"/>
                    </a:cubicBezTo>
                    <a:cubicBezTo>
                      <a:pt x="219" y="32"/>
                      <a:pt x="222" y="30"/>
                      <a:pt x="222" y="26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30"/>
                      <a:pt x="3" y="32"/>
                      <a:pt x="6" y="32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79"/>
              <p:cNvSpPr>
                <a:spLocks/>
              </p:cNvSpPr>
              <p:nvPr/>
            </p:nvSpPr>
            <p:spPr bwMode="auto">
              <a:xfrm>
                <a:off x="6167438" y="3863976"/>
                <a:ext cx="693738" cy="238125"/>
              </a:xfrm>
              <a:custGeom>
                <a:avLst/>
                <a:gdLst>
                  <a:gd name="T0" fmla="*/ 111 w 222"/>
                  <a:gd name="T1" fmla="*/ 0 h 76"/>
                  <a:gd name="T2" fmla="*/ 222 w 222"/>
                  <a:gd name="T3" fmla="*/ 76 h 76"/>
                  <a:gd name="T4" fmla="*/ 111 w 222"/>
                  <a:gd name="T5" fmla="*/ 76 h 76"/>
                  <a:gd name="T6" fmla="*/ 0 w 222"/>
                  <a:gd name="T7" fmla="*/ 76 h 76"/>
                  <a:gd name="T8" fmla="*/ 111 w 222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76">
                    <a:moveTo>
                      <a:pt x="111" y="0"/>
                    </a:moveTo>
                    <a:cubicBezTo>
                      <a:pt x="185" y="0"/>
                      <a:pt x="222" y="34"/>
                      <a:pt x="222" y="76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34"/>
                      <a:pt x="37" y="0"/>
                      <a:pt x="111" y="0"/>
                    </a:cubicBezTo>
                    <a:close/>
                  </a:path>
                </a:pathLst>
              </a:custGeom>
              <a:solidFill>
                <a:srgbClr val="E32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Oval 180"/>
              <p:cNvSpPr>
                <a:spLocks noChangeArrowheads="1"/>
              </p:cNvSpPr>
              <p:nvPr/>
            </p:nvSpPr>
            <p:spPr bwMode="auto">
              <a:xfrm>
                <a:off x="6448426" y="4037013"/>
                <a:ext cx="131763" cy="130175"/>
              </a:xfrm>
              <a:prstGeom prst="ellipse">
                <a:avLst/>
              </a:prstGeom>
              <a:solidFill>
                <a:srgbClr val="F9C8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81"/>
              <p:cNvSpPr>
                <a:spLocks noEditPoints="1"/>
              </p:cNvSpPr>
              <p:nvPr/>
            </p:nvSpPr>
            <p:spPr bwMode="auto">
              <a:xfrm>
                <a:off x="6280151" y="5213351"/>
                <a:ext cx="468313" cy="468313"/>
              </a:xfrm>
              <a:custGeom>
                <a:avLst/>
                <a:gdLst>
                  <a:gd name="T0" fmla="*/ 75 w 150"/>
                  <a:gd name="T1" fmla="*/ 0 h 150"/>
                  <a:gd name="T2" fmla="*/ 0 w 150"/>
                  <a:gd name="T3" fmla="*/ 75 h 150"/>
                  <a:gd name="T4" fmla="*/ 75 w 150"/>
                  <a:gd name="T5" fmla="*/ 150 h 150"/>
                  <a:gd name="T6" fmla="*/ 150 w 150"/>
                  <a:gd name="T7" fmla="*/ 75 h 150"/>
                  <a:gd name="T8" fmla="*/ 75 w 150"/>
                  <a:gd name="T9" fmla="*/ 0 h 150"/>
                  <a:gd name="T10" fmla="*/ 75 w 150"/>
                  <a:gd name="T11" fmla="*/ 140 h 150"/>
                  <a:gd name="T12" fmla="*/ 10 w 150"/>
                  <a:gd name="T13" fmla="*/ 75 h 150"/>
                  <a:gd name="T14" fmla="*/ 75 w 150"/>
                  <a:gd name="T15" fmla="*/ 10 h 150"/>
                  <a:gd name="T16" fmla="*/ 140 w 150"/>
                  <a:gd name="T17" fmla="*/ 75 h 150"/>
                  <a:gd name="T18" fmla="*/ 75 w 150"/>
                  <a:gd name="T19" fmla="*/ 14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150">
                    <a:moveTo>
                      <a:pt x="75" y="0"/>
                    </a:moveTo>
                    <a:cubicBezTo>
                      <a:pt x="34" y="0"/>
                      <a:pt x="0" y="34"/>
                      <a:pt x="0" y="75"/>
                    </a:cubicBezTo>
                    <a:cubicBezTo>
                      <a:pt x="0" y="116"/>
                      <a:pt x="34" y="150"/>
                      <a:pt x="75" y="150"/>
                    </a:cubicBezTo>
                    <a:cubicBezTo>
                      <a:pt x="116" y="150"/>
                      <a:pt x="150" y="116"/>
                      <a:pt x="150" y="75"/>
                    </a:cubicBezTo>
                    <a:cubicBezTo>
                      <a:pt x="150" y="34"/>
                      <a:pt x="116" y="0"/>
                      <a:pt x="75" y="0"/>
                    </a:cubicBezTo>
                    <a:moveTo>
                      <a:pt x="75" y="140"/>
                    </a:moveTo>
                    <a:cubicBezTo>
                      <a:pt x="39" y="140"/>
                      <a:pt x="10" y="111"/>
                      <a:pt x="10" y="75"/>
                    </a:cubicBezTo>
                    <a:cubicBezTo>
                      <a:pt x="10" y="39"/>
                      <a:pt x="39" y="10"/>
                      <a:pt x="75" y="10"/>
                    </a:cubicBezTo>
                    <a:cubicBezTo>
                      <a:pt x="111" y="10"/>
                      <a:pt x="140" y="39"/>
                      <a:pt x="140" y="75"/>
                    </a:cubicBezTo>
                    <a:cubicBezTo>
                      <a:pt x="140" y="111"/>
                      <a:pt x="111" y="140"/>
                      <a:pt x="75" y="140"/>
                    </a:cubicBezTo>
                  </a:path>
                </a:pathLst>
              </a:custGeom>
              <a:solidFill>
                <a:srgbClr val="FEA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82"/>
              <p:cNvSpPr>
                <a:spLocks noEditPoints="1"/>
              </p:cNvSpPr>
              <p:nvPr/>
            </p:nvSpPr>
            <p:spPr bwMode="auto">
              <a:xfrm>
                <a:off x="6311901" y="5245101"/>
                <a:ext cx="406400" cy="404813"/>
              </a:xfrm>
              <a:custGeom>
                <a:avLst/>
                <a:gdLst>
                  <a:gd name="T0" fmla="*/ 65 w 130"/>
                  <a:gd name="T1" fmla="*/ 0 h 130"/>
                  <a:gd name="T2" fmla="*/ 0 w 130"/>
                  <a:gd name="T3" fmla="*/ 65 h 130"/>
                  <a:gd name="T4" fmla="*/ 65 w 130"/>
                  <a:gd name="T5" fmla="*/ 130 h 130"/>
                  <a:gd name="T6" fmla="*/ 130 w 130"/>
                  <a:gd name="T7" fmla="*/ 65 h 130"/>
                  <a:gd name="T8" fmla="*/ 65 w 130"/>
                  <a:gd name="T9" fmla="*/ 0 h 130"/>
                  <a:gd name="T10" fmla="*/ 89 w 130"/>
                  <a:gd name="T11" fmla="*/ 89 h 130"/>
                  <a:gd name="T12" fmla="*/ 41 w 130"/>
                  <a:gd name="T13" fmla="*/ 89 h 130"/>
                  <a:gd name="T14" fmla="*/ 41 w 130"/>
                  <a:gd name="T15" fmla="*/ 41 h 130"/>
                  <a:gd name="T16" fmla="*/ 89 w 130"/>
                  <a:gd name="T17" fmla="*/ 41 h 130"/>
                  <a:gd name="T18" fmla="*/ 89 w 130"/>
                  <a:gd name="T19" fmla="*/ 8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30">
                    <a:moveTo>
                      <a:pt x="65" y="0"/>
                    </a:moveTo>
                    <a:cubicBezTo>
                      <a:pt x="29" y="0"/>
                      <a:pt x="0" y="29"/>
                      <a:pt x="0" y="65"/>
                    </a:cubicBezTo>
                    <a:cubicBezTo>
                      <a:pt x="0" y="101"/>
                      <a:pt x="29" y="130"/>
                      <a:pt x="65" y="130"/>
                    </a:cubicBezTo>
                    <a:cubicBezTo>
                      <a:pt x="101" y="130"/>
                      <a:pt x="130" y="101"/>
                      <a:pt x="130" y="65"/>
                    </a:cubicBezTo>
                    <a:cubicBezTo>
                      <a:pt x="130" y="29"/>
                      <a:pt x="101" y="0"/>
                      <a:pt x="65" y="0"/>
                    </a:cubicBezTo>
                    <a:moveTo>
                      <a:pt x="89" y="89"/>
                    </a:move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89" y="89"/>
                      <a:pt x="89" y="89"/>
                      <a:pt x="89" y="89"/>
                    </a:cubicBezTo>
                  </a:path>
                </a:pathLst>
              </a:custGeom>
              <a:solidFill>
                <a:srgbClr val="F9C8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83"/>
              <p:cNvSpPr>
                <a:spLocks noEditPoints="1"/>
              </p:cNvSpPr>
              <p:nvPr/>
            </p:nvSpPr>
            <p:spPr bwMode="auto">
              <a:xfrm>
                <a:off x="6438901" y="5372101"/>
                <a:ext cx="150813" cy="150813"/>
              </a:xfrm>
              <a:custGeom>
                <a:avLst/>
                <a:gdLst>
                  <a:gd name="T0" fmla="*/ 0 w 95"/>
                  <a:gd name="T1" fmla="*/ 95 h 95"/>
                  <a:gd name="T2" fmla="*/ 95 w 95"/>
                  <a:gd name="T3" fmla="*/ 95 h 95"/>
                  <a:gd name="T4" fmla="*/ 95 w 95"/>
                  <a:gd name="T5" fmla="*/ 0 h 95"/>
                  <a:gd name="T6" fmla="*/ 0 w 95"/>
                  <a:gd name="T7" fmla="*/ 0 h 95"/>
                  <a:gd name="T8" fmla="*/ 0 w 95"/>
                  <a:gd name="T9" fmla="*/ 95 h 95"/>
                  <a:gd name="T10" fmla="*/ 12 w 95"/>
                  <a:gd name="T11" fmla="*/ 12 h 95"/>
                  <a:gd name="T12" fmla="*/ 83 w 95"/>
                  <a:gd name="T13" fmla="*/ 12 h 95"/>
                  <a:gd name="T14" fmla="*/ 83 w 95"/>
                  <a:gd name="T15" fmla="*/ 83 h 95"/>
                  <a:gd name="T16" fmla="*/ 12 w 95"/>
                  <a:gd name="T17" fmla="*/ 83 h 95"/>
                  <a:gd name="T18" fmla="*/ 12 w 95"/>
                  <a:gd name="T19" fmla="*/ 1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95">
                    <a:moveTo>
                      <a:pt x="0" y="95"/>
                    </a:moveTo>
                    <a:lnTo>
                      <a:pt x="95" y="95"/>
                    </a:lnTo>
                    <a:lnTo>
                      <a:pt x="95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  <a:moveTo>
                      <a:pt x="12" y="12"/>
                    </a:moveTo>
                    <a:lnTo>
                      <a:pt x="83" y="12"/>
                    </a:lnTo>
                    <a:lnTo>
                      <a:pt x="83" y="83"/>
                    </a:lnTo>
                    <a:lnTo>
                      <a:pt x="12" y="83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FEA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84"/>
              <p:cNvSpPr>
                <a:spLocks noEditPoints="1"/>
              </p:cNvSpPr>
              <p:nvPr/>
            </p:nvSpPr>
            <p:spPr bwMode="auto">
              <a:xfrm>
                <a:off x="6515101" y="5681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85"/>
              <p:cNvSpPr>
                <a:spLocks noEditPoints="1"/>
              </p:cNvSpPr>
              <p:nvPr/>
            </p:nvSpPr>
            <p:spPr bwMode="auto">
              <a:xfrm>
                <a:off x="6454776" y="5213351"/>
                <a:ext cx="60325" cy="9525"/>
              </a:xfrm>
              <a:custGeom>
                <a:avLst/>
                <a:gdLst>
                  <a:gd name="T0" fmla="*/ 19 w 19"/>
                  <a:gd name="T1" fmla="*/ 0 h 3"/>
                  <a:gd name="T2" fmla="*/ 19 w 19"/>
                  <a:gd name="T3" fmla="*/ 0 h 3"/>
                  <a:gd name="T4" fmla="*/ 19 w 19"/>
                  <a:gd name="T5" fmla="*/ 0 h 3"/>
                  <a:gd name="T6" fmla="*/ 19 w 19"/>
                  <a:gd name="T7" fmla="*/ 0 h 3"/>
                  <a:gd name="T8" fmla="*/ 0 w 19"/>
                  <a:gd name="T9" fmla="*/ 3 h 3"/>
                  <a:gd name="T10" fmla="*/ 0 w 19"/>
                  <a:gd name="T11" fmla="*/ 3 h 3"/>
                  <a:gd name="T12" fmla="*/ 19 w 19"/>
                  <a:gd name="T13" fmla="*/ 0 h 3"/>
                  <a:gd name="T14" fmla="*/ 19 w 19"/>
                  <a:gd name="T15" fmla="*/ 0 h 3"/>
                  <a:gd name="T16" fmla="*/ 19 w 19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moveTo>
                      <a:pt x="19" y="0"/>
                    </a:moveTo>
                    <a:cubicBezTo>
                      <a:pt x="12" y="0"/>
                      <a:pt x="6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"/>
                      <a:pt x="12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86"/>
              <p:cNvSpPr>
                <a:spLocks/>
              </p:cNvSpPr>
              <p:nvPr/>
            </p:nvSpPr>
            <p:spPr bwMode="auto">
              <a:xfrm>
                <a:off x="6280151" y="5213351"/>
                <a:ext cx="277813" cy="468313"/>
              </a:xfrm>
              <a:custGeom>
                <a:avLst/>
                <a:gdLst>
                  <a:gd name="T0" fmla="*/ 75 w 89"/>
                  <a:gd name="T1" fmla="*/ 0 h 150"/>
                  <a:gd name="T2" fmla="*/ 56 w 89"/>
                  <a:gd name="T3" fmla="*/ 3 h 150"/>
                  <a:gd name="T4" fmla="*/ 0 w 89"/>
                  <a:gd name="T5" fmla="*/ 75 h 150"/>
                  <a:gd name="T6" fmla="*/ 75 w 89"/>
                  <a:gd name="T7" fmla="*/ 150 h 150"/>
                  <a:gd name="T8" fmla="*/ 75 w 89"/>
                  <a:gd name="T9" fmla="*/ 150 h 150"/>
                  <a:gd name="T10" fmla="*/ 75 w 89"/>
                  <a:gd name="T11" fmla="*/ 150 h 150"/>
                  <a:gd name="T12" fmla="*/ 75 w 89"/>
                  <a:gd name="T13" fmla="*/ 150 h 150"/>
                  <a:gd name="T14" fmla="*/ 75 w 89"/>
                  <a:gd name="T15" fmla="*/ 150 h 150"/>
                  <a:gd name="T16" fmla="*/ 89 w 89"/>
                  <a:gd name="T17" fmla="*/ 148 h 150"/>
                  <a:gd name="T18" fmla="*/ 64 w 89"/>
                  <a:gd name="T19" fmla="*/ 139 h 150"/>
                  <a:gd name="T20" fmla="*/ 10 w 89"/>
                  <a:gd name="T21" fmla="*/ 75 h 150"/>
                  <a:gd name="T22" fmla="*/ 10 w 89"/>
                  <a:gd name="T23" fmla="*/ 75 h 150"/>
                  <a:gd name="T24" fmla="*/ 10 w 89"/>
                  <a:gd name="T25" fmla="*/ 75 h 150"/>
                  <a:gd name="T26" fmla="*/ 64 w 89"/>
                  <a:gd name="T27" fmla="*/ 11 h 150"/>
                  <a:gd name="T28" fmla="*/ 89 w 89"/>
                  <a:gd name="T29" fmla="*/ 2 h 150"/>
                  <a:gd name="T30" fmla="*/ 75 w 89"/>
                  <a:gd name="T31" fmla="*/ 0 h 150"/>
                  <a:gd name="T32" fmla="*/ 75 w 89"/>
                  <a:gd name="T33" fmla="*/ 0 h 150"/>
                  <a:gd name="T34" fmla="*/ 75 w 89"/>
                  <a:gd name="T35" fmla="*/ 0 h 150"/>
                  <a:gd name="T36" fmla="*/ 75 w 89"/>
                  <a:gd name="T3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50">
                    <a:moveTo>
                      <a:pt x="75" y="0"/>
                    </a:moveTo>
                    <a:cubicBezTo>
                      <a:pt x="68" y="0"/>
                      <a:pt x="62" y="1"/>
                      <a:pt x="56" y="3"/>
                    </a:cubicBezTo>
                    <a:cubicBezTo>
                      <a:pt x="24" y="11"/>
                      <a:pt x="0" y="40"/>
                      <a:pt x="0" y="75"/>
                    </a:cubicBezTo>
                    <a:cubicBezTo>
                      <a:pt x="0" y="116"/>
                      <a:pt x="34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80" y="150"/>
                      <a:pt x="84" y="149"/>
                      <a:pt x="89" y="148"/>
                    </a:cubicBezTo>
                    <a:cubicBezTo>
                      <a:pt x="80" y="147"/>
                      <a:pt x="72" y="144"/>
                      <a:pt x="64" y="139"/>
                    </a:cubicBezTo>
                    <a:cubicBezTo>
                      <a:pt x="33" y="134"/>
                      <a:pt x="10" y="107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43"/>
                      <a:pt x="33" y="16"/>
                      <a:pt x="64" y="11"/>
                    </a:cubicBezTo>
                    <a:cubicBezTo>
                      <a:pt x="72" y="6"/>
                      <a:pt x="80" y="3"/>
                      <a:pt x="89" y="2"/>
                    </a:cubicBezTo>
                    <a:cubicBezTo>
                      <a:pt x="84" y="1"/>
                      <a:pt x="80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FEB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87"/>
              <p:cNvSpPr>
                <a:spLocks/>
              </p:cNvSpPr>
              <p:nvPr/>
            </p:nvSpPr>
            <p:spPr bwMode="auto">
              <a:xfrm>
                <a:off x="6311901" y="5248276"/>
                <a:ext cx="168275" cy="398463"/>
              </a:xfrm>
              <a:custGeom>
                <a:avLst/>
                <a:gdLst>
                  <a:gd name="T0" fmla="*/ 54 w 54"/>
                  <a:gd name="T1" fmla="*/ 0 h 128"/>
                  <a:gd name="T2" fmla="*/ 0 w 54"/>
                  <a:gd name="T3" fmla="*/ 64 h 128"/>
                  <a:gd name="T4" fmla="*/ 0 w 54"/>
                  <a:gd name="T5" fmla="*/ 64 h 128"/>
                  <a:gd name="T6" fmla="*/ 54 w 54"/>
                  <a:gd name="T7" fmla="*/ 128 h 128"/>
                  <a:gd name="T8" fmla="*/ 17 w 54"/>
                  <a:gd name="T9" fmla="*/ 64 h 128"/>
                  <a:gd name="T10" fmla="*/ 54 w 54"/>
                  <a:gd name="T1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28">
                    <a:moveTo>
                      <a:pt x="54" y="0"/>
                    </a:moveTo>
                    <a:cubicBezTo>
                      <a:pt x="23" y="5"/>
                      <a:pt x="0" y="32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96"/>
                      <a:pt x="23" y="123"/>
                      <a:pt x="54" y="128"/>
                    </a:cubicBezTo>
                    <a:cubicBezTo>
                      <a:pt x="32" y="115"/>
                      <a:pt x="17" y="91"/>
                      <a:pt x="17" y="64"/>
                    </a:cubicBezTo>
                    <a:cubicBezTo>
                      <a:pt x="17" y="37"/>
                      <a:pt x="32" y="13"/>
                      <a:pt x="54" y="0"/>
                    </a:cubicBezTo>
                  </a:path>
                </a:pathLst>
              </a:custGeom>
              <a:solidFill>
                <a:srgbClr val="FA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88"/>
              <p:cNvSpPr>
                <a:spLocks/>
              </p:cNvSpPr>
              <p:nvPr/>
            </p:nvSpPr>
            <p:spPr bwMode="auto">
              <a:xfrm>
                <a:off x="5827713" y="5167313"/>
                <a:ext cx="471488" cy="292100"/>
              </a:xfrm>
              <a:custGeom>
                <a:avLst/>
                <a:gdLst>
                  <a:gd name="T0" fmla="*/ 141 w 151"/>
                  <a:gd name="T1" fmla="*/ 71 h 94"/>
                  <a:gd name="T2" fmla="*/ 141 w 151"/>
                  <a:gd name="T3" fmla="*/ 71 h 94"/>
                  <a:gd name="T4" fmla="*/ 139 w 151"/>
                  <a:gd name="T5" fmla="*/ 70 h 94"/>
                  <a:gd name="T6" fmla="*/ 135 w 151"/>
                  <a:gd name="T7" fmla="*/ 69 h 94"/>
                  <a:gd name="T8" fmla="*/ 128 w 151"/>
                  <a:gd name="T9" fmla="*/ 66 h 94"/>
                  <a:gd name="T10" fmla="*/ 118 w 151"/>
                  <a:gd name="T11" fmla="*/ 62 h 94"/>
                  <a:gd name="T12" fmla="*/ 108 w 151"/>
                  <a:gd name="T13" fmla="*/ 57 h 94"/>
                  <a:gd name="T14" fmla="*/ 96 w 151"/>
                  <a:gd name="T15" fmla="*/ 50 h 94"/>
                  <a:gd name="T16" fmla="*/ 84 w 151"/>
                  <a:gd name="T17" fmla="*/ 42 h 94"/>
                  <a:gd name="T18" fmla="*/ 71 w 151"/>
                  <a:gd name="T19" fmla="*/ 33 h 94"/>
                  <a:gd name="T20" fmla="*/ 60 w 151"/>
                  <a:gd name="T21" fmla="*/ 24 h 94"/>
                  <a:gd name="T22" fmla="*/ 49 w 151"/>
                  <a:gd name="T23" fmla="*/ 14 h 94"/>
                  <a:gd name="T24" fmla="*/ 39 w 151"/>
                  <a:gd name="T25" fmla="*/ 5 h 94"/>
                  <a:gd name="T26" fmla="*/ 34 w 151"/>
                  <a:gd name="T27" fmla="*/ 0 h 94"/>
                  <a:gd name="T28" fmla="*/ 16 w 151"/>
                  <a:gd name="T29" fmla="*/ 38 h 94"/>
                  <a:gd name="T30" fmla="*/ 25 w 151"/>
                  <a:gd name="T31" fmla="*/ 45 h 94"/>
                  <a:gd name="T32" fmla="*/ 38 w 151"/>
                  <a:gd name="T33" fmla="*/ 53 h 94"/>
                  <a:gd name="T34" fmla="*/ 53 w 151"/>
                  <a:gd name="T35" fmla="*/ 62 h 94"/>
                  <a:gd name="T36" fmla="*/ 68 w 151"/>
                  <a:gd name="T37" fmla="*/ 70 h 94"/>
                  <a:gd name="T38" fmla="*/ 82 w 151"/>
                  <a:gd name="T39" fmla="*/ 77 h 94"/>
                  <a:gd name="T40" fmla="*/ 96 w 151"/>
                  <a:gd name="T41" fmla="*/ 82 h 94"/>
                  <a:gd name="T42" fmla="*/ 109 w 151"/>
                  <a:gd name="T43" fmla="*/ 86 h 94"/>
                  <a:gd name="T44" fmla="*/ 120 w 151"/>
                  <a:gd name="T45" fmla="*/ 90 h 94"/>
                  <a:gd name="T46" fmla="*/ 129 w 151"/>
                  <a:gd name="T47" fmla="*/ 92 h 94"/>
                  <a:gd name="T48" fmla="*/ 135 w 151"/>
                  <a:gd name="T49" fmla="*/ 93 h 94"/>
                  <a:gd name="T50" fmla="*/ 137 w 151"/>
                  <a:gd name="T51" fmla="*/ 93 h 94"/>
                  <a:gd name="T52" fmla="*/ 150 w 151"/>
                  <a:gd name="T53" fmla="*/ 83 h 94"/>
                  <a:gd name="T54" fmla="*/ 141 w 151"/>
                  <a:gd name="T55" fmla="*/ 7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1" h="94">
                    <a:moveTo>
                      <a:pt x="141" y="71"/>
                    </a:move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0" y="71"/>
                      <a:pt x="139" y="70"/>
                    </a:cubicBezTo>
                    <a:cubicBezTo>
                      <a:pt x="138" y="70"/>
                      <a:pt x="137" y="70"/>
                      <a:pt x="135" y="69"/>
                    </a:cubicBezTo>
                    <a:cubicBezTo>
                      <a:pt x="133" y="68"/>
                      <a:pt x="131" y="67"/>
                      <a:pt x="128" y="66"/>
                    </a:cubicBezTo>
                    <a:cubicBezTo>
                      <a:pt x="125" y="65"/>
                      <a:pt x="122" y="64"/>
                      <a:pt x="118" y="62"/>
                    </a:cubicBezTo>
                    <a:cubicBezTo>
                      <a:pt x="115" y="60"/>
                      <a:pt x="111" y="59"/>
                      <a:pt x="108" y="57"/>
                    </a:cubicBezTo>
                    <a:cubicBezTo>
                      <a:pt x="104" y="55"/>
                      <a:pt x="100" y="52"/>
                      <a:pt x="96" y="50"/>
                    </a:cubicBezTo>
                    <a:cubicBezTo>
                      <a:pt x="92" y="48"/>
                      <a:pt x="88" y="45"/>
                      <a:pt x="84" y="42"/>
                    </a:cubicBezTo>
                    <a:cubicBezTo>
                      <a:pt x="80" y="39"/>
                      <a:pt x="75" y="36"/>
                      <a:pt x="71" y="33"/>
                    </a:cubicBezTo>
                    <a:cubicBezTo>
                      <a:pt x="68" y="30"/>
                      <a:pt x="64" y="27"/>
                      <a:pt x="60" y="24"/>
                    </a:cubicBezTo>
                    <a:cubicBezTo>
                      <a:pt x="56" y="21"/>
                      <a:pt x="52" y="17"/>
                      <a:pt x="49" y="14"/>
                    </a:cubicBezTo>
                    <a:cubicBezTo>
                      <a:pt x="45" y="11"/>
                      <a:pt x="42" y="8"/>
                      <a:pt x="39" y="5"/>
                    </a:cubicBezTo>
                    <a:cubicBezTo>
                      <a:pt x="37" y="3"/>
                      <a:pt x="36" y="2"/>
                      <a:pt x="34" y="0"/>
                    </a:cubicBezTo>
                    <a:cubicBezTo>
                      <a:pt x="34" y="0"/>
                      <a:pt x="0" y="1"/>
                      <a:pt x="16" y="38"/>
                    </a:cubicBezTo>
                    <a:cubicBezTo>
                      <a:pt x="19" y="40"/>
                      <a:pt x="22" y="42"/>
                      <a:pt x="25" y="45"/>
                    </a:cubicBezTo>
                    <a:cubicBezTo>
                      <a:pt x="29" y="48"/>
                      <a:pt x="34" y="50"/>
                      <a:pt x="38" y="53"/>
                    </a:cubicBezTo>
                    <a:cubicBezTo>
                      <a:pt x="43" y="56"/>
                      <a:pt x="48" y="59"/>
                      <a:pt x="53" y="62"/>
                    </a:cubicBezTo>
                    <a:cubicBezTo>
                      <a:pt x="58" y="65"/>
                      <a:pt x="63" y="67"/>
                      <a:pt x="68" y="70"/>
                    </a:cubicBezTo>
                    <a:cubicBezTo>
                      <a:pt x="73" y="72"/>
                      <a:pt x="77" y="75"/>
                      <a:pt x="82" y="77"/>
                    </a:cubicBezTo>
                    <a:cubicBezTo>
                      <a:pt x="87" y="79"/>
                      <a:pt x="92" y="81"/>
                      <a:pt x="96" y="82"/>
                    </a:cubicBezTo>
                    <a:cubicBezTo>
                      <a:pt x="101" y="84"/>
                      <a:pt x="105" y="85"/>
                      <a:pt x="109" y="86"/>
                    </a:cubicBezTo>
                    <a:cubicBezTo>
                      <a:pt x="113" y="88"/>
                      <a:pt x="117" y="89"/>
                      <a:pt x="120" y="90"/>
                    </a:cubicBezTo>
                    <a:cubicBezTo>
                      <a:pt x="124" y="90"/>
                      <a:pt x="127" y="91"/>
                      <a:pt x="129" y="92"/>
                    </a:cubicBezTo>
                    <a:cubicBezTo>
                      <a:pt x="132" y="92"/>
                      <a:pt x="133" y="92"/>
                      <a:pt x="135" y="93"/>
                    </a:cubicBezTo>
                    <a:cubicBezTo>
                      <a:pt x="136" y="93"/>
                      <a:pt x="137" y="93"/>
                      <a:pt x="137" y="93"/>
                    </a:cubicBezTo>
                    <a:cubicBezTo>
                      <a:pt x="143" y="94"/>
                      <a:pt x="149" y="89"/>
                      <a:pt x="150" y="83"/>
                    </a:cubicBezTo>
                    <a:cubicBezTo>
                      <a:pt x="151" y="77"/>
                      <a:pt x="147" y="72"/>
                      <a:pt x="141" y="71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89"/>
              <p:cNvSpPr>
                <a:spLocks/>
              </p:cNvSpPr>
              <p:nvPr/>
            </p:nvSpPr>
            <p:spPr bwMode="auto">
              <a:xfrm>
                <a:off x="6696076" y="5141913"/>
                <a:ext cx="496888" cy="317500"/>
              </a:xfrm>
              <a:custGeom>
                <a:avLst/>
                <a:gdLst>
                  <a:gd name="T0" fmla="*/ 123 w 159"/>
                  <a:gd name="T1" fmla="*/ 0 h 102"/>
                  <a:gd name="T2" fmla="*/ 120 w 159"/>
                  <a:gd name="T3" fmla="*/ 4 h 102"/>
                  <a:gd name="T4" fmla="*/ 111 w 159"/>
                  <a:gd name="T5" fmla="*/ 13 h 102"/>
                  <a:gd name="T6" fmla="*/ 101 w 159"/>
                  <a:gd name="T7" fmla="*/ 22 h 102"/>
                  <a:gd name="T8" fmla="*/ 90 w 159"/>
                  <a:gd name="T9" fmla="*/ 32 h 102"/>
                  <a:gd name="T10" fmla="*/ 79 w 159"/>
                  <a:gd name="T11" fmla="*/ 41 h 102"/>
                  <a:gd name="T12" fmla="*/ 67 w 159"/>
                  <a:gd name="T13" fmla="*/ 50 h 102"/>
                  <a:gd name="T14" fmla="*/ 54 w 159"/>
                  <a:gd name="T15" fmla="*/ 58 h 102"/>
                  <a:gd name="T16" fmla="*/ 43 w 159"/>
                  <a:gd name="T17" fmla="*/ 65 h 102"/>
                  <a:gd name="T18" fmla="*/ 32 w 159"/>
                  <a:gd name="T19" fmla="*/ 70 h 102"/>
                  <a:gd name="T20" fmla="*/ 22 w 159"/>
                  <a:gd name="T21" fmla="*/ 74 h 102"/>
                  <a:gd name="T22" fmla="*/ 15 w 159"/>
                  <a:gd name="T23" fmla="*/ 77 h 102"/>
                  <a:gd name="T24" fmla="*/ 11 w 159"/>
                  <a:gd name="T25" fmla="*/ 78 h 102"/>
                  <a:gd name="T26" fmla="*/ 9 w 159"/>
                  <a:gd name="T27" fmla="*/ 79 h 102"/>
                  <a:gd name="T28" fmla="*/ 9 w 159"/>
                  <a:gd name="T29" fmla="*/ 79 h 102"/>
                  <a:gd name="T30" fmla="*/ 0 w 159"/>
                  <a:gd name="T31" fmla="*/ 91 h 102"/>
                  <a:gd name="T32" fmla="*/ 13 w 159"/>
                  <a:gd name="T33" fmla="*/ 101 h 102"/>
                  <a:gd name="T34" fmla="*/ 15 w 159"/>
                  <a:gd name="T35" fmla="*/ 101 h 102"/>
                  <a:gd name="T36" fmla="*/ 21 w 159"/>
                  <a:gd name="T37" fmla="*/ 100 h 102"/>
                  <a:gd name="T38" fmla="*/ 30 w 159"/>
                  <a:gd name="T39" fmla="*/ 98 h 102"/>
                  <a:gd name="T40" fmla="*/ 41 w 159"/>
                  <a:gd name="T41" fmla="*/ 94 h 102"/>
                  <a:gd name="T42" fmla="*/ 54 w 159"/>
                  <a:gd name="T43" fmla="*/ 90 h 102"/>
                  <a:gd name="T44" fmla="*/ 68 w 159"/>
                  <a:gd name="T45" fmla="*/ 85 h 102"/>
                  <a:gd name="T46" fmla="*/ 83 w 159"/>
                  <a:gd name="T47" fmla="*/ 78 h 102"/>
                  <a:gd name="T48" fmla="*/ 97 w 159"/>
                  <a:gd name="T49" fmla="*/ 70 h 102"/>
                  <a:gd name="T50" fmla="*/ 112 w 159"/>
                  <a:gd name="T51" fmla="*/ 61 h 102"/>
                  <a:gd name="T52" fmla="*/ 125 w 159"/>
                  <a:gd name="T53" fmla="*/ 53 h 102"/>
                  <a:gd name="T54" fmla="*/ 138 w 159"/>
                  <a:gd name="T55" fmla="*/ 44 h 102"/>
                  <a:gd name="T56" fmla="*/ 143 w 159"/>
                  <a:gd name="T57" fmla="*/ 40 h 102"/>
                  <a:gd name="T58" fmla="*/ 123 w 159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9" h="102">
                    <a:moveTo>
                      <a:pt x="123" y="0"/>
                    </a:moveTo>
                    <a:cubicBezTo>
                      <a:pt x="122" y="1"/>
                      <a:pt x="121" y="3"/>
                      <a:pt x="120" y="4"/>
                    </a:cubicBezTo>
                    <a:cubicBezTo>
                      <a:pt x="117" y="7"/>
                      <a:pt x="114" y="10"/>
                      <a:pt x="111" y="13"/>
                    </a:cubicBezTo>
                    <a:cubicBezTo>
                      <a:pt x="108" y="16"/>
                      <a:pt x="105" y="19"/>
                      <a:pt x="101" y="22"/>
                    </a:cubicBezTo>
                    <a:cubicBezTo>
                      <a:pt x="98" y="25"/>
                      <a:pt x="94" y="29"/>
                      <a:pt x="90" y="32"/>
                    </a:cubicBezTo>
                    <a:cubicBezTo>
                      <a:pt x="87" y="35"/>
                      <a:pt x="83" y="38"/>
                      <a:pt x="79" y="41"/>
                    </a:cubicBezTo>
                    <a:cubicBezTo>
                      <a:pt x="75" y="44"/>
                      <a:pt x="71" y="47"/>
                      <a:pt x="67" y="50"/>
                    </a:cubicBezTo>
                    <a:cubicBezTo>
                      <a:pt x="62" y="53"/>
                      <a:pt x="58" y="56"/>
                      <a:pt x="54" y="58"/>
                    </a:cubicBezTo>
                    <a:cubicBezTo>
                      <a:pt x="50" y="60"/>
                      <a:pt x="46" y="63"/>
                      <a:pt x="43" y="65"/>
                    </a:cubicBezTo>
                    <a:cubicBezTo>
                      <a:pt x="39" y="67"/>
                      <a:pt x="35" y="68"/>
                      <a:pt x="32" y="70"/>
                    </a:cubicBezTo>
                    <a:cubicBezTo>
                      <a:pt x="28" y="72"/>
                      <a:pt x="25" y="73"/>
                      <a:pt x="22" y="74"/>
                    </a:cubicBezTo>
                    <a:cubicBezTo>
                      <a:pt x="20" y="75"/>
                      <a:pt x="17" y="76"/>
                      <a:pt x="15" y="77"/>
                    </a:cubicBezTo>
                    <a:cubicBezTo>
                      <a:pt x="13" y="78"/>
                      <a:pt x="12" y="78"/>
                      <a:pt x="11" y="78"/>
                    </a:cubicBezTo>
                    <a:cubicBezTo>
                      <a:pt x="10" y="79"/>
                      <a:pt x="9" y="79"/>
                      <a:pt x="9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3" y="80"/>
                      <a:pt x="0" y="85"/>
                      <a:pt x="0" y="91"/>
                    </a:cubicBezTo>
                    <a:cubicBezTo>
                      <a:pt x="1" y="97"/>
                      <a:pt x="7" y="102"/>
                      <a:pt x="13" y="101"/>
                    </a:cubicBezTo>
                    <a:cubicBezTo>
                      <a:pt x="13" y="101"/>
                      <a:pt x="14" y="101"/>
                      <a:pt x="15" y="101"/>
                    </a:cubicBezTo>
                    <a:cubicBezTo>
                      <a:pt x="17" y="100"/>
                      <a:pt x="19" y="100"/>
                      <a:pt x="21" y="100"/>
                    </a:cubicBezTo>
                    <a:cubicBezTo>
                      <a:pt x="24" y="99"/>
                      <a:pt x="27" y="98"/>
                      <a:pt x="30" y="98"/>
                    </a:cubicBezTo>
                    <a:cubicBezTo>
                      <a:pt x="33" y="97"/>
                      <a:pt x="37" y="96"/>
                      <a:pt x="41" y="94"/>
                    </a:cubicBezTo>
                    <a:cubicBezTo>
                      <a:pt x="45" y="93"/>
                      <a:pt x="49" y="92"/>
                      <a:pt x="54" y="90"/>
                    </a:cubicBezTo>
                    <a:cubicBezTo>
                      <a:pt x="58" y="89"/>
                      <a:pt x="63" y="87"/>
                      <a:pt x="68" y="85"/>
                    </a:cubicBezTo>
                    <a:cubicBezTo>
                      <a:pt x="73" y="83"/>
                      <a:pt x="78" y="80"/>
                      <a:pt x="83" y="78"/>
                    </a:cubicBezTo>
                    <a:cubicBezTo>
                      <a:pt x="88" y="75"/>
                      <a:pt x="93" y="73"/>
                      <a:pt x="97" y="70"/>
                    </a:cubicBezTo>
                    <a:cubicBezTo>
                      <a:pt x="102" y="67"/>
                      <a:pt x="107" y="64"/>
                      <a:pt x="112" y="61"/>
                    </a:cubicBezTo>
                    <a:cubicBezTo>
                      <a:pt x="116" y="58"/>
                      <a:pt x="121" y="56"/>
                      <a:pt x="125" y="53"/>
                    </a:cubicBezTo>
                    <a:cubicBezTo>
                      <a:pt x="130" y="50"/>
                      <a:pt x="134" y="47"/>
                      <a:pt x="138" y="44"/>
                    </a:cubicBezTo>
                    <a:cubicBezTo>
                      <a:pt x="139" y="42"/>
                      <a:pt x="141" y="41"/>
                      <a:pt x="143" y="40"/>
                    </a:cubicBezTo>
                    <a:cubicBezTo>
                      <a:pt x="159" y="2"/>
                      <a:pt x="123" y="0"/>
                      <a:pt x="123" y="0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90"/>
              <p:cNvSpPr>
                <a:spLocks/>
              </p:cNvSpPr>
              <p:nvPr/>
            </p:nvSpPr>
            <p:spPr bwMode="auto">
              <a:xfrm>
                <a:off x="6161088" y="5351463"/>
                <a:ext cx="222250" cy="168275"/>
              </a:xfrm>
              <a:custGeom>
                <a:avLst/>
                <a:gdLst>
                  <a:gd name="T0" fmla="*/ 44 w 71"/>
                  <a:gd name="T1" fmla="*/ 8 h 54"/>
                  <a:gd name="T2" fmla="*/ 5 w 71"/>
                  <a:gd name="T3" fmla="*/ 13 h 54"/>
                  <a:gd name="T4" fmla="*/ 26 w 71"/>
                  <a:gd name="T5" fmla="*/ 46 h 54"/>
                  <a:gd name="T6" fmla="*/ 66 w 71"/>
                  <a:gd name="T7" fmla="*/ 42 h 54"/>
                  <a:gd name="T8" fmla="*/ 44 w 71"/>
                  <a:gd name="T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4">
                    <a:moveTo>
                      <a:pt x="44" y="8"/>
                    </a:moveTo>
                    <a:cubicBezTo>
                      <a:pt x="27" y="0"/>
                      <a:pt x="10" y="2"/>
                      <a:pt x="5" y="13"/>
                    </a:cubicBezTo>
                    <a:cubicBezTo>
                      <a:pt x="0" y="23"/>
                      <a:pt x="9" y="38"/>
                      <a:pt x="26" y="46"/>
                    </a:cubicBezTo>
                    <a:cubicBezTo>
                      <a:pt x="43" y="54"/>
                      <a:pt x="61" y="52"/>
                      <a:pt x="66" y="42"/>
                    </a:cubicBezTo>
                    <a:cubicBezTo>
                      <a:pt x="71" y="31"/>
                      <a:pt x="61" y="16"/>
                      <a:pt x="44" y="8"/>
                    </a:cubicBez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91"/>
              <p:cNvSpPr>
                <a:spLocks/>
              </p:cNvSpPr>
              <p:nvPr/>
            </p:nvSpPr>
            <p:spPr bwMode="auto">
              <a:xfrm>
                <a:off x="6608763" y="5351463"/>
                <a:ext cx="225425" cy="168275"/>
              </a:xfrm>
              <a:custGeom>
                <a:avLst/>
                <a:gdLst>
                  <a:gd name="T0" fmla="*/ 27 w 72"/>
                  <a:gd name="T1" fmla="*/ 8 h 54"/>
                  <a:gd name="T2" fmla="*/ 67 w 72"/>
                  <a:gd name="T3" fmla="*/ 13 h 54"/>
                  <a:gd name="T4" fmla="*/ 45 w 72"/>
                  <a:gd name="T5" fmla="*/ 46 h 54"/>
                  <a:gd name="T6" fmla="*/ 5 w 72"/>
                  <a:gd name="T7" fmla="*/ 42 h 54"/>
                  <a:gd name="T8" fmla="*/ 27 w 72"/>
                  <a:gd name="T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54">
                    <a:moveTo>
                      <a:pt x="27" y="8"/>
                    </a:moveTo>
                    <a:cubicBezTo>
                      <a:pt x="44" y="0"/>
                      <a:pt x="62" y="2"/>
                      <a:pt x="67" y="13"/>
                    </a:cubicBezTo>
                    <a:cubicBezTo>
                      <a:pt x="72" y="23"/>
                      <a:pt x="62" y="38"/>
                      <a:pt x="45" y="46"/>
                    </a:cubicBezTo>
                    <a:cubicBezTo>
                      <a:pt x="28" y="54"/>
                      <a:pt x="10" y="52"/>
                      <a:pt x="5" y="42"/>
                    </a:cubicBezTo>
                    <a:cubicBezTo>
                      <a:pt x="0" y="31"/>
                      <a:pt x="10" y="16"/>
                      <a:pt x="27" y="8"/>
                    </a:cubicBez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55188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207327" cy="6849402"/>
          </a:xfrm>
          <a:prstGeom prst="rect">
            <a:avLst/>
          </a:prstGeom>
        </p:spPr>
      </p:pic>
      <p:grpSp>
        <p:nvGrpSpPr>
          <p:cNvPr id="354" name="组合 353"/>
          <p:cNvGrpSpPr/>
          <p:nvPr/>
        </p:nvGrpSpPr>
        <p:grpSpPr>
          <a:xfrm>
            <a:off x="10965602" y="12554"/>
            <a:ext cx="1373187" cy="5189537"/>
            <a:chOff x="10831513" y="4763"/>
            <a:chExt cx="1373187" cy="5189537"/>
          </a:xfrm>
        </p:grpSpPr>
        <p:sp>
          <p:nvSpPr>
            <p:cNvPr id="150" name="Freeform 5"/>
            <p:cNvSpPr>
              <a:spLocks/>
            </p:cNvSpPr>
            <p:nvPr/>
          </p:nvSpPr>
          <p:spPr bwMode="auto">
            <a:xfrm>
              <a:off x="11504613" y="4763"/>
              <a:ext cx="30162" cy="2039937"/>
            </a:xfrm>
            <a:custGeom>
              <a:avLst/>
              <a:gdLst>
                <a:gd name="T0" fmla="*/ 8 w 8"/>
                <a:gd name="T1" fmla="*/ 539 h 543"/>
                <a:gd name="T2" fmla="*/ 8 w 8"/>
                <a:gd name="T3" fmla="*/ 4 h 543"/>
                <a:gd name="T4" fmla="*/ 4 w 8"/>
                <a:gd name="T5" fmla="*/ 0 h 543"/>
                <a:gd name="T6" fmla="*/ 0 w 8"/>
                <a:gd name="T7" fmla="*/ 4 h 543"/>
                <a:gd name="T8" fmla="*/ 0 w 8"/>
                <a:gd name="T9" fmla="*/ 539 h 543"/>
                <a:gd name="T10" fmla="*/ 4 w 8"/>
                <a:gd name="T11" fmla="*/ 543 h 543"/>
                <a:gd name="T12" fmla="*/ 8 w 8"/>
                <a:gd name="T13" fmla="*/ 53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43">
                  <a:moveTo>
                    <a:pt x="8" y="539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0" y="541"/>
                    <a:pt x="1" y="543"/>
                    <a:pt x="4" y="543"/>
                  </a:cubicBezTo>
                  <a:cubicBezTo>
                    <a:pt x="6" y="543"/>
                    <a:pt x="8" y="541"/>
                    <a:pt x="8" y="539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Oval 6"/>
            <p:cNvSpPr>
              <a:spLocks noChangeArrowheads="1"/>
            </p:cNvSpPr>
            <p:nvPr/>
          </p:nvSpPr>
          <p:spPr bwMode="auto">
            <a:xfrm>
              <a:off x="11471275" y="1951038"/>
              <a:ext cx="104775" cy="101600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"/>
            <p:cNvSpPr>
              <a:spLocks/>
            </p:cNvSpPr>
            <p:nvPr/>
          </p:nvSpPr>
          <p:spPr bwMode="auto">
            <a:xfrm>
              <a:off x="11312525" y="1962150"/>
              <a:ext cx="409575" cy="522287"/>
            </a:xfrm>
            <a:custGeom>
              <a:avLst/>
              <a:gdLst>
                <a:gd name="T0" fmla="*/ 9 w 109"/>
                <a:gd name="T1" fmla="*/ 136 h 139"/>
                <a:gd name="T2" fmla="*/ 55 w 109"/>
                <a:gd name="T3" fmla="*/ 15 h 139"/>
                <a:gd name="T4" fmla="*/ 101 w 109"/>
                <a:gd name="T5" fmla="*/ 136 h 139"/>
                <a:gd name="T6" fmla="*/ 106 w 109"/>
                <a:gd name="T7" fmla="*/ 138 h 139"/>
                <a:gd name="T8" fmla="*/ 108 w 109"/>
                <a:gd name="T9" fmla="*/ 133 h 139"/>
                <a:gd name="T10" fmla="*/ 59 w 109"/>
                <a:gd name="T11" fmla="*/ 3 h 139"/>
                <a:gd name="T12" fmla="*/ 55 w 109"/>
                <a:gd name="T13" fmla="*/ 0 h 139"/>
                <a:gd name="T14" fmla="*/ 51 w 109"/>
                <a:gd name="T15" fmla="*/ 3 h 139"/>
                <a:gd name="T16" fmla="*/ 1 w 109"/>
                <a:gd name="T17" fmla="*/ 133 h 139"/>
                <a:gd name="T18" fmla="*/ 4 w 109"/>
                <a:gd name="T19" fmla="*/ 138 h 139"/>
                <a:gd name="T20" fmla="*/ 9 w 109"/>
                <a:gd name="T21" fmla="*/ 13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39">
                  <a:moveTo>
                    <a:pt x="9" y="136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2" y="138"/>
                    <a:pt x="104" y="139"/>
                    <a:pt x="106" y="138"/>
                  </a:cubicBezTo>
                  <a:cubicBezTo>
                    <a:pt x="108" y="137"/>
                    <a:pt x="109" y="135"/>
                    <a:pt x="108" y="13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1"/>
                    <a:pt x="56" y="0"/>
                    <a:pt x="55" y="0"/>
                  </a:cubicBezTo>
                  <a:cubicBezTo>
                    <a:pt x="53" y="0"/>
                    <a:pt x="52" y="1"/>
                    <a:pt x="51" y="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5"/>
                    <a:pt x="1" y="137"/>
                    <a:pt x="4" y="138"/>
                  </a:cubicBezTo>
                  <a:cubicBezTo>
                    <a:pt x="6" y="139"/>
                    <a:pt x="8" y="138"/>
                    <a:pt x="9" y="136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8"/>
            <p:cNvSpPr>
              <a:spLocks/>
            </p:cNvSpPr>
            <p:nvPr/>
          </p:nvSpPr>
          <p:spPr bwMode="auto">
            <a:xfrm>
              <a:off x="11377613" y="4318000"/>
              <a:ext cx="285750" cy="876300"/>
            </a:xfrm>
            <a:custGeom>
              <a:avLst/>
              <a:gdLst>
                <a:gd name="T0" fmla="*/ 76 w 76"/>
                <a:gd name="T1" fmla="*/ 233 h 233"/>
                <a:gd name="T2" fmla="*/ 0 w 76"/>
                <a:gd name="T3" fmla="*/ 233 h 233"/>
                <a:gd name="T4" fmla="*/ 0 w 76"/>
                <a:gd name="T5" fmla="*/ 31 h 233"/>
                <a:gd name="T6" fmla="*/ 30 w 76"/>
                <a:gd name="T7" fmla="*/ 0 h 233"/>
                <a:gd name="T8" fmla="*/ 45 w 76"/>
                <a:gd name="T9" fmla="*/ 0 h 233"/>
                <a:gd name="T10" fmla="*/ 76 w 76"/>
                <a:gd name="T11" fmla="*/ 31 h 233"/>
                <a:gd name="T12" fmla="*/ 76 w 76"/>
                <a:gd name="T13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33">
                  <a:moveTo>
                    <a:pt x="76" y="233"/>
                  </a:moveTo>
                  <a:cubicBezTo>
                    <a:pt x="0" y="233"/>
                    <a:pt x="0" y="233"/>
                    <a:pt x="0" y="2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6" y="14"/>
                    <a:pt x="76" y="31"/>
                  </a:cubicBezTo>
                  <a:lnTo>
                    <a:pt x="76" y="233"/>
                  </a:lnTo>
                  <a:close/>
                </a:path>
              </a:pathLst>
            </a:cu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"/>
            <p:cNvSpPr>
              <a:spLocks/>
            </p:cNvSpPr>
            <p:nvPr/>
          </p:nvSpPr>
          <p:spPr bwMode="auto">
            <a:xfrm>
              <a:off x="11504613" y="3676650"/>
              <a:ext cx="30162" cy="544512"/>
            </a:xfrm>
            <a:custGeom>
              <a:avLst/>
              <a:gdLst>
                <a:gd name="T0" fmla="*/ 0 w 8"/>
                <a:gd name="T1" fmla="*/ 4 h 145"/>
                <a:gd name="T2" fmla="*/ 0 w 8"/>
                <a:gd name="T3" fmla="*/ 141 h 145"/>
                <a:gd name="T4" fmla="*/ 4 w 8"/>
                <a:gd name="T5" fmla="*/ 145 h 145"/>
                <a:gd name="T6" fmla="*/ 8 w 8"/>
                <a:gd name="T7" fmla="*/ 141 h 145"/>
                <a:gd name="T8" fmla="*/ 8 w 8"/>
                <a:gd name="T9" fmla="*/ 4 h 145"/>
                <a:gd name="T10" fmla="*/ 4 w 8"/>
                <a:gd name="T11" fmla="*/ 0 h 145"/>
                <a:gd name="T12" fmla="*/ 0 w 8"/>
                <a:gd name="T13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5">
                  <a:moveTo>
                    <a:pt x="0" y="4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1" y="145"/>
                    <a:pt x="4" y="145"/>
                  </a:cubicBezTo>
                  <a:cubicBezTo>
                    <a:pt x="6" y="145"/>
                    <a:pt x="8" y="143"/>
                    <a:pt x="8" y="14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0"/>
            <p:cNvSpPr>
              <a:spLocks/>
            </p:cNvSpPr>
            <p:nvPr/>
          </p:nvSpPr>
          <p:spPr bwMode="auto">
            <a:xfrm>
              <a:off x="11395075" y="4175125"/>
              <a:ext cx="249237" cy="125412"/>
            </a:xfrm>
            <a:custGeom>
              <a:avLst/>
              <a:gdLst>
                <a:gd name="T0" fmla="*/ 0 w 66"/>
                <a:gd name="T1" fmla="*/ 33 h 33"/>
                <a:gd name="T2" fmla="*/ 33 w 66"/>
                <a:gd name="T3" fmla="*/ 0 h 33"/>
                <a:gd name="T4" fmla="*/ 66 w 66"/>
                <a:gd name="T5" fmla="*/ 33 h 33"/>
                <a:gd name="T6" fmla="*/ 0 w 66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33">
                  <a:moveTo>
                    <a:pt x="0" y="33"/>
                  </a:moveTo>
                  <a:cubicBezTo>
                    <a:pt x="0" y="14"/>
                    <a:pt x="14" y="0"/>
                    <a:pt x="33" y="0"/>
                  </a:cubicBezTo>
                  <a:cubicBezTo>
                    <a:pt x="51" y="0"/>
                    <a:pt x="66" y="14"/>
                    <a:pt x="66" y="33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Rectangle 11"/>
            <p:cNvSpPr>
              <a:spLocks noChangeArrowheads="1"/>
            </p:cNvSpPr>
            <p:nvPr/>
          </p:nvSpPr>
          <p:spPr bwMode="auto">
            <a:xfrm>
              <a:off x="11383963" y="4265613"/>
              <a:ext cx="271462" cy="57150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12"/>
            <p:cNvSpPr>
              <a:spLocks noChangeArrowheads="1"/>
            </p:cNvSpPr>
            <p:nvPr/>
          </p:nvSpPr>
          <p:spPr bwMode="auto">
            <a:xfrm>
              <a:off x="10831513" y="2432050"/>
              <a:ext cx="1373187" cy="1179512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3"/>
            <p:cNvSpPr>
              <a:spLocks/>
            </p:cNvSpPr>
            <p:nvPr/>
          </p:nvSpPr>
          <p:spPr bwMode="auto">
            <a:xfrm>
              <a:off x="11015663" y="2424113"/>
              <a:ext cx="1008062" cy="1195387"/>
            </a:xfrm>
            <a:custGeom>
              <a:avLst/>
              <a:gdLst>
                <a:gd name="T0" fmla="*/ 266 w 268"/>
                <a:gd name="T1" fmla="*/ 159 h 318"/>
                <a:gd name="T2" fmla="*/ 264 w 268"/>
                <a:gd name="T3" fmla="*/ 159 h 318"/>
                <a:gd name="T4" fmla="*/ 226 w 268"/>
                <a:gd name="T5" fmla="*/ 269 h 318"/>
                <a:gd name="T6" fmla="*/ 134 w 268"/>
                <a:gd name="T7" fmla="*/ 315 h 318"/>
                <a:gd name="T8" fmla="*/ 42 w 268"/>
                <a:gd name="T9" fmla="*/ 269 h 318"/>
                <a:gd name="T10" fmla="*/ 3 w 268"/>
                <a:gd name="T11" fmla="*/ 159 h 318"/>
                <a:gd name="T12" fmla="*/ 42 w 268"/>
                <a:gd name="T13" fmla="*/ 49 h 318"/>
                <a:gd name="T14" fmla="*/ 134 w 268"/>
                <a:gd name="T15" fmla="*/ 4 h 318"/>
                <a:gd name="T16" fmla="*/ 226 w 268"/>
                <a:gd name="T17" fmla="*/ 49 h 318"/>
                <a:gd name="T18" fmla="*/ 264 w 268"/>
                <a:gd name="T19" fmla="*/ 159 h 318"/>
                <a:gd name="T20" fmla="*/ 266 w 268"/>
                <a:gd name="T21" fmla="*/ 159 h 318"/>
                <a:gd name="T22" fmla="*/ 268 w 268"/>
                <a:gd name="T23" fmla="*/ 159 h 318"/>
                <a:gd name="T24" fmla="*/ 228 w 268"/>
                <a:gd name="T25" fmla="*/ 47 h 318"/>
                <a:gd name="T26" fmla="*/ 134 w 268"/>
                <a:gd name="T27" fmla="*/ 0 h 318"/>
                <a:gd name="T28" fmla="*/ 39 w 268"/>
                <a:gd name="T29" fmla="*/ 47 h 318"/>
                <a:gd name="T30" fmla="*/ 0 w 268"/>
                <a:gd name="T31" fmla="*/ 159 h 318"/>
                <a:gd name="T32" fmla="*/ 39 w 268"/>
                <a:gd name="T33" fmla="*/ 271 h 318"/>
                <a:gd name="T34" fmla="*/ 134 w 268"/>
                <a:gd name="T35" fmla="*/ 318 h 318"/>
                <a:gd name="T36" fmla="*/ 228 w 268"/>
                <a:gd name="T37" fmla="*/ 271 h 318"/>
                <a:gd name="T38" fmla="*/ 268 w 268"/>
                <a:gd name="T39" fmla="*/ 159 h 318"/>
                <a:gd name="T40" fmla="*/ 266 w 268"/>
                <a:gd name="T41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18">
                  <a:moveTo>
                    <a:pt x="266" y="159"/>
                  </a:moveTo>
                  <a:cubicBezTo>
                    <a:pt x="264" y="159"/>
                    <a:pt x="264" y="159"/>
                    <a:pt x="264" y="159"/>
                  </a:cubicBezTo>
                  <a:cubicBezTo>
                    <a:pt x="264" y="202"/>
                    <a:pt x="250" y="241"/>
                    <a:pt x="226" y="269"/>
                  </a:cubicBezTo>
                  <a:cubicBezTo>
                    <a:pt x="202" y="297"/>
                    <a:pt x="170" y="315"/>
                    <a:pt x="134" y="315"/>
                  </a:cubicBezTo>
                  <a:cubicBezTo>
                    <a:pt x="98" y="315"/>
                    <a:pt x="65" y="297"/>
                    <a:pt x="42" y="269"/>
                  </a:cubicBezTo>
                  <a:cubicBezTo>
                    <a:pt x="18" y="241"/>
                    <a:pt x="3" y="202"/>
                    <a:pt x="3" y="159"/>
                  </a:cubicBezTo>
                  <a:cubicBezTo>
                    <a:pt x="3" y="116"/>
                    <a:pt x="18" y="77"/>
                    <a:pt x="42" y="49"/>
                  </a:cubicBezTo>
                  <a:cubicBezTo>
                    <a:pt x="65" y="21"/>
                    <a:pt x="98" y="4"/>
                    <a:pt x="134" y="4"/>
                  </a:cubicBezTo>
                  <a:cubicBezTo>
                    <a:pt x="170" y="4"/>
                    <a:pt x="202" y="21"/>
                    <a:pt x="226" y="49"/>
                  </a:cubicBezTo>
                  <a:cubicBezTo>
                    <a:pt x="250" y="77"/>
                    <a:pt x="264" y="116"/>
                    <a:pt x="264" y="159"/>
                  </a:cubicBezTo>
                  <a:cubicBezTo>
                    <a:pt x="266" y="159"/>
                    <a:pt x="266" y="159"/>
                    <a:pt x="266" y="159"/>
                  </a:cubicBezTo>
                  <a:cubicBezTo>
                    <a:pt x="268" y="159"/>
                    <a:pt x="268" y="159"/>
                    <a:pt x="268" y="159"/>
                  </a:cubicBezTo>
                  <a:cubicBezTo>
                    <a:pt x="268" y="115"/>
                    <a:pt x="253" y="76"/>
                    <a:pt x="228" y="47"/>
                  </a:cubicBezTo>
                  <a:cubicBezTo>
                    <a:pt x="204" y="18"/>
                    <a:pt x="171" y="0"/>
                    <a:pt x="134" y="0"/>
                  </a:cubicBezTo>
                  <a:cubicBezTo>
                    <a:pt x="97" y="0"/>
                    <a:pt x="63" y="18"/>
                    <a:pt x="39" y="47"/>
                  </a:cubicBezTo>
                  <a:cubicBezTo>
                    <a:pt x="15" y="76"/>
                    <a:pt x="0" y="115"/>
                    <a:pt x="0" y="159"/>
                  </a:cubicBezTo>
                  <a:cubicBezTo>
                    <a:pt x="0" y="203"/>
                    <a:pt x="15" y="243"/>
                    <a:pt x="39" y="271"/>
                  </a:cubicBezTo>
                  <a:cubicBezTo>
                    <a:pt x="63" y="300"/>
                    <a:pt x="97" y="318"/>
                    <a:pt x="134" y="318"/>
                  </a:cubicBezTo>
                  <a:cubicBezTo>
                    <a:pt x="171" y="318"/>
                    <a:pt x="204" y="300"/>
                    <a:pt x="228" y="271"/>
                  </a:cubicBezTo>
                  <a:cubicBezTo>
                    <a:pt x="253" y="243"/>
                    <a:pt x="268" y="203"/>
                    <a:pt x="268" y="159"/>
                  </a:cubicBezTo>
                  <a:lnTo>
                    <a:pt x="266" y="159"/>
                  </a:ln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4"/>
            <p:cNvSpPr>
              <a:spLocks/>
            </p:cNvSpPr>
            <p:nvPr/>
          </p:nvSpPr>
          <p:spPr bwMode="auto">
            <a:xfrm>
              <a:off x="11309350" y="2424113"/>
              <a:ext cx="417512" cy="1195387"/>
            </a:xfrm>
            <a:custGeom>
              <a:avLst/>
              <a:gdLst>
                <a:gd name="T0" fmla="*/ 109 w 111"/>
                <a:gd name="T1" fmla="*/ 159 h 318"/>
                <a:gd name="T2" fmla="*/ 108 w 111"/>
                <a:gd name="T3" fmla="*/ 159 h 318"/>
                <a:gd name="T4" fmla="*/ 92 w 111"/>
                <a:gd name="T5" fmla="*/ 270 h 318"/>
                <a:gd name="T6" fmla="*/ 75 w 111"/>
                <a:gd name="T7" fmla="*/ 303 h 318"/>
                <a:gd name="T8" fmla="*/ 56 w 111"/>
                <a:gd name="T9" fmla="*/ 315 h 318"/>
                <a:gd name="T10" fmla="*/ 36 w 111"/>
                <a:gd name="T11" fmla="*/ 303 h 318"/>
                <a:gd name="T12" fmla="*/ 13 w 111"/>
                <a:gd name="T13" fmla="*/ 247 h 318"/>
                <a:gd name="T14" fmla="*/ 4 w 111"/>
                <a:gd name="T15" fmla="*/ 159 h 318"/>
                <a:gd name="T16" fmla="*/ 20 w 111"/>
                <a:gd name="T17" fmla="*/ 48 h 318"/>
                <a:gd name="T18" fmla="*/ 36 w 111"/>
                <a:gd name="T19" fmla="*/ 15 h 318"/>
                <a:gd name="T20" fmla="*/ 56 w 111"/>
                <a:gd name="T21" fmla="*/ 4 h 318"/>
                <a:gd name="T22" fmla="*/ 75 w 111"/>
                <a:gd name="T23" fmla="*/ 15 h 318"/>
                <a:gd name="T24" fmla="*/ 99 w 111"/>
                <a:gd name="T25" fmla="*/ 72 h 318"/>
                <a:gd name="T26" fmla="*/ 108 w 111"/>
                <a:gd name="T27" fmla="*/ 159 h 318"/>
                <a:gd name="T28" fmla="*/ 109 w 111"/>
                <a:gd name="T29" fmla="*/ 159 h 318"/>
                <a:gd name="T30" fmla="*/ 111 w 111"/>
                <a:gd name="T31" fmla="*/ 159 h 318"/>
                <a:gd name="T32" fmla="*/ 95 w 111"/>
                <a:gd name="T33" fmla="*/ 47 h 318"/>
                <a:gd name="T34" fmla="*/ 78 w 111"/>
                <a:gd name="T35" fmla="*/ 13 h 318"/>
                <a:gd name="T36" fmla="*/ 56 w 111"/>
                <a:gd name="T37" fmla="*/ 0 h 318"/>
                <a:gd name="T38" fmla="*/ 34 w 111"/>
                <a:gd name="T39" fmla="*/ 13 h 318"/>
                <a:gd name="T40" fmla="*/ 10 w 111"/>
                <a:gd name="T41" fmla="*/ 71 h 318"/>
                <a:gd name="T42" fmla="*/ 0 w 111"/>
                <a:gd name="T43" fmla="*/ 159 h 318"/>
                <a:gd name="T44" fmla="*/ 16 w 111"/>
                <a:gd name="T45" fmla="*/ 271 h 318"/>
                <a:gd name="T46" fmla="*/ 34 w 111"/>
                <a:gd name="T47" fmla="*/ 305 h 318"/>
                <a:gd name="T48" fmla="*/ 56 w 111"/>
                <a:gd name="T49" fmla="*/ 318 h 318"/>
                <a:gd name="T50" fmla="*/ 78 w 111"/>
                <a:gd name="T51" fmla="*/ 305 h 318"/>
                <a:gd name="T52" fmla="*/ 102 w 111"/>
                <a:gd name="T53" fmla="*/ 247 h 318"/>
                <a:gd name="T54" fmla="*/ 111 w 111"/>
                <a:gd name="T55" fmla="*/ 159 h 318"/>
                <a:gd name="T56" fmla="*/ 109 w 111"/>
                <a:gd name="T57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1" h="318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108" y="202"/>
                    <a:pt x="102" y="241"/>
                    <a:pt x="92" y="270"/>
                  </a:cubicBezTo>
                  <a:cubicBezTo>
                    <a:pt x="87" y="284"/>
                    <a:pt x="82" y="295"/>
                    <a:pt x="75" y="303"/>
                  </a:cubicBezTo>
                  <a:cubicBezTo>
                    <a:pt x="69" y="311"/>
                    <a:pt x="63" y="315"/>
                    <a:pt x="56" y="315"/>
                  </a:cubicBezTo>
                  <a:cubicBezTo>
                    <a:pt x="49" y="315"/>
                    <a:pt x="43" y="311"/>
                    <a:pt x="36" y="303"/>
                  </a:cubicBezTo>
                  <a:cubicBezTo>
                    <a:pt x="27" y="291"/>
                    <a:pt x="19" y="272"/>
                    <a:pt x="13" y="247"/>
                  </a:cubicBezTo>
                  <a:cubicBezTo>
                    <a:pt x="7" y="222"/>
                    <a:pt x="4" y="192"/>
                    <a:pt x="4" y="159"/>
                  </a:cubicBezTo>
                  <a:cubicBezTo>
                    <a:pt x="4" y="116"/>
                    <a:pt x="10" y="77"/>
                    <a:pt x="20" y="48"/>
                  </a:cubicBezTo>
                  <a:cubicBezTo>
                    <a:pt x="24" y="34"/>
                    <a:pt x="30" y="23"/>
                    <a:pt x="36" y="15"/>
                  </a:cubicBezTo>
                  <a:cubicBezTo>
                    <a:pt x="43" y="7"/>
                    <a:pt x="49" y="4"/>
                    <a:pt x="56" y="4"/>
                  </a:cubicBezTo>
                  <a:cubicBezTo>
                    <a:pt x="63" y="4"/>
                    <a:pt x="69" y="7"/>
                    <a:pt x="75" y="15"/>
                  </a:cubicBezTo>
                  <a:cubicBezTo>
                    <a:pt x="85" y="27"/>
                    <a:pt x="93" y="47"/>
                    <a:pt x="99" y="72"/>
                  </a:cubicBezTo>
                  <a:cubicBezTo>
                    <a:pt x="104" y="96"/>
                    <a:pt x="108" y="127"/>
                    <a:pt x="108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15"/>
                    <a:pt x="105" y="76"/>
                    <a:pt x="95" y="47"/>
                  </a:cubicBezTo>
                  <a:cubicBezTo>
                    <a:pt x="90" y="33"/>
                    <a:pt x="85" y="21"/>
                    <a:pt x="78" y="13"/>
                  </a:cubicBezTo>
                  <a:cubicBezTo>
                    <a:pt x="71" y="5"/>
                    <a:pt x="64" y="0"/>
                    <a:pt x="56" y="0"/>
                  </a:cubicBezTo>
                  <a:cubicBezTo>
                    <a:pt x="48" y="0"/>
                    <a:pt x="40" y="5"/>
                    <a:pt x="34" y="13"/>
                  </a:cubicBezTo>
                  <a:cubicBezTo>
                    <a:pt x="24" y="25"/>
                    <a:pt x="16" y="46"/>
                    <a:pt x="10" y="71"/>
                  </a:cubicBezTo>
                  <a:cubicBezTo>
                    <a:pt x="4" y="96"/>
                    <a:pt x="0" y="126"/>
                    <a:pt x="0" y="159"/>
                  </a:cubicBezTo>
                  <a:cubicBezTo>
                    <a:pt x="0" y="203"/>
                    <a:pt x="7" y="242"/>
                    <a:pt x="16" y="271"/>
                  </a:cubicBezTo>
                  <a:cubicBezTo>
                    <a:pt x="21" y="285"/>
                    <a:pt x="27" y="297"/>
                    <a:pt x="34" y="305"/>
                  </a:cubicBezTo>
                  <a:cubicBezTo>
                    <a:pt x="40" y="313"/>
                    <a:pt x="48" y="318"/>
                    <a:pt x="56" y="318"/>
                  </a:cubicBezTo>
                  <a:cubicBezTo>
                    <a:pt x="64" y="318"/>
                    <a:pt x="71" y="313"/>
                    <a:pt x="78" y="305"/>
                  </a:cubicBezTo>
                  <a:cubicBezTo>
                    <a:pt x="88" y="293"/>
                    <a:pt x="96" y="273"/>
                    <a:pt x="102" y="247"/>
                  </a:cubicBezTo>
                  <a:cubicBezTo>
                    <a:pt x="108" y="222"/>
                    <a:pt x="111" y="192"/>
                    <a:pt x="111" y="159"/>
                  </a:cubicBezTo>
                  <a:lnTo>
                    <a:pt x="109" y="159"/>
                  </a:ln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5"/>
            <p:cNvSpPr>
              <a:spLocks/>
            </p:cNvSpPr>
            <p:nvPr/>
          </p:nvSpPr>
          <p:spPr bwMode="auto">
            <a:xfrm>
              <a:off x="11252200" y="2308225"/>
              <a:ext cx="530225" cy="165100"/>
            </a:xfrm>
            <a:custGeom>
              <a:avLst/>
              <a:gdLst>
                <a:gd name="T0" fmla="*/ 141 w 141"/>
                <a:gd name="T1" fmla="*/ 44 h 44"/>
                <a:gd name="T2" fmla="*/ 0 w 141"/>
                <a:gd name="T3" fmla="*/ 44 h 44"/>
                <a:gd name="T4" fmla="*/ 0 w 141"/>
                <a:gd name="T5" fmla="*/ 44 h 44"/>
                <a:gd name="T6" fmla="*/ 43 w 141"/>
                <a:gd name="T7" fmla="*/ 0 h 44"/>
                <a:gd name="T8" fmla="*/ 98 w 141"/>
                <a:gd name="T9" fmla="*/ 0 h 44"/>
                <a:gd name="T10" fmla="*/ 141 w 141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44">
                  <a:moveTo>
                    <a:pt x="141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0"/>
                    <a:pt x="20" y="0"/>
                    <a:pt x="43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22" y="0"/>
                    <a:pt x="141" y="20"/>
                    <a:pt x="141" y="44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"/>
            <p:cNvSpPr>
              <a:spLocks/>
            </p:cNvSpPr>
            <p:nvPr/>
          </p:nvSpPr>
          <p:spPr bwMode="auto">
            <a:xfrm>
              <a:off x="11252200" y="3570288"/>
              <a:ext cx="530225" cy="161925"/>
            </a:xfrm>
            <a:custGeom>
              <a:avLst/>
              <a:gdLst>
                <a:gd name="T0" fmla="*/ 98 w 141"/>
                <a:gd name="T1" fmla="*/ 43 h 43"/>
                <a:gd name="T2" fmla="*/ 43 w 141"/>
                <a:gd name="T3" fmla="*/ 43 h 43"/>
                <a:gd name="T4" fmla="*/ 0 w 141"/>
                <a:gd name="T5" fmla="*/ 0 h 43"/>
                <a:gd name="T6" fmla="*/ 141 w 141"/>
                <a:gd name="T7" fmla="*/ 0 h 43"/>
                <a:gd name="T8" fmla="*/ 98 w 141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43">
                  <a:moveTo>
                    <a:pt x="98" y="43"/>
                  </a:moveTo>
                  <a:cubicBezTo>
                    <a:pt x="43" y="43"/>
                    <a:pt x="43" y="43"/>
                    <a:pt x="43" y="43"/>
                  </a:cubicBezTo>
                  <a:cubicBezTo>
                    <a:pt x="20" y="43"/>
                    <a:pt x="0" y="24"/>
                    <a:pt x="0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1" y="24"/>
                    <a:pt x="122" y="43"/>
                    <a:pt x="98" y="43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Oval 17"/>
            <p:cNvSpPr>
              <a:spLocks noChangeArrowheads="1"/>
            </p:cNvSpPr>
            <p:nvPr/>
          </p:nvSpPr>
          <p:spPr bwMode="auto">
            <a:xfrm>
              <a:off x="11455400" y="3897313"/>
              <a:ext cx="136525" cy="134937"/>
            </a:xfrm>
            <a:prstGeom prst="ellipse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7" name="组合 356"/>
          <p:cNvGrpSpPr/>
          <p:nvPr/>
        </p:nvGrpSpPr>
        <p:grpSpPr>
          <a:xfrm>
            <a:off x="9667433" y="4763"/>
            <a:ext cx="705292" cy="4732726"/>
            <a:chOff x="9667433" y="4763"/>
            <a:chExt cx="705292" cy="4732726"/>
          </a:xfrm>
        </p:grpSpPr>
        <p:sp>
          <p:nvSpPr>
            <p:cNvPr id="192" name="Freeform 47"/>
            <p:cNvSpPr>
              <a:spLocks/>
            </p:cNvSpPr>
            <p:nvPr/>
          </p:nvSpPr>
          <p:spPr bwMode="auto">
            <a:xfrm>
              <a:off x="9996488" y="4763"/>
              <a:ext cx="30162" cy="1544637"/>
            </a:xfrm>
            <a:custGeom>
              <a:avLst/>
              <a:gdLst>
                <a:gd name="T0" fmla="*/ 8 w 8"/>
                <a:gd name="T1" fmla="*/ 407 h 411"/>
                <a:gd name="T2" fmla="*/ 8 w 8"/>
                <a:gd name="T3" fmla="*/ 4 h 411"/>
                <a:gd name="T4" fmla="*/ 4 w 8"/>
                <a:gd name="T5" fmla="*/ 0 h 411"/>
                <a:gd name="T6" fmla="*/ 0 w 8"/>
                <a:gd name="T7" fmla="*/ 4 h 411"/>
                <a:gd name="T8" fmla="*/ 0 w 8"/>
                <a:gd name="T9" fmla="*/ 407 h 411"/>
                <a:gd name="T10" fmla="*/ 4 w 8"/>
                <a:gd name="T11" fmla="*/ 411 h 411"/>
                <a:gd name="T12" fmla="*/ 8 w 8"/>
                <a:gd name="T13" fmla="*/ 40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11">
                  <a:moveTo>
                    <a:pt x="8" y="407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0" y="409"/>
                    <a:pt x="2" y="411"/>
                    <a:pt x="4" y="411"/>
                  </a:cubicBezTo>
                  <a:cubicBezTo>
                    <a:pt x="6" y="411"/>
                    <a:pt x="8" y="409"/>
                    <a:pt x="8" y="407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Oval 48"/>
            <p:cNvSpPr>
              <a:spLocks noChangeArrowheads="1"/>
            </p:cNvSpPr>
            <p:nvPr/>
          </p:nvSpPr>
          <p:spPr bwMode="auto">
            <a:xfrm>
              <a:off x="9963150" y="1450975"/>
              <a:ext cx="101600" cy="101600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49"/>
            <p:cNvSpPr>
              <a:spLocks/>
            </p:cNvSpPr>
            <p:nvPr/>
          </p:nvSpPr>
          <p:spPr bwMode="auto">
            <a:xfrm>
              <a:off x="9809163" y="1489075"/>
              <a:ext cx="409575" cy="517525"/>
            </a:xfrm>
            <a:custGeom>
              <a:avLst/>
              <a:gdLst>
                <a:gd name="T0" fmla="*/ 8 w 109"/>
                <a:gd name="T1" fmla="*/ 135 h 138"/>
                <a:gd name="T2" fmla="*/ 54 w 109"/>
                <a:gd name="T3" fmla="*/ 15 h 138"/>
                <a:gd name="T4" fmla="*/ 100 w 109"/>
                <a:gd name="T5" fmla="*/ 135 h 138"/>
                <a:gd name="T6" fmla="*/ 106 w 109"/>
                <a:gd name="T7" fmla="*/ 138 h 138"/>
                <a:gd name="T8" fmla="*/ 108 w 109"/>
                <a:gd name="T9" fmla="*/ 132 h 138"/>
                <a:gd name="T10" fmla="*/ 58 w 109"/>
                <a:gd name="T11" fmla="*/ 2 h 138"/>
                <a:gd name="T12" fmla="*/ 54 w 109"/>
                <a:gd name="T13" fmla="*/ 0 h 138"/>
                <a:gd name="T14" fmla="*/ 51 w 109"/>
                <a:gd name="T15" fmla="*/ 2 h 138"/>
                <a:gd name="T16" fmla="*/ 1 w 109"/>
                <a:gd name="T17" fmla="*/ 132 h 138"/>
                <a:gd name="T18" fmla="*/ 3 w 109"/>
                <a:gd name="T19" fmla="*/ 138 h 138"/>
                <a:gd name="T20" fmla="*/ 8 w 109"/>
                <a:gd name="T21" fmla="*/ 1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38">
                  <a:moveTo>
                    <a:pt x="8" y="135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1" y="137"/>
                    <a:pt x="103" y="138"/>
                    <a:pt x="106" y="138"/>
                  </a:cubicBezTo>
                  <a:cubicBezTo>
                    <a:pt x="108" y="137"/>
                    <a:pt x="109" y="135"/>
                    <a:pt x="108" y="13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7" y="1"/>
                    <a:pt x="56" y="0"/>
                    <a:pt x="54" y="0"/>
                  </a:cubicBezTo>
                  <a:cubicBezTo>
                    <a:pt x="53" y="0"/>
                    <a:pt x="51" y="1"/>
                    <a:pt x="51" y="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1" y="137"/>
                    <a:pt x="3" y="138"/>
                  </a:cubicBezTo>
                  <a:cubicBezTo>
                    <a:pt x="5" y="138"/>
                    <a:pt x="7" y="137"/>
                    <a:pt x="8" y="135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0"/>
            <p:cNvSpPr>
              <a:spLocks/>
            </p:cNvSpPr>
            <p:nvPr/>
          </p:nvSpPr>
          <p:spPr bwMode="auto">
            <a:xfrm>
              <a:off x="9680575" y="1887538"/>
              <a:ext cx="666750" cy="203200"/>
            </a:xfrm>
            <a:custGeom>
              <a:avLst/>
              <a:gdLst>
                <a:gd name="T0" fmla="*/ 177 w 177"/>
                <a:gd name="T1" fmla="*/ 54 h 54"/>
                <a:gd name="T2" fmla="*/ 0 w 177"/>
                <a:gd name="T3" fmla="*/ 54 h 54"/>
                <a:gd name="T4" fmla="*/ 0 w 177"/>
                <a:gd name="T5" fmla="*/ 54 h 54"/>
                <a:gd name="T6" fmla="*/ 54 w 177"/>
                <a:gd name="T7" fmla="*/ 0 h 54"/>
                <a:gd name="T8" fmla="*/ 122 w 177"/>
                <a:gd name="T9" fmla="*/ 0 h 54"/>
                <a:gd name="T10" fmla="*/ 177 w 177"/>
                <a:gd name="T11" fmla="*/ 54 h 54"/>
                <a:gd name="T12" fmla="*/ 177 w 177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54">
                  <a:moveTo>
                    <a:pt x="177" y="5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52" y="0"/>
                    <a:pt x="177" y="24"/>
                    <a:pt x="177" y="54"/>
                  </a:cubicBezTo>
                  <a:cubicBezTo>
                    <a:pt x="177" y="54"/>
                    <a:pt x="177" y="54"/>
                    <a:pt x="177" y="54"/>
                  </a:cubicBezTo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5" name="组合 354"/>
            <p:cNvGrpSpPr/>
            <p:nvPr/>
          </p:nvGrpSpPr>
          <p:grpSpPr>
            <a:xfrm>
              <a:off x="9675812" y="2100263"/>
              <a:ext cx="696913" cy="998537"/>
              <a:chOff x="9474200" y="2071688"/>
              <a:chExt cx="1079500" cy="1322387"/>
            </a:xfrm>
          </p:grpSpPr>
          <p:sp>
            <p:nvSpPr>
              <p:cNvPr id="197" name="Freeform 52"/>
              <p:cNvSpPr>
                <a:spLocks noEditPoints="1"/>
              </p:cNvSpPr>
              <p:nvPr/>
            </p:nvSpPr>
            <p:spPr bwMode="auto">
              <a:xfrm>
                <a:off x="10523538" y="2082800"/>
                <a:ext cx="26987" cy="612775"/>
              </a:xfrm>
              <a:custGeom>
                <a:avLst/>
                <a:gdLst>
                  <a:gd name="T0" fmla="*/ 5 w 7"/>
                  <a:gd name="T1" fmla="*/ 155 h 163"/>
                  <a:gd name="T2" fmla="*/ 0 w 7"/>
                  <a:gd name="T3" fmla="*/ 157 h 163"/>
                  <a:gd name="T4" fmla="*/ 4 w 7"/>
                  <a:gd name="T5" fmla="*/ 163 h 163"/>
                  <a:gd name="T6" fmla="*/ 5 w 7"/>
                  <a:gd name="T7" fmla="*/ 155 h 163"/>
                  <a:gd name="T8" fmla="*/ 7 w 7"/>
                  <a:gd name="T9" fmla="*/ 0 h 163"/>
                  <a:gd name="T10" fmla="*/ 0 w 7"/>
                  <a:gd name="T11" fmla="*/ 13 h 163"/>
                  <a:gd name="T12" fmla="*/ 5 w 7"/>
                  <a:gd name="T13" fmla="*/ 15 h 163"/>
                  <a:gd name="T14" fmla="*/ 7 w 7"/>
                  <a:gd name="T15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63">
                    <a:moveTo>
                      <a:pt x="5" y="155"/>
                    </a:moveTo>
                    <a:cubicBezTo>
                      <a:pt x="4" y="156"/>
                      <a:pt x="2" y="156"/>
                      <a:pt x="0" y="157"/>
                    </a:cubicBezTo>
                    <a:cubicBezTo>
                      <a:pt x="1" y="159"/>
                      <a:pt x="3" y="161"/>
                      <a:pt x="4" y="163"/>
                    </a:cubicBezTo>
                    <a:cubicBezTo>
                      <a:pt x="5" y="155"/>
                      <a:pt x="5" y="155"/>
                      <a:pt x="5" y="155"/>
                    </a:cubicBezTo>
                    <a:moveTo>
                      <a:pt x="7" y="0"/>
                    </a:moveTo>
                    <a:cubicBezTo>
                      <a:pt x="5" y="4"/>
                      <a:pt x="3" y="9"/>
                      <a:pt x="0" y="13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53"/>
              <p:cNvSpPr>
                <a:spLocks noEditPoints="1"/>
              </p:cNvSpPr>
              <p:nvPr/>
            </p:nvSpPr>
            <p:spPr bwMode="auto">
              <a:xfrm>
                <a:off x="10466388" y="2143125"/>
                <a:ext cx="87312" cy="517525"/>
              </a:xfrm>
              <a:custGeom>
                <a:avLst/>
                <a:gdLst>
                  <a:gd name="T0" fmla="*/ 21 w 23"/>
                  <a:gd name="T1" fmla="*/ 109 h 138"/>
                  <a:gd name="T2" fmla="*/ 0 w 23"/>
                  <a:gd name="T3" fmla="*/ 124 h 138"/>
                  <a:gd name="T4" fmla="*/ 13 w 23"/>
                  <a:gd name="T5" fmla="*/ 138 h 138"/>
                  <a:gd name="T6" fmla="*/ 21 w 23"/>
                  <a:gd name="T7" fmla="*/ 134 h 138"/>
                  <a:gd name="T8" fmla="*/ 23 w 23"/>
                  <a:gd name="T9" fmla="*/ 122 h 138"/>
                  <a:gd name="T10" fmla="*/ 21 w 23"/>
                  <a:gd name="T11" fmla="*/ 109 h 138"/>
                  <a:gd name="T12" fmla="*/ 13 w 23"/>
                  <a:gd name="T13" fmla="*/ 0 h 138"/>
                  <a:gd name="T14" fmla="*/ 0 w 23"/>
                  <a:gd name="T15" fmla="*/ 14 h 138"/>
                  <a:gd name="T16" fmla="*/ 19 w 23"/>
                  <a:gd name="T17" fmla="*/ 27 h 138"/>
                  <a:gd name="T18" fmla="*/ 17 w 23"/>
                  <a:gd name="T19" fmla="*/ 16 h 138"/>
                  <a:gd name="T20" fmla="*/ 19 w 23"/>
                  <a:gd name="T21" fmla="*/ 3 h 138"/>
                  <a:gd name="T22" fmla="*/ 13 w 23"/>
                  <a:gd name="T2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38">
                    <a:moveTo>
                      <a:pt x="21" y="109"/>
                    </a:moveTo>
                    <a:cubicBezTo>
                      <a:pt x="15" y="115"/>
                      <a:pt x="8" y="120"/>
                      <a:pt x="0" y="124"/>
                    </a:cubicBezTo>
                    <a:cubicBezTo>
                      <a:pt x="5" y="128"/>
                      <a:pt x="10" y="133"/>
                      <a:pt x="13" y="138"/>
                    </a:cubicBezTo>
                    <a:cubicBezTo>
                      <a:pt x="16" y="137"/>
                      <a:pt x="18" y="136"/>
                      <a:pt x="21" y="134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1" y="109"/>
                      <a:pt x="21" y="109"/>
                      <a:pt x="21" y="109"/>
                    </a:cubicBezTo>
                    <a:moveTo>
                      <a:pt x="13" y="0"/>
                    </a:moveTo>
                    <a:cubicBezTo>
                      <a:pt x="9" y="5"/>
                      <a:pt x="5" y="10"/>
                      <a:pt x="0" y="14"/>
                    </a:cubicBezTo>
                    <a:cubicBezTo>
                      <a:pt x="7" y="17"/>
                      <a:pt x="13" y="22"/>
                      <a:pt x="19" y="2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7" y="2"/>
                      <a:pt x="15" y="1"/>
                      <a:pt x="1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54"/>
              <p:cNvSpPr>
                <a:spLocks noEditPoints="1"/>
              </p:cNvSpPr>
              <p:nvPr/>
            </p:nvSpPr>
            <p:spPr bwMode="auto">
              <a:xfrm>
                <a:off x="10515600" y="2132013"/>
                <a:ext cx="30162" cy="539750"/>
              </a:xfrm>
              <a:custGeom>
                <a:avLst/>
                <a:gdLst>
                  <a:gd name="T0" fmla="*/ 8 w 8"/>
                  <a:gd name="T1" fmla="*/ 137 h 144"/>
                  <a:gd name="T2" fmla="*/ 0 w 8"/>
                  <a:gd name="T3" fmla="*/ 141 h 144"/>
                  <a:gd name="T4" fmla="*/ 2 w 8"/>
                  <a:gd name="T5" fmla="*/ 144 h 144"/>
                  <a:gd name="T6" fmla="*/ 7 w 8"/>
                  <a:gd name="T7" fmla="*/ 142 h 144"/>
                  <a:gd name="T8" fmla="*/ 8 w 8"/>
                  <a:gd name="T9" fmla="*/ 137 h 144"/>
                  <a:gd name="T10" fmla="*/ 2 w 8"/>
                  <a:gd name="T11" fmla="*/ 0 h 144"/>
                  <a:gd name="T12" fmla="*/ 0 w 8"/>
                  <a:gd name="T13" fmla="*/ 3 h 144"/>
                  <a:gd name="T14" fmla="*/ 6 w 8"/>
                  <a:gd name="T15" fmla="*/ 6 h 144"/>
                  <a:gd name="T16" fmla="*/ 7 w 8"/>
                  <a:gd name="T17" fmla="*/ 2 h 144"/>
                  <a:gd name="T18" fmla="*/ 2 w 8"/>
                  <a:gd name="T1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4">
                    <a:moveTo>
                      <a:pt x="8" y="137"/>
                    </a:moveTo>
                    <a:cubicBezTo>
                      <a:pt x="5" y="139"/>
                      <a:pt x="3" y="140"/>
                      <a:pt x="0" y="141"/>
                    </a:cubicBezTo>
                    <a:cubicBezTo>
                      <a:pt x="1" y="142"/>
                      <a:pt x="2" y="143"/>
                      <a:pt x="2" y="144"/>
                    </a:cubicBezTo>
                    <a:cubicBezTo>
                      <a:pt x="4" y="143"/>
                      <a:pt x="6" y="143"/>
                      <a:pt x="7" y="142"/>
                    </a:cubicBezTo>
                    <a:cubicBezTo>
                      <a:pt x="8" y="137"/>
                      <a:pt x="8" y="137"/>
                      <a:pt x="8" y="137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" y="4"/>
                      <a:pt x="4" y="5"/>
                      <a:pt x="6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4" y="1"/>
                      <a:pt x="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55"/>
              <p:cNvSpPr>
                <a:spLocks/>
              </p:cNvSpPr>
              <p:nvPr/>
            </p:nvSpPr>
            <p:spPr bwMode="auto">
              <a:xfrm>
                <a:off x="10388600" y="2206625"/>
                <a:ext cx="165100" cy="390525"/>
              </a:xfrm>
              <a:custGeom>
                <a:avLst/>
                <a:gdLst>
                  <a:gd name="T0" fmla="*/ 19 w 44"/>
                  <a:gd name="T1" fmla="*/ 0 h 104"/>
                  <a:gd name="T2" fmla="*/ 0 w 44"/>
                  <a:gd name="T3" fmla="*/ 13 h 104"/>
                  <a:gd name="T4" fmla="*/ 37 w 44"/>
                  <a:gd name="T5" fmla="*/ 52 h 104"/>
                  <a:gd name="T6" fmla="*/ 1 w 44"/>
                  <a:gd name="T7" fmla="*/ 91 h 104"/>
                  <a:gd name="T8" fmla="*/ 19 w 44"/>
                  <a:gd name="T9" fmla="*/ 104 h 104"/>
                  <a:gd name="T10" fmla="*/ 38 w 44"/>
                  <a:gd name="T11" fmla="*/ 92 h 104"/>
                  <a:gd name="T12" fmla="*/ 41 w 44"/>
                  <a:gd name="T13" fmla="*/ 88 h 104"/>
                  <a:gd name="T14" fmla="*/ 38 w 44"/>
                  <a:gd name="T15" fmla="*/ 70 h 104"/>
                  <a:gd name="T16" fmla="*/ 44 w 44"/>
                  <a:gd name="T17" fmla="*/ 35 h 104"/>
                  <a:gd name="T18" fmla="*/ 41 w 44"/>
                  <a:gd name="T19" fmla="*/ 16 h 104"/>
                  <a:gd name="T20" fmla="*/ 38 w 44"/>
                  <a:gd name="T21" fmla="*/ 12 h 104"/>
                  <a:gd name="T22" fmla="*/ 19 w 44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104">
                    <a:moveTo>
                      <a:pt x="19" y="0"/>
                    </a:moveTo>
                    <a:cubicBezTo>
                      <a:pt x="13" y="5"/>
                      <a:pt x="7" y="9"/>
                      <a:pt x="0" y="13"/>
                    </a:cubicBezTo>
                    <a:cubicBezTo>
                      <a:pt x="21" y="14"/>
                      <a:pt x="37" y="31"/>
                      <a:pt x="37" y="52"/>
                    </a:cubicBezTo>
                    <a:cubicBezTo>
                      <a:pt x="37" y="73"/>
                      <a:pt x="21" y="90"/>
                      <a:pt x="1" y="91"/>
                    </a:cubicBezTo>
                    <a:cubicBezTo>
                      <a:pt x="7" y="95"/>
                      <a:pt x="13" y="99"/>
                      <a:pt x="19" y="104"/>
                    </a:cubicBezTo>
                    <a:cubicBezTo>
                      <a:pt x="26" y="101"/>
                      <a:pt x="32" y="97"/>
                      <a:pt x="38" y="92"/>
                    </a:cubicBezTo>
                    <a:cubicBezTo>
                      <a:pt x="39" y="90"/>
                      <a:pt x="40" y="89"/>
                      <a:pt x="41" y="88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15"/>
                      <a:pt x="39" y="14"/>
                      <a:pt x="38" y="12"/>
                    </a:cubicBezTo>
                    <a:cubicBezTo>
                      <a:pt x="32" y="7"/>
                      <a:pt x="26" y="3"/>
                      <a:pt x="19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56"/>
              <p:cNvSpPr>
                <a:spLocks noEditPoints="1"/>
              </p:cNvSpPr>
              <p:nvPr/>
            </p:nvSpPr>
            <p:spPr bwMode="auto">
              <a:xfrm>
                <a:off x="10460038" y="2195513"/>
                <a:ext cx="85725" cy="412750"/>
              </a:xfrm>
              <a:custGeom>
                <a:avLst/>
                <a:gdLst>
                  <a:gd name="T0" fmla="*/ 22 w 23"/>
                  <a:gd name="T1" fmla="*/ 91 h 110"/>
                  <a:gd name="T2" fmla="*/ 19 w 23"/>
                  <a:gd name="T3" fmla="*/ 95 h 110"/>
                  <a:gd name="T4" fmla="*/ 0 w 23"/>
                  <a:gd name="T5" fmla="*/ 107 h 110"/>
                  <a:gd name="T6" fmla="*/ 2 w 23"/>
                  <a:gd name="T7" fmla="*/ 110 h 110"/>
                  <a:gd name="T8" fmla="*/ 23 w 23"/>
                  <a:gd name="T9" fmla="*/ 95 h 110"/>
                  <a:gd name="T10" fmla="*/ 22 w 23"/>
                  <a:gd name="T11" fmla="*/ 91 h 110"/>
                  <a:gd name="T12" fmla="*/ 2 w 23"/>
                  <a:gd name="T13" fmla="*/ 0 h 110"/>
                  <a:gd name="T14" fmla="*/ 0 w 23"/>
                  <a:gd name="T15" fmla="*/ 3 h 110"/>
                  <a:gd name="T16" fmla="*/ 19 w 23"/>
                  <a:gd name="T17" fmla="*/ 15 h 110"/>
                  <a:gd name="T18" fmla="*/ 22 w 23"/>
                  <a:gd name="T19" fmla="*/ 19 h 110"/>
                  <a:gd name="T20" fmla="*/ 21 w 23"/>
                  <a:gd name="T21" fmla="*/ 13 h 110"/>
                  <a:gd name="T22" fmla="*/ 2 w 23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10">
                    <a:moveTo>
                      <a:pt x="22" y="91"/>
                    </a:moveTo>
                    <a:cubicBezTo>
                      <a:pt x="21" y="92"/>
                      <a:pt x="20" y="93"/>
                      <a:pt x="19" y="95"/>
                    </a:cubicBezTo>
                    <a:cubicBezTo>
                      <a:pt x="13" y="100"/>
                      <a:pt x="7" y="104"/>
                      <a:pt x="0" y="107"/>
                    </a:cubicBezTo>
                    <a:cubicBezTo>
                      <a:pt x="1" y="108"/>
                      <a:pt x="2" y="109"/>
                      <a:pt x="2" y="110"/>
                    </a:cubicBezTo>
                    <a:cubicBezTo>
                      <a:pt x="10" y="106"/>
                      <a:pt x="17" y="101"/>
                      <a:pt x="23" y="95"/>
                    </a:cubicBezTo>
                    <a:cubicBezTo>
                      <a:pt x="22" y="91"/>
                      <a:pt x="22" y="91"/>
                      <a:pt x="22" y="91"/>
                    </a:cubicBezTo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7" y="6"/>
                      <a:pt x="13" y="10"/>
                      <a:pt x="19" y="15"/>
                    </a:cubicBezTo>
                    <a:cubicBezTo>
                      <a:pt x="20" y="17"/>
                      <a:pt x="21" y="18"/>
                      <a:pt x="22" y="1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5" y="8"/>
                      <a:pt x="9" y="3"/>
                      <a:pt x="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57"/>
              <p:cNvSpPr>
                <a:spLocks/>
              </p:cNvSpPr>
              <p:nvPr/>
            </p:nvSpPr>
            <p:spPr bwMode="auto">
              <a:xfrm>
                <a:off x="10380663" y="2266950"/>
                <a:ext cx="134937" cy="269875"/>
              </a:xfrm>
              <a:custGeom>
                <a:avLst/>
                <a:gdLst>
                  <a:gd name="T0" fmla="*/ 0 w 36"/>
                  <a:gd name="T1" fmla="*/ 0 h 72"/>
                  <a:gd name="T2" fmla="*/ 5 w 36"/>
                  <a:gd name="T3" fmla="*/ 16 h 72"/>
                  <a:gd name="T4" fmla="*/ 21 w 36"/>
                  <a:gd name="T5" fmla="*/ 36 h 72"/>
                  <a:gd name="T6" fmla="*/ 5 w 36"/>
                  <a:gd name="T7" fmla="*/ 57 h 72"/>
                  <a:gd name="T8" fmla="*/ 0 w 36"/>
                  <a:gd name="T9" fmla="*/ 72 h 72"/>
                  <a:gd name="T10" fmla="*/ 25 w 36"/>
                  <a:gd name="T11" fmla="*/ 62 h 72"/>
                  <a:gd name="T12" fmla="*/ 36 w 36"/>
                  <a:gd name="T13" fmla="*/ 36 h 72"/>
                  <a:gd name="T14" fmla="*/ 25 w 36"/>
                  <a:gd name="T15" fmla="*/ 11 h 72"/>
                  <a:gd name="T16" fmla="*/ 0 w 36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72">
                    <a:moveTo>
                      <a:pt x="0" y="0"/>
                    </a:moveTo>
                    <a:cubicBezTo>
                      <a:pt x="2" y="5"/>
                      <a:pt x="4" y="10"/>
                      <a:pt x="5" y="16"/>
                    </a:cubicBezTo>
                    <a:cubicBezTo>
                      <a:pt x="14" y="18"/>
                      <a:pt x="21" y="26"/>
                      <a:pt x="21" y="36"/>
                    </a:cubicBezTo>
                    <a:cubicBezTo>
                      <a:pt x="21" y="46"/>
                      <a:pt x="14" y="54"/>
                      <a:pt x="5" y="57"/>
                    </a:cubicBezTo>
                    <a:cubicBezTo>
                      <a:pt x="4" y="62"/>
                      <a:pt x="2" y="67"/>
                      <a:pt x="0" y="72"/>
                    </a:cubicBezTo>
                    <a:cubicBezTo>
                      <a:pt x="10" y="72"/>
                      <a:pt x="19" y="68"/>
                      <a:pt x="25" y="62"/>
                    </a:cubicBezTo>
                    <a:cubicBezTo>
                      <a:pt x="32" y="55"/>
                      <a:pt x="36" y="46"/>
                      <a:pt x="36" y="36"/>
                    </a:cubicBezTo>
                    <a:cubicBezTo>
                      <a:pt x="36" y="26"/>
                      <a:pt x="32" y="17"/>
                      <a:pt x="25" y="11"/>
                    </a:cubicBezTo>
                    <a:cubicBezTo>
                      <a:pt x="19" y="4"/>
                      <a:pt x="10" y="0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58"/>
              <p:cNvSpPr>
                <a:spLocks/>
              </p:cNvSpPr>
              <p:nvPr/>
            </p:nvSpPr>
            <p:spPr bwMode="auto">
              <a:xfrm>
                <a:off x="10380663" y="2255838"/>
                <a:ext cx="146050" cy="292100"/>
              </a:xfrm>
              <a:custGeom>
                <a:avLst/>
                <a:gdLst>
                  <a:gd name="T0" fmla="*/ 2 w 39"/>
                  <a:gd name="T1" fmla="*/ 0 h 78"/>
                  <a:gd name="T2" fmla="*/ 0 w 39"/>
                  <a:gd name="T3" fmla="*/ 1 h 78"/>
                  <a:gd name="T4" fmla="*/ 0 w 39"/>
                  <a:gd name="T5" fmla="*/ 3 h 78"/>
                  <a:gd name="T6" fmla="*/ 25 w 39"/>
                  <a:gd name="T7" fmla="*/ 14 h 78"/>
                  <a:gd name="T8" fmla="*/ 36 w 39"/>
                  <a:gd name="T9" fmla="*/ 39 h 78"/>
                  <a:gd name="T10" fmla="*/ 25 w 39"/>
                  <a:gd name="T11" fmla="*/ 65 h 78"/>
                  <a:gd name="T12" fmla="*/ 0 w 39"/>
                  <a:gd name="T13" fmla="*/ 75 h 78"/>
                  <a:gd name="T14" fmla="*/ 0 w 39"/>
                  <a:gd name="T15" fmla="*/ 77 h 78"/>
                  <a:gd name="T16" fmla="*/ 3 w 39"/>
                  <a:gd name="T17" fmla="*/ 78 h 78"/>
                  <a:gd name="T18" fmla="*/ 39 w 39"/>
                  <a:gd name="T19" fmla="*/ 39 h 78"/>
                  <a:gd name="T20" fmla="*/ 2 w 39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78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0" y="3"/>
                      <a:pt x="19" y="7"/>
                      <a:pt x="25" y="14"/>
                    </a:cubicBezTo>
                    <a:cubicBezTo>
                      <a:pt x="32" y="20"/>
                      <a:pt x="36" y="29"/>
                      <a:pt x="36" y="39"/>
                    </a:cubicBezTo>
                    <a:cubicBezTo>
                      <a:pt x="36" y="49"/>
                      <a:pt x="32" y="58"/>
                      <a:pt x="25" y="65"/>
                    </a:cubicBezTo>
                    <a:cubicBezTo>
                      <a:pt x="19" y="71"/>
                      <a:pt x="10" y="75"/>
                      <a:pt x="0" y="75"/>
                    </a:cubicBezTo>
                    <a:cubicBezTo>
                      <a:pt x="0" y="76"/>
                      <a:pt x="0" y="76"/>
                      <a:pt x="0" y="77"/>
                    </a:cubicBezTo>
                    <a:cubicBezTo>
                      <a:pt x="1" y="77"/>
                      <a:pt x="2" y="78"/>
                      <a:pt x="3" y="78"/>
                    </a:cubicBezTo>
                    <a:cubicBezTo>
                      <a:pt x="23" y="77"/>
                      <a:pt x="39" y="60"/>
                      <a:pt x="39" y="39"/>
                    </a:cubicBezTo>
                    <a:cubicBezTo>
                      <a:pt x="39" y="18"/>
                      <a:pt x="23" y="1"/>
                      <a:pt x="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59"/>
              <p:cNvSpPr>
                <a:spLocks/>
              </p:cNvSpPr>
              <p:nvPr/>
            </p:nvSpPr>
            <p:spPr bwMode="auto">
              <a:xfrm>
                <a:off x="10402888" y="2338388"/>
                <a:ext cx="46037" cy="127000"/>
              </a:xfrm>
              <a:custGeom>
                <a:avLst/>
                <a:gdLst>
                  <a:gd name="T0" fmla="*/ 0 w 12"/>
                  <a:gd name="T1" fmla="*/ 0 h 34"/>
                  <a:gd name="T2" fmla="*/ 1 w 12"/>
                  <a:gd name="T3" fmla="*/ 17 h 34"/>
                  <a:gd name="T4" fmla="*/ 0 w 12"/>
                  <a:gd name="T5" fmla="*/ 34 h 34"/>
                  <a:gd name="T6" fmla="*/ 6 w 12"/>
                  <a:gd name="T7" fmla="*/ 30 h 34"/>
                  <a:gd name="T8" fmla="*/ 12 w 12"/>
                  <a:gd name="T9" fmla="*/ 17 h 34"/>
                  <a:gd name="T10" fmla="*/ 6 w 12"/>
                  <a:gd name="T11" fmla="*/ 5 h 34"/>
                  <a:gd name="T12" fmla="*/ 0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0" y="0"/>
                    </a:moveTo>
                    <a:cubicBezTo>
                      <a:pt x="0" y="6"/>
                      <a:pt x="1" y="11"/>
                      <a:pt x="1" y="17"/>
                    </a:cubicBezTo>
                    <a:cubicBezTo>
                      <a:pt x="1" y="23"/>
                      <a:pt x="0" y="28"/>
                      <a:pt x="0" y="34"/>
                    </a:cubicBezTo>
                    <a:cubicBezTo>
                      <a:pt x="2" y="33"/>
                      <a:pt x="5" y="31"/>
                      <a:pt x="6" y="30"/>
                    </a:cubicBezTo>
                    <a:cubicBezTo>
                      <a:pt x="10" y="26"/>
                      <a:pt x="12" y="22"/>
                      <a:pt x="12" y="17"/>
                    </a:cubicBezTo>
                    <a:cubicBezTo>
                      <a:pt x="12" y="12"/>
                      <a:pt x="10" y="8"/>
                      <a:pt x="6" y="5"/>
                    </a:cubicBezTo>
                    <a:cubicBezTo>
                      <a:pt x="5" y="3"/>
                      <a:pt x="2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60"/>
              <p:cNvSpPr>
                <a:spLocks/>
              </p:cNvSpPr>
              <p:nvPr/>
            </p:nvSpPr>
            <p:spPr bwMode="auto">
              <a:xfrm>
                <a:off x="10399713" y="2327275"/>
                <a:ext cx="60325" cy="153987"/>
              </a:xfrm>
              <a:custGeom>
                <a:avLst/>
                <a:gdLst>
                  <a:gd name="T0" fmla="*/ 0 w 16"/>
                  <a:gd name="T1" fmla="*/ 0 h 41"/>
                  <a:gd name="T2" fmla="*/ 1 w 16"/>
                  <a:gd name="T3" fmla="*/ 3 h 41"/>
                  <a:gd name="T4" fmla="*/ 7 w 16"/>
                  <a:gd name="T5" fmla="*/ 8 h 41"/>
                  <a:gd name="T6" fmla="*/ 13 w 16"/>
                  <a:gd name="T7" fmla="*/ 20 h 41"/>
                  <a:gd name="T8" fmla="*/ 7 w 16"/>
                  <a:gd name="T9" fmla="*/ 33 h 41"/>
                  <a:gd name="T10" fmla="*/ 1 w 16"/>
                  <a:gd name="T11" fmla="*/ 37 h 41"/>
                  <a:gd name="T12" fmla="*/ 0 w 16"/>
                  <a:gd name="T13" fmla="*/ 41 h 41"/>
                  <a:gd name="T14" fmla="*/ 16 w 16"/>
                  <a:gd name="T15" fmla="*/ 20 h 41"/>
                  <a:gd name="T16" fmla="*/ 0 w 16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1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3" y="4"/>
                      <a:pt x="6" y="6"/>
                      <a:pt x="7" y="8"/>
                    </a:cubicBezTo>
                    <a:cubicBezTo>
                      <a:pt x="11" y="11"/>
                      <a:pt x="13" y="15"/>
                      <a:pt x="13" y="20"/>
                    </a:cubicBezTo>
                    <a:cubicBezTo>
                      <a:pt x="13" y="25"/>
                      <a:pt x="11" y="29"/>
                      <a:pt x="7" y="33"/>
                    </a:cubicBezTo>
                    <a:cubicBezTo>
                      <a:pt x="6" y="34"/>
                      <a:pt x="3" y="36"/>
                      <a:pt x="1" y="37"/>
                    </a:cubicBezTo>
                    <a:cubicBezTo>
                      <a:pt x="0" y="38"/>
                      <a:pt x="0" y="39"/>
                      <a:pt x="0" y="41"/>
                    </a:cubicBezTo>
                    <a:cubicBezTo>
                      <a:pt x="9" y="38"/>
                      <a:pt x="16" y="30"/>
                      <a:pt x="16" y="20"/>
                    </a:cubicBezTo>
                    <a:cubicBezTo>
                      <a:pt x="16" y="10"/>
                      <a:pt x="9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61"/>
              <p:cNvSpPr>
                <a:spLocks/>
              </p:cNvSpPr>
              <p:nvPr/>
            </p:nvSpPr>
            <p:spPr bwMode="auto">
              <a:xfrm>
                <a:off x="10537825" y="3070225"/>
                <a:ext cx="7937" cy="7937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62"/>
              <p:cNvSpPr>
                <a:spLocks/>
              </p:cNvSpPr>
              <p:nvPr/>
            </p:nvSpPr>
            <p:spPr bwMode="auto">
              <a:xfrm>
                <a:off x="10490200" y="3086100"/>
                <a:ext cx="63500" cy="101600"/>
              </a:xfrm>
              <a:custGeom>
                <a:avLst/>
                <a:gdLst>
                  <a:gd name="T0" fmla="*/ 12 w 17"/>
                  <a:gd name="T1" fmla="*/ 0 h 27"/>
                  <a:gd name="T2" fmla="*/ 0 w 17"/>
                  <a:gd name="T3" fmla="*/ 16 h 27"/>
                  <a:gd name="T4" fmla="*/ 14 w 17"/>
                  <a:gd name="T5" fmla="*/ 27 h 27"/>
                  <a:gd name="T6" fmla="*/ 17 w 17"/>
                  <a:gd name="T7" fmla="*/ 12 h 27"/>
                  <a:gd name="T8" fmla="*/ 15 w 17"/>
                  <a:gd name="T9" fmla="*/ 3 h 27"/>
                  <a:gd name="T10" fmla="*/ 12 w 1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7">
                    <a:moveTo>
                      <a:pt x="12" y="0"/>
                    </a:moveTo>
                    <a:cubicBezTo>
                      <a:pt x="8" y="6"/>
                      <a:pt x="5" y="11"/>
                      <a:pt x="0" y="16"/>
                    </a:cubicBezTo>
                    <a:cubicBezTo>
                      <a:pt x="6" y="19"/>
                      <a:pt x="10" y="22"/>
                      <a:pt x="14" y="27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2"/>
                      <a:pt x="13" y="1"/>
                      <a:pt x="12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63"/>
              <p:cNvSpPr>
                <a:spLocks/>
              </p:cNvSpPr>
              <p:nvPr/>
            </p:nvSpPr>
            <p:spPr bwMode="auto">
              <a:xfrm>
                <a:off x="10534650" y="3074988"/>
                <a:ext cx="11112" cy="22225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3 h 6"/>
                  <a:gd name="T4" fmla="*/ 3 w 3"/>
                  <a:gd name="T5" fmla="*/ 6 h 6"/>
                  <a:gd name="T6" fmla="*/ 3 w 3"/>
                  <a:gd name="T7" fmla="*/ 1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64"/>
              <p:cNvSpPr>
                <a:spLocks/>
              </p:cNvSpPr>
              <p:nvPr/>
            </p:nvSpPr>
            <p:spPr bwMode="auto">
              <a:xfrm>
                <a:off x="10433050" y="3152775"/>
                <a:ext cx="120650" cy="241300"/>
              </a:xfrm>
              <a:custGeom>
                <a:avLst/>
                <a:gdLst>
                  <a:gd name="T0" fmla="*/ 13 w 32"/>
                  <a:gd name="T1" fmla="*/ 0 h 64"/>
                  <a:gd name="T2" fmla="*/ 0 w 32"/>
                  <a:gd name="T3" fmla="*/ 12 h 64"/>
                  <a:gd name="T4" fmla="*/ 25 w 32"/>
                  <a:gd name="T5" fmla="*/ 49 h 64"/>
                  <a:gd name="T6" fmla="*/ 22 w 32"/>
                  <a:gd name="T7" fmla="*/ 64 h 64"/>
                  <a:gd name="T8" fmla="*/ 32 w 32"/>
                  <a:gd name="T9" fmla="*/ 64 h 64"/>
                  <a:gd name="T10" fmla="*/ 26 w 32"/>
                  <a:gd name="T11" fmla="*/ 29 h 64"/>
                  <a:gd name="T12" fmla="*/ 29 w 32"/>
                  <a:gd name="T13" fmla="*/ 13 h 64"/>
                  <a:gd name="T14" fmla="*/ 26 w 32"/>
                  <a:gd name="T15" fmla="*/ 10 h 64"/>
                  <a:gd name="T16" fmla="*/ 13 w 32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64">
                    <a:moveTo>
                      <a:pt x="13" y="0"/>
                    </a:moveTo>
                    <a:cubicBezTo>
                      <a:pt x="9" y="4"/>
                      <a:pt x="4" y="9"/>
                      <a:pt x="0" y="12"/>
                    </a:cubicBezTo>
                    <a:cubicBezTo>
                      <a:pt x="15" y="18"/>
                      <a:pt x="25" y="32"/>
                      <a:pt x="25" y="49"/>
                    </a:cubicBezTo>
                    <a:cubicBezTo>
                      <a:pt x="25" y="55"/>
                      <a:pt x="24" y="60"/>
                      <a:pt x="22" y="64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2"/>
                      <a:pt x="27" y="11"/>
                      <a:pt x="26" y="10"/>
                    </a:cubicBezTo>
                    <a:cubicBezTo>
                      <a:pt x="22" y="6"/>
                      <a:pt x="18" y="3"/>
                      <a:pt x="1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65"/>
              <p:cNvSpPr>
                <a:spLocks/>
              </p:cNvSpPr>
              <p:nvPr/>
            </p:nvSpPr>
            <p:spPr bwMode="auto">
              <a:xfrm>
                <a:off x="10482263" y="3146425"/>
                <a:ext cx="60325" cy="55562"/>
              </a:xfrm>
              <a:custGeom>
                <a:avLst/>
                <a:gdLst>
                  <a:gd name="T0" fmla="*/ 2 w 16"/>
                  <a:gd name="T1" fmla="*/ 0 h 15"/>
                  <a:gd name="T2" fmla="*/ 0 w 16"/>
                  <a:gd name="T3" fmla="*/ 2 h 15"/>
                  <a:gd name="T4" fmla="*/ 13 w 16"/>
                  <a:gd name="T5" fmla="*/ 12 h 15"/>
                  <a:gd name="T6" fmla="*/ 16 w 16"/>
                  <a:gd name="T7" fmla="*/ 15 h 15"/>
                  <a:gd name="T8" fmla="*/ 16 w 16"/>
                  <a:gd name="T9" fmla="*/ 11 h 15"/>
                  <a:gd name="T10" fmla="*/ 2 w 1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5" y="5"/>
                      <a:pt x="9" y="8"/>
                      <a:pt x="13" y="12"/>
                    </a:cubicBezTo>
                    <a:cubicBezTo>
                      <a:pt x="14" y="13"/>
                      <a:pt x="15" y="14"/>
                      <a:pt x="16" y="15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2" y="6"/>
                      <a:pt x="8" y="3"/>
                      <a:pt x="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66"/>
              <p:cNvSpPr>
                <a:spLocks/>
              </p:cNvSpPr>
              <p:nvPr/>
            </p:nvSpPr>
            <p:spPr bwMode="auto">
              <a:xfrm>
                <a:off x="10388600" y="3209925"/>
                <a:ext cx="127000" cy="184150"/>
              </a:xfrm>
              <a:custGeom>
                <a:avLst/>
                <a:gdLst>
                  <a:gd name="T0" fmla="*/ 8 w 34"/>
                  <a:gd name="T1" fmla="*/ 0 h 49"/>
                  <a:gd name="T2" fmla="*/ 0 w 34"/>
                  <a:gd name="T3" fmla="*/ 4 h 49"/>
                  <a:gd name="T4" fmla="*/ 3 w 34"/>
                  <a:gd name="T5" fmla="*/ 14 h 49"/>
                  <a:gd name="T6" fmla="*/ 19 w 34"/>
                  <a:gd name="T7" fmla="*/ 34 h 49"/>
                  <a:gd name="T8" fmla="*/ 13 w 34"/>
                  <a:gd name="T9" fmla="*/ 49 h 49"/>
                  <a:gd name="T10" fmla="*/ 31 w 34"/>
                  <a:gd name="T11" fmla="*/ 49 h 49"/>
                  <a:gd name="T12" fmla="*/ 34 w 34"/>
                  <a:gd name="T13" fmla="*/ 34 h 49"/>
                  <a:gd name="T14" fmla="*/ 23 w 34"/>
                  <a:gd name="T15" fmla="*/ 9 h 49"/>
                  <a:gd name="T16" fmla="*/ 8 w 34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9">
                    <a:moveTo>
                      <a:pt x="8" y="0"/>
                    </a:moveTo>
                    <a:cubicBezTo>
                      <a:pt x="6" y="1"/>
                      <a:pt x="3" y="3"/>
                      <a:pt x="0" y="4"/>
                    </a:cubicBezTo>
                    <a:cubicBezTo>
                      <a:pt x="1" y="7"/>
                      <a:pt x="2" y="10"/>
                      <a:pt x="3" y="14"/>
                    </a:cubicBezTo>
                    <a:cubicBezTo>
                      <a:pt x="12" y="16"/>
                      <a:pt x="19" y="24"/>
                      <a:pt x="19" y="34"/>
                    </a:cubicBezTo>
                    <a:cubicBezTo>
                      <a:pt x="19" y="40"/>
                      <a:pt x="17" y="45"/>
                      <a:pt x="13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3" y="45"/>
                      <a:pt x="34" y="40"/>
                      <a:pt x="34" y="34"/>
                    </a:cubicBezTo>
                    <a:cubicBezTo>
                      <a:pt x="34" y="24"/>
                      <a:pt x="30" y="15"/>
                      <a:pt x="23" y="9"/>
                    </a:cubicBezTo>
                    <a:cubicBezTo>
                      <a:pt x="19" y="4"/>
                      <a:pt x="14" y="1"/>
                      <a:pt x="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67"/>
              <p:cNvSpPr>
                <a:spLocks/>
              </p:cNvSpPr>
              <p:nvPr/>
            </p:nvSpPr>
            <p:spPr bwMode="auto">
              <a:xfrm>
                <a:off x="10418763" y="3198813"/>
                <a:ext cx="107950" cy="195262"/>
              </a:xfrm>
              <a:custGeom>
                <a:avLst/>
                <a:gdLst>
                  <a:gd name="T0" fmla="*/ 4 w 29"/>
                  <a:gd name="T1" fmla="*/ 0 h 52"/>
                  <a:gd name="T2" fmla="*/ 0 w 29"/>
                  <a:gd name="T3" fmla="*/ 3 h 52"/>
                  <a:gd name="T4" fmla="*/ 15 w 29"/>
                  <a:gd name="T5" fmla="*/ 12 h 52"/>
                  <a:gd name="T6" fmla="*/ 26 w 29"/>
                  <a:gd name="T7" fmla="*/ 37 h 52"/>
                  <a:gd name="T8" fmla="*/ 23 w 29"/>
                  <a:gd name="T9" fmla="*/ 52 h 52"/>
                  <a:gd name="T10" fmla="*/ 26 w 29"/>
                  <a:gd name="T11" fmla="*/ 52 h 52"/>
                  <a:gd name="T12" fmla="*/ 29 w 29"/>
                  <a:gd name="T13" fmla="*/ 37 h 52"/>
                  <a:gd name="T14" fmla="*/ 4 w 2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6" y="4"/>
                      <a:pt x="11" y="7"/>
                      <a:pt x="15" y="12"/>
                    </a:cubicBezTo>
                    <a:cubicBezTo>
                      <a:pt x="22" y="18"/>
                      <a:pt x="26" y="27"/>
                      <a:pt x="26" y="37"/>
                    </a:cubicBezTo>
                    <a:cubicBezTo>
                      <a:pt x="26" y="43"/>
                      <a:pt x="25" y="48"/>
                      <a:pt x="2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8" y="48"/>
                      <a:pt x="29" y="43"/>
                      <a:pt x="29" y="37"/>
                    </a:cubicBezTo>
                    <a:cubicBezTo>
                      <a:pt x="29" y="20"/>
                      <a:pt x="19" y="6"/>
                      <a:pt x="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68"/>
              <p:cNvSpPr>
                <a:spLocks/>
              </p:cNvSpPr>
              <p:nvPr/>
            </p:nvSpPr>
            <p:spPr bwMode="auto">
              <a:xfrm>
                <a:off x="10402888" y="3273425"/>
                <a:ext cx="46037" cy="120650"/>
              </a:xfrm>
              <a:custGeom>
                <a:avLst/>
                <a:gdLst>
                  <a:gd name="T0" fmla="*/ 0 w 12"/>
                  <a:gd name="T1" fmla="*/ 0 h 32"/>
                  <a:gd name="T2" fmla="*/ 1 w 12"/>
                  <a:gd name="T3" fmla="*/ 17 h 32"/>
                  <a:gd name="T4" fmla="*/ 0 w 12"/>
                  <a:gd name="T5" fmla="*/ 32 h 32"/>
                  <a:gd name="T6" fmla="*/ 3 w 12"/>
                  <a:gd name="T7" fmla="*/ 32 h 32"/>
                  <a:gd name="T8" fmla="*/ 6 w 12"/>
                  <a:gd name="T9" fmla="*/ 30 h 32"/>
                  <a:gd name="T10" fmla="*/ 12 w 12"/>
                  <a:gd name="T11" fmla="*/ 17 h 32"/>
                  <a:gd name="T12" fmla="*/ 6 w 12"/>
                  <a:gd name="T13" fmla="*/ 5 h 32"/>
                  <a:gd name="T14" fmla="*/ 0 w 1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2">
                    <a:moveTo>
                      <a:pt x="0" y="0"/>
                    </a:moveTo>
                    <a:cubicBezTo>
                      <a:pt x="0" y="6"/>
                      <a:pt x="1" y="11"/>
                      <a:pt x="1" y="17"/>
                    </a:cubicBezTo>
                    <a:cubicBezTo>
                      <a:pt x="1" y="22"/>
                      <a:pt x="1" y="27"/>
                      <a:pt x="0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5" y="31"/>
                      <a:pt x="6" y="30"/>
                    </a:cubicBezTo>
                    <a:cubicBezTo>
                      <a:pt x="10" y="26"/>
                      <a:pt x="12" y="22"/>
                      <a:pt x="12" y="17"/>
                    </a:cubicBezTo>
                    <a:cubicBezTo>
                      <a:pt x="12" y="12"/>
                      <a:pt x="10" y="8"/>
                      <a:pt x="6" y="5"/>
                    </a:cubicBezTo>
                    <a:cubicBezTo>
                      <a:pt x="5" y="3"/>
                      <a:pt x="2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69"/>
              <p:cNvSpPr>
                <a:spLocks/>
              </p:cNvSpPr>
              <p:nvPr/>
            </p:nvSpPr>
            <p:spPr bwMode="auto">
              <a:xfrm>
                <a:off x="10399713" y="3262313"/>
                <a:ext cx="60325" cy="131762"/>
              </a:xfrm>
              <a:custGeom>
                <a:avLst/>
                <a:gdLst>
                  <a:gd name="T0" fmla="*/ 0 w 16"/>
                  <a:gd name="T1" fmla="*/ 0 h 35"/>
                  <a:gd name="T2" fmla="*/ 1 w 16"/>
                  <a:gd name="T3" fmla="*/ 3 h 35"/>
                  <a:gd name="T4" fmla="*/ 7 w 16"/>
                  <a:gd name="T5" fmla="*/ 8 h 35"/>
                  <a:gd name="T6" fmla="*/ 13 w 16"/>
                  <a:gd name="T7" fmla="*/ 20 h 35"/>
                  <a:gd name="T8" fmla="*/ 7 w 16"/>
                  <a:gd name="T9" fmla="*/ 33 h 35"/>
                  <a:gd name="T10" fmla="*/ 4 w 16"/>
                  <a:gd name="T11" fmla="*/ 35 h 35"/>
                  <a:gd name="T12" fmla="*/ 10 w 16"/>
                  <a:gd name="T13" fmla="*/ 35 h 35"/>
                  <a:gd name="T14" fmla="*/ 16 w 16"/>
                  <a:gd name="T15" fmla="*/ 20 h 35"/>
                  <a:gd name="T16" fmla="*/ 0 w 16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3" y="4"/>
                      <a:pt x="6" y="6"/>
                      <a:pt x="7" y="8"/>
                    </a:cubicBezTo>
                    <a:cubicBezTo>
                      <a:pt x="11" y="11"/>
                      <a:pt x="13" y="15"/>
                      <a:pt x="13" y="20"/>
                    </a:cubicBezTo>
                    <a:cubicBezTo>
                      <a:pt x="13" y="25"/>
                      <a:pt x="11" y="29"/>
                      <a:pt x="7" y="33"/>
                    </a:cubicBezTo>
                    <a:cubicBezTo>
                      <a:pt x="6" y="34"/>
                      <a:pt x="5" y="35"/>
                      <a:pt x="4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4" y="31"/>
                      <a:pt x="16" y="26"/>
                      <a:pt x="16" y="20"/>
                    </a:cubicBezTo>
                    <a:cubicBezTo>
                      <a:pt x="16" y="10"/>
                      <a:pt x="9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70"/>
              <p:cNvSpPr>
                <a:spLocks/>
              </p:cNvSpPr>
              <p:nvPr/>
            </p:nvSpPr>
            <p:spPr bwMode="auto">
              <a:xfrm>
                <a:off x="10317163" y="3232150"/>
                <a:ext cx="77787" cy="161925"/>
              </a:xfrm>
              <a:custGeom>
                <a:avLst/>
                <a:gdLst>
                  <a:gd name="T0" fmla="*/ 16 w 21"/>
                  <a:gd name="T1" fmla="*/ 0 h 43"/>
                  <a:gd name="T2" fmla="*/ 0 w 21"/>
                  <a:gd name="T3" fmla="*/ 7 h 43"/>
                  <a:gd name="T4" fmla="*/ 3 w 21"/>
                  <a:gd name="T5" fmla="*/ 28 h 43"/>
                  <a:gd name="T6" fmla="*/ 2 w 21"/>
                  <a:gd name="T7" fmla="*/ 39 h 43"/>
                  <a:gd name="T8" fmla="*/ 8 w 21"/>
                  <a:gd name="T9" fmla="*/ 39 h 43"/>
                  <a:gd name="T10" fmla="*/ 8 w 21"/>
                  <a:gd name="T11" fmla="*/ 43 h 43"/>
                  <a:gd name="T12" fmla="*/ 19 w 21"/>
                  <a:gd name="T13" fmla="*/ 43 h 43"/>
                  <a:gd name="T14" fmla="*/ 21 w 21"/>
                  <a:gd name="T15" fmla="*/ 28 h 43"/>
                  <a:gd name="T16" fmla="*/ 16 w 21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43">
                    <a:moveTo>
                      <a:pt x="16" y="0"/>
                    </a:moveTo>
                    <a:cubicBezTo>
                      <a:pt x="11" y="3"/>
                      <a:pt x="6" y="5"/>
                      <a:pt x="0" y="7"/>
                    </a:cubicBezTo>
                    <a:cubicBezTo>
                      <a:pt x="2" y="13"/>
                      <a:pt x="3" y="21"/>
                      <a:pt x="3" y="28"/>
                    </a:cubicBezTo>
                    <a:cubicBezTo>
                      <a:pt x="3" y="32"/>
                      <a:pt x="2" y="36"/>
                      <a:pt x="2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41"/>
                      <a:pt x="8" y="42"/>
                      <a:pt x="8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38"/>
                      <a:pt x="21" y="33"/>
                      <a:pt x="21" y="28"/>
                    </a:cubicBezTo>
                    <a:cubicBezTo>
                      <a:pt x="21" y="18"/>
                      <a:pt x="19" y="9"/>
                      <a:pt x="1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71"/>
              <p:cNvSpPr>
                <a:spLocks/>
              </p:cNvSpPr>
              <p:nvPr/>
            </p:nvSpPr>
            <p:spPr bwMode="auto">
              <a:xfrm>
                <a:off x="10320338" y="3379788"/>
                <a:ext cx="26987" cy="14287"/>
              </a:xfrm>
              <a:custGeom>
                <a:avLst/>
                <a:gdLst>
                  <a:gd name="T0" fmla="*/ 7 w 7"/>
                  <a:gd name="T1" fmla="*/ 0 h 4"/>
                  <a:gd name="T2" fmla="*/ 1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2"/>
                      <a:pt x="7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72"/>
              <p:cNvSpPr>
                <a:spLocks/>
              </p:cNvSpPr>
              <p:nvPr/>
            </p:nvSpPr>
            <p:spPr bwMode="auto">
              <a:xfrm>
                <a:off x="10377488" y="3224213"/>
                <a:ext cx="30162" cy="169862"/>
              </a:xfrm>
              <a:custGeom>
                <a:avLst/>
                <a:gdLst>
                  <a:gd name="T0" fmla="*/ 3 w 8"/>
                  <a:gd name="T1" fmla="*/ 0 h 45"/>
                  <a:gd name="T2" fmla="*/ 0 w 8"/>
                  <a:gd name="T3" fmla="*/ 2 h 45"/>
                  <a:gd name="T4" fmla="*/ 5 w 8"/>
                  <a:gd name="T5" fmla="*/ 30 h 45"/>
                  <a:gd name="T6" fmla="*/ 3 w 8"/>
                  <a:gd name="T7" fmla="*/ 45 h 45"/>
                  <a:gd name="T8" fmla="*/ 7 w 8"/>
                  <a:gd name="T9" fmla="*/ 45 h 45"/>
                  <a:gd name="T10" fmla="*/ 8 w 8"/>
                  <a:gd name="T11" fmla="*/ 30 h 45"/>
                  <a:gd name="T12" fmla="*/ 7 w 8"/>
                  <a:gd name="T13" fmla="*/ 13 h 45"/>
                  <a:gd name="T14" fmla="*/ 6 w 8"/>
                  <a:gd name="T15" fmla="*/ 10 h 45"/>
                  <a:gd name="T16" fmla="*/ 3 w 8"/>
                  <a:gd name="T17" fmla="*/ 0 h 45"/>
                  <a:gd name="T18" fmla="*/ 3 w 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5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11"/>
                      <a:pt x="5" y="20"/>
                      <a:pt x="5" y="30"/>
                    </a:cubicBezTo>
                    <a:cubicBezTo>
                      <a:pt x="5" y="35"/>
                      <a:pt x="4" y="40"/>
                      <a:pt x="3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8" y="40"/>
                      <a:pt x="8" y="35"/>
                      <a:pt x="8" y="30"/>
                    </a:cubicBezTo>
                    <a:cubicBezTo>
                      <a:pt x="8" y="24"/>
                      <a:pt x="7" y="19"/>
                      <a:pt x="7" y="13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5" y="6"/>
                      <a:pt x="4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73"/>
              <p:cNvSpPr>
                <a:spLocks/>
              </p:cNvSpPr>
              <p:nvPr/>
            </p:nvSpPr>
            <p:spPr bwMode="auto">
              <a:xfrm>
                <a:off x="10234613" y="3262313"/>
                <a:ext cx="77787" cy="117475"/>
              </a:xfrm>
              <a:custGeom>
                <a:avLst/>
                <a:gdLst>
                  <a:gd name="T0" fmla="*/ 19 w 21"/>
                  <a:gd name="T1" fmla="*/ 0 h 31"/>
                  <a:gd name="T2" fmla="*/ 0 w 21"/>
                  <a:gd name="T3" fmla="*/ 3 h 31"/>
                  <a:gd name="T4" fmla="*/ 2 w 21"/>
                  <a:gd name="T5" fmla="*/ 20 h 31"/>
                  <a:gd name="T6" fmla="*/ 1 w 21"/>
                  <a:gd name="T7" fmla="*/ 31 h 31"/>
                  <a:gd name="T8" fmla="*/ 21 w 21"/>
                  <a:gd name="T9" fmla="*/ 31 h 31"/>
                  <a:gd name="T10" fmla="*/ 21 w 21"/>
                  <a:gd name="T11" fmla="*/ 20 h 31"/>
                  <a:gd name="T12" fmla="*/ 19 w 2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1">
                    <a:moveTo>
                      <a:pt x="19" y="0"/>
                    </a:moveTo>
                    <a:cubicBezTo>
                      <a:pt x="13" y="1"/>
                      <a:pt x="6" y="2"/>
                      <a:pt x="0" y="3"/>
                    </a:cubicBezTo>
                    <a:cubicBezTo>
                      <a:pt x="2" y="8"/>
                      <a:pt x="2" y="14"/>
                      <a:pt x="2" y="20"/>
                    </a:cubicBezTo>
                    <a:cubicBezTo>
                      <a:pt x="2" y="24"/>
                      <a:pt x="2" y="28"/>
                      <a:pt x="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28"/>
                      <a:pt x="21" y="24"/>
                      <a:pt x="21" y="20"/>
                    </a:cubicBezTo>
                    <a:cubicBezTo>
                      <a:pt x="21" y="13"/>
                      <a:pt x="20" y="6"/>
                      <a:pt x="19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74"/>
              <p:cNvSpPr>
                <a:spLocks/>
              </p:cNvSpPr>
              <p:nvPr/>
            </p:nvSpPr>
            <p:spPr bwMode="auto">
              <a:xfrm>
                <a:off x="10234613" y="3379788"/>
                <a:ext cx="77787" cy="14287"/>
              </a:xfrm>
              <a:custGeom>
                <a:avLst/>
                <a:gdLst>
                  <a:gd name="T0" fmla="*/ 21 w 21"/>
                  <a:gd name="T1" fmla="*/ 0 h 4"/>
                  <a:gd name="T2" fmla="*/ 1 w 21"/>
                  <a:gd name="T3" fmla="*/ 0 h 4"/>
                  <a:gd name="T4" fmla="*/ 0 w 21"/>
                  <a:gd name="T5" fmla="*/ 4 h 4"/>
                  <a:gd name="T6" fmla="*/ 20 w 21"/>
                  <a:gd name="T7" fmla="*/ 4 h 4"/>
                  <a:gd name="T8" fmla="*/ 21 w 2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2"/>
                      <a:pt x="21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75"/>
              <p:cNvSpPr>
                <a:spLocks/>
              </p:cNvSpPr>
              <p:nvPr/>
            </p:nvSpPr>
            <p:spPr bwMode="auto">
              <a:xfrm>
                <a:off x="10306050" y="3259138"/>
                <a:ext cx="22225" cy="120650"/>
              </a:xfrm>
              <a:custGeom>
                <a:avLst/>
                <a:gdLst>
                  <a:gd name="T0" fmla="*/ 3 w 6"/>
                  <a:gd name="T1" fmla="*/ 0 h 32"/>
                  <a:gd name="T2" fmla="*/ 0 w 6"/>
                  <a:gd name="T3" fmla="*/ 1 h 32"/>
                  <a:gd name="T4" fmla="*/ 2 w 6"/>
                  <a:gd name="T5" fmla="*/ 21 h 32"/>
                  <a:gd name="T6" fmla="*/ 2 w 6"/>
                  <a:gd name="T7" fmla="*/ 32 h 32"/>
                  <a:gd name="T8" fmla="*/ 5 w 6"/>
                  <a:gd name="T9" fmla="*/ 32 h 32"/>
                  <a:gd name="T10" fmla="*/ 6 w 6"/>
                  <a:gd name="T11" fmla="*/ 21 h 32"/>
                  <a:gd name="T12" fmla="*/ 3 w 6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7"/>
                      <a:pt x="2" y="14"/>
                      <a:pt x="2" y="21"/>
                    </a:cubicBezTo>
                    <a:cubicBezTo>
                      <a:pt x="2" y="25"/>
                      <a:pt x="2" y="29"/>
                      <a:pt x="2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29"/>
                      <a:pt x="6" y="25"/>
                      <a:pt x="6" y="21"/>
                    </a:cubicBezTo>
                    <a:cubicBezTo>
                      <a:pt x="6" y="14"/>
                      <a:pt x="5" y="6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76"/>
              <p:cNvSpPr>
                <a:spLocks/>
              </p:cNvSpPr>
              <p:nvPr/>
            </p:nvSpPr>
            <p:spPr bwMode="auto">
              <a:xfrm>
                <a:off x="10309225" y="3379788"/>
                <a:ext cx="14287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3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7"/>
              <p:cNvSpPr>
                <a:spLocks/>
              </p:cNvSpPr>
              <p:nvPr/>
            </p:nvSpPr>
            <p:spPr bwMode="auto">
              <a:xfrm>
                <a:off x="10150475" y="3270250"/>
                <a:ext cx="79375" cy="109537"/>
              </a:xfrm>
              <a:custGeom>
                <a:avLst/>
                <a:gdLst>
                  <a:gd name="T0" fmla="*/ 0 w 21"/>
                  <a:gd name="T1" fmla="*/ 0 h 29"/>
                  <a:gd name="T2" fmla="*/ 4 w 21"/>
                  <a:gd name="T3" fmla="*/ 18 h 29"/>
                  <a:gd name="T4" fmla="*/ 3 w 21"/>
                  <a:gd name="T5" fmla="*/ 29 h 29"/>
                  <a:gd name="T6" fmla="*/ 20 w 21"/>
                  <a:gd name="T7" fmla="*/ 29 h 29"/>
                  <a:gd name="T8" fmla="*/ 21 w 21"/>
                  <a:gd name="T9" fmla="*/ 18 h 29"/>
                  <a:gd name="T10" fmla="*/ 18 w 21"/>
                  <a:gd name="T11" fmla="*/ 1 h 29"/>
                  <a:gd name="T12" fmla="*/ 14 w 21"/>
                  <a:gd name="T13" fmla="*/ 1 h 29"/>
                  <a:gd name="T14" fmla="*/ 14 w 21"/>
                  <a:gd name="T15" fmla="*/ 1 h 29"/>
                  <a:gd name="T16" fmla="*/ 0 w 21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9">
                    <a:moveTo>
                      <a:pt x="0" y="0"/>
                    </a:moveTo>
                    <a:cubicBezTo>
                      <a:pt x="3" y="6"/>
                      <a:pt x="4" y="12"/>
                      <a:pt x="4" y="18"/>
                    </a:cubicBezTo>
                    <a:cubicBezTo>
                      <a:pt x="4" y="22"/>
                      <a:pt x="4" y="26"/>
                      <a:pt x="3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6"/>
                      <a:pt x="21" y="22"/>
                      <a:pt x="21" y="18"/>
                    </a:cubicBezTo>
                    <a:cubicBezTo>
                      <a:pt x="21" y="12"/>
                      <a:pt x="20" y="6"/>
                      <a:pt x="18" y="1"/>
                    </a:cubicBezTo>
                    <a:cubicBezTo>
                      <a:pt x="17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9" y="1"/>
                      <a:pt x="5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78"/>
              <p:cNvSpPr>
                <a:spLocks/>
              </p:cNvSpPr>
              <p:nvPr/>
            </p:nvSpPr>
            <p:spPr bwMode="auto">
              <a:xfrm>
                <a:off x="10155238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2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79"/>
              <p:cNvSpPr>
                <a:spLocks/>
              </p:cNvSpPr>
              <p:nvPr/>
            </p:nvSpPr>
            <p:spPr bwMode="auto">
              <a:xfrm>
                <a:off x="10218738" y="3273425"/>
                <a:ext cx="22225" cy="106362"/>
              </a:xfrm>
              <a:custGeom>
                <a:avLst/>
                <a:gdLst>
                  <a:gd name="T0" fmla="*/ 4 w 6"/>
                  <a:gd name="T1" fmla="*/ 0 h 28"/>
                  <a:gd name="T2" fmla="*/ 0 w 6"/>
                  <a:gd name="T3" fmla="*/ 0 h 28"/>
                  <a:gd name="T4" fmla="*/ 3 w 6"/>
                  <a:gd name="T5" fmla="*/ 17 h 28"/>
                  <a:gd name="T6" fmla="*/ 2 w 6"/>
                  <a:gd name="T7" fmla="*/ 28 h 28"/>
                  <a:gd name="T8" fmla="*/ 5 w 6"/>
                  <a:gd name="T9" fmla="*/ 28 h 28"/>
                  <a:gd name="T10" fmla="*/ 6 w 6"/>
                  <a:gd name="T11" fmla="*/ 17 h 28"/>
                  <a:gd name="T12" fmla="*/ 4 w 6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8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2" y="5"/>
                      <a:pt x="3" y="11"/>
                      <a:pt x="3" y="17"/>
                    </a:cubicBezTo>
                    <a:cubicBezTo>
                      <a:pt x="3" y="21"/>
                      <a:pt x="3" y="25"/>
                      <a:pt x="2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5"/>
                      <a:pt x="6" y="21"/>
                      <a:pt x="6" y="17"/>
                    </a:cubicBezTo>
                    <a:cubicBezTo>
                      <a:pt x="6" y="11"/>
                      <a:pt x="6" y="5"/>
                      <a:pt x="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0"/>
              <p:cNvSpPr>
                <a:spLocks/>
              </p:cNvSpPr>
              <p:nvPr/>
            </p:nvSpPr>
            <p:spPr bwMode="auto">
              <a:xfrm>
                <a:off x="10221913" y="3379788"/>
                <a:ext cx="15875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3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1"/>
              <p:cNvSpPr>
                <a:spLocks/>
              </p:cNvSpPr>
              <p:nvPr/>
            </p:nvSpPr>
            <p:spPr bwMode="auto">
              <a:xfrm>
                <a:off x="10026650" y="3232150"/>
                <a:ext cx="128587" cy="147637"/>
              </a:xfrm>
              <a:custGeom>
                <a:avLst/>
                <a:gdLst>
                  <a:gd name="T0" fmla="*/ 0 w 34"/>
                  <a:gd name="T1" fmla="*/ 0 h 39"/>
                  <a:gd name="T2" fmla="*/ 2 w 34"/>
                  <a:gd name="T3" fmla="*/ 7 h 39"/>
                  <a:gd name="T4" fmla="*/ 19 w 34"/>
                  <a:gd name="T5" fmla="*/ 28 h 39"/>
                  <a:gd name="T6" fmla="*/ 16 w 34"/>
                  <a:gd name="T7" fmla="*/ 39 h 39"/>
                  <a:gd name="T8" fmla="*/ 32 w 34"/>
                  <a:gd name="T9" fmla="*/ 39 h 39"/>
                  <a:gd name="T10" fmla="*/ 34 w 34"/>
                  <a:gd name="T11" fmla="*/ 28 h 39"/>
                  <a:gd name="T12" fmla="*/ 29 w 34"/>
                  <a:gd name="T13" fmla="*/ 10 h 39"/>
                  <a:gd name="T14" fmla="*/ 0 w 3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9">
                    <a:moveTo>
                      <a:pt x="0" y="0"/>
                    </a:moveTo>
                    <a:cubicBezTo>
                      <a:pt x="1" y="2"/>
                      <a:pt x="1" y="5"/>
                      <a:pt x="2" y="7"/>
                    </a:cubicBezTo>
                    <a:cubicBezTo>
                      <a:pt x="12" y="9"/>
                      <a:pt x="19" y="18"/>
                      <a:pt x="19" y="28"/>
                    </a:cubicBezTo>
                    <a:cubicBezTo>
                      <a:pt x="19" y="32"/>
                      <a:pt x="18" y="36"/>
                      <a:pt x="16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3" y="36"/>
                      <a:pt x="34" y="32"/>
                      <a:pt x="34" y="28"/>
                    </a:cubicBezTo>
                    <a:cubicBezTo>
                      <a:pt x="34" y="21"/>
                      <a:pt x="32" y="15"/>
                      <a:pt x="29" y="10"/>
                    </a:cubicBezTo>
                    <a:cubicBezTo>
                      <a:pt x="19" y="8"/>
                      <a:pt x="9" y="5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2"/>
              <p:cNvSpPr>
                <a:spLocks/>
              </p:cNvSpPr>
              <p:nvPr/>
            </p:nvSpPr>
            <p:spPr bwMode="auto">
              <a:xfrm>
                <a:off x="10075863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3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3"/>
              <p:cNvSpPr>
                <a:spLocks/>
              </p:cNvSpPr>
              <p:nvPr/>
            </p:nvSpPr>
            <p:spPr bwMode="auto">
              <a:xfrm>
                <a:off x="10136188" y="3270250"/>
                <a:ext cx="30162" cy="109537"/>
              </a:xfrm>
              <a:custGeom>
                <a:avLst/>
                <a:gdLst>
                  <a:gd name="T0" fmla="*/ 0 w 8"/>
                  <a:gd name="T1" fmla="*/ 0 h 29"/>
                  <a:gd name="T2" fmla="*/ 5 w 8"/>
                  <a:gd name="T3" fmla="*/ 18 h 29"/>
                  <a:gd name="T4" fmla="*/ 3 w 8"/>
                  <a:gd name="T5" fmla="*/ 29 h 29"/>
                  <a:gd name="T6" fmla="*/ 7 w 8"/>
                  <a:gd name="T7" fmla="*/ 29 h 29"/>
                  <a:gd name="T8" fmla="*/ 8 w 8"/>
                  <a:gd name="T9" fmla="*/ 18 h 29"/>
                  <a:gd name="T10" fmla="*/ 4 w 8"/>
                  <a:gd name="T11" fmla="*/ 0 h 29"/>
                  <a:gd name="T12" fmla="*/ 0 w 8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3" y="5"/>
                      <a:pt x="5" y="11"/>
                      <a:pt x="5" y="18"/>
                    </a:cubicBezTo>
                    <a:cubicBezTo>
                      <a:pt x="5" y="22"/>
                      <a:pt x="4" y="26"/>
                      <a:pt x="3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6"/>
                      <a:pt x="8" y="22"/>
                      <a:pt x="8" y="18"/>
                    </a:cubicBezTo>
                    <a:cubicBezTo>
                      <a:pt x="8" y="12"/>
                      <a:pt x="7" y="6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4"/>
              <p:cNvSpPr>
                <a:spLocks/>
              </p:cNvSpPr>
              <p:nvPr/>
            </p:nvSpPr>
            <p:spPr bwMode="auto">
              <a:xfrm>
                <a:off x="10144125" y="3379788"/>
                <a:ext cx="19050" cy="14287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5"/>
              <p:cNvSpPr>
                <a:spLocks/>
              </p:cNvSpPr>
              <p:nvPr/>
            </p:nvSpPr>
            <p:spPr bwMode="auto">
              <a:xfrm>
                <a:off x="10037763" y="3273425"/>
                <a:ext cx="49212" cy="106362"/>
              </a:xfrm>
              <a:custGeom>
                <a:avLst/>
                <a:gdLst>
                  <a:gd name="T0" fmla="*/ 0 w 13"/>
                  <a:gd name="T1" fmla="*/ 0 h 28"/>
                  <a:gd name="T2" fmla="*/ 1 w 13"/>
                  <a:gd name="T3" fmla="*/ 17 h 28"/>
                  <a:gd name="T4" fmla="*/ 0 w 13"/>
                  <a:gd name="T5" fmla="*/ 28 h 28"/>
                  <a:gd name="T6" fmla="*/ 9 w 13"/>
                  <a:gd name="T7" fmla="*/ 28 h 28"/>
                  <a:gd name="T8" fmla="*/ 13 w 13"/>
                  <a:gd name="T9" fmla="*/ 17 h 28"/>
                  <a:gd name="T10" fmla="*/ 7 w 13"/>
                  <a:gd name="T11" fmla="*/ 5 h 28"/>
                  <a:gd name="T12" fmla="*/ 0 w 13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0" y="6"/>
                      <a:pt x="1" y="11"/>
                      <a:pt x="1" y="17"/>
                    </a:cubicBezTo>
                    <a:cubicBezTo>
                      <a:pt x="1" y="21"/>
                      <a:pt x="1" y="25"/>
                      <a:pt x="0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5"/>
                      <a:pt x="13" y="21"/>
                      <a:pt x="13" y="17"/>
                    </a:cubicBezTo>
                    <a:cubicBezTo>
                      <a:pt x="13" y="12"/>
                      <a:pt x="11" y="8"/>
                      <a:pt x="7" y="5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6"/>
              <p:cNvSpPr>
                <a:spLocks/>
              </p:cNvSpPr>
              <p:nvPr/>
            </p:nvSpPr>
            <p:spPr bwMode="auto">
              <a:xfrm>
                <a:off x="10037763" y="3379788"/>
                <a:ext cx="34925" cy="14287"/>
              </a:xfrm>
              <a:custGeom>
                <a:avLst/>
                <a:gdLst>
                  <a:gd name="T0" fmla="*/ 9 w 9"/>
                  <a:gd name="T1" fmla="*/ 0 h 4"/>
                  <a:gd name="T2" fmla="*/ 0 w 9"/>
                  <a:gd name="T3" fmla="*/ 0 h 4"/>
                  <a:gd name="T4" fmla="*/ 0 w 9"/>
                  <a:gd name="T5" fmla="*/ 4 h 4"/>
                  <a:gd name="T6" fmla="*/ 4 w 9"/>
                  <a:gd name="T7" fmla="*/ 4 h 4"/>
                  <a:gd name="T8" fmla="*/ 7 w 9"/>
                  <a:gd name="T9" fmla="*/ 2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8" y="1"/>
                      <a:pt x="8" y="1"/>
                      <a:pt x="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7"/>
              <p:cNvSpPr>
                <a:spLocks/>
              </p:cNvSpPr>
              <p:nvPr/>
            </p:nvSpPr>
            <p:spPr bwMode="auto">
              <a:xfrm>
                <a:off x="10034588" y="3259138"/>
                <a:ext cx="63500" cy="120650"/>
              </a:xfrm>
              <a:custGeom>
                <a:avLst/>
                <a:gdLst>
                  <a:gd name="T0" fmla="*/ 0 w 17"/>
                  <a:gd name="T1" fmla="*/ 0 h 32"/>
                  <a:gd name="T2" fmla="*/ 1 w 17"/>
                  <a:gd name="T3" fmla="*/ 4 h 32"/>
                  <a:gd name="T4" fmla="*/ 8 w 17"/>
                  <a:gd name="T5" fmla="*/ 9 h 32"/>
                  <a:gd name="T6" fmla="*/ 14 w 17"/>
                  <a:gd name="T7" fmla="*/ 21 h 32"/>
                  <a:gd name="T8" fmla="*/ 10 w 17"/>
                  <a:gd name="T9" fmla="*/ 32 h 32"/>
                  <a:gd name="T10" fmla="*/ 14 w 17"/>
                  <a:gd name="T11" fmla="*/ 32 h 32"/>
                  <a:gd name="T12" fmla="*/ 17 w 17"/>
                  <a:gd name="T13" fmla="*/ 21 h 32"/>
                  <a:gd name="T14" fmla="*/ 0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4" y="5"/>
                      <a:pt x="6" y="6"/>
                      <a:pt x="8" y="9"/>
                    </a:cubicBezTo>
                    <a:cubicBezTo>
                      <a:pt x="12" y="12"/>
                      <a:pt x="14" y="16"/>
                      <a:pt x="14" y="21"/>
                    </a:cubicBezTo>
                    <a:cubicBezTo>
                      <a:pt x="14" y="25"/>
                      <a:pt x="12" y="29"/>
                      <a:pt x="10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6" y="29"/>
                      <a:pt x="17" y="25"/>
                      <a:pt x="17" y="21"/>
                    </a:cubicBezTo>
                    <a:cubicBezTo>
                      <a:pt x="17" y="11"/>
                      <a:pt x="10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"/>
              <p:cNvSpPr>
                <a:spLocks/>
              </p:cNvSpPr>
              <p:nvPr/>
            </p:nvSpPr>
            <p:spPr bwMode="auto">
              <a:xfrm>
                <a:off x="10053638" y="3379788"/>
                <a:ext cx="33337" cy="14287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3 w 9"/>
                  <a:gd name="T5" fmla="*/ 2 h 4"/>
                  <a:gd name="T6" fmla="*/ 0 w 9"/>
                  <a:gd name="T7" fmla="*/ 4 h 4"/>
                  <a:gd name="T8" fmla="*/ 6 w 9"/>
                  <a:gd name="T9" fmla="*/ 4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8" y="2"/>
                      <a:pt x="9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9"/>
              <p:cNvSpPr>
                <a:spLocks/>
              </p:cNvSpPr>
              <p:nvPr/>
            </p:nvSpPr>
            <p:spPr bwMode="auto">
              <a:xfrm>
                <a:off x="10034588" y="2555875"/>
                <a:ext cx="519112" cy="706437"/>
              </a:xfrm>
              <a:custGeom>
                <a:avLst/>
                <a:gdLst>
                  <a:gd name="T0" fmla="*/ 90 w 138"/>
                  <a:gd name="T1" fmla="*/ 0 h 188"/>
                  <a:gd name="T2" fmla="*/ 82 w 138"/>
                  <a:gd name="T3" fmla="*/ 16 h 188"/>
                  <a:gd name="T4" fmla="*/ 126 w 138"/>
                  <a:gd name="T5" fmla="*/ 88 h 188"/>
                  <a:gd name="T6" fmla="*/ 45 w 138"/>
                  <a:gd name="T7" fmla="*/ 170 h 188"/>
                  <a:gd name="T8" fmla="*/ 45 w 138"/>
                  <a:gd name="T9" fmla="*/ 170 h 188"/>
                  <a:gd name="T10" fmla="*/ 16 w 138"/>
                  <a:gd name="T11" fmla="*/ 165 h 188"/>
                  <a:gd name="T12" fmla="*/ 0 w 138"/>
                  <a:gd name="T13" fmla="*/ 177 h 188"/>
                  <a:gd name="T14" fmla="*/ 45 w 138"/>
                  <a:gd name="T15" fmla="*/ 188 h 188"/>
                  <a:gd name="T16" fmla="*/ 45 w 138"/>
                  <a:gd name="T17" fmla="*/ 188 h 188"/>
                  <a:gd name="T18" fmla="*/ 115 w 138"/>
                  <a:gd name="T19" fmla="*/ 159 h 188"/>
                  <a:gd name="T20" fmla="*/ 134 w 138"/>
                  <a:gd name="T21" fmla="*/ 131 h 188"/>
                  <a:gd name="T22" fmla="*/ 132 w 138"/>
                  <a:gd name="T23" fmla="*/ 118 h 188"/>
                  <a:gd name="T24" fmla="*/ 138 w 138"/>
                  <a:gd name="T25" fmla="*/ 82 h 188"/>
                  <a:gd name="T26" fmla="*/ 132 w 138"/>
                  <a:gd name="T27" fmla="*/ 47 h 188"/>
                  <a:gd name="T28" fmla="*/ 133 w 138"/>
                  <a:gd name="T29" fmla="*/ 42 h 188"/>
                  <a:gd name="T30" fmla="*/ 115 w 138"/>
                  <a:gd name="T31" fmla="*/ 18 h 188"/>
                  <a:gd name="T32" fmla="*/ 90 w 138"/>
                  <a:gd name="T33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8" h="188">
                    <a:moveTo>
                      <a:pt x="90" y="0"/>
                    </a:moveTo>
                    <a:cubicBezTo>
                      <a:pt x="88" y="5"/>
                      <a:pt x="85" y="11"/>
                      <a:pt x="82" y="16"/>
                    </a:cubicBezTo>
                    <a:cubicBezTo>
                      <a:pt x="108" y="29"/>
                      <a:pt x="126" y="57"/>
                      <a:pt x="126" y="88"/>
                    </a:cubicBezTo>
                    <a:cubicBezTo>
                      <a:pt x="126" y="133"/>
                      <a:pt x="90" y="170"/>
                      <a:pt x="45" y="170"/>
                    </a:cubicBezTo>
                    <a:cubicBezTo>
                      <a:pt x="45" y="170"/>
                      <a:pt x="45" y="170"/>
                      <a:pt x="45" y="170"/>
                    </a:cubicBezTo>
                    <a:cubicBezTo>
                      <a:pt x="35" y="170"/>
                      <a:pt x="25" y="168"/>
                      <a:pt x="16" y="165"/>
                    </a:cubicBezTo>
                    <a:cubicBezTo>
                      <a:pt x="11" y="169"/>
                      <a:pt x="6" y="174"/>
                      <a:pt x="0" y="177"/>
                    </a:cubicBezTo>
                    <a:cubicBezTo>
                      <a:pt x="13" y="184"/>
                      <a:pt x="28" y="188"/>
                      <a:pt x="45" y="188"/>
                    </a:cubicBezTo>
                    <a:cubicBezTo>
                      <a:pt x="45" y="188"/>
                      <a:pt x="45" y="188"/>
                      <a:pt x="45" y="188"/>
                    </a:cubicBezTo>
                    <a:cubicBezTo>
                      <a:pt x="72" y="188"/>
                      <a:pt x="97" y="177"/>
                      <a:pt x="115" y="159"/>
                    </a:cubicBezTo>
                    <a:cubicBezTo>
                      <a:pt x="123" y="151"/>
                      <a:pt x="129" y="141"/>
                      <a:pt x="134" y="131"/>
                    </a:cubicBezTo>
                    <a:cubicBezTo>
                      <a:pt x="132" y="118"/>
                      <a:pt x="132" y="118"/>
                      <a:pt x="132" y="118"/>
                    </a:cubicBezTo>
                    <a:cubicBezTo>
                      <a:pt x="138" y="82"/>
                      <a:pt x="138" y="82"/>
                      <a:pt x="138" y="82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3" y="42"/>
                      <a:pt x="133" y="42"/>
                      <a:pt x="133" y="42"/>
                    </a:cubicBezTo>
                    <a:cubicBezTo>
                      <a:pt x="128" y="33"/>
                      <a:pt x="122" y="25"/>
                      <a:pt x="115" y="18"/>
                    </a:cubicBezTo>
                    <a:cubicBezTo>
                      <a:pt x="108" y="11"/>
                      <a:pt x="100" y="5"/>
                      <a:pt x="9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90"/>
              <p:cNvSpPr>
                <a:spLocks noEditPoints="1"/>
              </p:cNvSpPr>
              <p:nvPr/>
            </p:nvSpPr>
            <p:spPr bwMode="auto">
              <a:xfrm>
                <a:off x="10026650" y="2544763"/>
                <a:ext cx="515937" cy="728662"/>
              </a:xfrm>
              <a:custGeom>
                <a:avLst/>
                <a:gdLst>
                  <a:gd name="T0" fmla="*/ 136 w 137"/>
                  <a:gd name="T1" fmla="*/ 134 h 194"/>
                  <a:gd name="T2" fmla="*/ 117 w 137"/>
                  <a:gd name="T3" fmla="*/ 162 h 194"/>
                  <a:gd name="T4" fmla="*/ 47 w 137"/>
                  <a:gd name="T5" fmla="*/ 191 h 194"/>
                  <a:gd name="T6" fmla="*/ 47 w 137"/>
                  <a:gd name="T7" fmla="*/ 191 h 194"/>
                  <a:gd name="T8" fmla="*/ 2 w 137"/>
                  <a:gd name="T9" fmla="*/ 180 h 194"/>
                  <a:gd name="T10" fmla="*/ 0 w 137"/>
                  <a:gd name="T11" fmla="*/ 181 h 194"/>
                  <a:gd name="T12" fmla="*/ 0 w 137"/>
                  <a:gd name="T13" fmla="*/ 183 h 194"/>
                  <a:gd name="T14" fmla="*/ 29 w 137"/>
                  <a:gd name="T15" fmla="*/ 193 h 194"/>
                  <a:gd name="T16" fmla="*/ 33 w 137"/>
                  <a:gd name="T17" fmla="*/ 193 h 194"/>
                  <a:gd name="T18" fmla="*/ 47 w 137"/>
                  <a:gd name="T19" fmla="*/ 194 h 194"/>
                  <a:gd name="T20" fmla="*/ 47 w 137"/>
                  <a:gd name="T21" fmla="*/ 194 h 194"/>
                  <a:gd name="T22" fmla="*/ 51 w 137"/>
                  <a:gd name="T23" fmla="*/ 194 h 194"/>
                  <a:gd name="T24" fmla="*/ 55 w 137"/>
                  <a:gd name="T25" fmla="*/ 194 h 194"/>
                  <a:gd name="T26" fmla="*/ 74 w 137"/>
                  <a:gd name="T27" fmla="*/ 191 h 194"/>
                  <a:gd name="T28" fmla="*/ 77 w 137"/>
                  <a:gd name="T29" fmla="*/ 190 h 194"/>
                  <a:gd name="T30" fmla="*/ 93 w 137"/>
                  <a:gd name="T31" fmla="*/ 183 h 194"/>
                  <a:gd name="T32" fmla="*/ 96 w 137"/>
                  <a:gd name="T33" fmla="*/ 181 h 194"/>
                  <a:gd name="T34" fmla="*/ 137 w 137"/>
                  <a:gd name="T35" fmla="*/ 140 h 194"/>
                  <a:gd name="T36" fmla="*/ 136 w 137"/>
                  <a:gd name="T37" fmla="*/ 134 h 194"/>
                  <a:gd name="T38" fmla="*/ 94 w 137"/>
                  <a:gd name="T39" fmla="*/ 0 h 194"/>
                  <a:gd name="T40" fmla="*/ 92 w 137"/>
                  <a:gd name="T41" fmla="*/ 3 h 194"/>
                  <a:gd name="T42" fmla="*/ 117 w 137"/>
                  <a:gd name="T43" fmla="*/ 21 h 194"/>
                  <a:gd name="T44" fmla="*/ 135 w 137"/>
                  <a:gd name="T45" fmla="*/ 45 h 194"/>
                  <a:gd name="T46" fmla="*/ 136 w 137"/>
                  <a:gd name="T47" fmla="*/ 40 h 194"/>
                  <a:gd name="T48" fmla="*/ 132 w 137"/>
                  <a:gd name="T49" fmla="*/ 34 h 194"/>
                  <a:gd name="T50" fmla="*/ 130 w 137"/>
                  <a:gd name="T51" fmla="*/ 31 h 194"/>
                  <a:gd name="T52" fmla="*/ 117 w 137"/>
                  <a:gd name="T53" fmla="*/ 17 h 194"/>
                  <a:gd name="T54" fmla="*/ 115 w 137"/>
                  <a:gd name="T55" fmla="*/ 14 h 194"/>
                  <a:gd name="T56" fmla="*/ 97 w 137"/>
                  <a:gd name="T57" fmla="*/ 1 h 194"/>
                  <a:gd name="T58" fmla="*/ 94 w 137"/>
                  <a:gd name="T5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7" h="194">
                    <a:moveTo>
                      <a:pt x="136" y="134"/>
                    </a:moveTo>
                    <a:cubicBezTo>
                      <a:pt x="131" y="144"/>
                      <a:pt x="125" y="154"/>
                      <a:pt x="117" y="162"/>
                    </a:cubicBezTo>
                    <a:cubicBezTo>
                      <a:pt x="99" y="180"/>
                      <a:pt x="74" y="191"/>
                      <a:pt x="47" y="191"/>
                    </a:cubicBezTo>
                    <a:cubicBezTo>
                      <a:pt x="47" y="191"/>
                      <a:pt x="47" y="191"/>
                      <a:pt x="47" y="191"/>
                    </a:cubicBezTo>
                    <a:cubicBezTo>
                      <a:pt x="30" y="191"/>
                      <a:pt x="15" y="187"/>
                      <a:pt x="2" y="180"/>
                    </a:cubicBezTo>
                    <a:cubicBezTo>
                      <a:pt x="1" y="180"/>
                      <a:pt x="0" y="181"/>
                      <a:pt x="0" y="181"/>
                    </a:cubicBezTo>
                    <a:cubicBezTo>
                      <a:pt x="0" y="182"/>
                      <a:pt x="0" y="182"/>
                      <a:pt x="0" y="183"/>
                    </a:cubicBezTo>
                    <a:cubicBezTo>
                      <a:pt x="9" y="188"/>
                      <a:pt x="19" y="191"/>
                      <a:pt x="29" y="193"/>
                    </a:cubicBezTo>
                    <a:cubicBezTo>
                      <a:pt x="30" y="193"/>
                      <a:pt x="32" y="193"/>
                      <a:pt x="33" y="193"/>
                    </a:cubicBezTo>
                    <a:cubicBezTo>
                      <a:pt x="38" y="194"/>
                      <a:pt x="42" y="194"/>
                      <a:pt x="47" y="194"/>
                    </a:cubicBezTo>
                    <a:cubicBezTo>
                      <a:pt x="47" y="194"/>
                      <a:pt x="47" y="194"/>
                      <a:pt x="47" y="194"/>
                    </a:cubicBezTo>
                    <a:cubicBezTo>
                      <a:pt x="48" y="194"/>
                      <a:pt x="50" y="194"/>
                      <a:pt x="51" y="194"/>
                    </a:cubicBezTo>
                    <a:cubicBezTo>
                      <a:pt x="53" y="194"/>
                      <a:pt x="54" y="194"/>
                      <a:pt x="55" y="194"/>
                    </a:cubicBezTo>
                    <a:cubicBezTo>
                      <a:pt x="61" y="193"/>
                      <a:pt x="68" y="192"/>
                      <a:pt x="74" y="191"/>
                    </a:cubicBezTo>
                    <a:cubicBezTo>
                      <a:pt x="75" y="190"/>
                      <a:pt x="76" y="190"/>
                      <a:pt x="77" y="190"/>
                    </a:cubicBezTo>
                    <a:cubicBezTo>
                      <a:pt x="83" y="188"/>
                      <a:pt x="88" y="186"/>
                      <a:pt x="93" y="183"/>
                    </a:cubicBezTo>
                    <a:cubicBezTo>
                      <a:pt x="94" y="182"/>
                      <a:pt x="95" y="182"/>
                      <a:pt x="96" y="181"/>
                    </a:cubicBezTo>
                    <a:cubicBezTo>
                      <a:pt x="114" y="172"/>
                      <a:pt x="128" y="157"/>
                      <a:pt x="137" y="140"/>
                    </a:cubicBezTo>
                    <a:cubicBezTo>
                      <a:pt x="136" y="134"/>
                      <a:pt x="136" y="134"/>
                      <a:pt x="136" y="134"/>
                    </a:cubicBezTo>
                    <a:moveTo>
                      <a:pt x="94" y="0"/>
                    </a:moveTo>
                    <a:cubicBezTo>
                      <a:pt x="93" y="1"/>
                      <a:pt x="93" y="2"/>
                      <a:pt x="92" y="3"/>
                    </a:cubicBezTo>
                    <a:cubicBezTo>
                      <a:pt x="102" y="8"/>
                      <a:pt x="110" y="14"/>
                      <a:pt x="117" y="21"/>
                    </a:cubicBezTo>
                    <a:cubicBezTo>
                      <a:pt x="124" y="28"/>
                      <a:pt x="130" y="36"/>
                      <a:pt x="135" y="45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5" y="38"/>
                      <a:pt x="133" y="36"/>
                      <a:pt x="132" y="34"/>
                    </a:cubicBezTo>
                    <a:cubicBezTo>
                      <a:pt x="132" y="33"/>
                      <a:pt x="131" y="32"/>
                      <a:pt x="130" y="31"/>
                    </a:cubicBezTo>
                    <a:cubicBezTo>
                      <a:pt x="127" y="26"/>
                      <a:pt x="122" y="21"/>
                      <a:pt x="117" y="17"/>
                    </a:cubicBezTo>
                    <a:cubicBezTo>
                      <a:pt x="117" y="16"/>
                      <a:pt x="116" y="15"/>
                      <a:pt x="115" y="14"/>
                    </a:cubicBezTo>
                    <a:cubicBezTo>
                      <a:pt x="109" y="9"/>
                      <a:pt x="103" y="5"/>
                      <a:pt x="97" y="1"/>
                    </a:cubicBezTo>
                    <a:cubicBezTo>
                      <a:pt x="96" y="1"/>
                      <a:pt x="95" y="0"/>
                      <a:pt x="9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91"/>
              <p:cNvSpPr>
                <a:spLocks/>
              </p:cNvSpPr>
              <p:nvPr/>
            </p:nvSpPr>
            <p:spPr bwMode="auto">
              <a:xfrm>
                <a:off x="10106025" y="2624138"/>
                <a:ext cx="390525" cy="558800"/>
              </a:xfrm>
              <a:custGeom>
                <a:avLst/>
                <a:gdLst>
                  <a:gd name="T0" fmla="*/ 61 w 104"/>
                  <a:gd name="T1" fmla="*/ 0 h 149"/>
                  <a:gd name="T2" fmla="*/ 48 w 104"/>
                  <a:gd name="T3" fmla="*/ 15 h 149"/>
                  <a:gd name="T4" fmla="*/ 85 w 104"/>
                  <a:gd name="T5" fmla="*/ 70 h 149"/>
                  <a:gd name="T6" fmla="*/ 26 w 104"/>
                  <a:gd name="T7" fmla="*/ 130 h 149"/>
                  <a:gd name="T8" fmla="*/ 26 w 104"/>
                  <a:gd name="T9" fmla="*/ 130 h 149"/>
                  <a:gd name="T10" fmla="*/ 13 w 104"/>
                  <a:gd name="T11" fmla="*/ 128 h 149"/>
                  <a:gd name="T12" fmla="*/ 0 w 104"/>
                  <a:gd name="T13" fmla="*/ 144 h 149"/>
                  <a:gd name="T14" fmla="*/ 26 w 104"/>
                  <a:gd name="T15" fmla="*/ 149 h 149"/>
                  <a:gd name="T16" fmla="*/ 26 w 104"/>
                  <a:gd name="T17" fmla="*/ 149 h 149"/>
                  <a:gd name="T18" fmla="*/ 81 w 104"/>
                  <a:gd name="T19" fmla="*/ 126 h 149"/>
                  <a:gd name="T20" fmla="*/ 104 w 104"/>
                  <a:gd name="T21" fmla="*/ 70 h 149"/>
                  <a:gd name="T22" fmla="*/ 81 w 104"/>
                  <a:gd name="T23" fmla="*/ 15 h 149"/>
                  <a:gd name="T24" fmla="*/ 61 w 104"/>
                  <a:gd name="T25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149">
                    <a:moveTo>
                      <a:pt x="61" y="0"/>
                    </a:moveTo>
                    <a:cubicBezTo>
                      <a:pt x="57" y="6"/>
                      <a:pt x="53" y="11"/>
                      <a:pt x="48" y="15"/>
                    </a:cubicBezTo>
                    <a:cubicBezTo>
                      <a:pt x="70" y="24"/>
                      <a:pt x="85" y="45"/>
                      <a:pt x="85" y="70"/>
                    </a:cubicBezTo>
                    <a:cubicBezTo>
                      <a:pt x="85" y="103"/>
                      <a:pt x="58" y="130"/>
                      <a:pt x="26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1" y="130"/>
                      <a:pt x="17" y="129"/>
                      <a:pt x="13" y="128"/>
                    </a:cubicBezTo>
                    <a:cubicBezTo>
                      <a:pt x="10" y="134"/>
                      <a:pt x="5" y="139"/>
                      <a:pt x="0" y="144"/>
                    </a:cubicBezTo>
                    <a:cubicBezTo>
                      <a:pt x="8" y="147"/>
                      <a:pt x="17" y="149"/>
                      <a:pt x="26" y="149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47" y="149"/>
                      <a:pt x="67" y="140"/>
                      <a:pt x="81" y="126"/>
                    </a:cubicBezTo>
                    <a:cubicBezTo>
                      <a:pt x="95" y="111"/>
                      <a:pt x="104" y="92"/>
                      <a:pt x="104" y="70"/>
                    </a:cubicBezTo>
                    <a:cubicBezTo>
                      <a:pt x="104" y="49"/>
                      <a:pt x="95" y="29"/>
                      <a:pt x="81" y="15"/>
                    </a:cubicBezTo>
                    <a:cubicBezTo>
                      <a:pt x="75" y="9"/>
                      <a:pt x="68" y="4"/>
                      <a:pt x="6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92"/>
              <p:cNvSpPr>
                <a:spLocks/>
              </p:cNvSpPr>
              <p:nvPr/>
            </p:nvSpPr>
            <p:spPr bwMode="auto">
              <a:xfrm>
                <a:off x="10094913" y="2616200"/>
                <a:ext cx="412750" cy="579437"/>
              </a:xfrm>
              <a:custGeom>
                <a:avLst/>
                <a:gdLst>
                  <a:gd name="T0" fmla="*/ 66 w 110"/>
                  <a:gd name="T1" fmla="*/ 0 h 154"/>
                  <a:gd name="T2" fmla="*/ 64 w 110"/>
                  <a:gd name="T3" fmla="*/ 2 h 154"/>
                  <a:gd name="T4" fmla="*/ 84 w 110"/>
                  <a:gd name="T5" fmla="*/ 17 h 154"/>
                  <a:gd name="T6" fmla="*/ 107 w 110"/>
                  <a:gd name="T7" fmla="*/ 72 h 154"/>
                  <a:gd name="T8" fmla="*/ 84 w 110"/>
                  <a:gd name="T9" fmla="*/ 128 h 154"/>
                  <a:gd name="T10" fmla="*/ 29 w 110"/>
                  <a:gd name="T11" fmla="*/ 151 h 154"/>
                  <a:gd name="T12" fmla="*/ 29 w 110"/>
                  <a:gd name="T13" fmla="*/ 151 h 154"/>
                  <a:gd name="T14" fmla="*/ 3 w 110"/>
                  <a:gd name="T15" fmla="*/ 146 h 154"/>
                  <a:gd name="T16" fmla="*/ 0 w 110"/>
                  <a:gd name="T17" fmla="*/ 149 h 154"/>
                  <a:gd name="T18" fmla="*/ 29 w 110"/>
                  <a:gd name="T19" fmla="*/ 154 h 154"/>
                  <a:gd name="T20" fmla="*/ 29 w 110"/>
                  <a:gd name="T21" fmla="*/ 154 h 154"/>
                  <a:gd name="T22" fmla="*/ 110 w 110"/>
                  <a:gd name="T23" fmla="*/ 72 h 154"/>
                  <a:gd name="T24" fmla="*/ 66 w 110"/>
                  <a:gd name="T2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0" h="154">
                    <a:moveTo>
                      <a:pt x="66" y="0"/>
                    </a:moveTo>
                    <a:cubicBezTo>
                      <a:pt x="65" y="1"/>
                      <a:pt x="65" y="1"/>
                      <a:pt x="64" y="2"/>
                    </a:cubicBezTo>
                    <a:cubicBezTo>
                      <a:pt x="71" y="6"/>
                      <a:pt x="78" y="11"/>
                      <a:pt x="84" y="17"/>
                    </a:cubicBezTo>
                    <a:cubicBezTo>
                      <a:pt x="98" y="31"/>
                      <a:pt x="107" y="51"/>
                      <a:pt x="107" y="72"/>
                    </a:cubicBezTo>
                    <a:cubicBezTo>
                      <a:pt x="107" y="94"/>
                      <a:pt x="98" y="113"/>
                      <a:pt x="84" y="128"/>
                    </a:cubicBezTo>
                    <a:cubicBezTo>
                      <a:pt x="70" y="142"/>
                      <a:pt x="50" y="151"/>
                      <a:pt x="29" y="151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0" y="151"/>
                      <a:pt x="11" y="149"/>
                      <a:pt x="3" y="146"/>
                    </a:cubicBezTo>
                    <a:cubicBezTo>
                      <a:pt x="2" y="147"/>
                      <a:pt x="1" y="148"/>
                      <a:pt x="0" y="149"/>
                    </a:cubicBezTo>
                    <a:cubicBezTo>
                      <a:pt x="9" y="152"/>
                      <a:pt x="19" y="154"/>
                      <a:pt x="29" y="154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74" y="154"/>
                      <a:pt x="110" y="117"/>
                      <a:pt x="110" y="72"/>
                    </a:cubicBezTo>
                    <a:cubicBezTo>
                      <a:pt x="110" y="41"/>
                      <a:pt x="92" y="13"/>
                      <a:pt x="66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93"/>
              <p:cNvSpPr>
                <a:spLocks/>
              </p:cNvSpPr>
              <p:nvPr/>
            </p:nvSpPr>
            <p:spPr bwMode="auto">
              <a:xfrm>
                <a:off x="10166350" y="2690813"/>
                <a:ext cx="247650" cy="406400"/>
              </a:xfrm>
              <a:custGeom>
                <a:avLst/>
                <a:gdLst>
                  <a:gd name="T0" fmla="*/ 30 w 66"/>
                  <a:gd name="T1" fmla="*/ 0 h 108"/>
                  <a:gd name="T2" fmla="*/ 11 w 66"/>
                  <a:gd name="T3" fmla="*/ 13 h 108"/>
                  <a:gd name="T4" fmla="*/ 49 w 66"/>
                  <a:gd name="T5" fmla="*/ 52 h 108"/>
                  <a:gd name="T6" fmla="*/ 10 w 66"/>
                  <a:gd name="T7" fmla="*/ 92 h 108"/>
                  <a:gd name="T8" fmla="*/ 10 w 66"/>
                  <a:gd name="T9" fmla="*/ 92 h 108"/>
                  <a:gd name="T10" fmla="*/ 8 w 66"/>
                  <a:gd name="T11" fmla="*/ 92 h 108"/>
                  <a:gd name="T12" fmla="*/ 0 w 66"/>
                  <a:gd name="T13" fmla="*/ 107 h 108"/>
                  <a:gd name="T14" fmla="*/ 10 w 66"/>
                  <a:gd name="T15" fmla="*/ 108 h 108"/>
                  <a:gd name="T16" fmla="*/ 10 w 66"/>
                  <a:gd name="T17" fmla="*/ 108 h 108"/>
                  <a:gd name="T18" fmla="*/ 49 w 66"/>
                  <a:gd name="T19" fmla="*/ 92 h 108"/>
                  <a:gd name="T20" fmla="*/ 66 w 66"/>
                  <a:gd name="T21" fmla="*/ 52 h 108"/>
                  <a:gd name="T22" fmla="*/ 49 w 66"/>
                  <a:gd name="T23" fmla="*/ 13 h 108"/>
                  <a:gd name="T24" fmla="*/ 30 w 66"/>
                  <a:gd name="T25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108">
                    <a:moveTo>
                      <a:pt x="30" y="0"/>
                    </a:moveTo>
                    <a:cubicBezTo>
                      <a:pt x="24" y="5"/>
                      <a:pt x="18" y="9"/>
                      <a:pt x="11" y="13"/>
                    </a:cubicBezTo>
                    <a:cubicBezTo>
                      <a:pt x="32" y="14"/>
                      <a:pt x="49" y="31"/>
                      <a:pt x="49" y="52"/>
                    </a:cubicBezTo>
                    <a:cubicBezTo>
                      <a:pt x="49" y="74"/>
                      <a:pt x="31" y="92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9" y="92"/>
                      <a:pt x="8" y="92"/>
                      <a:pt x="8" y="92"/>
                    </a:cubicBezTo>
                    <a:cubicBezTo>
                      <a:pt x="5" y="97"/>
                      <a:pt x="3" y="102"/>
                      <a:pt x="0" y="107"/>
                    </a:cubicBezTo>
                    <a:cubicBezTo>
                      <a:pt x="3" y="108"/>
                      <a:pt x="6" y="108"/>
                      <a:pt x="10" y="108"/>
                    </a:cubicBezTo>
                    <a:cubicBezTo>
                      <a:pt x="10" y="108"/>
                      <a:pt x="10" y="108"/>
                      <a:pt x="10" y="108"/>
                    </a:cubicBezTo>
                    <a:cubicBezTo>
                      <a:pt x="25" y="108"/>
                      <a:pt x="39" y="102"/>
                      <a:pt x="49" y="92"/>
                    </a:cubicBezTo>
                    <a:cubicBezTo>
                      <a:pt x="59" y="82"/>
                      <a:pt x="66" y="68"/>
                      <a:pt x="66" y="52"/>
                    </a:cubicBezTo>
                    <a:cubicBezTo>
                      <a:pt x="66" y="37"/>
                      <a:pt x="59" y="23"/>
                      <a:pt x="49" y="13"/>
                    </a:cubicBezTo>
                    <a:cubicBezTo>
                      <a:pt x="44" y="7"/>
                      <a:pt x="37" y="3"/>
                      <a:pt x="3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94"/>
              <p:cNvSpPr>
                <a:spLocks/>
              </p:cNvSpPr>
              <p:nvPr/>
            </p:nvSpPr>
            <p:spPr bwMode="auto">
              <a:xfrm>
                <a:off x="10155238" y="2679700"/>
                <a:ext cx="269875" cy="431800"/>
              </a:xfrm>
              <a:custGeom>
                <a:avLst/>
                <a:gdLst>
                  <a:gd name="T0" fmla="*/ 35 w 72"/>
                  <a:gd name="T1" fmla="*/ 0 h 115"/>
                  <a:gd name="T2" fmla="*/ 33 w 72"/>
                  <a:gd name="T3" fmla="*/ 3 h 115"/>
                  <a:gd name="T4" fmla="*/ 52 w 72"/>
                  <a:gd name="T5" fmla="*/ 16 h 115"/>
                  <a:gd name="T6" fmla="*/ 69 w 72"/>
                  <a:gd name="T7" fmla="*/ 55 h 115"/>
                  <a:gd name="T8" fmla="*/ 52 w 72"/>
                  <a:gd name="T9" fmla="*/ 95 h 115"/>
                  <a:gd name="T10" fmla="*/ 13 w 72"/>
                  <a:gd name="T11" fmla="*/ 111 h 115"/>
                  <a:gd name="T12" fmla="*/ 13 w 72"/>
                  <a:gd name="T13" fmla="*/ 111 h 115"/>
                  <a:gd name="T14" fmla="*/ 3 w 72"/>
                  <a:gd name="T15" fmla="*/ 110 h 115"/>
                  <a:gd name="T16" fmla="*/ 0 w 72"/>
                  <a:gd name="T17" fmla="*/ 113 h 115"/>
                  <a:gd name="T18" fmla="*/ 13 w 72"/>
                  <a:gd name="T19" fmla="*/ 115 h 115"/>
                  <a:gd name="T20" fmla="*/ 13 w 72"/>
                  <a:gd name="T21" fmla="*/ 115 h 115"/>
                  <a:gd name="T22" fmla="*/ 72 w 72"/>
                  <a:gd name="T23" fmla="*/ 55 h 115"/>
                  <a:gd name="T24" fmla="*/ 35 w 72"/>
                  <a:gd name="T2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115">
                    <a:moveTo>
                      <a:pt x="35" y="0"/>
                    </a:moveTo>
                    <a:cubicBezTo>
                      <a:pt x="34" y="1"/>
                      <a:pt x="33" y="2"/>
                      <a:pt x="33" y="3"/>
                    </a:cubicBezTo>
                    <a:cubicBezTo>
                      <a:pt x="40" y="6"/>
                      <a:pt x="47" y="10"/>
                      <a:pt x="52" y="16"/>
                    </a:cubicBezTo>
                    <a:cubicBezTo>
                      <a:pt x="62" y="26"/>
                      <a:pt x="69" y="40"/>
                      <a:pt x="69" y="55"/>
                    </a:cubicBezTo>
                    <a:cubicBezTo>
                      <a:pt x="69" y="71"/>
                      <a:pt x="62" y="85"/>
                      <a:pt x="52" y="95"/>
                    </a:cubicBezTo>
                    <a:cubicBezTo>
                      <a:pt x="42" y="105"/>
                      <a:pt x="28" y="111"/>
                      <a:pt x="13" y="111"/>
                    </a:cubicBezTo>
                    <a:cubicBezTo>
                      <a:pt x="13" y="111"/>
                      <a:pt x="13" y="111"/>
                      <a:pt x="13" y="111"/>
                    </a:cubicBezTo>
                    <a:cubicBezTo>
                      <a:pt x="9" y="111"/>
                      <a:pt x="6" y="111"/>
                      <a:pt x="3" y="110"/>
                    </a:cubicBezTo>
                    <a:cubicBezTo>
                      <a:pt x="2" y="111"/>
                      <a:pt x="1" y="112"/>
                      <a:pt x="0" y="113"/>
                    </a:cubicBezTo>
                    <a:cubicBezTo>
                      <a:pt x="4" y="114"/>
                      <a:pt x="8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45" y="115"/>
                      <a:pt x="72" y="88"/>
                      <a:pt x="72" y="55"/>
                    </a:cubicBezTo>
                    <a:cubicBezTo>
                      <a:pt x="72" y="30"/>
                      <a:pt x="57" y="9"/>
                      <a:pt x="35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95"/>
              <p:cNvSpPr>
                <a:spLocks/>
              </p:cNvSpPr>
              <p:nvPr/>
            </p:nvSpPr>
            <p:spPr bwMode="auto">
              <a:xfrm>
                <a:off x="10199688" y="2751138"/>
                <a:ext cx="139700" cy="271462"/>
              </a:xfrm>
              <a:custGeom>
                <a:avLst/>
                <a:gdLst>
                  <a:gd name="T0" fmla="*/ 1 w 37"/>
                  <a:gd name="T1" fmla="*/ 0 h 72"/>
                  <a:gd name="T2" fmla="*/ 0 w 37"/>
                  <a:gd name="T3" fmla="*/ 0 h 72"/>
                  <a:gd name="T4" fmla="*/ 4 w 37"/>
                  <a:gd name="T5" fmla="*/ 15 h 72"/>
                  <a:gd name="T6" fmla="*/ 22 w 37"/>
                  <a:gd name="T7" fmla="*/ 36 h 72"/>
                  <a:gd name="T8" fmla="*/ 4 w 37"/>
                  <a:gd name="T9" fmla="*/ 57 h 72"/>
                  <a:gd name="T10" fmla="*/ 0 w 37"/>
                  <a:gd name="T11" fmla="*/ 72 h 72"/>
                  <a:gd name="T12" fmla="*/ 1 w 37"/>
                  <a:gd name="T13" fmla="*/ 72 h 72"/>
                  <a:gd name="T14" fmla="*/ 1 w 37"/>
                  <a:gd name="T15" fmla="*/ 72 h 72"/>
                  <a:gd name="T16" fmla="*/ 26 w 37"/>
                  <a:gd name="T17" fmla="*/ 62 h 72"/>
                  <a:gd name="T18" fmla="*/ 37 w 37"/>
                  <a:gd name="T19" fmla="*/ 36 h 72"/>
                  <a:gd name="T20" fmla="*/ 26 w 37"/>
                  <a:gd name="T21" fmla="*/ 11 h 72"/>
                  <a:gd name="T22" fmla="*/ 1 w 37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7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5"/>
                      <a:pt x="3" y="10"/>
                      <a:pt x="4" y="15"/>
                    </a:cubicBezTo>
                    <a:cubicBezTo>
                      <a:pt x="14" y="17"/>
                      <a:pt x="22" y="26"/>
                      <a:pt x="22" y="36"/>
                    </a:cubicBezTo>
                    <a:cubicBezTo>
                      <a:pt x="22" y="47"/>
                      <a:pt x="14" y="55"/>
                      <a:pt x="4" y="57"/>
                    </a:cubicBezTo>
                    <a:cubicBezTo>
                      <a:pt x="3" y="62"/>
                      <a:pt x="2" y="67"/>
                      <a:pt x="0" y="72"/>
                    </a:cubicBezTo>
                    <a:cubicBezTo>
                      <a:pt x="0" y="72"/>
                      <a:pt x="0" y="72"/>
                      <a:pt x="1" y="72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0" y="72"/>
                      <a:pt x="19" y="68"/>
                      <a:pt x="26" y="62"/>
                    </a:cubicBezTo>
                    <a:cubicBezTo>
                      <a:pt x="33" y="55"/>
                      <a:pt x="37" y="46"/>
                      <a:pt x="37" y="36"/>
                    </a:cubicBezTo>
                    <a:cubicBezTo>
                      <a:pt x="37" y="26"/>
                      <a:pt x="33" y="17"/>
                      <a:pt x="26" y="11"/>
                    </a:cubicBezTo>
                    <a:cubicBezTo>
                      <a:pt x="19" y="4"/>
                      <a:pt x="10" y="0"/>
                      <a:pt x="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96"/>
              <p:cNvSpPr>
                <a:spLocks/>
              </p:cNvSpPr>
              <p:nvPr/>
            </p:nvSpPr>
            <p:spPr bwMode="auto">
              <a:xfrm>
                <a:off x="10196513" y="2740025"/>
                <a:ext cx="153987" cy="296862"/>
              </a:xfrm>
              <a:custGeom>
                <a:avLst/>
                <a:gdLst>
                  <a:gd name="T0" fmla="*/ 3 w 41"/>
                  <a:gd name="T1" fmla="*/ 0 h 79"/>
                  <a:gd name="T2" fmla="*/ 0 w 41"/>
                  <a:gd name="T3" fmla="*/ 1 h 79"/>
                  <a:gd name="T4" fmla="*/ 1 w 41"/>
                  <a:gd name="T5" fmla="*/ 3 h 79"/>
                  <a:gd name="T6" fmla="*/ 2 w 41"/>
                  <a:gd name="T7" fmla="*/ 3 h 79"/>
                  <a:gd name="T8" fmla="*/ 27 w 41"/>
                  <a:gd name="T9" fmla="*/ 14 h 79"/>
                  <a:gd name="T10" fmla="*/ 38 w 41"/>
                  <a:gd name="T11" fmla="*/ 39 h 79"/>
                  <a:gd name="T12" fmla="*/ 27 w 41"/>
                  <a:gd name="T13" fmla="*/ 65 h 79"/>
                  <a:gd name="T14" fmla="*/ 2 w 41"/>
                  <a:gd name="T15" fmla="*/ 75 h 79"/>
                  <a:gd name="T16" fmla="*/ 2 w 41"/>
                  <a:gd name="T17" fmla="*/ 75 h 79"/>
                  <a:gd name="T18" fmla="*/ 1 w 41"/>
                  <a:gd name="T19" fmla="*/ 75 h 79"/>
                  <a:gd name="T20" fmla="*/ 0 w 41"/>
                  <a:gd name="T21" fmla="*/ 79 h 79"/>
                  <a:gd name="T22" fmla="*/ 2 w 41"/>
                  <a:gd name="T23" fmla="*/ 79 h 79"/>
                  <a:gd name="T24" fmla="*/ 2 w 41"/>
                  <a:gd name="T25" fmla="*/ 79 h 79"/>
                  <a:gd name="T26" fmla="*/ 41 w 41"/>
                  <a:gd name="T27" fmla="*/ 39 h 79"/>
                  <a:gd name="T28" fmla="*/ 3 w 41"/>
                  <a:gd name="T2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79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1" y="3"/>
                      <a:pt x="20" y="7"/>
                      <a:pt x="27" y="14"/>
                    </a:cubicBezTo>
                    <a:cubicBezTo>
                      <a:pt x="34" y="20"/>
                      <a:pt x="38" y="29"/>
                      <a:pt x="38" y="39"/>
                    </a:cubicBezTo>
                    <a:cubicBezTo>
                      <a:pt x="38" y="49"/>
                      <a:pt x="34" y="58"/>
                      <a:pt x="27" y="65"/>
                    </a:cubicBezTo>
                    <a:cubicBezTo>
                      <a:pt x="20" y="71"/>
                      <a:pt x="11" y="75"/>
                      <a:pt x="2" y="75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6"/>
                      <a:pt x="0" y="77"/>
                      <a:pt x="0" y="79"/>
                    </a:cubicBezTo>
                    <a:cubicBezTo>
                      <a:pt x="0" y="79"/>
                      <a:pt x="1" y="79"/>
                      <a:pt x="2" y="79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3" y="79"/>
                      <a:pt x="41" y="61"/>
                      <a:pt x="41" y="39"/>
                    </a:cubicBezTo>
                    <a:cubicBezTo>
                      <a:pt x="41" y="18"/>
                      <a:pt x="24" y="1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97"/>
              <p:cNvSpPr>
                <a:spLocks/>
              </p:cNvSpPr>
              <p:nvPr/>
            </p:nvSpPr>
            <p:spPr bwMode="auto">
              <a:xfrm>
                <a:off x="10218738" y="2822575"/>
                <a:ext cx="49212" cy="128587"/>
              </a:xfrm>
              <a:custGeom>
                <a:avLst/>
                <a:gdLst>
                  <a:gd name="T0" fmla="*/ 0 w 13"/>
                  <a:gd name="T1" fmla="*/ 0 h 34"/>
                  <a:gd name="T2" fmla="*/ 2 w 13"/>
                  <a:gd name="T3" fmla="*/ 17 h 34"/>
                  <a:gd name="T4" fmla="*/ 0 w 13"/>
                  <a:gd name="T5" fmla="*/ 34 h 34"/>
                  <a:gd name="T6" fmla="*/ 8 w 13"/>
                  <a:gd name="T7" fmla="*/ 30 h 34"/>
                  <a:gd name="T8" fmla="*/ 13 w 13"/>
                  <a:gd name="T9" fmla="*/ 17 h 34"/>
                  <a:gd name="T10" fmla="*/ 8 w 13"/>
                  <a:gd name="T11" fmla="*/ 5 h 34"/>
                  <a:gd name="T12" fmla="*/ 0 w 1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" y="6"/>
                      <a:pt x="2" y="11"/>
                      <a:pt x="2" y="17"/>
                    </a:cubicBezTo>
                    <a:cubicBezTo>
                      <a:pt x="2" y="23"/>
                      <a:pt x="1" y="29"/>
                      <a:pt x="0" y="34"/>
                    </a:cubicBezTo>
                    <a:cubicBezTo>
                      <a:pt x="3" y="33"/>
                      <a:pt x="6" y="32"/>
                      <a:pt x="8" y="30"/>
                    </a:cubicBezTo>
                    <a:cubicBezTo>
                      <a:pt x="11" y="26"/>
                      <a:pt x="13" y="22"/>
                      <a:pt x="13" y="17"/>
                    </a:cubicBezTo>
                    <a:cubicBezTo>
                      <a:pt x="13" y="12"/>
                      <a:pt x="11" y="8"/>
                      <a:pt x="8" y="5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98"/>
              <p:cNvSpPr>
                <a:spLocks/>
              </p:cNvSpPr>
              <p:nvPr/>
            </p:nvSpPr>
            <p:spPr bwMode="auto">
              <a:xfrm>
                <a:off x="10215563" y="2808288"/>
                <a:ext cx="66675" cy="157162"/>
              </a:xfrm>
              <a:custGeom>
                <a:avLst/>
                <a:gdLst>
                  <a:gd name="T0" fmla="*/ 0 w 18"/>
                  <a:gd name="T1" fmla="*/ 0 h 42"/>
                  <a:gd name="T2" fmla="*/ 1 w 18"/>
                  <a:gd name="T3" fmla="*/ 4 h 42"/>
                  <a:gd name="T4" fmla="*/ 9 w 18"/>
                  <a:gd name="T5" fmla="*/ 9 h 42"/>
                  <a:gd name="T6" fmla="*/ 14 w 18"/>
                  <a:gd name="T7" fmla="*/ 21 h 42"/>
                  <a:gd name="T8" fmla="*/ 9 w 18"/>
                  <a:gd name="T9" fmla="*/ 34 h 42"/>
                  <a:gd name="T10" fmla="*/ 1 w 18"/>
                  <a:gd name="T11" fmla="*/ 38 h 42"/>
                  <a:gd name="T12" fmla="*/ 0 w 18"/>
                  <a:gd name="T13" fmla="*/ 42 h 42"/>
                  <a:gd name="T14" fmla="*/ 18 w 18"/>
                  <a:gd name="T15" fmla="*/ 21 h 42"/>
                  <a:gd name="T16" fmla="*/ 0 w 18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2">
                    <a:moveTo>
                      <a:pt x="0" y="0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4" y="5"/>
                      <a:pt x="7" y="7"/>
                      <a:pt x="9" y="9"/>
                    </a:cubicBezTo>
                    <a:cubicBezTo>
                      <a:pt x="12" y="12"/>
                      <a:pt x="14" y="16"/>
                      <a:pt x="14" y="21"/>
                    </a:cubicBezTo>
                    <a:cubicBezTo>
                      <a:pt x="14" y="26"/>
                      <a:pt x="12" y="30"/>
                      <a:pt x="9" y="34"/>
                    </a:cubicBezTo>
                    <a:cubicBezTo>
                      <a:pt x="7" y="36"/>
                      <a:pt x="4" y="37"/>
                      <a:pt x="1" y="38"/>
                    </a:cubicBezTo>
                    <a:cubicBezTo>
                      <a:pt x="1" y="40"/>
                      <a:pt x="1" y="41"/>
                      <a:pt x="0" y="42"/>
                    </a:cubicBezTo>
                    <a:cubicBezTo>
                      <a:pt x="10" y="40"/>
                      <a:pt x="18" y="32"/>
                      <a:pt x="18" y="21"/>
                    </a:cubicBezTo>
                    <a:cubicBezTo>
                      <a:pt x="18" y="11"/>
                      <a:pt x="10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99"/>
              <p:cNvSpPr>
                <a:spLocks/>
              </p:cNvSpPr>
              <p:nvPr/>
            </p:nvSpPr>
            <p:spPr bwMode="auto">
              <a:xfrm>
                <a:off x="10342563" y="2071688"/>
                <a:ext cx="200025" cy="176212"/>
              </a:xfrm>
              <a:custGeom>
                <a:avLst/>
                <a:gdLst>
                  <a:gd name="T0" fmla="*/ 53 w 53"/>
                  <a:gd name="T1" fmla="*/ 0 h 47"/>
                  <a:gd name="T2" fmla="*/ 33 w 53"/>
                  <a:gd name="T3" fmla="*/ 0 h 47"/>
                  <a:gd name="T4" fmla="*/ 0 w 53"/>
                  <a:gd name="T5" fmla="*/ 31 h 47"/>
                  <a:gd name="T6" fmla="*/ 8 w 53"/>
                  <a:gd name="T7" fmla="*/ 47 h 47"/>
                  <a:gd name="T8" fmla="*/ 33 w 53"/>
                  <a:gd name="T9" fmla="*/ 29 h 47"/>
                  <a:gd name="T10" fmla="*/ 53 w 53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7">
                    <a:moveTo>
                      <a:pt x="5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5" y="13"/>
                      <a:pt x="14" y="24"/>
                      <a:pt x="0" y="31"/>
                    </a:cubicBezTo>
                    <a:cubicBezTo>
                      <a:pt x="3" y="36"/>
                      <a:pt x="6" y="42"/>
                      <a:pt x="8" y="47"/>
                    </a:cubicBezTo>
                    <a:cubicBezTo>
                      <a:pt x="17" y="42"/>
                      <a:pt x="26" y="36"/>
                      <a:pt x="33" y="29"/>
                    </a:cubicBezTo>
                    <a:cubicBezTo>
                      <a:pt x="41" y="21"/>
                      <a:pt x="48" y="11"/>
                      <a:pt x="5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00"/>
              <p:cNvSpPr>
                <a:spLocks/>
              </p:cNvSpPr>
              <p:nvPr/>
            </p:nvSpPr>
            <p:spPr bwMode="auto">
              <a:xfrm>
                <a:off x="10372725" y="2071688"/>
                <a:ext cx="180975" cy="187325"/>
              </a:xfrm>
              <a:custGeom>
                <a:avLst/>
                <a:gdLst>
                  <a:gd name="T0" fmla="*/ 48 w 48"/>
                  <a:gd name="T1" fmla="*/ 0 h 50"/>
                  <a:gd name="T2" fmla="*/ 45 w 48"/>
                  <a:gd name="T3" fmla="*/ 0 h 50"/>
                  <a:gd name="T4" fmla="*/ 25 w 48"/>
                  <a:gd name="T5" fmla="*/ 29 h 50"/>
                  <a:gd name="T6" fmla="*/ 0 w 48"/>
                  <a:gd name="T7" fmla="*/ 47 h 50"/>
                  <a:gd name="T8" fmla="*/ 2 w 48"/>
                  <a:gd name="T9" fmla="*/ 50 h 50"/>
                  <a:gd name="T10" fmla="*/ 47 w 48"/>
                  <a:gd name="T11" fmla="*/ 3 h 50"/>
                  <a:gd name="T12" fmla="*/ 48 w 48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0">
                    <a:moveTo>
                      <a:pt x="48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0" y="11"/>
                      <a:pt x="33" y="21"/>
                      <a:pt x="25" y="29"/>
                    </a:cubicBezTo>
                    <a:cubicBezTo>
                      <a:pt x="18" y="36"/>
                      <a:pt x="9" y="42"/>
                      <a:pt x="0" y="47"/>
                    </a:cubicBezTo>
                    <a:cubicBezTo>
                      <a:pt x="1" y="48"/>
                      <a:pt x="1" y="49"/>
                      <a:pt x="2" y="50"/>
                    </a:cubicBezTo>
                    <a:cubicBezTo>
                      <a:pt x="22" y="40"/>
                      <a:pt x="38" y="23"/>
                      <a:pt x="47" y="3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01"/>
              <p:cNvSpPr>
                <a:spLocks/>
              </p:cNvSpPr>
              <p:nvPr/>
            </p:nvSpPr>
            <p:spPr bwMode="auto">
              <a:xfrm>
                <a:off x="10287000" y="2071688"/>
                <a:ext cx="165100" cy="107950"/>
              </a:xfrm>
              <a:custGeom>
                <a:avLst/>
                <a:gdLst>
                  <a:gd name="T0" fmla="*/ 44 w 44"/>
                  <a:gd name="T1" fmla="*/ 0 h 29"/>
                  <a:gd name="T2" fmla="*/ 20 w 44"/>
                  <a:gd name="T3" fmla="*/ 0 h 29"/>
                  <a:gd name="T4" fmla="*/ 16 w 44"/>
                  <a:gd name="T5" fmla="*/ 4 h 29"/>
                  <a:gd name="T6" fmla="*/ 16 w 44"/>
                  <a:gd name="T7" fmla="*/ 5 h 29"/>
                  <a:gd name="T8" fmla="*/ 16 w 44"/>
                  <a:gd name="T9" fmla="*/ 5 h 29"/>
                  <a:gd name="T10" fmla="*/ 15 w 44"/>
                  <a:gd name="T11" fmla="*/ 5 h 29"/>
                  <a:gd name="T12" fmla="*/ 0 w 44"/>
                  <a:gd name="T13" fmla="*/ 14 h 29"/>
                  <a:gd name="T14" fmla="*/ 13 w 44"/>
                  <a:gd name="T15" fmla="*/ 29 h 29"/>
                  <a:gd name="T16" fmla="*/ 33 w 44"/>
                  <a:gd name="T17" fmla="*/ 14 h 29"/>
                  <a:gd name="T18" fmla="*/ 44 w 4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9">
                    <a:moveTo>
                      <a:pt x="44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9" y="2"/>
                      <a:pt x="17" y="3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9"/>
                      <a:pt x="5" y="11"/>
                      <a:pt x="0" y="14"/>
                    </a:cubicBezTo>
                    <a:cubicBezTo>
                      <a:pt x="5" y="18"/>
                      <a:pt x="9" y="23"/>
                      <a:pt x="13" y="29"/>
                    </a:cubicBezTo>
                    <a:cubicBezTo>
                      <a:pt x="20" y="25"/>
                      <a:pt x="27" y="20"/>
                      <a:pt x="33" y="14"/>
                    </a:cubicBezTo>
                    <a:cubicBezTo>
                      <a:pt x="37" y="10"/>
                      <a:pt x="41" y="5"/>
                      <a:pt x="44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02"/>
              <p:cNvSpPr>
                <a:spLocks/>
              </p:cNvSpPr>
              <p:nvPr/>
            </p:nvSpPr>
            <p:spPr bwMode="auto">
              <a:xfrm>
                <a:off x="10342563" y="2085975"/>
                <a:ext cx="4762" cy="476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03"/>
              <p:cNvSpPr>
                <a:spLocks/>
              </p:cNvSpPr>
              <p:nvPr/>
            </p:nvSpPr>
            <p:spPr bwMode="auto">
              <a:xfrm>
                <a:off x="10336213" y="2071688"/>
                <a:ext cx="130175" cy="115887"/>
              </a:xfrm>
              <a:custGeom>
                <a:avLst/>
                <a:gdLst>
                  <a:gd name="T0" fmla="*/ 35 w 35"/>
                  <a:gd name="T1" fmla="*/ 0 h 31"/>
                  <a:gd name="T2" fmla="*/ 31 w 35"/>
                  <a:gd name="T3" fmla="*/ 0 h 31"/>
                  <a:gd name="T4" fmla="*/ 20 w 35"/>
                  <a:gd name="T5" fmla="*/ 14 h 31"/>
                  <a:gd name="T6" fmla="*/ 0 w 35"/>
                  <a:gd name="T7" fmla="*/ 29 h 31"/>
                  <a:gd name="T8" fmla="*/ 2 w 35"/>
                  <a:gd name="T9" fmla="*/ 31 h 31"/>
                  <a:gd name="T10" fmla="*/ 35 w 35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1">
                    <a:moveTo>
                      <a:pt x="35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8" y="5"/>
                      <a:pt x="24" y="10"/>
                      <a:pt x="20" y="14"/>
                    </a:cubicBezTo>
                    <a:cubicBezTo>
                      <a:pt x="14" y="20"/>
                      <a:pt x="7" y="25"/>
                      <a:pt x="0" y="29"/>
                    </a:cubicBezTo>
                    <a:cubicBezTo>
                      <a:pt x="1" y="29"/>
                      <a:pt x="1" y="30"/>
                      <a:pt x="2" y="31"/>
                    </a:cubicBezTo>
                    <a:cubicBezTo>
                      <a:pt x="16" y="24"/>
                      <a:pt x="27" y="13"/>
                      <a:pt x="35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04"/>
              <p:cNvSpPr>
                <a:spLocks/>
              </p:cNvSpPr>
              <p:nvPr/>
            </p:nvSpPr>
            <p:spPr bwMode="auto">
              <a:xfrm>
                <a:off x="10221913" y="2071688"/>
                <a:ext cx="120650" cy="19050"/>
              </a:xfrm>
              <a:custGeom>
                <a:avLst/>
                <a:gdLst>
                  <a:gd name="T0" fmla="*/ 32 w 32"/>
                  <a:gd name="T1" fmla="*/ 0 h 5"/>
                  <a:gd name="T2" fmla="*/ 0 w 32"/>
                  <a:gd name="T3" fmla="*/ 0 h 5"/>
                  <a:gd name="T4" fmla="*/ 7 w 32"/>
                  <a:gd name="T5" fmla="*/ 5 h 5"/>
                  <a:gd name="T6" fmla="*/ 26 w 32"/>
                  <a:gd name="T7" fmla="*/ 5 h 5"/>
                  <a:gd name="T8" fmla="*/ 32 w 3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3"/>
                      <a:pt x="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8" y="4"/>
                      <a:pt x="30" y="2"/>
                      <a:pt x="32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05"/>
              <p:cNvSpPr>
                <a:spLocks/>
              </p:cNvSpPr>
              <p:nvPr/>
            </p:nvSpPr>
            <p:spPr bwMode="auto">
              <a:xfrm>
                <a:off x="10248900" y="2090738"/>
                <a:ext cx="71437" cy="22225"/>
              </a:xfrm>
              <a:custGeom>
                <a:avLst/>
                <a:gdLst>
                  <a:gd name="T0" fmla="*/ 19 w 19"/>
                  <a:gd name="T1" fmla="*/ 0 h 6"/>
                  <a:gd name="T2" fmla="*/ 0 w 19"/>
                  <a:gd name="T3" fmla="*/ 0 h 6"/>
                  <a:gd name="T4" fmla="*/ 7 w 19"/>
                  <a:gd name="T5" fmla="*/ 6 h 6"/>
                  <a:gd name="T6" fmla="*/ 19 w 1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">
                    <a:moveTo>
                      <a:pt x="1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4"/>
                      <a:pt x="7" y="6"/>
                    </a:cubicBezTo>
                    <a:cubicBezTo>
                      <a:pt x="11" y="5"/>
                      <a:pt x="15" y="2"/>
                      <a:pt x="19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06"/>
              <p:cNvSpPr>
                <a:spLocks/>
              </p:cNvSpPr>
              <p:nvPr/>
            </p:nvSpPr>
            <p:spPr bwMode="auto">
              <a:xfrm>
                <a:off x="10347325" y="2071688"/>
                <a:ext cx="14287" cy="14287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3" y="2"/>
                      <a:pt x="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07"/>
              <p:cNvSpPr>
                <a:spLocks/>
              </p:cNvSpPr>
              <p:nvPr/>
            </p:nvSpPr>
            <p:spPr bwMode="auto">
              <a:xfrm>
                <a:off x="10320338" y="2071688"/>
                <a:ext cx="26987" cy="19050"/>
              </a:xfrm>
              <a:custGeom>
                <a:avLst/>
                <a:gdLst>
                  <a:gd name="T0" fmla="*/ 7 w 7"/>
                  <a:gd name="T1" fmla="*/ 0 h 5"/>
                  <a:gd name="T2" fmla="*/ 6 w 7"/>
                  <a:gd name="T3" fmla="*/ 0 h 5"/>
                  <a:gd name="T4" fmla="*/ 0 w 7"/>
                  <a:gd name="T5" fmla="*/ 5 h 5"/>
                  <a:gd name="T6" fmla="*/ 6 w 7"/>
                  <a:gd name="T7" fmla="*/ 5 h 5"/>
                  <a:gd name="T8" fmla="*/ 7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4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3"/>
                      <a:pt x="7" y="2"/>
                      <a:pt x="7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08"/>
              <p:cNvSpPr>
                <a:spLocks/>
              </p:cNvSpPr>
              <p:nvPr/>
            </p:nvSpPr>
            <p:spPr bwMode="auto">
              <a:xfrm>
                <a:off x="10275888" y="2090738"/>
                <a:ext cx="66675" cy="33337"/>
              </a:xfrm>
              <a:custGeom>
                <a:avLst/>
                <a:gdLst>
                  <a:gd name="T0" fmla="*/ 18 w 18"/>
                  <a:gd name="T1" fmla="*/ 0 h 9"/>
                  <a:gd name="T2" fmla="*/ 12 w 18"/>
                  <a:gd name="T3" fmla="*/ 0 h 9"/>
                  <a:gd name="T4" fmla="*/ 0 w 18"/>
                  <a:gd name="T5" fmla="*/ 6 h 9"/>
                  <a:gd name="T6" fmla="*/ 3 w 18"/>
                  <a:gd name="T7" fmla="*/ 9 h 9"/>
                  <a:gd name="T8" fmla="*/ 18 w 1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2"/>
                      <a:pt x="4" y="5"/>
                      <a:pt x="0" y="6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8" y="6"/>
                      <a:pt x="13" y="4"/>
                      <a:pt x="18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09"/>
              <p:cNvSpPr>
                <a:spLocks/>
              </p:cNvSpPr>
              <p:nvPr/>
            </p:nvSpPr>
            <p:spPr bwMode="auto">
              <a:xfrm>
                <a:off x="10185400" y="2071688"/>
                <a:ext cx="41275" cy="19050"/>
              </a:xfrm>
              <a:custGeom>
                <a:avLst/>
                <a:gdLst>
                  <a:gd name="T0" fmla="*/ 3 w 11"/>
                  <a:gd name="T1" fmla="*/ 0 h 5"/>
                  <a:gd name="T2" fmla="*/ 2 w 11"/>
                  <a:gd name="T3" fmla="*/ 0 h 5"/>
                  <a:gd name="T4" fmla="*/ 0 w 11"/>
                  <a:gd name="T5" fmla="*/ 5 h 5"/>
                  <a:gd name="T6" fmla="*/ 11 w 11"/>
                  <a:gd name="T7" fmla="*/ 5 h 5"/>
                  <a:gd name="T8" fmla="*/ 3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3"/>
                      <a:pt x="6" y="2"/>
                      <a:pt x="3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10"/>
              <p:cNvSpPr>
                <a:spLocks/>
              </p:cNvSpPr>
              <p:nvPr/>
            </p:nvSpPr>
            <p:spPr bwMode="auto">
              <a:xfrm>
                <a:off x="10158413" y="2090738"/>
                <a:ext cx="236537" cy="641350"/>
              </a:xfrm>
              <a:custGeom>
                <a:avLst/>
                <a:gdLst>
                  <a:gd name="T0" fmla="*/ 18 w 63"/>
                  <a:gd name="T1" fmla="*/ 0 h 171"/>
                  <a:gd name="T2" fmla="*/ 7 w 63"/>
                  <a:gd name="T3" fmla="*/ 0 h 171"/>
                  <a:gd name="T4" fmla="*/ 0 w 63"/>
                  <a:gd name="T5" fmla="*/ 10 h 171"/>
                  <a:gd name="T6" fmla="*/ 45 w 63"/>
                  <a:gd name="T7" fmla="*/ 83 h 171"/>
                  <a:gd name="T8" fmla="*/ 1 w 63"/>
                  <a:gd name="T9" fmla="*/ 156 h 171"/>
                  <a:gd name="T10" fmla="*/ 9 w 63"/>
                  <a:gd name="T11" fmla="*/ 171 h 171"/>
                  <a:gd name="T12" fmla="*/ 33 w 63"/>
                  <a:gd name="T13" fmla="*/ 153 h 171"/>
                  <a:gd name="T14" fmla="*/ 63 w 63"/>
                  <a:gd name="T15" fmla="*/ 83 h 171"/>
                  <a:gd name="T16" fmla="*/ 33 w 63"/>
                  <a:gd name="T17" fmla="*/ 13 h 171"/>
                  <a:gd name="T18" fmla="*/ 18 w 63"/>
                  <a:gd name="T1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171">
                    <a:moveTo>
                      <a:pt x="1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4"/>
                      <a:pt x="3" y="7"/>
                      <a:pt x="0" y="10"/>
                    </a:cubicBezTo>
                    <a:cubicBezTo>
                      <a:pt x="27" y="24"/>
                      <a:pt x="45" y="51"/>
                      <a:pt x="45" y="83"/>
                    </a:cubicBezTo>
                    <a:cubicBezTo>
                      <a:pt x="45" y="115"/>
                      <a:pt x="27" y="142"/>
                      <a:pt x="1" y="156"/>
                    </a:cubicBezTo>
                    <a:cubicBezTo>
                      <a:pt x="4" y="161"/>
                      <a:pt x="7" y="166"/>
                      <a:pt x="9" y="171"/>
                    </a:cubicBezTo>
                    <a:cubicBezTo>
                      <a:pt x="18" y="167"/>
                      <a:pt x="26" y="161"/>
                      <a:pt x="33" y="153"/>
                    </a:cubicBezTo>
                    <a:cubicBezTo>
                      <a:pt x="51" y="135"/>
                      <a:pt x="63" y="111"/>
                      <a:pt x="63" y="83"/>
                    </a:cubicBezTo>
                    <a:cubicBezTo>
                      <a:pt x="63" y="56"/>
                      <a:pt x="51" y="31"/>
                      <a:pt x="33" y="13"/>
                    </a:cubicBezTo>
                    <a:cubicBezTo>
                      <a:pt x="29" y="8"/>
                      <a:pt x="23" y="4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11"/>
              <p:cNvSpPr>
                <a:spLocks/>
              </p:cNvSpPr>
              <p:nvPr/>
            </p:nvSpPr>
            <p:spPr bwMode="auto">
              <a:xfrm>
                <a:off x="10196513" y="2071688"/>
                <a:ext cx="52387" cy="19050"/>
              </a:xfrm>
              <a:custGeom>
                <a:avLst/>
                <a:gdLst>
                  <a:gd name="T0" fmla="*/ 7 w 14"/>
                  <a:gd name="T1" fmla="*/ 0 h 5"/>
                  <a:gd name="T2" fmla="*/ 0 w 14"/>
                  <a:gd name="T3" fmla="*/ 0 h 5"/>
                  <a:gd name="T4" fmla="*/ 8 w 14"/>
                  <a:gd name="T5" fmla="*/ 5 h 5"/>
                  <a:gd name="T6" fmla="*/ 14 w 14"/>
                  <a:gd name="T7" fmla="*/ 5 h 5"/>
                  <a:gd name="T8" fmla="*/ 7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3"/>
                      <a:pt x="8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12"/>
              <p:cNvSpPr>
                <a:spLocks/>
              </p:cNvSpPr>
              <p:nvPr/>
            </p:nvSpPr>
            <p:spPr bwMode="auto">
              <a:xfrm>
                <a:off x="10193338" y="2090738"/>
                <a:ext cx="214312" cy="652462"/>
              </a:xfrm>
              <a:custGeom>
                <a:avLst/>
                <a:gdLst>
                  <a:gd name="T0" fmla="*/ 15 w 57"/>
                  <a:gd name="T1" fmla="*/ 0 h 174"/>
                  <a:gd name="T2" fmla="*/ 9 w 57"/>
                  <a:gd name="T3" fmla="*/ 0 h 174"/>
                  <a:gd name="T4" fmla="*/ 24 w 57"/>
                  <a:gd name="T5" fmla="*/ 13 h 174"/>
                  <a:gd name="T6" fmla="*/ 54 w 57"/>
                  <a:gd name="T7" fmla="*/ 83 h 174"/>
                  <a:gd name="T8" fmla="*/ 24 w 57"/>
                  <a:gd name="T9" fmla="*/ 153 h 174"/>
                  <a:gd name="T10" fmla="*/ 0 w 57"/>
                  <a:gd name="T11" fmla="*/ 171 h 174"/>
                  <a:gd name="T12" fmla="*/ 1 w 57"/>
                  <a:gd name="T13" fmla="*/ 174 h 174"/>
                  <a:gd name="T14" fmla="*/ 4 w 57"/>
                  <a:gd name="T15" fmla="*/ 173 h 174"/>
                  <a:gd name="T16" fmla="*/ 23 w 57"/>
                  <a:gd name="T17" fmla="*/ 160 h 174"/>
                  <a:gd name="T18" fmla="*/ 25 w 57"/>
                  <a:gd name="T19" fmla="*/ 157 h 174"/>
                  <a:gd name="T20" fmla="*/ 38 w 57"/>
                  <a:gd name="T21" fmla="*/ 142 h 174"/>
                  <a:gd name="T22" fmla="*/ 40 w 57"/>
                  <a:gd name="T23" fmla="*/ 140 h 174"/>
                  <a:gd name="T24" fmla="*/ 48 w 57"/>
                  <a:gd name="T25" fmla="*/ 124 h 174"/>
                  <a:gd name="T26" fmla="*/ 50 w 57"/>
                  <a:gd name="T27" fmla="*/ 121 h 174"/>
                  <a:gd name="T28" fmla="*/ 50 w 57"/>
                  <a:gd name="T29" fmla="*/ 119 h 174"/>
                  <a:gd name="T30" fmla="*/ 55 w 57"/>
                  <a:gd name="T31" fmla="*/ 104 h 174"/>
                  <a:gd name="T32" fmla="*/ 56 w 57"/>
                  <a:gd name="T33" fmla="*/ 100 h 174"/>
                  <a:gd name="T34" fmla="*/ 57 w 57"/>
                  <a:gd name="T35" fmla="*/ 83 h 174"/>
                  <a:gd name="T36" fmla="*/ 56 w 57"/>
                  <a:gd name="T37" fmla="*/ 66 h 174"/>
                  <a:gd name="T38" fmla="*/ 55 w 57"/>
                  <a:gd name="T39" fmla="*/ 63 h 174"/>
                  <a:gd name="T40" fmla="*/ 50 w 57"/>
                  <a:gd name="T41" fmla="*/ 47 h 174"/>
                  <a:gd name="T42" fmla="*/ 50 w 57"/>
                  <a:gd name="T43" fmla="*/ 45 h 174"/>
                  <a:gd name="T44" fmla="*/ 50 w 57"/>
                  <a:gd name="T45" fmla="*/ 45 h 174"/>
                  <a:gd name="T46" fmla="*/ 48 w 57"/>
                  <a:gd name="T47" fmla="*/ 42 h 174"/>
                  <a:gd name="T48" fmla="*/ 40 w 57"/>
                  <a:gd name="T49" fmla="*/ 26 h 174"/>
                  <a:gd name="T50" fmla="*/ 38 w 57"/>
                  <a:gd name="T51" fmla="*/ 24 h 174"/>
                  <a:gd name="T52" fmla="*/ 25 w 57"/>
                  <a:gd name="T53" fmla="*/ 9 h 174"/>
                  <a:gd name="T54" fmla="*/ 22 w 57"/>
                  <a:gd name="T55" fmla="*/ 6 h 174"/>
                  <a:gd name="T56" fmla="*/ 15 w 57"/>
                  <a:gd name="T57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7" h="174">
                    <a:moveTo>
                      <a:pt x="15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4" y="4"/>
                      <a:pt x="20" y="8"/>
                      <a:pt x="24" y="13"/>
                    </a:cubicBezTo>
                    <a:cubicBezTo>
                      <a:pt x="42" y="31"/>
                      <a:pt x="54" y="56"/>
                      <a:pt x="54" y="83"/>
                    </a:cubicBezTo>
                    <a:cubicBezTo>
                      <a:pt x="54" y="111"/>
                      <a:pt x="42" y="135"/>
                      <a:pt x="24" y="153"/>
                    </a:cubicBezTo>
                    <a:cubicBezTo>
                      <a:pt x="17" y="161"/>
                      <a:pt x="9" y="167"/>
                      <a:pt x="0" y="171"/>
                    </a:cubicBezTo>
                    <a:cubicBezTo>
                      <a:pt x="1" y="172"/>
                      <a:pt x="1" y="173"/>
                      <a:pt x="1" y="174"/>
                    </a:cubicBezTo>
                    <a:cubicBezTo>
                      <a:pt x="2" y="174"/>
                      <a:pt x="3" y="173"/>
                      <a:pt x="4" y="173"/>
                    </a:cubicBezTo>
                    <a:cubicBezTo>
                      <a:pt x="11" y="169"/>
                      <a:pt x="17" y="165"/>
                      <a:pt x="23" y="160"/>
                    </a:cubicBezTo>
                    <a:cubicBezTo>
                      <a:pt x="23" y="159"/>
                      <a:pt x="24" y="158"/>
                      <a:pt x="25" y="157"/>
                    </a:cubicBezTo>
                    <a:cubicBezTo>
                      <a:pt x="30" y="153"/>
                      <a:pt x="34" y="148"/>
                      <a:pt x="38" y="142"/>
                    </a:cubicBezTo>
                    <a:cubicBezTo>
                      <a:pt x="39" y="141"/>
                      <a:pt x="39" y="141"/>
                      <a:pt x="40" y="140"/>
                    </a:cubicBezTo>
                    <a:cubicBezTo>
                      <a:pt x="43" y="135"/>
                      <a:pt x="46" y="129"/>
                      <a:pt x="48" y="124"/>
                    </a:cubicBezTo>
                    <a:cubicBezTo>
                      <a:pt x="49" y="123"/>
                      <a:pt x="49" y="122"/>
                      <a:pt x="50" y="121"/>
                    </a:cubicBezTo>
                    <a:cubicBezTo>
                      <a:pt x="50" y="120"/>
                      <a:pt x="50" y="120"/>
                      <a:pt x="50" y="119"/>
                    </a:cubicBezTo>
                    <a:cubicBezTo>
                      <a:pt x="52" y="114"/>
                      <a:pt x="54" y="109"/>
                      <a:pt x="55" y="104"/>
                    </a:cubicBezTo>
                    <a:cubicBezTo>
                      <a:pt x="55" y="102"/>
                      <a:pt x="55" y="101"/>
                      <a:pt x="56" y="100"/>
                    </a:cubicBezTo>
                    <a:cubicBezTo>
                      <a:pt x="56" y="94"/>
                      <a:pt x="57" y="89"/>
                      <a:pt x="57" y="83"/>
                    </a:cubicBezTo>
                    <a:cubicBezTo>
                      <a:pt x="57" y="77"/>
                      <a:pt x="56" y="72"/>
                      <a:pt x="56" y="66"/>
                    </a:cubicBezTo>
                    <a:cubicBezTo>
                      <a:pt x="55" y="65"/>
                      <a:pt x="55" y="64"/>
                      <a:pt x="55" y="63"/>
                    </a:cubicBezTo>
                    <a:cubicBezTo>
                      <a:pt x="54" y="57"/>
                      <a:pt x="52" y="52"/>
                      <a:pt x="50" y="47"/>
                    </a:cubicBezTo>
                    <a:cubicBezTo>
                      <a:pt x="50" y="46"/>
                      <a:pt x="50" y="46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4"/>
                      <a:pt x="49" y="43"/>
                      <a:pt x="48" y="42"/>
                    </a:cubicBezTo>
                    <a:cubicBezTo>
                      <a:pt x="46" y="37"/>
                      <a:pt x="43" y="31"/>
                      <a:pt x="40" y="26"/>
                    </a:cubicBezTo>
                    <a:cubicBezTo>
                      <a:pt x="39" y="25"/>
                      <a:pt x="39" y="24"/>
                      <a:pt x="38" y="24"/>
                    </a:cubicBezTo>
                    <a:cubicBezTo>
                      <a:pt x="34" y="18"/>
                      <a:pt x="30" y="13"/>
                      <a:pt x="25" y="9"/>
                    </a:cubicBezTo>
                    <a:cubicBezTo>
                      <a:pt x="24" y="8"/>
                      <a:pt x="23" y="7"/>
                      <a:pt x="22" y="6"/>
                    </a:cubicBezTo>
                    <a:cubicBezTo>
                      <a:pt x="20" y="4"/>
                      <a:pt x="17" y="2"/>
                      <a:pt x="15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13"/>
              <p:cNvSpPr>
                <a:spLocks/>
              </p:cNvSpPr>
              <p:nvPr/>
            </p:nvSpPr>
            <p:spPr bwMode="auto">
              <a:xfrm>
                <a:off x="10106025" y="2138363"/>
                <a:ext cx="206375" cy="527050"/>
              </a:xfrm>
              <a:custGeom>
                <a:avLst/>
                <a:gdLst>
                  <a:gd name="T0" fmla="*/ 13 w 55"/>
                  <a:gd name="T1" fmla="*/ 0 h 140"/>
                  <a:gd name="T2" fmla="*/ 0 w 55"/>
                  <a:gd name="T3" fmla="*/ 15 h 140"/>
                  <a:gd name="T4" fmla="*/ 36 w 55"/>
                  <a:gd name="T5" fmla="*/ 70 h 140"/>
                  <a:gd name="T6" fmla="*/ 0 w 55"/>
                  <a:gd name="T7" fmla="*/ 125 h 140"/>
                  <a:gd name="T8" fmla="*/ 13 w 55"/>
                  <a:gd name="T9" fmla="*/ 140 h 140"/>
                  <a:gd name="T10" fmla="*/ 32 w 55"/>
                  <a:gd name="T11" fmla="*/ 125 h 140"/>
                  <a:gd name="T12" fmla="*/ 55 w 55"/>
                  <a:gd name="T13" fmla="*/ 70 h 140"/>
                  <a:gd name="T14" fmla="*/ 32 w 55"/>
                  <a:gd name="T15" fmla="*/ 15 h 140"/>
                  <a:gd name="T16" fmla="*/ 13 w 55"/>
                  <a:gd name="T1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40">
                    <a:moveTo>
                      <a:pt x="13" y="0"/>
                    </a:moveTo>
                    <a:cubicBezTo>
                      <a:pt x="9" y="6"/>
                      <a:pt x="4" y="11"/>
                      <a:pt x="0" y="15"/>
                    </a:cubicBezTo>
                    <a:cubicBezTo>
                      <a:pt x="21" y="24"/>
                      <a:pt x="36" y="45"/>
                      <a:pt x="36" y="70"/>
                    </a:cubicBezTo>
                    <a:cubicBezTo>
                      <a:pt x="36" y="95"/>
                      <a:pt x="21" y="116"/>
                      <a:pt x="0" y="125"/>
                    </a:cubicBezTo>
                    <a:cubicBezTo>
                      <a:pt x="5" y="129"/>
                      <a:pt x="9" y="134"/>
                      <a:pt x="13" y="140"/>
                    </a:cubicBezTo>
                    <a:cubicBezTo>
                      <a:pt x="20" y="136"/>
                      <a:pt x="27" y="131"/>
                      <a:pt x="32" y="125"/>
                    </a:cubicBezTo>
                    <a:cubicBezTo>
                      <a:pt x="47" y="111"/>
                      <a:pt x="55" y="92"/>
                      <a:pt x="55" y="70"/>
                    </a:cubicBezTo>
                    <a:cubicBezTo>
                      <a:pt x="55" y="48"/>
                      <a:pt x="47" y="29"/>
                      <a:pt x="32" y="15"/>
                    </a:cubicBezTo>
                    <a:cubicBezTo>
                      <a:pt x="27" y="9"/>
                      <a:pt x="20" y="4"/>
                      <a:pt x="1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14"/>
              <p:cNvSpPr>
                <a:spLocks/>
              </p:cNvSpPr>
              <p:nvPr/>
            </p:nvSpPr>
            <p:spPr bwMode="auto">
              <a:xfrm>
                <a:off x="10155238" y="2127250"/>
                <a:ext cx="173037" cy="549275"/>
              </a:xfrm>
              <a:custGeom>
                <a:avLst/>
                <a:gdLst>
                  <a:gd name="T0" fmla="*/ 1 w 46"/>
                  <a:gd name="T1" fmla="*/ 0 h 146"/>
                  <a:gd name="T2" fmla="*/ 0 w 46"/>
                  <a:gd name="T3" fmla="*/ 3 h 146"/>
                  <a:gd name="T4" fmla="*/ 19 w 46"/>
                  <a:gd name="T5" fmla="*/ 18 h 146"/>
                  <a:gd name="T6" fmla="*/ 42 w 46"/>
                  <a:gd name="T7" fmla="*/ 73 h 146"/>
                  <a:gd name="T8" fmla="*/ 19 w 46"/>
                  <a:gd name="T9" fmla="*/ 128 h 146"/>
                  <a:gd name="T10" fmla="*/ 0 w 46"/>
                  <a:gd name="T11" fmla="*/ 143 h 146"/>
                  <a:gd name="T12" fmla="*/ 2 w 46"/>
                  <a:gd name="T13" fmla="*/ 146 h 146"/>
                  <a:gd name="T14" fmla="*/ 46 w 46"/>
                  <a:gd name="T15" fmla="*/ 73 h 146"/>
                  <a:gd name="T16" fmla="*/ 1 w 46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146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7" y="7"/>
                      <a:pt x="14" y="12"/>
                      <a:pt x="19" y="18"/>
                    </a:cubicBezTo>
                    <a:cubicBezTo>
                      <a:pt x="34" y="32"/>
                      <a:pt x="42" y="51"/>
                      <a:pt x="42" y="73"/>
                    </a:cubicBezTo>
                    <a:cubicBezTo>
                      <a:pt x="42" y="95"/>
                      <a:pt x="34" y="114"/>
                      <a:pt x="19" y="128"/>
                    </a:cubicBezTo>
                    <a:cubicBezTo>
                      <a:pt x="14" y="134"/>
                      <a:pt x="7" y="139"/>
                      <a:pt x="0" y="143"/>
                    </a:cubicBezTo>
                    <a:cubicBezTo>
                      <a:pt x="0" y="144"/>
                      <a:pt x="1" y="145"/>
                      <a:pt x="2" y="146"/>
                    </a:cubicBezTo>
                    <a:cubicBezTo>
                      <a:pt x="28" y="132"/>
                      <a:pt x="46" y="105"/>
                      <a:pt x="46" y="73"/>
                    </a:cubicBezTo>
                    <a:cubicBezTo>
                      <a:pt x="46" y="41"/>
                      <a:pt x="28" y="14"/>
                      <a:pt x="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15"/>
              <p:cNvSpPr>
                <a:spLocks/>
              </p:cNvSpPr>
              <p:nvPr/>
            </p:nvSpPr>
            <p:spPr bwMode="auto">
              <a:xfrm>
                <a:off x="10026650" y="2206625"/>
                <a:ext cx="203200" cy="390525"/>
              </a:xfrm>
              <a:custGeom>
                <a:avLst/>
                <a:gdLst>
                  <a:gd name="T0" fmla="*/ 18 w 54"/>
                  <a:gd name="T1" fmla="*/ 0 h 104"/>
                  <a:gd name="T2" fmla="*/ 0 w 54"/>
                  <a:gd name="T3" fmla="*/ 13 h 104"/>
                  <a:gd name="T4" fmla="*/ 37 w 54"/>
                  <a:gd name="T5" fmla="*/ 52 h 104"/>
                  <a:gd name="T6" fmla="*/ 0 w 54"/>
                  <a:gd name="T7" fmla="*/ 91 h 104"/>
                  <a:gd name="T8" fmla="*/ 18 w 54"/>
                  <a:gd name="T9" fmla="*/ 104 h 104"/>
                  <a:gd name="T10" fmla="*/ 38 w 54"/>
                  <a:gd name="T11" fmla="*/ 92 h 104"/>
                  <a:gd name="T12" fmla="*/ 54 w 54"/>
                  <a:gd name="T13" fmla="*/ 52 h 104"/>
                  <a:gd name="T14" fmla="*/ 38 w 54"/>
                  <a:gd name="T15" fmla="*/ 12 h 104"/>
                  <a:gd name="T16" fmla="*/ 18 w 54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04">
                    <a:moveTo>
                      <a:pt x="18" y="0"/>
                    </a:moveTo>
                    <a:cubicBezTo>
                      <a:pt x="12" y="5"/>
                      <a:pt x="6" y="9"/>
                      <a:pt x="0" y="13"/>
                    </a:cubicBezTo>
                    <a:cubicBezTo>
                      <a:pt x="21" y="13"/>
                      <a:pt x="37" y="31"/>
                      <a:pt x="37" y="52"/>
                    </a:cubicBezTo>
                    <a:cubicBezTo>
                      <a:pt x="37" y="73"/>
                      <a:pt x="21" y="90"/>
                      <a:pt x="0" y="91"/>
                    </a:cubicBezTo>
                    <a:cubicBezTo>
                      <a:pt x="6" y="95"/>
                      <a:pt x="13" y="99"/>
                      <a:pt x="18" y="104"/>
                    </a:cubicBezTo>
                    <a:cubicBezTo>
                      <a:pt x="25" y="102"/>
                      <a:pt x="32" y="97"/>
                      <a:pt x="38" y="92"/>
                    </a:cubicBezTo>
                    <a:cubicBezTo>
                      <a:pt x="48" y="82"/>
                      <a:pt x="54" y="68"/>
                      <a:pt x="54" y="52"/>
                    </a:cubicBezTo>
                    <a:cubicBezTo>
                      <a:pt x="54" y="37"/>
                      <a:pt x="48" y="23"/>
                      <a:pt x="38" y="12"/>
                    </a:cubicBezTo>
                    <a:cubicBezTo>
                      <a:pt x="32" y="7"/>
                      <a:pt x="25" y="3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16"/>
              <p:cNvSpPr>
                <a:spLocks/>
              </p:cNvSpPr>
              <p:nvPr/>
            </p:nvSpPr>
            <p:spPr bwMode="auto">
              <a:xfrm>
                <a:off x="10094913" y="2195513"/>
                <a:ext cx="146050" cy="412750"/>
              </a:xfrm>
              <a:custGeom>
                <a:avLst/>
                <a:gdLst>
                  <a:gd name="T0" fmla="*/ 3 w 39"/>
                  <a:gd name="T1" fmla="*/ 0 h 110"/>
                  <a:gd name="T2" fmla="*/ 0 w 39"/>
                  <a:gd name="T3" fmla="*/ 3 h 110"/>
                  <a:gd name="T4" fmla="*/ 20 w 39"/>
                  <a:gd name="T5" fmla="*/ 15 h 110"/>
                  <a:gd name="T6" fmla="*/ 36 w 39"/>
                  <a:gd name="T7" fmla="*/ 55 h 110"/>
                  <a:gd name="T8" fmla="*/ 20 w 39"/>
                  <a:gd name="T9" fmla="*/ 95 h 110"/>
                  <a:gd name="T10" fmla="*/ 0 w 39"/>
                  <a:gd name="T11" fmla="*/ 107 h 110"/>
                  <a:gd name="T12" fmla="*/ 3 w 39"/>
                  <a:gd name="T13" fmla="*/ 110 h 110"/>
                  <a:gd name="T14" fmla="*/ 39 w 39"/>
                  <a:gd name="T15" fmla="*/ 55 h 110"/>
                  <a:gd name="T16" fmla="*/ 3 w 39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11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7" y="6"/>
                      <a:pt x="14" y="10"/>
                      <a:pt x="20" y="15"/>
                    </a:cubicBezTo>
                    <a:cubicBezTo>
                      <a:pt x="30" y="26"/>
                      <a:pt x="36" y="40"/>
                      <a:pt x="36" y="55"/>
                    </a:cubicBezTo>
                    <a:cubicBezTo>
                      <a:pt x="36" y="71"/>
                      <a:pt x="30" y="85"/>
                      <a:pt x="20" y="95"/>
                    </a:cubicBezTo>
                    <a:cubicBezTo>
                      <a:pt x="14" y="100"/>
                      <a:pt x="7" y="105"/>
                      <a:pt x="0" y="107"/>
                    </a:cubicBezTo>
                    <a:cubicBezTo>
                      <a:pt x="1" y="108"/>
                      <a:pt x="2" y="109"/>
                      <a:pt x="3" y="110"/>
                    </a:cubicBezTo>
                    <a:cubicBezTo>
                      <a:pt x="24" y="101"/>
                      <a:pt x="39" y="80"/>
                      <a:pt x="39" y="55"/>
                    </a:cubicBezTo>
                    <a:cubicBezTo>
                      <a:pt x="39" y="30"/>
                      <a:pt x="24" y="9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17"/>
              <p:cNvSpPr>
                <a:spLocks/>
              </p:cNvSpPr>
              <p:nvPr/>
            </p:nvSpPr>
            <p:spPr bwMode="auto">
              <a:xfrm>
                <a:off x="10015538" y="2266950"/>
                <a:ext cx="139700" cy="269875"/>
              </a:xfrm>
              <a:custGeom>
                <a:avLst/>
                <a:gdLst>
                  <a:gd name="T0" fmla="*/ 1 w 37"/>
                  <a:gd name="T1" fmla="*/ 0 h 72"/>
                  <a:gd name="T2" fmla="*/ 0 w 37"/>
                  <a:gd name="T3" fmla="*/ 0 h 72"/>
                  <a:gd name="T4" fmla="*/ 5 w 37"/>
                  <a:gd name="T5" fmla="*/ 15 h 72"/>
                  <a:gd name="T6" fmla="*/ 22 w 37"/>
                  <a:gd name="T7" fmla="*/ 36 h 72"/>
                  <a:gd name="T8" fmla="*/ 5 w 37"/>
                  <a:gd name="T9" fmla="*/ 57 h 72"/>
                  <a:gd name="T10" fmla="*/ 0 w 37"/>
                  <a:gd name="T11" fmla="*/ 72 h 72"/>
                  <a:gd name="T12" fmla="*/ 1 w 37"/>
                  <a:gd name="T13" fmla="*/ 72 h 72"/>
                  <a:gd name="T14" fmla="*/ 1 w 37"/>
                  <a:gd name="T15" fmla="*/ 72 h 72"/>
                  <a:gd name="T16" fmla="*/ 26 w 37"/>
                  <a:gd name="T17" fmla="*/ 62 h 72"/>
                  <a:gd name="T18" fmla="*/ 37 w 37"/>
                  <a:gd name="T19" fmla="*/ 36 h 72"/>
                  <a:gd name="T20" fmla="*/ 26 w 37"/>
                  <a:gd name="T21" fmla="*/ 11 h 72"/>
                  <a:gd name="T22" fmla="*/ 1 w 37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7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15" y="17"/>
                      <a:pt x="22" y="26"/>
                      <a:pt x="22" y="36"/>
                    </a:cubicBezTo>
                    <a:cubicBezTo>
                      <a:pt x="22" y="46"/>
                      <a:pt x="15" y="55"/>
                      <a:pt x="5" y="57"/>
                    </a:cubicBezTo>
                    <a:cubicBezTo>
                      <a:pt x="4" y="62"/>
                      <a:pt x="2" y="67"/>
                      <a:pt x="0" y="72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1" y="72"/>
                      <a:pt x="20" y="68"/>
                      <a:pt x="26" y="62"/>
                    </a:cubicBezTo>
                    <a:cubicBezTo>
                      <a:pt x="33" y="55"/>
                      <a:pt x="37" y="46"/>
                      <a:pt x="37" y="36"/>
                    </a:cubicBezTo>
                    <a:cubicBezTo>
                      <a:pt x="37" y="26"/>
                      <a:pt x="33" y="17"/>
                      <a:pt x="26" y="11"/>
                    </a:cubicBezTo>
                    <a:cubicBezTo>
                      <a:pt x="20" y="4"/>
                      <a:pt x="11" y="0"/>
                      <a:pt x="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18"/>
              <p:cNvSpPr>
                <a:spLocks/>
              </p:cNvSpPr>
              <p:nvPr/>
            </p:nvSpPr>
            <p:spPr bwMode="auto">
              <a:xfrm>
                <a:off x="10015538" y="2255838"/>
                <a:ext cx="150812" cy="292100"/>
              </a:xfrm>
              <a:custGeom>
                <a:avLst/>
                <a:gdLst>
                  <a:gd name="T0" fmla="*/ 3 w 40"/>
                  <a:gd name="T1" fmla="*/ 0 h 78"/>
                  <a:gd name="T2" fmla="*/ 0 w 40"/>
                  <a:gd name="T3" fmla="*/ 1 h 78"/>
                  <a:gd name="T4" fmla="*/ 0 w 40"/>
                  <a:gd name="T5" fmla="*/ 3 h 78"/>
                  <a:gd name="T6" fmla="*/ 1 w 40"/>
                  <a:gd name="T7" fmla="*/ 3 h 78"/>
                  <a:gd name="T8" fmla="*/ 26 w 40"/>
                  <a:gd name="T9" fmla="*/ 14 h 78"/>
                  <a:gd name="T10" fmla="*/ 37 w 40"/>
                  <a:gd name="T11" fmla="*/ 39 h 78"/>
                  <a:gd name="T12" fmla="*/ 26 w 40"/>
                  <a:gd name="T13" fmla="*/ 65 h 78"/>
                  <a:gd name="T14" fmla="*/ 1 w 40"/>
                  <a:gd name="T15" fmla="*/ 75 h 78"/>
                  <a:gd name="T16" fmla="*/ 1 w 40"/>
                  <a:gd name="T17" fmla="*/ 75 h 78"/>
                  <a:gd name="T18" fmla="*/ 0 w 40"/>
                  <a:gd name="T19" fmla="*/ 75 h 78"/>
                  <a:gd name="T20" fmla="*/ 0 w 40"/>
                  <a:gd name="T21" fmla="*/ 77 h 78"/>
                  <a:gd name="T22" fmla="*/ 3 w 40"/>
                  <a:gd name="T23" fmla="*/ 78 h 78"/>
                  <a:gd name="T24" fmla="*/ 40 w 40"/>
                  <a:gd name="T25" fmla="*/ 39 h 78"/>
                  <a:gd name="T26" fmla="*/ 3 w 40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78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" y="3"/>
                      <a:pt x="20" y="7"/>
                      <a:pt x="26" y="14"/>
                    </a:cubicBezTo>
                    <a:cubicBezTo>
                      <a:pt x="33" y="20"/>
                      <a:pt x="37" y="29"/>
                      <a:pt x="37" y="39"/>
                    </a:cubicBezTo>
                    <a:cubicBezTo>
                      <a:pt x="37" y="49"/>
                      <a:pt x="33" y="58"/>
                      <a:pt x="26" y="65"/>
                    </a:cubicBezTo>
                    <a:cubicBezTo>
                      <a:pt x="20" y="71"/>
                      <a:pt x="11" y="75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5"/>
                      <a:pt x="1" y="75"/>
                      <a:pt x="0" y="75"/>
                    </a:cubicBezTo>
                    <a:cubicBezTo>
                      <a:pt x="0" y="76"/>
                      <a:pt x="0" y="76"/>
                      <a:pt x="0" y="77"/>
                    </a:cubicBezTo>
                    <a:cubicBezTo>
                      <a:pt x="1" y="77"/>
                      <a:pt x="2" y="78"/>
                      <a:pt x="3" y="78"/>
                    </a:cubicBezTo>
                    <a:cubicBezTo>
                      <a:pt x="24" y="77"/>
                      <a:pt x="40" y="60"/>
                      <a:pt x="40" y="39"/>
                    </a:cubicBezTo>
                    <a:cubicBezTo>
                      <a:pt x="40" y="18"/>
                      <a:pt x="24" y="0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19"/>
              <p:cNvSpPr>
                <a:spLocks/>
              </p:cNvSpPr>
              <p:nvPr/>
            </p:nvSpPr>
            <p:spPr bwMode="auto">
              <a:xfrm>
                <a:off x="10037763" y="2338388"/>
                <a:ext cx="49212" cy="127000"/>
              </a:xfrm>
              <a:custGeom>
                <a:avLst/>
                <a:gdLst>
                  <a:gd name="T0" fmla="*/ 0 w 13"/>
                  <a:gd name="T1" fmla="*/ 0 h 34"/>
                  <a:gd name="T2" fmla="*/ 1 w 13"/>
                  <a:gd name="T3" fmla="*/ 17 h 34"/>
                  <a:gd name="T4" fmla="*/ 0 w 13"/>
                  <a:gd name="T5" fmla="*/ 34 h 34"/>
                  <a:gd name="T6" fmla="*/ 7 w 13"/>
                  <a:gd name="T7" fmla="*/ 30 h 34"/>
                  <a:gd name="T8" fmla="*/ 13 w 13"/>
                  <a:gd name="T9" fmla="*/ 17 h 34"/>
                  <a:gd name="T10" fmla="*/ 7 w 13"/>
                  <a:gd name="T11" fmla="*/ 5 h 34"/>
                  <a:gd name="T12" fmla="*/ 0 w 1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0" y="6"/>
                      <a:pt x="1" y="11"/>
                      <a:pt x="1" y="17"/>
                    </a:cubicBezTo>
                    <a:cubicBezTo>
                      <a:pt x="1" y="23"/>
                      <a:pt x="0" y="29"/>
                      <a:pt x="0" y="34"/>
                    </a:cubicBezTo>
                    <a:cubicBezTo>
                      <a:pt x="3" y="33"/>
                      <a:pt x="5" y="32"/>
                      <a:pt x="7" y="30"/>
                    </a:cubicBezTo>
                    <a:cubicBezTo>
                      <a:pt x="11" y="26"/>
                      <a:pt x="13" y="22"/>
                      <a:pt x="13" y="17"/>
                    </a:cubicBezTo>
                    <a:cubicBezTo>
                      <a:pt x="13" y="12"/>
                      <a:pt x="11" y="8"/>
                      <a:pt x="7" y="5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20"/>
              <p:cNvSpPr>
                <a:spLocks/>
              </p:cNvSpPr>
              <p:nvPr/>
            </p:nvSpPr>
            <p:spPr bwMode="auto">
              <a:xfrm>
                <a:off x="10034588" y="2322513"/>
                <a:ext cx="63500" cy="158750"/>
              </a:xfrm>
              <a:custGeom>
                <a:avLst/>
                <a:gdLst>
                  <a:gd name="T0" fmla="*/ 0 w 17"/>
                  <a:gd name="T1" fmla="*/ 0 h 42"/>
                  <a:gd name="T2" fmla="*/ 1 w 17"/>
                  <a:gd name="T3" fmla="*/ 4 h 42"/>
                  <a:gd name="T4" fmla="*/ 8 w 17"/>
                  <a:gd name="T5" fmla="*/ 9 h 42"/>
                  <a:gd name="T6" fmla="*/ 14 w 17"/>
                  <a:gd name="T7" fmla="*/ 21 h 42"/>
                  <a:gd name="T8" fmla="*/ 8 w 17"/>
                  <a:gd name="T9" fmla="*/ 34 h 42"/>
                  <a:gd name="T10" fmla="*/ 1 w 17"/>
                  <a:gd name="T11" fmla="*/ 38 h 42"/>
                  <a:gd name="T12" fmla="*/ 0 w 17"/>
                  <a:gd name="T13" fmla="*/ 42 h 42"/>
                  <a:gd name="T14" fmla="*/ 17 w 17"/>
                  <a:gd name="T15" fmla="*/ 21 h 42"/>
                  <a:gd name="T16" fmla="*/ 0 w 17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2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4" y="5"/>
                      <a:pt x="6" y="6"/>
                      <a:pt x="8" y="9"/>
                    </a:cubicBezTo>
                    <a:cubicBezTo>
                      <a:pt x="12" y="12"/>
                      <a:pt x="14" y="16"/>
                      <a:pt x="14" y="21"/>
                    </a:cubicBezTo>
                    <a:cubicBezTo>
                      <a:pt x="14" y="26"/>
                      <a:pt x="12" y="30"/>
                      <a:pt x="8" y="34"/>
                    </a:cubicBezTo>
                    <a:cubicBezTo>
                      <a:pt x="6" y="36"/>
                      <a:pt x="4" y="37"/>
                      <a:pt x="1" y="38"/>
                    </a:cubicBezTo>
                    <a:cubicBezTo>
                      <a:pt x="0" y="39"/>
                      <a:pt x="0" y="41"/>
                      <a:pt x="0" y="42"/>
                    </a:cubicBezTo>
                    <a:cubicBezTo>
                      <a:pt x="10" y="40"/>
                      <a:pt x="17" y="31"/>
                      <a:pt x="17" y="21"/>
                    </a:cubicBezTo>
                    <a:cubicBezTo>
                      <a:pt x="17" y="11"/>
                      <a:pt x="10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21"/>
              <p:cNvSpPr>
                <a:spLocks noEditPoints="1"/>
              </p:cNvSpPr>
              <p:nvPr/>
            </p:nvSpPr>
            <p:spPr bwMode="auto">
              <a:xfrm>
                <a:off x="9474200" y="2555875"/>
                <a:ext cx="736600" cy="657225"/>
              </a:xfrm>
              <a:custGeom>
                <a:avLst/>
                <a:gdLst>
                  <a:gd name="T0" fmla="*/ 5 w 196"/>
                  <a:gd name="T1" fmla="*/ 52 h 175"/>
                  <a:gd name="T2" fmla="*/ 0 w 196"/>
                  <a:gd name="T3" fmla="*/ 82 h 175"/>
                  <a:gd name="T4" fmla="*/ 5 w 196"/>
                  <a:gd name="T5" fmla="*/ 115 h 175"/>
                  <a:gd name="T6" fmla="*/ 18 w 196"/>
                  <a:gd name="T7" fmla="*/ 110 h 175"/>
                  <a:gd name="T8" fmla="*/ 15 w 196"/>
                  <a:gd name="T9" fmla="*/ 88 h 175"/>
                  <a:gd name="T10" fmla="*/ 21 w 196"/>
                  <a:gd name="T11" fmla="*/ 58 h 175"/>
                  <a:gd name="T12" fmla="*/ 5 w 196"/>
                  <a:gd name="T13" fmla="*/ 52 h 175"/>
                  <a:gd name="T14" fmla="*/ 143 w 196"/>
                  <a:gd name="T15" fmla="*/ 0 h 175"/>
                  <a:gd name="T16" fmla="*/ 134 w 196"/>
                  <a:gd name="T17" fmla="*/ 16 h 175"/>
                  <a:gd name="T18" fmla="*/ 178 w 196"/>
                  <a:gd name="T19" fmla="*/ 88 h 175"/>
                  <a:gd name="T20" fmla="*/ 138 w 196"/>
                  <a:gd name="T21" fmla="*/ 159 h 175"/>
                  <a:gd name="T22" fmla="*/ 145 w 196"/>
                  <a:gd name="T23" fmla="*/ 175 h 175"/>
                  <a:gd name="T24" fmla="*/ 167 w 196"/>
                  <a:gd name="T25" fmla="*/ 159 h 175"/>
                  <a:gd name="T26" fmla="*/ 196 w 196"/>
                  <a:gd name="T27" fmla="*/ 88 h 175"/>
                  <a:gd name="T28" fmla="*/ 167 w 196"/>
                  <a:gd name="T29" fmla="*/ 18 h 175"/>
                  <a:gd name="T30" fmla="*/ 143 w 196"/>
                  <a:gd name="T31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75">
                    <a:moveTo>
                      <a:pt x="5" y="5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9" y="113"/>
                      <a:pt x="13" y="111"/>
                      <a:pt x="18" y="110"/>
                    </a:cubicBezTo>
                    <a:cubicBezTo>
                      <a:pt x="16" y="103"/>
                      <a:pt x="15" y="96"/>
                      <a:pt x="15" y="88"/>
                    </a:cubicBezTo>
                    <a:cubicBezTo>
                      <a:pt x="15" y="78"/>
                      <a:pt x="17" y="68"/>
                      <a:pt x="21" y="58"/>
                    </a:cubicBezTo>
                    <a:cubicBezTo>
                      <a:pt x="15" y="57"/>
                      <a:pt x="10" y="55"/>
                      <a:pt x="5" y="52"/>
                    </a:cubicBezTo>
                    <a:moveTo>
                      <a:pt x="143" y="0"/>
                    </a:moveTo>
                    <a:cubicBezTo>
                      <a:pt x="140" y="5"/>
                      <a:pt x="137" y="11"/>
                      <a:pt x="134" y="16"/>
                    </a:cubicBezTo>
                    <a:cubicBezTo>
                      <a:pt x="160" y="29"/>
                      <a:pt x="178" y="57"/>
                      <a:pt x="178" y="88"/>
                    </a:cubicBezTo>
                    <a:cubicBezTo>
                      <a:pt x="178" y="118"/>
                      <a:pt x="162" y="144"/>
                      <a:pt x="138" y="159"/>
                    </a:cubicBezTo>
                    <a:cubicBezTo>
                      <a:pt x="141" y="164"/>
                      <a:pt x="144" y="169"/>
                      <a:pt x="145" y="175"/>
                    </a:cubicBezTo>
                    <a:cubicBezTo>
                      <a:pt x="153" y="170"/>
                      <a:pt x="161" y="165"/>
                      <a:pt x="167" y="159"/>
                    </a:cubicBezTo>
                    <a:cubicBezTo>
                      <a:pt x="185" y="141"/>
                      <a:pt x="196" y="116"/>
                      <a:pt x="196" y="88"/>
                    </a:cubicBezTo>
                    <a:cubicBezTo>
                      <a:pt x="196" y="61"/>
                      <a:pt x="185" y="36"/>
                      <a:pt x="167" y="18"/>
                    </a:cubicBezTo>
                    <a:cubicBezTo>
                      <a:pt x="160" y="11"/>
                      <a:pt x="152" y="5"/>
                      <a:pt x="14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22"/>
              <p:cNvSpPr>
                <a:spLocks/>
              </p:cNvSpPr>
              <p:nvPr/>
            </p:nvSpPr>
            <p:spPr bwMode="auto">
              <a:xfrm>
                <a:off x="10012363" y="2544763"/>
                <a:ext cx="214312" cy="679450"/>
              </a:xfrm>
              <a:custGeom>
                <a:avLst/>
                <a:gdLst>
                  <a:gd name="T0" fmla="*/ 1 w 57"/>
                  <a:gd name="T1" fmla="*/ 0 h 181"/>
                  <a:gd name="T2" fmla="*/ 0 w 57"/>
                  <a:gd name="T3" fmla="*/ 3 h 181"/>
                  <a:gd name="T4" fmla="*/ 24 w 57"/>
                  <a:gd name="T5" fmla="*/ 21 h 181"/>
                  <a:gd name="T6" fmla="*/ 53 w 57"/>
                  <a:gd name="T7" fmla="*/ 91 h 181"/>
                  <a:gd name="T8" fmla="*/ 24 w 57"/>
                  <a:gd name="T9" fmla="*/ 162 h 181"/>
                  <a:gd name="T10" fmla="*/ 2 w 57"/>
                  <a:gd name="T11" fmla="*/ 178 h 181"/>
                  <a:gd name="T12" fmla="*/ 4 w 57"/>
                  <a:gd name="T13" fmla="*/ 181 h 181"/>
                  <a:gd name="T14" fmla="*/ 6 w 57"/>
                  <a:gd name="T15" fmla="*/ 180 h 181"/>
                  <a:gd name="T16" fmla="*/ 22 w 57"/>
                  <a:gd name="T17" fmla="*/ 168 h 181"/>
                  <a:gd name="T18" fmla="*/ 25 w 57"/>
                  <a:gd name="T19" fmla="*/ 165 h 181"/>
                  <a:gd name="T20" fmla="*/ 38 w 57"/>
                  <a:gd name="T21" fmla="*/ 149 h 181"/>
                  <a:gd name="T22" fmla="*/ 41 w 57"/>
                  <a:gd name="T23" fmla="*/ 146 h 181"/>
                  <a:gd name="T24" fmla="*/ 49 w 57"/>
                  <a:gd name="T25" fmla="*/ 131 h 181"/>
                  <a:gd name="T26" fmla="*/ 50 w 57"/>
                  <a:gd name="T27" fmla="*/ 127 h 181"/>
                  <a:gd name="T28" fmla="*/ 54 w 57"/>
                  <a:gd name="T29" fmla="*/ 112 h 181"/>
                  <a:gd name="T30" fmla="*/ 55 w 57"/>
                  <a:gd name="T31" fmla="*/ 108 h 181"/>
                  <a:gd name="T32" fmla="*/ 57 w 57"/>
                  <a:gd name="T33" fmla="*/ 91 h 181"/>
                  <a:gd name="T34" fmla="*/ 55 w 57"/>
                  <a:gd name="T35" fmla="*/ 74 h 181"/>
                  <a:gd name="T36" fmla="*/ 54 w 57"/>
                  <a:gd name="T37" fmla="*/ 70 h 181"/>
                  <a:gd name="T38" fmla="*/ 50 w 57"/>
                  <a:gd name="T39" fmla="*/ 55 h 181"/>
                  <a:gd name="T40" fmla="*/ 49 w 57"/>
                  <a:gd name="T41" fmla="*/ 53 h 181"/>
                  <a:gd name="T42" fmla="*/ 48 w 57"/>
                  <a:gd name="T43" fmla="*/ 50 h 181"/>
                  <a:gd name="T44" fmla="*/ 40 w 57"/>
                  <a:gd name="T45" fmla="*/ 35 h 181"/>
                  <a:gd name="T46" fmla="*/ 38 w 57"/>
                  <a:gd name="T47" fmla="*/ 32 h 181"/>
                  <a:gd name="T48" fmla="*/ 25 w 57"/>
                  <a:gd name="T49" fmla="*/ 17 h 181"/>
                  <a:gd name="T50" fmla="*/ 22 w 57"/>
                  <a:gd name="T51" fmla="*/ 14 h 181"/>
                  <a:gd name="T52" fmla="*/ 4 w 57"/>
                  <a:gd name="T53" fmla="*/ 1 h 181"/>
                  <a:gd name="T54" fmla="*/ 1 w 57"/>
                  <a:gd name="T55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81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9" y="8"/>
                      <a:pt x="17" y="14"/>
                      <a:pt x="24" y="21"/>
                    </a:cubicBezTo>
                    <a:cubicBezTo>
                      <a:pt x="42" y="39"/>
                      <a:pt x="53" y="64"/>
                      <a:pt x="53" y="91"/>
                    </a:cubicBezTo>
                    <a:cubicBezTo>
                      <a:pt x="53" y="119"/>
                      <a:pt x="42" y="144"/>
                      <a:pt x="24" y="162"/>
                    </a:cubicBezTo>
                    <a:cubicBezTo>
                      <a:pt x="18" y="168"/>
                      <a:pt x="10" y="173"/>
                      <a:pt x="2" y="178"/>
                    </a:cubicBezTo>
                    <a:cubicBezTo>
                      <a:pt x="3" y="179"/>
                      <a:pt x="3" y="180"/>
                      <a:pt x="4" y="181"/>
                    </a:cubicBezTo>
                    <a:cubicBezTo>
                      <a:pt x="4" y="181"/>
                      <a:pt x="5" y="180"/>
                      <a:pt x="6" y="180"/>
                    </a:cubicBezTo>
                    <a:cubicBezTo>
                      <a:pt x="12" y="177"/>
                      <a:pt x="17" y="172"/>
                      <a:pt x="22" y="168"/>
                    </a:cubicBezTo>
                    <a:cubicBezTo>
                      <a:pt x="23" y="167"/>
                      <a:pt x="24" y="166"/>
                      <a:pt x="25" y="165"/>
                    </a:cubicBezTo>
                    <a:cubicBezTo>
                      <a:pt x="30" y="160"/>
                      <a:pt x="35" y="155"/>
                      <a:pt x="38" y="149"/>
                    </a:cubicBezTo>
                    <a:cubicBezTo>
                      <a:pt x="39" y="148"/>
                      <a:pt x="40" y="147"/>
                      <a:pt x="41" y="146"/>
                    </a:cubicBezTo>
                    <a:cubicBezTo>
                      <a:pt x="44" y="141"/>
                      <a:pt x="46" y="136"/>
                      <a:pt x="49" y="131"/>
                    </a:cubicBezTo>
                    <a:cubicBezTo>
                      <a:pt x="49" y="129"/>
                      <a:pt x="50" y="128"/>
                      <a:pt x="50" y="127"/>
                    </a:cubicBezTo>
                    <a:cubicBezTo>
                      <a:pt x="52" y="122"/>
                      <a:pt x="53" y="117"/>
                      <a:pt x="54" y="112"/>
                    </a:cubicBezTo>
                    <a:cubicBezTo>
                      <a:pt x="55" y="111"/>
                      <a:pt x="55" y="110"/>
                      <a:pt x="55" y="108"/>
                    </a:cubicBezTo>
                    <a:cubicBezTo>
                      <a:pt x="56" y="103"/>
                      <a:pt x="57" y="97"/>
                      <a:pt x="57" y="91"/>
                    </a:cubicBezTo>
                    <a:cubicBezTo>
                      <a:pt x="57" y="85"/>
                      <a:pt x="56" y="80"/>
                      <a:pt x="55" y="74"/>
                    </a:cubicBezTo>
                    <a:cubicBezTo>
                      <a:pt x="55" y="73"/>
                      <a:pt x="55" y="72"/>
                      <a:pt x="54" y="70"/>
                    </a:cubicBezTo>
                    <a:cubicBezTo>
                      <a:pt x="53" y="65"/>
                      <a:pt x="52" y="60"/>
                      <a:pt x="50" y="55"/>
                    </a:cubicBezTo>
                    <a:cubicBezTo>
                      <a:pt x="50" y="55"/>
                      <a:pt x="50" y="54"/>
                      <a:pt x="49" y="53"/>
                    </a:cubicBezTo>
                    <a:cubicBezTo>
                      <a:pt x="49" y="52"/>
                      <a:pt x="49" y="51"/>
                      <a:pt x="48" y="50"/>
                    </a:cubicBezTo>
                    <a:cubicBezTo>
                      <a:pt x="46" y="45"/>
                      <a:pt x="43" y="40"/>
                      <a:pt x="40" y="35"/>
                    </a:cubicBezTo>
                    <a:cubicBezTo>
                      <a:pt x="39" y="34"/>
                      <a:pt x="38" y="33"/>
                      <a:pt x="38" y="32"/>
                    </a:cubicBezTo>
                    <a:cubicBezTo>
                      <a:pt x="34" y="26"/>
                      <a:pt x="30" y="21"/>
                      <a:pt x="25" y="17"/>
                    </a:cubicBezTo>
                    <a:cubicBezTo>
                      <a:pt x="24" y="16"/>
                      <a:pt x="23" y="15"/>
                      <a:pt x="22" y="14"/>
                    </a:cubicBezTo>
                    <a:cubicBezTo>
                      <a:pt x="17" y="9"/>
                      <a:pt x="10" y="5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23"/>
              <p:cNvSpPr>
                <a:spLocks noEditPoints="1"/>
              </p:cNvSpPr>
              <p:nvPr/>
            </p:nvSpPr>
            <p:spPr bwMode="auto">
              <a:xfrm>
                <a:off x="9542463" y="2624138"/>
                <a:ext cx="590550" cy="517525"/>
              </a:xfrm>
              <a:custGeom>
                <a:avLst/>
                <a:gdLst>
                  <a:gd name="T0" fmla="*/ 6 w 157"/>
                  <a:gd name="T1" fmla="*/ 41 h 138"/>
                  <a:gd name="T2" fmla="*/ 0 w 157"/>
                  <a:gd name="T3" fmla="*/ 70 h 138"/>
                  <a:gd name="T4" fmla="*/ 3 w 157"/>
                  <a:gd name="T5" fmla="*/ 91 h 138"/>
                  <a:gd name="T6" fmla="*/ 22 w 157"/>
                  <a:gd name="T7" fmla="*/ 88 h 138"/>
                  <a:gd name="T8" fmla="*/ 19 w 157"/>
                  <a:gd name="T9" fmla="*/ 70 h 138"/>
                  <a:gd name="T10" fmla="*/ 25 w 157"/>
                  <a:gd name="T11" fmla="*/ 44 h 138"/>
                  <a:gd name="T12" fmla="*/ 6 w 157"/>
                  <a:gd name="T13" fmla="*/ 41 h 138"/>
                  <a:gd name="T14" fmla="*/ 114 w 157"/>
                  <a:gd name="T15" fmla="*/ 0 h 138"/>
                  <a:gd name="T16" fmla="*/ 101 w 157"/>
                  <a:gd name="T17" fmla="*/ 15 h 138"/>
                  <a:gd name="T18" fmla="*/ 138 w 157"/>
                  <a:gd name="T19" fmla="*/ 70 h 138"/>
                  <a:gd name="T20" fmla="*/ 107 w 157"/>
                  <a:gd name="T21" fmla="*/ 122 h 138"/>
                  <a:gd name="T22" fmla="*/ 119 w 157"/>
                  <a:gd name="T23" fmla="*/ 138 h 138"/>
                  <a:gd name="T24" fmla="*/ 134 w 157"/>
                  <a:gd name="T25" fmla="*/ 126 h 138"/>
                  <a:gd name="T26" fmla="*/ 157 w 157"/>
                  <a:gd name="T27" fmla="*/ 70 h 138"/>
                  <a:gd name="T28" fmla="*/ 134 w 157"/>
                  <a:gd name="T29" fmla="*/ 15 h 138"/>
                  <a:gd name="T30" fmla="*/ 114 w 157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7" h="138">
                    <a:moveTo>
                      <a:pt x="6" y="41"/>
                    </a:moveTo>
                    <a:cubicBezTo>
                      <a:pt x="2" y="50"/>
                      <a:pt x="0" y="60"/>
                      <a:pt x="0" y="70"/>
                    </a:cubicBezTo>
                    <a:cubicBezTo>
                      <a:pt x="0" y="77"/>
                      <a:pt x="1" y="84"/>
                      <a:pt x="3" y="91"/>
                    </a:cubicBezTo>
                    <a:cubicBezTo>
                      <a:pt x="9" y="89"/>
                      <a:pt x="15" y="88"/>
                      <a:pt x="22" y="88"/>
                    </a:cubicBezTo>
                    <a:cubicBezTo>
                      <a:pt x="20" y="82"/>
                      <a:pt x="19" y="76"/>
                      <a:pt x="19" y="70"/>
                    </a:cubicBezTo>
                    <a:cubicBezTo>
                      <a:pt x="19" y="61"/>
                      <a:pt x="21" y="52"/>
                      <a:pt x="25" y="44"/>
                    </a:cubicBezTo>
                    <a:cubicBezTo>
                      <a:pt x="19" y="44"/>
                      <a:pt x="12" y="43"/>
                      <a:pt x="6" y="41"/>
                    </a:cubicBezTo>
                    <a:moveTo>
                      <a:pt x="114" y="0"/>
                    </a:moveTo>
                    <a:cubicBezTo>
                      <a:pt x="110" y="6"/>
                      <a:pt x="106" y="11"/>
                      <a:pt x="101" y="15"/>
                    </a:cubicBezTo>
                    <a:cubicBezTo>
                      <a:pt x="123" y="24"/>
                      <a:pt x="138" y="45"/>
                      <a:pt x="138" y="70"/>
                    </a:cubicBezTo>
                    <a:cubicBezTo>
                      <a:pt x="138" y="93"/>
                      <a:pt x="126" y="112"/>
                      <a:pt x="107" y="122"/>
                    </a:cubicBezTo>
                    <a:cubicBezTo>
                      <a:pt x="112" y="127"/>
                      <a:pt x="115" y="132"/>
                      <a:pt x="119" y="138"/>
                    </a:cubicBezTo>
                    <a:cubicBezTo>
                      <a:pt x="124" y="134"/>
                      <a:pt x="129" y="130"/>
                      <a:pt x="134" y="126"/>
                    </a:cubicBezTo>
                    <a:cubicBezTo>
                      <a:pt x="148" y="111"/>
                      <a:pt x="157" y="92"/>
                      <a:pt x="157" y="70"/>
                    </a:cubicBezTo>
                    <a:cubicBezTo>
                      <a:pt x="157" y="49"/>
                      <a:pt x="148" y="29"/>
                      <a:pt x="134" y="15"/>
                    </a:cubicBezTo>
                    <a:cubicBezTo>
                      <a:pt x="128" y="9"/>
                      <a:pt x="122" y="4"/>
                      <a:pt x="114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24"/>
              <p:cNvSpPr>
                <a:spLocks noEditPoints="1"/>
              </p:cNvSpPr>
              <p:nvPr/>
            </p:nvSpPr>
            <p:spPr bwMode="auto">
              <a:xfrm>
                <a:off x="9531350" y="2616200"/>
                <a:ext cx="612775" cy="536575"/>
              </a:xfrm>
              <a:custGeom>
                <a:avLst/>
                <a:gdLst>
                  <a:gd name="T0" fmla="*/ 6 w 163"/>
                  <a:gd name="T1" fmla="*/ 42 h 143"/>
                  <a:gd name="T2" fmla="*/ 0 w 163"/>
                  <a:gd name="T3" fmla="*/ 72 h 143"/>
                  <a:gd name="T4" fmla="*/ 3 w 163"/>
                  <a:gd name="T5" fmla="*/ 94 h 143"/>
                  <a:gd name="T6" fmla="*/ 6 w 163"/>
                  <a:gd name="T7" fmla="*/ 93 h 143"/>
                  <a:gd name="T8" fmla="*/ 3 w 163"/>
                  <a:gd name="T9" fmla="*/ 72 h 143"/>
                  <a:gd name="T10" fmla="*/ 9 w 163"/>
                  <a:gd name="T11" fmla="*/ 43 h 143"/>
                  <a:gd name="T12" fmla="*/ 6 w 163"/>
                  <a:gd name="T13" fmla="*/ 42 h 143"/>
                  <a:gd name="T14" fmla="*/ 119 w 163"/>
                  <a:gd name="T15" fmla="*/ 0 h 143"/>
                  <a:gd name="T16" fmla="*/ 117 w 163"/>
                  <a:gd name="T17" fmla="*/ 2 h 143"/>
                  <a:gd name="T18" fmla="*/ 137 w 163"/>
                  <a:gd name="T19" fmla="*/ 17 h 143"/>
                  <a:gd name="T20" fmla="*/ 160 w 163"/>
                  <a:gd name="T21" fmla="*/ 72 h 143"/>
                  <a:gd name="T22" fmla="*/ 137 w 163"/>
                  <a:gd name="T23" fmla="*/ 128 h 143"/>
                  <a:gd name="T24" fmla="*/ 122 w 163"/>
                  <a:gd name="T25" fmla="*/ 140 h 143"/>
                  <a:gd name="T26" fmla="*/ 123 w 163"/>
                  <a:gd name="T27" fmla="*/ 143 h 143"/>
                  <a:gd name="T28" fmla="*/ 163 w 163"/>
                  <a:gd name="T29" fmla="*/ 72 h 143"/>
                  <a:gd name="T30" fmla="*/ 119 w 163"/>
                  <a:gd name="T3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143">
                    <a:moveTo>
                      <a:pt x="6" y="42"/>
                    </a:moveTo>
                    <a:cubicBezTo>
                      <a:pt x="2" y="52"/>
                      <a:pt x="0" y="62"/>
                      <a:pt x="0" y="72"/>
                    </a:cubicBezTo>
                    <a:cubicBezTo>
                      <a:pt x="0" y="80"/>
                      <a:pt x="1" y="87"/>
                      <a:pt x="3" y="94"/>
                    </a:cubicBezTo>
                    <a:cubicBezTo>
                      <a:pt x="4" y="93"/>
                      <a:pt x="5" y="93"/>
                      <a:pt x="6" y="93"/>
                    </a:cubicBezTo>
                    <a:cubicBezTo>
                      <a:pt x="4" y="86"/>
                      <a:pt x="3" y="79"/>
                      <a:pt x="3" y="72"/>
                    </a:cubicBezTo>
                    <a:cubicBezTo>
                      <a:pt x="3" y="62"/>
                      <a:pt x="5" y="52"/>
                      <a:pt x="9" y="43"/>
                    </a:cubicBezTo>
                    <a:cubicBezTo>
                      <a:pt x="8" y="43"/>
                      <a:pt x="7" y="43"/>
                      <a:pt x="6" y="42"/>
                    </a:cubicBezTo>
                    <a:moveTo>
                      <a:pt x="119" y="0"/>
                    </a:moveTo>
                    <a:cubicBezTo>
                      <a:pt x="118" y="1"/>
                      <a:pt x="118" y="1"/>
                      <a:pt x="117" y="2"/>
                    </a:cubicBezTo>
                    <a:cubicBezTo>
                      <a:pt x="125" y="6"/>
                      <a:pt x="131" y="11"/>
                      <a:pt x="137" y="17"/>
                    </a:cubicBezTo>
                    <a:cubicBezTo>
                      <a:pt x="151" y="31"/>
                      <a:pt x="160" y="51"/>
                      <a:pt x="160" y="72"/>
                    </a:cubicBezTo>
                    <a:cubicBezTo>
                      <a:pt x="160" y="94"/>
                      <a:pt x="151" y="113"/>
                      <a:pt x="137" y="128"/>
                    </a:cubicBezTo>
                    <a:cubicBezTo>
                      <a:pt x="132" y="132"/>
                      <a:pt x="127" y="136"/>
                      <a:pt x="122" y="140"/>
                    </a:cubicBezTo>
                    <a:cubicBezTo>
                      <a:pt x="122" y="141"/>
                      <a:pt x="123" y="142"/>
                      <a:pt x="123" y="143"/>
                    </a:cubicBezTo>
                    <a:cubicBezTo>
                      <a:pt x="147" y="128"/>
                      <a:pt x="163" y="102"/>
                      <a:pt x="163" y="72"/>
                    </a:cubicBezTo>
                    <a:cubicBezTo>
                      <a:pt x="163" y="41"/>
                      <a:pt x="145" y="13"/>
                      <a:pt x="119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25"/>
              <p:cNvSpPr>
                <a:spLocks noEditPoints="1"/>
              </p:cNvSpPr>
              <p:nvPr/>
            </p:nvSpPr>
            <p:spPr bwMode="auto">
              <a:xfrm>
                <a:off x="9628188" y="2690813"/>
                <a:ext cx="422275" cy="384175"/>
              </a:xfrm>
              <a:custGeom>
                <a:avLst/>
                <a:gdLst>
                  <a:gd name="T0" fmla="*/ 28 w 112"/>
                  <a:gd name="T1" fmla="*/ 24 h 102"/>
                  <a:gd name="T2" fmla="*/ 7 w 112"/>
                  <a:gd name="T3" fmla="*/ 26 h 102"/>
                  <a:gd name="T4" fmla="*/ 7 w 112"/>
                  <a:gd name="T5" fmla="*/ 26 h 102"/>
                  <a:gd name="T6" fmla="*/ 6 w 112"/>
                  <a:gd name="T7" fmla="*/ 26 h 102"/>
                  <a:gd name="T8" fmla="*/ 0 w 112"/>
                  <a:gd name="T9" fmla="*/ 52 h 102"/>
                  <a:gd name="T10" fmla="*/ 2 w 112"/>
                  <a:gd name="T11" fmla="*/ 69 h 102"/>
                  <a:gd name="T12" fmla="*/ 7 w 112"/>
                  <a:gd name="T13" fmla="*/ 69 h 102"/>
                  <a:gd name="T14" fmla="*/ 20 w 112"/>
                  <a:gd name="T15" fmla="*/ 70 h 102"/>
                  <a:gd name="T16" fmla="*/ 16 w 112"/>
                  <a:gd name="T17" fmla="*/ 52 h 102"/>
                  <a:gd name="T18" fmla="*/ 28 w 112"/>
                  <a:gd name="T19" fmla="*/ 24 h 102"/>
                  <a:gd name="T20" fmla="*/ 76 w 112"/>
                  <a:gd name="T21" fmla="*/ 0 h 102"/>
                  <a:gd name="T22" fmla="*/ 57 w 112"/>
                  <a:gd name="T23" fmla="*/ 13 h 102"/>
                  <a:gd name="T24" fmla="*/ 95 w 112"/>
                  <a:gd name="T25" fmla="*/ 52 h 102"/>
                  <a:gd name="T26" fmla="*/ 68 w 112"/>
                  <a:gd name="T27" fmla="*/ 89 h 102"/>
                  <a:gd name="T28" fmla="*/ 82 w 112"/>
                  <a:gd name="T29" fmla="*/ 102 h 102"/>
                  <a:gd name="T30" fmla="*/ 95 w 112"/>
                  <a:gd name="T31" fmla="*/ 92 h 102"/>
                  <a:gd name="T32" fmla="*/ 112 w 112"/>
                  <a:gd name="T33" fmla="*/ 52 h 102"/>
                  <a:gd name="T34" fmla="*/ 95 w 112"/>
                  <a:gd name="T35" fmla="*/ 13 h 102"/>
                  <a:gd name="T36" fmla="*/ 76 w 11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102">
                    <a:moveTo>
                      <a:pt x="28" y="24"/>
                    </a:moveTo>
                    <a:cubicBezTo>
                      <a:pt x="21" y="25"/>
                      <a:pt x="14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6" y="26"/>
                      <a:pt x="6" y="26"/>
                    </a:cubicBezTo>
                    <a:cubicBezTo>
                      <a:pt x="2" y="34"/>
                      <a:pt x="0" y="43"/>
                      <a:pt x="0" y="52"/>
                    </a:cubicBezTo>
                    <a:cubicBezTo>
                      <a:pt x="0" y="58"/>
                      <a:pt x="1" y="64"/>
                      <a:pt x="2" y="69"/>
                    </a:cubicBezTo>
                    <a:cubicBezTo>
                      <a:pt x="4" y="69"/>
                      <a:pt x="5" y="69"/>
                      <a:pt x="7" y="69"/>
                    </a:cubicBezTo>
                    <a:cubicBezTo>
                      <a:pt x="12" y="69"/>
                      <a:pt x="16" y="70"/>
                      <a:pt x="20" y="70"/>
                    </a:cubicBezTo>
                    <a:cubicBezTo>
                      <a:pt x="18" y="65"/>
                      <a:pt x="16" y="59"/>
                      <a:pt x="16" y="52"/>
                    </a:cubicBezTo>
                    <a:cubicBezTo>
                      <a:pt x="16" y="41"/>
                      <a:pt x="21" y="31"/>
                      <a:pt x="28" y="24"/>
                    </a:cubicBezTo>
                    <a:moveTo>
                      <a:pt x="76" y="0"/>
                    </a:moveTo>
                    <a:cubicBezTo>
                      <a:pt x="70" y="5"/>
                      <a:pt x="64" y="9"/>
                      <a:pt x="57" y="13"/>
                    </a:cubicBezTo>
                    <a:cubicBezTo>
                      <a:pt x="78" y="14"/>
                      <a:pt x="95" y="31"/>
                      <a:pt x="95" y="52"/>
                    </a:cubicBezTo>
                    <a:cubicBezTo>
                      <a:pt x="95" y="69"/>
                      <a:pt x="84" y="84"/>
                      <a:pt x="68" y="89"/>
                    </a:cubicBezTo>
                    <a:cubicBezTo>
                      <a:pt x="73" y="93"/>
                      <a:pt x="78" y="97"/>
                      <a:pt x="82" y="102"/>
                    </a:cubicBezTo>
                    <a:cubicBezTo>
                      <a:pt x="87" y="99"/>
                      <a:pt x="91" y="96"/>
                      <a:pt x="95" y="92"/>
                    </a:cubicBezTo>
                    <a:cubicBezTo>
                      <a:pt x="105" y="82"/>
                      <a:pt x="112" y="68"/>
                      <a:pt x="112" y="52"/>
                    </a:cubicBezTo>
                    <a:cubicBezTo>
                      <a:pt x="112" y="37"/>
                      <a:pt x="105" y="23"/>
                      <a:pt x="95" y="13"/>
                    </a:cubicBezTo>
                    <a:cubicBezTo>
                      <a:pt x="90" y="7"/>
                      <a:pt x="83" y="3"/>
                      <a:pt x="7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26"/>
              <p:cNvSpPr>
                <a:spLocks noEditPoints="1"/>
              </p:cNvSpPr>
              <p:nvPr/>
            </p:nvSpPr>
            <p:spPr bwMode="auto">
              <a:xfrm>
                <a:off x="9613900" y="2679700"/>
                <a:ext cx="447675" cy="403225"/>
              </a:xfrm>
              <a:custGeom>
                <a:avLst/>
                <a:gdLst>
                  <a:gd name="T0" fmla="*/ 6 w 119"/>
                  <a:gd name="T1" fmla="*/ 29 h 107"/>
                  <a:gd name="T2" fmla="*/ 0 w 119"/>
                  <a:gd name="T3" fmla="*/ 55 h 107"/>
                  <a:gd name="T4" fmla="*/ 3 w 119"/>
                  <a:gd name="T5" fmla="*/ 73 h 107"/>
                  <a:gd name="T6" fmla="*/ 6 w 119"/>
                  <a:gd name="T7" fmla="*/ 72 h 107"/>
                  <a:gd name="T8" fmla="*/ 4 w 119"/>
                  <a:gd name="T9" fmla="*/ 55 h 107"/>
                  <a:gd name="T10" fmla="*/ 10 w 119"/>
                  <a:gd name="T11" fmla="*/ 29 h 107"/>
                  <a:gd name="T12" fmla="*/ 6 w 119"/>
                  <a:gd name="T13" fmla="*/ 29 h 107"/>
                  <a:gd name="T14" fmla="*/ 82 w 119"/>
                  <a:gd name="T15" fmla="*/ 0 h 107"/>
                  <a:gd name="T16" fmla="*/ 80 w 119"/>
                  <a:gd name="T17" fmla="*/ 3 h 107"/>
                  <a:gd name="T18" fmla="*/ 99 w 119"/>
                  <a:gd name="T19" fmla="*/ 16 h 107"/>
                  <a:gd name="T20" fmla="*/ 116 w 119"/>
                  <a:gd name="T21" fmla="*/ 55 h 107"/>
                  <a:gd name="T22" fmla="*/ 99 w 119"/>
                  <a:gd name="T23" fmla="*/ 95 h 107"/>
                  <a:gd name="T24" fmla="*/ 86 w 119"/>
                  <a:gd name="T25" fmla="*/ 105 h 107"/>
                  <a:gd name="T26" fmla="*/ 88 w 119"/>
                  <a:gd name="T27" fmla="*/ 107 h 107"/>
                  <a:gd name="T28" fmla="*/ 119 w 119"/>
                  <a:gd name="T29" fmla="*/ 55 h 107"/>
                  <a:gd name="T30" fmla="*/ 82 w 119"/>
                  <a:gd name="T3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" h="107">
                    <a:moveTo>
                      <a:pt x="6" y="29"/>
                    </a:moveTo>
                    <a:cubicBezTo>
                      <a:pt x="2" y="37"/>
                      <a:pt x="0" y="46"/>
                      <a:pt x="0" y="55"/>
                    </a:cubicBezTo>
                    <a:cubicBezTo>
                      <a:pt x="0" y="61"/>
                      <a:pt x="1" y="67"/>
                      <a:pt x="3" y="73"/>
                    </a:cubicBezTo>
                    <a:cubicBezTo>
                      <a:pt x="4" y="72"/>
                      <a:pt x="5" y="72"/>
                      <a:pt x="6" y="72"/>
                    </a:cubicBezTo>
                    <a:cubicBezTo>
                      <a:pt x="5" y="67"/>
                      <a:pt x="4" y="61"/>
                      <a:pt x="4" y="55"/>
                    </a:cubicBezTo>
                    <a:cubicBezTo>
                      <a:pt x="4" y="46"/>
                      <a:pt x="6" y="37"/>
                      <a:pt x="10" y="29"/>
                    </a:cubicBezTo>
                    <a:cubicBezTo>
                      <a:pt x="9" y="29"/>
                      <a:pt x="8" y="29"/>
                      <a:pt x="6" y="29"/>
                    </a:cubicBezTo>
                    <a:moveTo>
                      <a:pt x="82" y="0"/>
                    </a:moveTo>
                    <a:cubicBezTo>
                      <a:pt x="81" y="1"/>
                      <a:pt x="81" y="2"/>
                      <a:pt x="80" y="3"/>
                    </a:cubicBezTo>
                    <a:cubicBezTo>
                      <a:pt x="87" y="6"/>
                      <a:pt x="94" y="10"/>
                      <a:pt x="99" y="16"/>
                    </a:cubicBezTo>
                    <a:cubicBezTo>
                      <a:pt x="109" y="26"/>
                      <a:pt x="116" y="40"/>
                      <a:pt x="116" y="55"/>
                    </a:cubicBezTo>
                    <a:cubicBezTo>
                      <a:pt x="116" y="71"/>
                      <a:pt x="109" y="85"/>
                      <a:pt x="99" y="95"/>
                    </a:cubicBezTo>
                    <a:cubicBezTo>
                      <a:pt x="95" y="99"/>
                      <a:pt x="91" y="102"/>
                      <a:pt x="86" y="105"/>
                    </a:cubicBezTo>
                    <a:cubicBezTo>
                      <a:pt x="87" y="105"/>
                      <a:pt x="88" y="106"/>
                      <a:pt x="88" y="107"/>
                    </a:cubicBezTo>
                    <a:cubicBezTo>
                      <a:pt x="107" y="97"/>
                      <a:pt x="119" y="78"/>
                      <a:pt x="119" y="55"/>
                    </a:cubicBezTo>
                    <a:cubicBezTo>
                      <a:pt x="119" y="30"/>
                      <a:pt x="104" y="9"/>
                      <a:pt x="8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27"/>
              <p:cNvSpPr>
                <a:spLocks noEditPoints="1"/>
              </p:cNvSpPr>
              <p:nvPr/>
            </p:nvSpPr>
            <p:spPr bwMode="auto">
              <a:xfrm>
                <a:off x="9704388" y="2751138"/>
                <a:ext cx="269875" cy="266700"/>
              </a:xfrm>
              <a:custGeom>
                <a:avLst/>
                <a:gdLst>
                  <a:gd name="T0" fmla="*/ 36 w 72"/>
                  <a:gd name="T1" fmla="*/ 57 h 71"/>
                  <a:gd name="T2" fmla="*/ 15 w 72"/>
                  <a:gd name="T3" fmla="*/ 36 h 71"/>
                  <a:gd name="T4" fmla="*/ 36 w 72"/>
                  <a:gd name="T5" fmla="*/ 15 h 71"/>
                  <a:gd name="T6" fmla="*/ 57 w 72"/>
                  <a:gd name="T7" fmla="*/ 36 h 71"/>
                  <a:gd name="T8" fmla="*/ 36 w 72"/>
                  <a:gd name="T9" fmla="*/ 57 h 71"/>
                  <a:gd name="T10" fmla="*/ 36 w 72"/>
                  <a:gd name="T11" fmla="*/ 57 h 71"/>
                  <a:gd name="T12" fmla="*/ 36 w 72"/>
                  <a:gd name="T13" fmla="*/ 0 h 71"/>
                  <a:gd name="T14" fmla="*/ 30 w 72"/>
                  <a:gd name="T15" fmla="*/ 1 h 71"/>
                  <a:gd name="T16" fmla="*/ 16 w 72"/>
                  <a:gd name="T17" fmla="*/ 6 h 71"/>
                  <a:gd name="T18" fmla="*/ 10 w 72"/>
                  <a:gd name="T19" fmla="*/ 11 h 71"/>
                  <a:gd name="T20" fmla="*/ 0 w 72"/>
                  <a:gd name="T21" fmla="*/ 36 h 71"/>
                  <a:gd name="T22" fmla="*/ 5 w 72"/>
                  <a:gd name="T23" fmla="*/ 55 h 71"/>
                  <a:gd name="T24" fmla="*/ 45 w 72"/>
                  <a:gd name="T25" fmla="*/ 71 h 71"/>
                  <a:gd name="T26" fmla="*/ 61 w 72"/>
                  <a:gd name="T27" fmla="*/ 62 h 71"/>
                  <a:gd name="T28" fmla="*/ 72 w 72"/>
                  <a:gd name="T29" fmla="*/ 36 h 71"/>
                  <a:gd name="T30" fmla="*/ 61 w 72"/>
                  <a:gd name="T31" fmla="*/ 11 h 71"/>
                  <a:gd name="T32" fmla="*/ 36 w 72"/>
                  <a:gd name="T3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71">
                    <a:moveTo>
                      <a:pt x="36" y="57"/>
                    </a:moveTo>
                    <a:cubicBezTo>
                      <a:pt x="24" y="57"/>
                      <a:pt x="15" y="48"/>
                      <a:pt x="15" y="36"/>
                    </a:cubicBezTo>
                    <a:cubicBezTo>
                      <a:pt x="15" y="25"/>
                      <a:pt x="24" y="15"/>
                      <a:pt x="36" y="15"/>
                    </a:cubicBezTo>
                    <a:cubicBezTo>
                      <a:pt x="47" y="15"/>
                      <a:pt x="57" y="25"/>
                      <a:pt x="57" y="36"/>
                    </a:cubicBezTo>
                    <a:cubicBezTo>
                      <a:pt x="57" y="48"/>
                      <a:pt x="47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moveTo>
                      <a:pt x="36" y="0"/>
                    </a:moveTo>
                    <a:cubicBezTo>
                      <a:pt x="34" y="0"/>
                      <a:pt x="32" y="0"/>
                      <a:pt x="30" y="1"/>
                    </a:cubicBezTo>
                    <a:cubicBezTo>
                      <a:pt x="26" y="3"/>
                      <a:pt x="21" y="4"/>
                      <a:pt x="16" y="6"/>
                    </a:cubicBezTo>
                    <a:cubicBezTo>
                      <a:pt x="14" y="7"/>
                      <a:pt x="12" y="9"/>
                      <a:pt x="10" y="11"/>
                    </a:cubicBezTo>
                    <a:cubicBezTo>
                      <a:pt x="4" y="17"/>
                      <a:pt x="0" y="26"/>
                      <a:pt x="0" y="36"/>
                    </a:cubicBezTo>
                    <a:cubicBezTo>
                      <a:pt x="0" y="43"/>
                      <a:pt x="1" y="49"/>
                      <a:pt x="5" y="55"/>
                    </a:cubicBezTo>
                    <a:cubicBezTo>
                      <a:pt x="19" y="57"/>
                      <a:pt x="33" y="63"/>
                      <a:pt x="45" y="71"/>
                    </a:cubicBezTo>
                    <a:cubicBezTo>
                      <a:pt x="51" y="69"/>
                      <a:pt x="57" y="66"/>
                      <a:pt x="61" y="62"/>
                    </a:cubicBezTo>
                    <a:cubicBezTo>
                      <a:pt x="68" y="55"/>
                      <a:pt x="72" y="46"/>
                      <a:pt x="72" y="36"/>
                    </a:cubicBezTo>
                    <a:cubicBezTo>
                      <a:pt x="72" y="26"/>
                      <a:pt x="68" y="17"/>
                      <a:pt x="61" y="11"/>
                    </a:cubicBezTo>
                    <a:cubicBezTo>
                      <a:pt x="55" y="4"/>
                      <a:pt x="46" y="0"/>
                      <a:pt x="3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28"/>
              <p:cNvSpPr>
                <a:spLocks noEditPoints="1"/>
              </p:cNvSpPr>
              <p:nvPr/>
            </p:nvSpPr>
            <p:spPr bwMode="auto">
              <a:xfrm>
                <a:off x="9688513" y="2740025"/>
                <a:ext cx="296862" cy="285750"/>
              </a:xfrm>
              <a:custGeom>
                <a:avLst/>
                <a:gdLst>
                  <a:gd name="T0" fmla="*/ 20 w 79"/>
                  <a:gd name="T1" fmla="*/ 9 h 76"/>
                  <a:gd name="T2" fmla="*/ 12 w 79"/>
                  <a:gd name="T3" fmla="*/ 11 h 76"/>
                  <a:gd name="T4" fmla="*/ 0 w 79"/>
                  <a:gd name="T5" fmla="*/ 39 h 76"/>
                  <a:gd name="T6" fmla="*/ 4 w 79"/>
                  <a:gd name="T7" fmla="*/ 57 h 76"/>
                  <a:gd name="T8" fmla="*/ 9 w 79"/>
                  <a:gd name="T9" fmla="*/ 58 h 76"/>
                  <a:gd name="T10" fmla="*/ 4 w 79"/>
                  <a:gd name="T11" fmla="*/ 39 h 76"/>
                  <a:gd name="T12" fmla="*/ 14 w 79"/>
                  <a:gd name="T13" fmla="*/ 14 h 76"/>
                  <a:gd name="T14" fmla="*/ 20 w 79"/>
                  <a:gd name="T15" fmla="*/ 9 h 76"/>
                  <a:gd name="T16" fmla="*/ 41 w 79"/>
                  <a:gd name="T17" fmla="*/ 0 h 76"/>
                  <a:gd name="T18" fmla="*/ 34 w 79"/>
                  <a:gd name="T19" fmla="*/ 4 h 76"/>
                  <a:gd name="T20" fmla="*/ 40 w 79"/>
                  <a:gd name="T21" fmla="*/ 3 h 76"/>
                  <a:gd name="T22" fmla="*/ 65 w 79"/>
                  <a:gd name="T23" fmla="*/ 14 h 76"/>
                  <a:gd name="T24" fmla="*/ 76 w 79"/>
                  <a:gd name="T25" fmla="*/ 39 h 76"/>
                  <a:gd name="T26" fmla="*/ 65 w 79"/>
                  <a:gd name="T27" fmla="*/ 65 h 76"/>
                  <a:gd name="T28" fmla="*/ 49 w 79"/>
                  <a:gd name="T29" fmla="*/ 74 h 76"/>
                  <a:gd name="T30" fmla="*/ 52 w 79"/>
                  <a:gd name="T31" fmla="*/ 76 h 76"/>
                  <a:gd name="T32" fmla="*/ 79 w 79"/>
                  <a:gd name="T33" fmla="*/ 39 h 76"/>
                  <a:gd name="T34" fmla="*/ 41 w 79"/>
                  <a:gd name="T3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6">
                    <a:moveTo>
                      <a:pt x="20" y="9"/>
                    </a:moveTo>
                    <a:cubicBezTo>
                      <a:pt x="18" y="10"/>
                      <a:pt x="15" y="10"/>
                      <a:pt x="12" y="11"/>
                    </a:cubicBezTo>
                    <a:cubicBezTo>
                      <a:pt x="5" y="18"/>
                      <a:pt x="0" y="28"/>
                      <a:pt x="0" y="39"/>
                    </a:cubicBezTo>
                    <a:cubicBezTo>
                      <a:pt x="0" y="46"/>
                      <a:pt x="2" y="52"/>
                      <a:pt x="4" y="57"/>
                    </a:cubicBezTo>
                    <a:cubicBezTo>
                      <a:pt x="6" y="57"/>
                      <a:pt x="7" y="57"/>
                      <a:pt x="9" y="58"/>
                    </a:cubicBezTo>
                    <a:cubicBezTo>
                      <a:pt x="5" y="52"/>
                      <a:pt x="4" y="46"/>
                      <a:pt x="4" y="39"/>
                    </a:cubicBezTo>
                    <a:cubicBezTo>
                      <a:pt x="4" y="29"/>
                      <a:pt x="8" y="20"/>
                      <a:pt x="14" y="14"/>
                    </a:cubicBezTo>
                    <a:cubicBezTo>
                      <a:pt x="16" y="12"/>
                      <a:pt x="18" y="10"/>
                      <a:pt x="20" y="9"/>
                    </a:cubicBezTo>
                    <a:moveTo>
                      <a:pt x="41" y="0"/>
                    </a:moveTo>
                    <a:cubicBezTo>
                      <a:pt x="39" y="1"/>
                      <a:pt x="37" y="2"/>
                      <a:pt x="34" y="4"/>
                    </a:cubicBezTo>
                    <a:cubicBezTo>
                      <a:pt x="36" y="3"/>
                      <a:pt x="38" y="3"/>
                      <a:pt x="40" y="3"/>
                    </a:cubicBezTo>
                    <a:cubicBezTo>
                      <a:pt x="50" y="3"/>
                      <a:pt x="59" y="7"/>
                      <a:pt x="65" y="14"/>
                    </a:cubicBezTo>
                    <a:cubicBezTo>
                      <a:pt x="72" y="20"/>
                      <a:pt x="76" y="29"/>
                      <a:pt x="76" y="39"/>
                    </a:cubicBezTo>
                    <a:cubicBezTo>
                      <a:pt x="76" y="49"/>
                      <a:pt x="72" y="58"/>
                      <a:pt x="65" y="65"/>
                    </a:cubicBezTo>
                    <a:cubicBezTo>
                      <a:pt x="61" y="69"/>
                      <a:pt x="55" y="72"/>
                      <a:pt x="49" y="74"/>
                    </a:cubicBezTo>
                    <a:cubicBezTo>
                      <a:pt x="50" y="75"/>
                      <a:pt x="51" y="76"/>
                      <a:pt x="52" y="76"/>
                    </a:cubicBezTo>
                    <a:cubicBezTo>
                      <a:pt x="68" y="71"/>
                      <a:pt x="79" y="56"/>
                      <a:pt x="79" y="39"/>
                    </a:cubicBezTo>
                    <a:cubicBezTo>
                      <a:pt x="79" y="18"/>
                      <a:pt x="62" y="1"/>
                      <a:pt x="4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29"/>
              <p:cNvSpPr>
                <a:spLocks/>
              </p:cNvSpPr>
              <p:nvPr/>
            </p:nvSpPr>
            <p:spPr bwMode="auto">
              <a:xfrm>
                <a:off x="9771063" y="2822575"/>
                <a:ext cx="131762" cy="131762"/>
              </a:xfrm>
              <a:custGeom>
                <a:avLst/>
                <a:gdLst>
                  <a:gd name="T0" fmla="*/ 18 w 35"/>
                  <a:gd name="T1" fmla="*/ 0 h 35"/>
                  <a:gd name="T2" fmla="*/ 5 w 35"/>
                  <a:gd name="T3" fmla="*/ 5 h 35"/>
                  <a:gd name="T4" fmla="*/ 0 w 35"/>
                  <a:gd name="T5" fmla="*/ 17 h 35"/>
                  <a:gd name="T6" fmla="*/ 5 w 35"/>
                  <a:gd name="T7" fmla="*/ 30 h 35"/>
                  <a:gd name="T8" fmla="*/ 18 w 35"/>
                  <a:gd name="T9" fmla="*/ 35 h 35"/>
                  <a:gd name="T10" fmla="*/ 18 w 35"/>
                  <a:gd name="T11" fmla="*/ 35 h 35"/>
                  <a:gd name="T12" fmla="*/ 30 w 35"/>
                  <a:gd name="T13" fmla="*/ 30 h 35"/>
                  <a:gd name="T14" fmla="*/ 35 w 35"/>
                  <a:gd name="T15" fmla="*/ 17 h 35"/>
                  <a:gd name="T16" fmla="*/ 30 w 35"/>
                  <a:gd name="T17" fmla="*/ 5 h 35"/>
                  <a:gd name="T18" fmla="*/ 18 w 35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2" y="8"/>
                      <a:pt x="0" y="12"/>
                      <a:pt x="0" y="17"/>
                    </a:cubicBezTo>
                    <a:cubicBezTo>
                      <a:pt x="0" y="22"/>
                      <a:pt x="2" y="26"/>
                      <a:pt x="5" y="30"/>
                    </a:cubicBezTo>
                    <a:cubicBezTo>
                      <a:pt x="8" y="33"/>
                      <a:pt x="13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2" y="35"/>
                      <a:pt x="27" y="33"/>
                      <a:pt x="30" y="30"/>
                    </a:cubicBezTo>
                    <a:cubicBezTo>
                      <a:pt x="33" y="26"/>
                      <a:pt x="35" y="22"/>
                      <a:pt x="35" y="17"/>
                    </a:cubicBezTo>
                    <a:cubicBezTo>
                      <a:pt x="35" y="12"/>
                      <a:pt x="33" y="8"/>
                      <a:pt x="30" y="5"/>
                    </a:cubicBezTo>
                    <a:cubicBezTo>
                      <a:pt x="27" y="2"/>
                      <a:pt x="22" y="0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30"/>
              <p:cNvSpPr>
                <a:spLocks noEditPoints="1"/>
              </p:cNvSpPr>
              <p:nvPr/>
            </p:nvSpPr>
            <p:spPr bwMode="auto">
              <a:xfrm>
                <a:off x="9759950" y="2808288"/>
                <a:ext cx="158750" cy="157162"/>
              </a:xfrm>
              <a:custGeom>
                <a:avLst/>
                <a:gdLst>
                  <a:gd name="T0" fmla="*/ 21 w 42"/>
                  <a:gd name="T1" fmla="*/ 39 h 42"/>
                  <a:gd name="T2" fmla="*/ 21 w 42"/>
                  <a:gd name="T3" fmla="*/ 39 h 42"/>
                  <a:gd name="T4" fmla="*/ 8 w 42"/>
                  <a:gd name="T5" fmla="*/ 34 h 42"/>
                  <a:gd name="T6" fmla="*/ 3 w 42"/>
                  <a:gd name="T7" fmla="*/ 21 h 42"/>
                  <a:gd name="T8" fmla="*/ 8 w 42"/>
                  <a:gd name="T9" fmla="*/ 9 h 42"/>
                  <a:gd name="T10" fmla="*/ 21 w 42"/>
                  <a:gd name="T11" fmla="*/ 4 h 42"/>
                  <a:gd name="T12" fmla="*/ 33 w 42"/>
                  <a:gd name="T13" fmla="*/ 9 h 42"/>
                  <a:gd name="T14" fmla="*/ 38 w 42"/>
                  <a:gd name="T15" fmla="*/ 21 h 42"/>
                  <a:gd name="T16" fmla="*/ 33 w 42"/>
                  <a:gd name="T17" fmla="*/ 34 h 42"/>
                  <a:gd name="T18" fmla="*/ 21 w 42"/>
                  <a:gd name="T19" fmla="*/ 39 h 42"/>
                  <a:gd name="T20" fmla="*/ 21 w 42"/>
                  <a:gd name="T21" fmla="*/ 0 h 42"/>
                  <a:gd name="T22" fmla="*/ 0 w 42"/>
                  <a:gd name="T23" fmla="*/ 21 h 42"/>
                  <a:gd name="T24" fmla="*/ 21 w 42"/>
                  <a:gd name="T25" fmla="*/ 42 h 42"/>
                  <a:gd name="T26" fmla="*/ 21 w 42"/>
                  <a:gd name="T27" fmla="*/ 42 h 42"/>
                  <a:gd name="T28" fmla="*/ 42 w 42"/>
                  <a:gd name="T29" fmla="*/ 21 h 42"/>
                  <a:gd name="T30" fmla="*/ 21 w 42"/>
                  <a:gd name="T3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2">
                    <a:moveTo>
                      <a:pt x="21" y="39"/>
                    </a:moveTo>
                    <a:cubicBezTo>
                      <a:pt x="21" y="39"/>
                      <a:pt x="21" y="39"/>
                      <a:pt x="21" y="39"/>
                    </a:cubicBezTo>
                    <a:cubicBezTo>
                      <a:pt x="16" y="39"/>
                      <a:pt x="11" y="37"/>
                      <a:pt x="8" y="34"/>
                    </a:cubicBezTo>
                    <a:cubicBezTo>
                      <a:pt x="5" y="30"/>
                      <a:pt x="3" y="26"/>
                      <a:pt x="3" y="21"/>
                    </a:cubicBezTo>
                    <a:cubicBezTo>
                      <a:pt x="3" y="16"/>
                      <a:pt x="5" y="12"/>
                      <a:pt x="8" y="9"/>
                    </a:cubicBezTo>
                    <a:cubicBezTo>
                      <a:pt x="11" y="6"/>
                      <a:pt x="16" y="4"/>
                      <a:pt x="21" y="4"/>
                    </a:cubicBezTo>
                    <a:cubicBezTo>
                      <a:pt x="25" y="4"/>
                      <a:pt x="30" y="6"/>
                      <a:pt x="33" y="9"/>
                    </a:cubicBezTo>
                    <a:cubicBezTo>
                      <a:pt x="36" y="12"/>
                      <a:pt x="38" y="16"/>
                      <a:pt x="38" y="21"/>
                    </a:cubicBezTo>
                    <a:cubicBezTo>
                      <a:pt x="38" y="26"/>
                      <a:pt x="36" y="30"/>
                      <a:pt x="33" y="34"/>
                    </a:cubicBezTo>
                    <a:cubicBezTo>
                      <a:pt x="30" y="37"/>
                      <a:pt x="25" y="39"/>
                      <a:pt x="21" y="39"/>
                    </a:cubicBezTo>
                    <a:moveTo>
                      <a:pt x="21" y="0"/>
                    </a:moveTo>
                    <a:cubicBezTo>
                      <a:pt x="9" y="0"/>
                      <a:pt x="0" y="10"/>
                      <a:pt x="0" y="21"/>
                    </a:cubicBezTo>
                    <a:cubicBezTo>
                      <a:pt x="0" y="33"/>
                      <a:pt x="9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32" y="42"/>
                      <a:pt x="42" y="33"/>
                      <a:pt x="42" y="21"/>
                    </a:cubicBezTo>
                    <a:cubicBezTo>
                      <a:pt x="42" y="10"/>
                      <a:pt x="32" y="0"/>
                      <a:pt x="2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31"/>
              <p:cNvSpPr>
                <a:spLocks/>
              </p:cNvSpPr>
              <p:nvPr/>
            </p:nvSpPr>
            <p:spPr bwMode="auto">
              <a:xfrm>
                <a:off x="10091738" y="2071688"/>
                <a:ext cx="85725" cy="19050"/>
              </a:xfrm>
              <a:custGeom>
                <a:avLst/>
                <a:gdLst>
                  <a:gd name="T0" fmla="*/ 23 w 23"/>
                  <a:gd name="T1" fmla="*/ 0 h 5"/>
                  <a:gd name="T2" fmla="*/ 3 w 23"/>
                  <a:gd name="T3" fmla="*/ 0 h 5"/>
                  <a:gd name="T4" fmla="*/ 0 w 23"/>
                  <a:gd name="T5" fmla="*/ 5 h 5"/>
                  <a:gd name="T6" fmla="*/ 21 w 23"/>
                  <a:gd name="T7" fmla="*/ 5 h 5"/>
                  <a:gd name="T8" fmla="*/ 23 w 2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3"/>
                      <a:pt x="22" y="2"/>
                      <a:pt x="23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32"/>
              <p:cNvSpPr>
                <a:spLocks/>
              </p:cNvSpPr>
              <p:nvPr/>
            </p:nvSpPr>
            <p:spPr bwMode="auto">
              <a:xfrm>
                <a:off x="9979025" y="2090738"/>
                <a:ext cx="190500" cy="157162"/>
              </a:xfrm>
              <a:custGeom>
                <a:avLst/>
                <a:gdLst>
                  <a:gd name="T0" fmla="*/ 51 w 51"/>
                  <a:gd name="T1" fmla="*/ 0 h 42"/>
                  <a:gd name="T2" fmla="*/ 30 w 51"/>
                  <a:gd name="T3" fmla="*/ 0 h 42"/>
                  <a:gd name="T4" fmla="*/ 0 w 51"/>
                  <a:gd name="T5" fmla="*/ 26 h 42"/>
                  <a:gd name="T6" fmla="*/ 8 w 51"/>
                  <a:gd name="T7" fmla="*/ 42 h 42"/>
                  <a:gd name="T8" fmla="*/ 33 w 51"/>
                  <a:gd name="T9" fmla="*/ 24 h 42"/>
                  <a:gd name="T10" fmla="*/ 51 w 51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42">
                    <a:moveTo>
                      <a:pt x="5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2" y="11"/>
                      <a:pt x="12" y="20"/>
                      <a:pt x="0" y="26"/>
                    </a:cubicBezTo>
                    <a:cubicBezTo>
                      <a:pt x="3" y="31"/>
                      <a:pt x="6" y="37"/>
                      <a:pt x="8" y="42"/>
                    </a:cubicBezTo>
                    <a:cubicBezTo>
                      <a:pt x="18" y="37"/>
                      <a:pt x="26" y="31"/>
                      <a:pt x="33" y="24"/>
                    </a:cubicBezTo>
                    <a:cubicBezTo>
                      <a:pt x="40" y="17"/>
                      <a:pt x="46" y="9"/>
                      <a:pt x="5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33"/>
              <p:cNvSpPr>
                <a:spLocks/>
              </p:cNvSpPr>
              <p:nvPr/>
            </p:nvSpPr>
            <p:spPr bwMode="auto">
              <a:xfrm>
                <a:off x="10169525" y="2071688"/>
                <a:ext cx="23812" cy="19050"/>
              </a:xfrm>
              <a:custGeom>
                <a:avLst/>
                <a:gdLst>
                  <a:gd name="T0" fmla="*/ 6 w 6"/>
                  <a:gd name="T1" fmla="*/ 0 h 5"/>
                  <a:gd name="T2" fmla="*/ 2 w 6"/>
                  <a:gd name="T3" fmla="*/ 0 h 5"/>
                  <a:gd name="T4" fmla="*/ 0 w 6"/>
                  <a:gd name="T5" fmla="*/ 5 h 5"/>
                  <a:gd name="T6" fmla="*/ 4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5" y="2"/>
                      <a:pt x="6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34"/>
              <p:cNvSpPr>
                <a:spLocks/>
              </p:cNvSpPr>
              <p:nvPr/>
            </p:nvSpPr>
            <p:spPr bwMode="auto">
              <a:xfrm>
                <a:off x="10009188" y="2090738"/>
                <a:ext cx="176212" cy="168275"/>
              </a:xfrm>
              <a:custGeom>
                <a:avLst/>
                <a:gdLst>
                  <a:gd name="T0" fmla="*/ 47 w 47"/>
                  <a:gd name="T1" fmla="*/ 0 h 45"/>
                  <a:gd name="T2" fmla="*/ 43 w 47"/>
                  <a:gd name="T3" fmla="*/ 0 h 45"/>
                  <a:gd name="T4" fmla="*/ 25 w 47"/>
                  <a:gd name="T5" fmla="*/ 24 h 45"/>
                  <a:gd name="T6" fmla="*/ 0 w 47"/>
                  <a:gd name="T7" fmla="*/ 42 h 45"/>
                  <a:gd name="T8" fmla="*/ 2 w 47"/>
                  <a:gd name="T9" fmla="*/ 45 h 45"/>
                  <a:gd name="T10" fmla="*/ 5 w 47"/>
                  <a:gd name="T11" fmla="*/ 44 h 45"/>
                  <a:gd name="T12" fmla="*/ 23 w 47"/>
                  <a:gd name="T13" fmla="*/ 31 h 45"/>
                  <a:gd name="T14" fmla="*/ 26 w 47"/>
                  <a:gd name="T15" fmla="*/ 28 h 45"/>
                  <a:gd name="T16" fmla="*/ 39 w 47"/>
                  <a:gd name="T17" fmla="*/ 13 h 45"/>
                  <a:gd name="T18" fmla="*/ 40 w 47"/>
                  <a:gd name="T19" fmla="*/ 10 h 45"/>
                  <a:gd name="T20" fmla="*/ 47 w 47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5">
                    <a:moveTo>
                      <a:pt x="47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8" y="9"/>
                      <a:pt x="32" y="17"/>
                      <a:pt x="25" y="24"/>
                    </a:cubicBezTo>
                    <a:cubicBezTo>
                      <a:pt x="18" y="31"/>
                      <a:pt x="10" y="37"/>
                      <a:pt x="0" y="42"/>
                    </a:cubicBezTo>
                    <a:cubicBezTo>
                      <a:pt x="1" y="43"/>
                      <a:pt x="1" y="44"/>
                      <a:pt x="2" y="45"/>
                    </a:cubicBezTo>
                    <a:cubicBezTo>
                      <a:pt x="3" y="45"/>
                      <a:pt x="4" y="44"/>
                      <a:pt x="5" y="44"/>
                    </a:cubicBezTo>
                    <a:cubicBezTo>
                      <a:pt x="11" y="40"/>
                      <a:pt x="17" y="36"/>
                      <a:pt x="23" y="31"/>
                    </a:cubicBezTo>
                    <a:cubicBezTo>
                      <a:pt x="24" y="30"/>
                      <a:pt x="25" y="29"/>
                      <a:pt x="26" y="28"/>
                    </a:cubicBezTo>
                    <a:cubicBezTo>
                      <a:pt x="30" y="24"/>
                      <a:pt x="35" y="19"/>
                      <a:pt x="39" y="13"/>
                    </a:cubicBezTo>
                    <a:cubicBezTo>
                      <a:pt x="39" y="12"/>
                      <a:pt x="40" y="11"/>
                      <a:pt x="40" y="10"/>
                    </a:cubicBezTo>
                    <a:cubicBezTo>
                      <a:pt x="43" y="7"/>
                      <a:pt x="45" y="4"/>
                      <a:pt x="47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35"/>
              <p:cNvSpPr>
                <a:spLocks/>
              </p:cNvSpPr>
              <p:nvPr/>
            </p:nvSpPr>
            <p:spPr bwMode="auto">
              <a:xfrm>
                <a:off x="9979025" y="2071688"/>
                <a:ext cx="107950" cy="19050"/>
              </a:xfrm>
              <a:custGeom>
                <a:avLst/>
                <a:gdLst>
                  <a:gd name="T0" fmla="*/ 29 w 29"/>
                  <a:gd name="T1" fmla="*/ 0 h 5"/>
                  <a:gd name="T2" fmla="*/ 5 w 29"/>
                  <a:gd name="T3" fmla="*/ 0 h 5"/>
                  <a:gd name="T4" fmla="*/ 0 w 29"/>
                  <a:gd name="T5" fmla="*/ 5 h 5"/>
                  <a:gd name="T6" fmla="*/ 26 w 29"/>
                  <a:gd name="T7" fmla="*/ 5 h 5"/>
                  <a:gd name="T8" fmla="*/ 29 w 2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5">
                    <a:moveTo>
                      <a:pt x="2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7" y="3"/>
                      <a:pt x="28" y="2"/>
                      <a:pt x="29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36"/>
              <p:cNvSpPr>
                <a:spLocks/>
              </p:cNvSpPr>
              <p:nvPr/>
            </p:nvSpPr>
            <p:spPr bwMode="auto">
              <a:xfrm>
                <a:off x="9921875" y="2090738"/>
                <a:ext cx="153987" cy="88900"/>
              </a:xfrm>
              <a:custGeom>
                <a:avLst/>
                <a:gdLst>
                  <a:gd name="T0" fmla="*/ 41 w 41"/>
                  <a:gd name="T1" fmla="*/ 0 h 24"/>
                  <a:gd name="T2" fmla="*/ 15 w 41"/>
                  <a:gd name="T3" fmla="*/ 0 h 24"/>
                  <a:gd name="T4" fmla="*/ 0 w 41"/>
                  <a:gd name="T5" fmla="*/ 9 h 24"/>
                  <a:gd name="T6" fmla="*/ 13 w 41"/>
                  <a:gd name="T7" fmla="*/ 24 h 24"/>
                  <a:gd name="T8" fmla="*/ 33 w 41"/>
                  <a:gd name="T9" fmla="*/ 9 h 24"/>
                  <a:gd name="T10" fmla="*/ 41 w 41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24">
                    <a:moveTo>
                      <a:pt x="41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0" y="4"/>
                      <a:pt x="5" y="6"/>
                      <a:pt x="0" y="9"/>
                    </a:cubicBezTo>
                    <a:cubicBezTo>
                      <a:pt x="5" y="13"/>
                      <a:pt x="9" y="18"/>
                      <a:pt x="13" y="24"/>
                    </a:cubicBezTo>
                    <a:cubicBezTo>
                      <a:pt x="20" y="20"/>
                      <a:pt x="27" y="15"/>
                      <a:pt x="33" y="9"/>
                    </a:cubicBezTo>
                    <a:cubicBezTo>
                      <a:pt x="36" y="6"/>
                      <a:pt x="38" y="3"/>
                      <a:pt x="4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37"/>
              <p:cNvSpPr>
                <a:spLocks/>
              </p:cNvSpPr>
              <p:nvPr/>
            </p:nvSpPr>
            <p:spPr bwMode="auto">
              <a:xfrm>
                <a:off x="10075863" y="2071688"/>
                <a:ext cx="26987" cy="19050"/>
              </a:xfrm>
              <a:custGeom>
                <a:avLst/>
                <a:gdLst>
                  <a:gd name="T0" fmla="*/ 7 w 7"/>
                  <a:gd name="T1" fmla="*/ 0 h 5"/>
                  <a:gd name="T2" fmla="*/ 3 w 7"/>
                  <a:gd name="T3" fmla="*/ 0 h 5"/>
                  <a:gd name="T4" fmla="*/ 0 w 7"/>
                  <a:gd name="T5" fmla="*/ 5 h 5"/>
                  <a:gd name="T6" fmla="*/ 4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6" y="2"/>
                      <a:pt x="7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38"/>
              <p:cNvSpPr>
                <a:spLocks/>
              </p:cNvSpPr>
              <p:nvPr/>
            </p:nvSpPr>
            <p:spPr bwMode="auto">
              <a:xfrm>
                <a:off x="9971088" y="2090738"/>
                <a:ext cx="120650" cy="96837"/>
              </a:xfrm>
              <a:custGeom>
                <a:avLst/>
                <a:gdLst>
                  <a:gd name="T0" fmla="*/ 32 w 32"/>
                  <a:gd name="T1" fmla="*/ 0 h 26"/>
                  <a:gd name="T2" fmla="*/ 28 w 32"/>
                  <a:gd name="T3" fmla="*/ 0 h 26"/>
                  <a:gd name="T4" fmla="*/ 20 w 32"/>
                  <a:gd name="T5" fmla="*/ 9 h 26"/>
                  <a:gd name="T6" fmla="*/ 0 w 32"/>
                  <a:gd name="T7" fmla="*/ 24 h 26"/>
                  <a:gd name="T8" fmla="*/ 2 w 32"/>
                  <a:gd name="T9" fmla="*/ 26 h 26"/>
                  <a:gd name="T10" fmla="*/ 32 w 3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6">
                    <a:moveTo>
                      <a:pt x="32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5" y="3"/>
                      <a:pt x="23" y="6"/>
                      <a:pt x="20" y="9"/>
                    </a:cubicBezTo>
                    <a:cubicBezTo>
                      <a:pt x="14" y="15"/>
                      <a:pt x="7" y="20"/>
                      <a:pt x="0" y="24"/>
                    </a:cubicBezTo>
                    <a:cubicBezTo>
                      <a:pt x="1" y="24"/>
                      <a:pt x="1" y="25"/>
                      <a:pt x="2" y="26"/>
                    </a:cubicBezTo>
                    <a:cubicBezTo>
                      <a:pt x="14" y="20"/>
                      <a:pt x="24" y="11"/>
                      <a:pt x="3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39"/>
              <p:cNvSpPr>
                <a:spLocks/>
              </p:cNvSpPr>
              <p:nvPr/>
            </p:nvSpPr>
            <p:spPr bwMode="auto">
              <a:xfrm>
                <a:off x="9858375" y="2071688"/>
                <a:ext cx="120650" cy="19050"/>
              </a:xfrm>
              <a:custGeom>
                <a:avLst/>
                <a:gdLst>
                  <a:gd name="T0" fmla="*/ 32 w 32"/>
                  <a:gd name="T1" fmla="*/ 0 h 5"/>
                  <a:gd name="T2" fmla="*/ 0 w 32"/>
                  <a:gd name="T3" fmla="*/ 0 h 5"/>
                  <a:gd name="T4" fmla="*/ 7 w 32"/>
                  <a:gd name="T5" fmla="*/ 5 h 5"/>
                  <a:gd name="T6" fmla="*/ 26 w 32"/>
                  <a:gd name="T7" fmla="*/ 5 h 5"/>
                  <a:gd name="T8" fmla="*/ 32 w 3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3"/>
                      <a:pt x="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8" y="4"/>
                      <a:pt x="30" y="2"/>
                      <a:pt x="32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40"/>
              <p:cNvSpPr>
                <a:spLocks/>
              </p:cNvSpPr>
              <p:nvPr/>
            </p:nvSpPr>
            <p:spPr bwMode="auto">
              <a:xfrm>
                <a:off x="9883775" y="2090738"/>
                <a:ext cx="71437" cy="22225"/>
              </a:xfrm>
              <a:custGeom>
                <a:avLst/>
                <a:gdLst>
                  <a:gd name="T0" fmla="*/ 19 w 19"/>
                  <a:gd name="T1" fmla="*/ 0 h 6"/>
                  <a:gd name="T2" fmla="*/ 0 w 19"/>
                  <a:gd name="T3" fmla="*/ 0 h 6"/>
                  <a:gd name="T4" fmla="*/ 7 w 19"/>
                  <a:gd name="T5" fmla="*/ 6 h 6"/>
                  <a:gd name="T6" fmla="*/ 19 w 1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">
                    <a:moveTo>
                      <a:pt x="1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4"/>
                      <a:pt x="7" y="6"/>
                    </a:cubicBezTo>
                    <a:cubicBezTo>
                      <a:pt x="12" y="5"/>
                      <a:pt x="15" y="2"/>
                      <a:pt x="19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41"/>
              <p:cNvSpPr>
                <a:spLocks/>
              </p:cNvSpPr>
              <p:nvPr/>
            </p:nvSpPr>
            <p:spPr bwMode="auto">
              <a:xfrm>
                <a:off x="9955213" y="2071688"/>
                <a:ext cx="41275" cy="19050"/>
              </a:xfrm>
              <a:custGeom>
                <a:avLst/>
                <a:gdLst>
                  <a:gd name="T0" fmla="*/ 11 w 11"/>
                  <a:gd name="T1" fmla="*/ 0 h 5"/>
                  <a:gd name="T2" fmla="*/ 6 w 11"/>
                  <a:gd name="T3" fmla="*/ 0 h 5"/>
                  <a:gd name="T4" fmla="*/ 0 w 11"/>
                  <a:gd name="T5" fmla="*/ 5 h 5"/>
                  <a:gd name="T6" fmla="*/ 6 w 11"/>
                  <a:gd name="T7" fmla="*/ 5 h 5"/>
                  <a:gd name="T8" fmla="*/ 11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4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4"/>
                      <a:pt x="9" y="2"/>
                      <a:pt x="11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42"/>
              <p:cNvSpPr>
                <a:spLocks/>
              </p:cNvSpPr>
              <p:nvPr/>
            </p:nvSpPr>
            <p:spPr bwMode="auto">
              <a:xfrm>
                <a:off x="9910763" y="2090738"/>
                <a:ext cx="68262" cy="33337"/>
              </a:xfrm>
              <a:custGeom>
                <a:avLst/>
                <a:gdLst>
                  <a:gd name="T0" fmla="*/ 18 w 18"/>
                  <a:gd name="T1" fmla="*/ 0 h 9"/>
                  <a:gd name="T2" fmla="*/ 12 w 18"/>
                  <a:gd name="T3" fmla="*/ 0 h 9"/>
                  <a:gd name="T4" fmla="*/ 0 w 18"/>
                  <a:gd name="T5" fmla="*/ 6 h 9"/>
                  <a:gd name="T6" fmla="*/ 3 w 18"/>
                  <a:gd name="T7" fmla="*/ 9 h 9"/>
                  <a:gd name="T8" fmla="*/ 18 w 1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2"/>
                      <a:pt x="5" y="5"/>
                      <a:pt x="0" y="6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8" y="6"/>
                      <a:pt x="13" y="4"/>
                      <a:pt x="18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43"/>
              <p:cNvSpPr>
                <a:spLocks/>
              </p:cNvSpPr>
              <p:nvPr/>
            </p:nvSpPr>
            <p:spPr bwMode="auto">
              <a:xfrm>
                <a:off x="9482138" y="2965450"/>
                <a:ext cx="549275" cy="414337"/>
              </a:xfrm>
              <a:custGeom>
                <a:avLst/>
                <a:gdLst>
                  <a:gd name="T0" fmla="*/ 46 w 146"/>
                  <a:gd name="T1" fmla="*/ 0 h 110"/>
                  <a:gd name="T2" fmla="*/ 3 w 146"/>
                  <a:gd name="T3" fmla="*/ 9 h 110"/>
                  <a:gd name="T4" fmla="*/ 0 w 146"/>
                  <a:gd name="T5" fmla="*/ 32 h 110"/>
                  <a:gd name="T6" fmla="*/ 46 w 146"/>
                  <a:gd name="T7" fmla="*/ 17 h 110"/>
                  <a:gd name="T8" fmla="*/ 128 w 146"/>
                  <a:gd name="T9" fmla="*/ 99 h 110"/>
                  <a:gd name="T10" fmla="*/ 127 w 146"/>
                  <a:gd name="T11" fmla="*/ 110 h 110"/>
                  <a:gd name="T12" fmla="*/ 145 w 146"/>
                  <a:gd name="T13" fmla="*/ 110 h 110"/>
                  <a:gd name="T14" fmla="*/ 146 w 146"/>
                  <a:gd name="T15" fmla="*/ 99 h 110"/>
                  <a:gd name="T16" fmla="*/ 116 w 146"/>
                  <a:gd name="T17" fmla="*/ 29 h 110"/>
                  <a:gd name="T18" fmla="*/ 46 w 146"/>
                  <a:gd name="T19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110">
                    <a:moveTo>
                      <a:pt x="46" y="0"/>
                    </a:moveTo>
                    <a:cubicBezTo>
                      <a:pt x="31" y="0"/>
                      <a:pt x="16" y="3"/>
                      <a:pt x="3" y="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3" y="23"/>
                      <a:pt x="29" y="17"/>
                      <a:pt x="46" y="17"/>
                    </a:cubicBezTo>
                    <a:cubicBezTo>
                      <a:pt x="91" y="17"/>
                      <a:pt x="128" y="54"/>
                      <a:pt x="128" y="99"/>
                    </a:cubicBezTo>
                    <a:cubicBezTo>
                      <a:pt x="128" y="103"/>
                      <a:pt x="128" y="107"/>
                      <a:pt x="127" y="110"/>
                    </a:cubicBezTo>
                    <a:cubicBezTo>
                      <a:pt x="145" y="110"/>
                      <a:pt x="145" y="110"/>
                      <a:pt x="145" y="110"/>
                    </a:cubicBezTo>
                    <a:cubicBezTo>
                      <a:pt x="145" y="107"/>
                      <a:pt x="146" y="103"/>
                      <a:pt x="146" y="99"/>
                    </a:cubicBezTo>
                    <a:cubicBezTo>
                      <a:pt x="146" y="72"/>
                      <a:pt x="134" y="47"/>
                      <a:pt x="116" y="29"/>
                    </a:cubicBezTo>
                    <a:cubicBezTo>
                      <a:pt x="98" y="11"/>
                      <a:pt x="74" y="0"/>
                      <a:pt x="4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44"/>
              <p:cNvSpPr>
                <a:spLocks/>
              </p:cNvSpPr>
              <p:nvPr/>
            </p:nvSpPr>
            <p:spPr bwMode="auto">
              <a:xfrm>
                <a:off x="9955213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1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45"/>
              <p:cNvSpPr>
                <a:spLocks/>
              </p:cNvSpPr>
              <p:nvPr/>
            </p:nvSpPr>
            <p:spPr bwMode="auto">
              <a:xfrm>
                <a:off x="9493250" y="2951163"/>
                <a:ext cx="549275" cy="428625"/>
              </a:xfrm>
              <a:custGeom>
                <a:avLst/>
                <a:gdLst>
                  <a:gd name="T0" fmla="*/ 43 w 146"/>
                  <a:gd name="T1" fmla="*/ 0 h 114"/>
                  <a:gd name="T2" fmla="*/ 38 w 146"/>
                  <a:gd name="T3" fmla="*/ 0 h 114"/>
                  <a:gd name="T4" fmla="*/ 35 w 146"/>
                  <a:gd name="T5" fmla="*/ 1 h 114"/>
                  <a:gd name="T6" fmla="*/ 16 w 146"/>
                  <a:gd name="T7" fmla="*/ 4 h 114"/>
                  <a:gd name="T8" fmla="*/ 13 w 146"/>
                  <a:gd name="T9" fmla="*/ 5 h 114"/>
                  <a:gd name="T10" fmla="*/ 0 w 146"/>
                  <a:gd name="T11" fmla="*/ 10 h 114"/>
                  <a:gd name="T12" fmla="*/ 1 w 146"/>
                  <a:gd name="T13" fmla="*/ 13 h 114"/>
                  <a:gd name="T14" fmla="*/ 0 w 146"/>
                  <a:gd name="T15" fmla="*/ 13 h 114"/>
                  <a:gd name="T16" fmla="*/ 43 w 146"/>
                  <a:gd name="T17" fmla="*/ 4 h 114"/>
                  <a:gd name="T18" fmla="*/ 113 w 146"/>
                  <a:gd name="T19" fmla="*/ 33 h 114"/>
                  <a:gd name="T20" fmla="*/ 143 w 146"/>
                  <a:gd name="T21" fmla="*/ 103 h 114"/>
                  <a:gd name="T22" fmla="*/ 142 w 146"/>
                  <a:gd name="T23" fmla="*/ 114 h 114"/>
                  <a:gd name="T24" fmla="*/ 145 w 146"/>
                  <a:gd name="T25" fmla="*/ 114 h 114"/>
                  <a:gd name="T26" fmla="*/ 146 w 146"/>
                  <a:gd name="T27" fmla="*/ 103 h 114"/>
                  <a:gd name="T28" fmla="*/ 145 w 146"/>
                  <a:gd name="T29" fmla="*/ 86 h 114"/>
                  <a:gd name="T30" fmla="*/ 144 w 146"/>
                  <a:gd name="T31" fmla="*/ 82 h 114"/>
                  <a:gd name="T32" fmla="*/ 142 w 146"/>
                  <a:gd name="T33" fmla="*/ 75 h 114"/>
                  <a:gd name="T34" fmla="*/ 142 w 146"/>
                  <a:gd name="T35" fmla="*/ 73 h 114"/>
                  <a:gd name="T36" fmla="*/ 140 w 146"/>
                  <a:gd name="T37" fmla="*/ 70 h 114"/>
                  <a:gd name="T38" fmla="*/ 133 w 146"/>
                  <a:gd name="T39" fmla="*/ 54 h 114"/>
                  <a:gd name="T40" fmla="*/ 132 w 146"/>
                  <a:gd name="T41" fmla="*/ 51 h 114"/>
                  <a:gd name="T42" fmla="*/ 120 w 146"/>
                  <a:gd name="T43" fmla="*/ 35 h 114"/>
                  <a:gd name="T44" fmla="*/ 118 w 146"/>
                  <a:gd name="T45" fmla="*/ 33 h 114"/>
                  <a:gd name="T46" fmla="*/ 104 w 146"/>
                  <a:gd name="T47" fmla="*/ 20 h 114"/>
                  <a:gd name="T48" fmla="*/ 101 w 146"/>
                  <a:gd name="T49" fmla="*/ 18 h 114"/>
                  <a:gd name="T50" fmla="*/ 61 w 146"/>
                  <a:gd name="T51" fmla="*/ 2 h 114"/>
                  <a:gd name="T52" fmla="*/ 56 w 146"/>
                  <a:gd name="T53" fmla="*/ 1 h 114"/>
                  <a:gd name="T54" fmla="*/ 43 w 146"/>
                  <a:gd name="T5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6" h="114">
                    <a:moveTo>
                      <a:pt x="43" y="0"/>
                    </a:moveTo>
                    <a:cubicBezTo>
                      <a:pt x="41" y="0"/>
                      <a:pt x="40" y="0"/>
                      <a:pt x="38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28" y="1"/>
                      <a:pt x="22" y="2"/>
                      <a:pt x="16" y="4"/>
                    </a:cubicBezTo>
                    <a:cubicBezTo>
                      <a:pt x="15" y="4"/>
                      <a:pt x="14" y="4"/>
                      <a:pt x="13" y="5"/>
                    </a:cubicBezTo>
                    <a:cubicBezTo>
                      <a:pt x="8" y="6"/>
                      <a:pt x="4" y="8"/>
                      <a:pt x="0" y="1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3" y="7"/>
                      <a:pt x="28" y="4"/>
                      <a:pt x="43" y="4"/>
                    </a:cubicBezTo>
                    <a:cubicBezTo>
                      <a:pt x="71" y="4"/>
                      <a:pt x="95" y="15"/>
                      <a:pt x="113" y="33"/>
                    </a:cubicBezTo>
                    <a:cubicBezTo>
                      <a:pt x="131" y="51"/>
                      <a:pt x="143" y="76"/>
                      <a:pt x="143" y="103"/>
                    </a:cubicBezTo>
                    <a:cubicBezTo>
                      <a:pt x="143" y="107"/>
                      <a:pt x="142" y="111"/>
                      <a:pt x="142" y="114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11"/>
                      <a:pt x="146" y="107"/>
                      <a:pt x="146" y="103"/>
                    </a:cubicBezTo>
                    <a:cubicBezTo>
                      <a:pt x="146" y="97"/>
                      <a:pt x="145" y="92"/>
                      <a:pt x="145" y="86"/>
                    </a:cubicBezTo>
                    <a:cubicBezTo>
                      <a:pt x="144" y="85"/>
                      <a:pt x="144" y="84"/>
                      <a:pt x="144" y="82"/>
                    </a:cubicBezTo>
                    <a:cubicBezTo>
                      <a:pt x="143" y="80"/>
                      <a:pt x="143" y="77"/>
                      <a:pt x="142" y="75"/>
                    </a:cubicBezTo>
                    <a:cubicBezTo>
                      <a:pt x="142" y="74"/>
                      <a:pt x="142" y="74"/>
                      <a:pt x="142" y="73"/>
                    </a:cubicBezTo>
                    <a:cubicBezTo>
                      <a:pt x="141" y="72"/>
                      <a:pt x="141" y="71"/>
                      <a:pt x="140" y="70"/>
                    </a:cubicBezTo>
                    <a:cubicBezTo>
                      <a:pt x="139" y="64"/>
                      <a:pt x="136" y="59"/>
                      <a:pt x="133" y="54"/>
                    </a:cubicBezTo>
                    <a:cubicBezTo>
                      <a:pt x="133" y="53"/>
                      <a:pt x="132" y="52"/>
                      <a:pt x="132" y="51"/>
                    </a:cubicBezTo>
                    <a:cubicBezTo>
                      <a:pt x="128" y="45"/>
                      <a:pt x="125" y="40"/>
                      <a:pt x="120" y="35"/>
                    </a:cubicBezTo>
                    <a:cubicBezTo>
                      <a:pt x="120" y="34"/>
                      <a:pt x="119" y="33"/>
                      <a:pt x="118" y="33"/>
                    </a:cubicBezTo>
                    <a:cubicBezTo>
                      <a:pt x="114" y="28"/>
                      <a:pt x="109" y="24"/>
                      <a:pt x="104" y="20"/>
                    </a:cubicBezTo>
                    <a:cubicBezTo>
                      <a:pt x="103" y="20"/>
                      <a:pt x="102" y="19"/>
                      <a:pt x="101" y="18"/>
                    </a:cubicBezTo>
                    <a:cubicBezTo>
                      <a:pt x="89" y="10"/>
                      <a:pt x="75" y="4"/>
                      <a:pt x="61" y="2"/>
                    </a:cubicBezTo>
                    <a:cubicBezTo>
                      <a:pt x="59" y="1"/>
                      <a:pt x="58" y="1"/>
                      <a:pt x="56" y="1"/>
                    </a:cubicBezTo>
                    <a:cubicBezTo>
                      <a:pt x="52" y="1"/>
                      <a:pt x="48" y="0"/>
                      <a:pt x="4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46"/>
              <p:cNvSpPr>
                <a:spLocks/>
              </p:cNvSpPr>
              <p:nvPr/>
            </p:nvSpPr>
            <p:spPr bwMode="auto">
              <a:xfrm>
                <a:off x="10023475" y="3379788"/>
                <a:ext cx="14287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47"/>
              <p:cNvSpPr>
                <a:spLocks/>
              </p:cNvSpPr>
              <p:nvPr/>
            </p:nvSpPr>
            <p:spPr bwMode="auto">
              <a:xfrm>
                <a:off x="9474200" y="3044825"/>
                <a:ext cx="474662" cy="334962"/>
              </a:xfrm>
              <a:custGeom>
                <a:avLst/>
                <a:gdLst>
                  <a:gd name="T0" fmla="*/ 48 w 126"/>
                  <a:gd name="T1" fmla="*/ 0 h 89"/>
                  <a:gd name="T2" fmla="*/ 1 w 126"/>
                  <a:gd name="T3" fmla="*/ 16 h 89"/>
                  <a:gd name="T4" fmla="*/ 0 w 126"/>
                  <a:gd name="T5" fmla="*/ 23 h 89"/>
                  <a:gd name="T6" fmla="*/ 2 w 126"/>
                  <a:gd name="T7" fmla="*/ 40 h 89"/>
                  <a:gd name="T8" fmla="*/ 48 w 126"/>
                  <a:gd name="T9" fmla="*/ 19 h 89"/>
                  <a:gd name="T10" fmla="*/ 107 w 126"/>
                  <a:gd name="T11" fmla="*/ 78 h 89"/>
                  <a:gd name="T12" fmla="*/ 106 w 126"/>
                  <a:gd name="T13" fmla="*/ 89 h 89"/>
                  <a:gd name="T14" fmla="*/ 126 w 126"/>
                  <a:gd name="T15" fmla="*/ 89 h 89"/>
                  <a:gd name="T16" fmla="*/ 126 w 126"/>
                  <a:gd name="T17" fmla="*/ 78 h 89"/>
                  <a:gd name="T18" fmla="*/ 103 w 126"/>
                  <a:gd name="T19" fmla="*/ 23 h 89"/>
                  <a:gd name="T20" fmla="*/ 48 w 126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89">
                    <a:moveTo>
                      <a:pt x="48" y="0"/>
                    </a:moveTo>
                    <a:cubicBezTo>
                      <a:pt x="30" y="0"/>
                      <a:pt x="14" y="6"/>
                      <a:pt x="1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3" y="27"/>
                      <a:pt x="30" y="19"/>
                      <a:pt x="48" y="19"/>
                    </a:cubicBezTo>
                    <a:cubicBezTo>
                      <a:pt x="81" y="19"/>
                      <a:pt x="107" y="45"/>
                      <a:pt x="107" y="78"/>
                    </a:cubicBezTo>
                    <a:cubicBezTo>
                      <a:pt x="107" y="82"/>
                      <a:pt x="107" y="86"/>
                      <a:pt x="106" y="89"/>
                    </a:cubicBezTo>
                    <a:cubicBezTo>
                      <a:pt x="126" y="89"/>
                      <a:pt x="126" y="89"/>
                      <a:pt x="126" y="89"/>
                    </a:cubicBezTo>
                    <a:cubicBezTo>
                      <a:pt x="126" y="86"/>
                      <a:pt x="126" y="82"/>
                      <a:pt x="126" y="78"/>
                    </a:cubicBezTo>
                    <a:cubicBezTo>
                      <a:pt x="126" y="57"/>
                      <a:pt x="118" y="37"/>
                      <a:pt x="103" y="23"/>
                    </a:cubicBezTo>
                    <a:cubicBezTo>
                      <a:pt x="89" y="9"/>
                      <a:pt x="70" y="0"/>
                      <a:pt x="4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48"/>
              <p:cNvSpPr>
                <a:spLocks/>
              </p:cNvSpPr>
              <p:nvPr/>
            </p:nvSpPr>
            <p:spPr bwMode="auto">
              <a:xfrm>
                <a:off x="9872663" y="3379788"/>
                <a:ext cx="76200" cy="14287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0 h 4"/>
                  <a:gd name="T4" fmla="*/ 0 w 20"/>
                  <a:gd name="T5" fmla="*/ 4 h 4"/>
                  <a:gd name="T6" fmla="*/ 19 w 20"/>
                  <a:gd name="T7" fmla="*/ 4 h 4"/>
                  <a:gd name="T8" fmla="*/ 2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2"/>
                      <a:pt x="20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49"/>
              <p:cNvSpPr>
                <a:spLocks/>
              </p:cNvSpPr>
              <p:nvPr/>
            </p:nvSpPr>
            <p:spPr bwMode="auto">
              <a:xfrm>
                <a:off x="9478963" y="3028950"/>
                <a:ext cx="484187" cy="350837"/>
              </a:xfrm>
              <a:custGeom>
                <a:avLst/>
                <a:gdLst>
                  <a:gd name="T0" fmla="*/ 47 w 129"/>
                  <a:gd name="T1" fmla="*/ 0 h 93"/>
                  <a:gd name="T2" fmla="*/ 1 w 129"/>
                  <a:gd name="T3" fmla="*/ 15 h 93"/>
                  <a:gd name="T4" fmla="*/ 0 w 129"/>
                  <a:gd name="T5" fmla="*/ 20 h 93"/>
                  <a:gd name="T6" fmla="*/ 47 w 129"/>
                  <a:gd name="T7" fmla="*/ 4 h 93"/>
                  <a:gd name="T8" fmla="*/ 102 w 129"/>
                  <a:gd name="T9" fmla="*/ 27 h 93"/>
                  <a:gd name="T10" fmla="*/ 125 w 129"/>
                  <a:gd name="T11" fmla="*/ 82 h 93"/>
                  <a:gd name="T12" fmla="*/ 125 w 129"/>
                  <a:gd name="T13" fmla="*/ 93 h 93"/>
                  <a:gd name="T14" fmla="*/ 128 w 129"/>
                  <a:gd name="T15" fmla="*/ 93 h 93"/>
                  <a:gd name="T16" fmla="*/ 129 w 129"/>
                  <a:gd name="T17" fmla="*/ 82 h 93"/>
                  <a:gd name="T18" fmla="*/ 47 w 129"/>
                  <a:gd name="T1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93">
                    <a:moveTo>
                      <a:pt x="47" y="0"/>
                    </a:moveTo>
                    <a:cubicBezTo>
                      <a:pt x="30" y="0"/>
                      <a:pt x="14" y="6"/>
                      <a:pt x="1" y="1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3" y="10"/>
                      <a:pt x="29" y="4"/>
                      <a:pt x="47" y="4"/>
                    </a:cubicBezTo>
                    <a:cubicBezTo>
                      <a:pt x="69" y="4"/>
                      <a:pt x="88" y="13"/>
                      <a:pt x="102" y="27"/>
                    </a:cubicBezTo>
                    <a:cubicBezTo>
                      <a:pt x="117" y="41"/>
                      <a:pt x="125" y="61"/>
                      <a:pt x="125" y="82"/>
                    </a:cubicBezTo>
                    <a:cubicBezTo>
                      <a:pt x="125" y="86"/>
                      <a:pt x="125" y="90"/>
                      <a:pt x="125" y="93"/>
                    </a:cubicBezTo>
                    <a:cubicBezTo>
                      <a:pt x="128" y="93"/>
                      <a:pt x="128" y="93"/>
                      <a:pt x="128" y="93"/>
                    </a:cubicBezTo>
                    <a:cubicBezTo>
                      <a:pt x="129" y="90"/>
                      <a:pt x="129" y="86"/>
                      <a:pt x="129" y="82"/>
                    </a:cubicBezTo>
                    <a:cubicBezTo>
                      <a:pt x="129" y="37"/>
                      <a:pt x="92" y="0"/>
                      <a:pt x="47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50"/>
              <p:cNvSpPr>
                <a:spLocks/>
              </p:cNvSpPr>
              <p:nvPr/>
            </p:nvSpPr>
            <p:spPr bwMode="auto">
              <a:xfrm>
                <a:off x="9944100" y="3379788"/>
                <a:ext cx="15875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3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51"/>
              <p:cNvSpPr>
                <a:spLocks/>
              </p:cNvSpPr>
              <p:nvPr/>
            </p:nvSpPr>
            <p:spPr bwMode="auto">
              <a:xfrm>
                <a:off x="9474200" y="3127375"/>
                <a:ext cx="392112" cy="266700"/>
              </a:xfrm>
              <a:custGeom>
                <a:avLst/>
                <a:gdLst>
                  <a:gd name="T0" fmla="*/ 48 w 104"/>
                  <a:gd name="T1" fmla="*/ 0 h 71"/>
                  <a:gd name="T2" fmla="*/ 8 w 104"/>
                  <a:gd name="T3" fmla="*/ 17 h 71"/>
                  <a:gd name="T4" fmla="*/ 3 w 104"/>
                  <a:gd name="T5" fmla="*/ 23 h 71"/>
                  <a:gd name="T6" fmla="*/ 6 w 104"/>
                  <a:gd name="T7" fmla="*/ 36 h 71"/>
                  <a:gd name="T8" fmla="*/ 0 w 104"/>
                  <a:gd name="T9" fmla="*/ 71 h 71"/>
                  <a:gd name="T10" fmla="*/ 12 w 104"/>
                  <a:gd name="T11" fmla="*/ 71 h 71"/>
                  <a:gd name="T12" fmla="*/ 9 w 104"/>
                  <a:gd name="T13" fmla="*/ 56 h 71"/>
                  <a:gd name="T14" fmla="*/ 48 w 104"/>
                  <a:gd name="T15" fmla="*/ 17 h 71"/>
                  <a:gd name="T16" fmla="*/ 87 w 104"/>
                  <a:gd name="T17" fmla="*/ 56 h 71"/>
                  <a:gd name="T18" fmla="*/ 86 w 104"/>
                  <a:gd name="T19" fmla="*/ 67 h 71"/>
                  <a:gd name="T20" fmla="*/ 103 w 104"/>
                  <a:gd name="T21" fmla="*/ 67 h 71"/>
                  <a:gd name="T22" fmla="*/ 104 w 104"/>
                  <a:gd name="T23" fmla="*/ 56 h 71"/>
                  <a:gd name="T24" fmla="*/ 88 w 104"/>
                  <a:gd name="T25" fmla="*/ 17 h 71"/>
                  <a:gd name="T26" fmla="*/ 48 w 104"/>
                  <a:gd name="T2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71">
                    <a:moveTo>
                      <a:pt x="48" y="0"/>
                    </a:moveTo>
                    <a:cubicBezTo>
                      <a:pt x="33" y="0"/>
                      <a:pt x="19" y="6"/>
                      <a:pt x="8" y="17"/>
                    </a:cubicBezTo>
                    <a:cubicBezTo>
                      <a:pt x="7" y="18"/>
                      <a:pt x="5" y="20"/>
                      <a:pt x="3" y="23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0" y="67"/>
                      <a:pt x="9" y="62"/>
                      <a:pt x="9" y="56"/>
                    </a:cubicBezTo>
                    <a:cubicBezTo>
                      <a:pt x="9" y="34"/>
                      <a:pt x="26" y="17"/>
                      <a:pt x="48" y="17"/>
                    </a:cubicBezTo>
                    <a:cubicBezTo>
                      <a:pt x="70" y="17"/>
                      <a:pt x="87" y="34"/>
                      <a:pt x="87" y="56"/>
                    </a:cubicBezTo>
                    <a:cubicBezTo>
                      <a:pt x="87" y="60"/>
                      <a:pt x="87" y="64"/>
                      <a:pt x="86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4" y="64"/>
                      <a:pt x="104" y="60"/>
                      <a:pt x="104" y="56"/>
                    </a:cubicBezTo>
                    <a:cubicBezTo>
                      <a:pt x="104" y="41"/>
                      <a:pt x="98" y="27"/>
                      <a:pt x="88" y="17"/>
                    </a:cubicBezTo>
                    <a:cubicBezTo>
                      <a:pt x="78" y="6"/>
                      <a:pt x="64" y="0"/>
                      <a:pt x="4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52"/>
              <p:cNvSpPr>
                <a:spLocks/>
              </p:cNvSpPr>
              <p:nvPr/>
            </p:nvSpPr>
            <p:spPr bwMode="auto">
              <a:xfrm>
                <a:off x="9790113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2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53"/>
              <p:cNvSpPr>
                <a:spLocks/>
              </p:cNvSpPr>
              <p:nvPr/>
            </p:nvSpPr>
            <p:spPr bwMode="auto">
              <a:xfrm>
                <a:off x="9482138" y="3116263"/>
                <a:ext cx="395287" cy="263525"/>
              </a:xfrm>
              <a:custGeom>
                <a:avLst/>
                <a:gdLst>
                  <a:gd name="T0" fmla="*/ 46 w 105"/>
                  <a:gd name="T1" fmla="*/ 0 h 70"/>
                  <a:gd name="T2" fmla="*/ 0 w 105"/>
                  <a:gd name="T3" fmla="*/ 21 h 70"/>
                  <a:gd name="T4" fmla="*/ 1 w 105"/>
                  <a:gd name="T5" fmla="*/ 26 h 70"/>
                  <a:gd name="T6" fmla="*/ 6 w 105"/>
                  <a:gd name="T7" fmla="*/ 20 h 70"/>
                  <a:gd name="T8" fmla="*/ 46 w 105"/>
                  <a:gd name="T9" fmla="*/ 3 h 70"/>
                  <a:gd name="T10" fmla="*/ 86 w 105"/>
                  <a:gd name="T11" fmla="*/ 20 h 70"/>
                  <a:gd name="T12" fmla="*/ 102 w 105"/>
                  <a:gd name="T13" fmla="*/ 59 h 70"/>
                  <a:gd name="T14" fmla="*/ 101 w 105"/>
                  <a:gd name="T15" fmla="*/ 70 h 70"/>
                  <a:gd name="T16" fmla="*/ 104 w 105"/>
                  <a:gd name="T17" fmla="*/ 70 h 70"/>
                  <a:gd name="T18" fmla="*/ 105 w 105"/>
                  <a:gd name="T19" fmla="*/ 59 h 70"/>
                  <a:gd name="T20" fmla="*/ 46 w 105"/>
                  <a:gd name="T2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70">
                    <a:moveTo>
                      <a:pt x="46" y="0"/>
                    </a:moveTo>
                    <a:cubicBezTo>
                      <a:pt x="28" y="0"/>
                      <a:pt x="11" y="8"/>
                      <a:pt x="0" y="2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" y="23"/>
                      <a:pt x="5" y="21"/>
                      <a:pt x="6" y="20"/>
                    </a:cubicBezTo>
                    <a:cubicBezTo>
                      <a:pt x="17" y="9"/>
                      <a:pt x="31" y="3"/>
                      <a:pt x="46" y="3"/>
                    </a:cubicBezTo>
                    <a:cubicBezTo>
                      <a:pt x="62" y="3"/>
                      <a:pt x="76" y="9"/>
                      <a:pt x="86" y="20"/>
                    </a:cubicBezTo>
                    <a:cubicBezTo>
                      <a:pt x="96" y="30"/>
                      <a:pt x="102" y="44"/>
                      <a:pt x="102" y="59"/>
                    </a:cubicBezTo>
                    <a:cubicBezTo>
                      <a:pt x="102" y="63"/>
                      <a:pt x="102" y="67"/>
                      <a:pt x="101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5" y="67"/>
                      <a:pt x="105" y="63"/>
                      <a:pt x="105" y="59"/>
                    </a:cubicBezTo>
                    <a:cubicBezTo>
                      <a:pt x="105" y="26"/>
                      <a:pt x="79" y="0"/>
                      <a:pt x="46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54"/>
              <p:cNvSpPr>
                <a:spLocks/>
              </p:cNvSpPr>
              <p:nvPr/>
            </p:nvSpPr>
            <p:spPr bwMode="auto">
              <a:xfrm>
                <a:off x="9858375" y="3379788"/>
                <a:ext cx="14287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55"/>
              <p:cNvSpPr>
                <a:spLocks/>
              </p:cNvSpPr>
              <p:nvPr/>
            </p:nvSpPr>
            <p:spPr bwMode="auto">
              <a:xfrm>
                <a:off x="9520238" y="3201988"/>
                <a:ext cx="269875" cy="192087"/>
              </a:xfrm>
              <a:custGeom>
                <a:avLst/>
                <a:gdLst>
                  <a:gd name="T0" fmla="*/ 36 w 72"/>
                  <a:gd name="T1" fmla="*/ 0 h 51"/>
                  <a:gd name="T2" fmla="*/ 11 w 72"/>
                  <a:gd name="T3" fmla="*/ 11 h 51"/>
                  <a:gd name="T4" fmla="*/ 0 w 72"/>
                  <a:gd name="T5" fmla="*/ 36 h 51"/>
                  <a:gd name="T6" fmla="*/ 3 w 72"/>
                  <a:gd name="T7" fmla="*/ 51 h 51"/>
                  <a:gd name="T8" fmla="*/ 21 w 72"/>
                  <a:gd name="T9" fmla="*/ 51 h 51"/>
                  <a:gd name="T10" fmla="*/ 15 w 72"/>
                  <a:gd name="T11" fmla="*/ 36 h 51"/>
                  <a:gd name="T12" fmla="*/ 36 w 72"/>
                  <a:gd name="T13" fmla="*/ 15 h 51"/>
                  <a:gd name="T14" fmla="*/ 57 w 72"/>
                  <a:gd name="T15" fmla="*/ 36 h 51"/>
                  <a:gd name="T16" fmla="*/ 54 w 72"/>
                  <a:gd name="T17" fmla="*/ 47 h 51"/>
                  <a:gd name="T18" fmla="*/ 70 w 72"/>
                  <a:gd name="T19" fmla="*/ 47 h 51"/>
                  <a:gd name="T20" fmla="*/ 72 w 72"/>
                  <a:gd name="T21" fmla="*/ 36 h 51"/>
                  <a:gd name="T22" fmla="*/ 62 w 72"/>
                  <a:gd name="T23" fmla="*/ 11 h 51"/>
                  <a:gd name="T24" fmla="*/ 36 w 72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51">
                    <a:moveTo>
                      <a:pt x="36" y="0"/>
                    </a:moveTo>
                    <a:cubicBezTo>
                      <a:pt x="26" y="0"/>
                      <a:pt x="17" y="4"/>
                      <a:pt x="11" y="11"/>
                    </a:cubicBezTo>
                    <a:cubicBezTo>
                      <a:pt x="4" y="17"/>
                      <a:pt x="0" y="26"/>
                      <a:pt x="0" y="36"/>
                    </a:cubicBezTo>
                    <a:cubicBezTo>
                      <a:pt x="0" y="42"/>
                      <a:pt x="1" y="47"/>
                      <a:pt x="3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7" y="47"/>
                      <a:pt x="15" y="42"/>
                      <a:pt x="15" y="36"/>
                    </a:cubicBezTo>
                    <a:cubicBezTo>
                      <a:pt x="15" y="25"/>
                      <a:pt x="24" y="15"/>
                      <a:pt x="36" y="15"/>
                    </a:cubicBezTo>
                    <a:cubicBezTo>
                      <a:pt x="48" y="15"/>
                      <a:pt x="57" y="25"/>
                      <a:pt x="57" y="36"/>
                    </a:cubicBezTo>
                    <a:cubicBezTo>
                      <a:pt x="57" y="40"/>
                      <a:pt x="56" y="44"/>
                      <a:pt x="54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4"/>
                      <a:pt x="72" y="40"/>
                      <a:pt x="72" y="36"/>
                    </a:cubicBezTo>
                    <a:cubicBezTo>
                      <a:pt x="72" y="26"/>
                      <a:pt x="68" y="17"/>
                      <a:pt x="62" y="11"/>
                    </a:cubicBezTo>
                    <a:cubicBezTo>
                      <a:pt x="55" y="4"/>
                      <a:pt x="46" y="0"/>
                      <a:pt x="3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56"/>
              <p:cNvSpPr>
                <a:spLocks/>
              </p:cNvSpPr>
              <p:nvPr/>
            </p:nvSpPr>
            <p:spPr bwMode="auto">
              <a:xfrm>
                <a:off x="9710738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3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57"/>
              <p:cNvSpPr>
                <a:spLocks/>
              </p:cNvSpPr>
              <p:nvPr/>
            </p:nvSpPr>
            <p:spPr bwMode="auto">
              <a:xfrm>
                <a:off x="9509125" y="3190875"/>
                <a:ext cx="292100" cy="203200"/>
              </a:xfrm>
              <a:custGeom>
                <a:avLst/>
                <a:gdLst>
                  <a:gd name="T0" fmla="*/ 39 w 78"/>
                  <a:gd name="T1" fmla="*/ 0 h 54"/>
                  <a:gd name="T2" fmla="*/ 0 w 78"/>
                  <a:gd name="T3" fmla="*/ 39 h 54"/>
                  <a:gd name="T4" fmla="*/ 3 w 78"/>
                  <a:gd name="T5" fmla="*/ 54 h 54"/>
                  <a:gd name="T6" fmla="*/ 6 w 78"/>
                  <a:gd name="T7" fmla="*/ 54 h 54"/>
                  <a:gd name="T8" fmla="*/ 3 w 78"/>
                  <a:gd name="T9" fmla="*/ 39 h 54"/>
                  <a:gd name="T10" fmla="*/ 14 w 78"/>
                  <a:gd name="T11" fmla="*/ 14 h 54"/>
                  <a:gd name="T12" fmla="*/ 39 w 78"/>
                  <a:gd name="T13" fmla="*/ 3 h 54"/>
                  <a:gd name="T14" fmla="*/ 65 w 78"/>
                  <a:gd name="T15" fmla="*/ 14 h 54"/>
                  <a:gd name="T16" fmla="*/ 75 w 78"/>
                  <a:gd name="T17" fmla="*/ 39 h 54"/>
                  <a:gd name="T18" fmla="*/ 73 w 78"/>
                  <a:gd name="T19" fmla="*/ 50 h 54"/>
                  <a:gd name="T20" fmla="*/ 77 w 78"/>
                  <a:gd name="T21" fmla="*/ 50 h 54"/>
                  <a:gd name="T22" fmla="*/ 78 w 78"/>
                  <a:gd name="T23" fmla="*/ 39 h 54"/>
                  <a:gd name="T24" fmla="*/ 39 w 78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54">
                    <a:moveTo>
                      <a:pt x="39" y="0"/>
                    </a:moveTo>
                    <a:cubicBezTo>
                      <a:pt x="17" y="0"/>
                      <a:pt x="0" y="17"/>
                      <a:pt x="0" y="39"/>
                    </a:cubicBezTo>
                    <a:cubicBezTo>
                      <a:pt x="0" y="45"/>
                      <a:pt x="1" y="50"/>
                      <a:pt x="3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4" y="50"/>
                      <a:pt x="3" y="45"/>
                      <a:pt x="3" y="39"/>
                    </a:cubicBezTo>
                    <a:cubicBezTo>
                      <a:pt x="3" y="29"/>
                      <a:pt x="7" y="20"/>
                      <a:pt x="14" y="14"/>
                    </a:cubicBezTo>
                    <a:cubicBezTo>
                      <a:pt x="20" y="7"/>
                      <a:pt x="29" y="3"/>
                      <a:pt x="39" y="3"/>
                    </a:cubicBezTo>
                    <a:cubicBezTo>
                      <a:pt x="49" y="3"/>
                      <a:pt x="58" y="7"/>
                      <a:pt x="65" y="14"/>
                    </a:cubicBezTo>
                    <a:cubicBezTo>
                      <a:pt x="71" y="20"/>
                      <a:pt x="75" y="29"/>
                      <a:pt x="75" y="39"/>
                    </a:cubicBezTo>
                    <a:cubicBezTo>
                      <a:pt x="75" y="43"/>
                      <a:pt x="74" y="47"/>
                      <a:pt x="73" y="50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78" y="47"/>
                      <a:pt x="78" y="43"/>
                      <a:pt x="78" y="39"/>
                    </a:cubicBezTo>
                    <a:cubicBezTo>
                      <a:pt x="78" y="17"/>
                      <a:pt x="61" y="0"/>
                      <a:pt x="39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58"/>
              <p:cNvSpPr>
                <a:spLocks/>
              </p:cNvSpPr>
              <p:nvPr/>
            </p:nvSpPr>
            <p:spPr bwMode="auto">
              <a:xfrm>
                <a:off x="9779000" y="3379788"/>
                <a:ext cx="19050" cy="14287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59"/>
              <p:cNvSpPr>
                <a:spLocks/>
              </p:cNvSpPr>
              <p:nvPr/>
            </p:nvSpPr>
            <p:spPr bwMode="auto">
              <a:xfrm>
                <a:off x="9586913" y="3270250"/>
                <a:ext cx="136525" cy="123825"/>
              </a:xfrm>
              <a:custGeom>
                <a:avLst/>
                <a:gdLst>
                  <a:gd name="T0" fmla="*/ 18 w 36"/>
                  <a:gd name="T1" fmla="*/ 0 h 33"/>
                  <a:gd name="T2" fmla="*/ 6 w 36"/>
                  <a:gd name="T3" fmla="*/ 6 h 33"/>
                  <a:gd name="T4" fmla="*/ 0 w 36"/>
                  <a:gd name="T5" fmla="*/ 18 h 33"/>
                  <a:gd name="T6" fmla="*/ 6 w 36"/>
                  <a:gd name="T7" fmla="*/ 31 h 33"/>
                  <a:gd name="T8" fmla="*/ 9 w 36"/>
                  <a:gd name="T9" fmla="*/ 33 h 33"/>
                  <a:gd name="T10" fmla="*/ 25 w 36"/>
                  <a:gd name="T11" fmla="*/ 33 h 33"/>
                  <a:gd name="T12" fmla="*/ 25 w 36"/>
                  <a:gd name="T13" fmla="*/ 29 h 33"/>
                  <a:gd name="T14" fmla="*/ 32 w 36"/>
                  <a:gd name="T15" fmla="*/ 29 h 33"/>
                  <a:gd name="T16" fmla="*/ 36 w 36"/>
                  <a:gd name="T17" fmla="*/ 18 h 33"/>
                  <a:gd name="T18" fmla="*/ 31 w 36"/>
                  <a:gd name="T19" fmla="*/ 6 h 33"/>
                  <a:gd name="T20" fmla="*/ 18 w 36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3" y="0"/>
                      <a:pt x="9" y="2"/>
                      <a:pt x="6" y="6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3"/>
                      <a:pt x="2" y="27"/>
                      <a:pt x="6" y="31"/>
                    </a:cubicBezTo>
                    <a:cubicBezTo>
                      <a:pt x="7" y="32"/>
                      <a:pt x="8" y="33"/>
                      <a:pt x="9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2"/>
                      <a:pt x="25" y="31"/>
                      <a:pt x="25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4" y="26"/>
                      <a:pt x="36" y="22"/>
                      <a:pt x="36" y="18"/>
                    </a:cubicBezTo>
                    <a:cubicBezTo>
                      <a:pt x="36" y="13"/>
                      <a:pt x="34" y="9"/>
                      <a:pt x="31" y="6"/>
                    </a:cubicBezTo>
                    <a:cubicBezTo>
                      <a:pt x="27" y="2"/>
                      <a:pt x="23" y="0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60"/>
              <p:cNvSpPr>
                <a:spLocks/>
              </p:cNvSpPr>
              <p:nvPr/>
            </p:nvSpPr>
            <p:spPr bwMode="auto">
              <a:xfrm>
                <a:off x="9680575" y="3379788"/>
                <a:ext cx="26987" cy="14287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2 w 7"/>
                  <a:gd name="T7" fmla="*/ 4 h 4"/>
                  <a:gd name="T8" fmla="*/ 6 w 7"/>
                  <a:gd name="T9" fmla="*/ 2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5" y="3"/>
                      <a:pt x="6" y="2"/>
                    </a:cubicBezTo>
                    <a:cubicBezTo>
                      <a:pt x="6" y="1"/>
                      <a:pt x="6" y="1"/>
                      <a:pt x="7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61"/>
              <p:cNvSpPr>
                <a:spLocks/>
              </p:cNvSpPr>
              <p:nvPr/>
            </p:nvSpPr>
            <p:spPr bwMode="auto">
              <a:xfrm>
                <a:off x="9575800" y="3259138"/>
                <a:ext cx="158750" cy="134937"/>
              </a:xfrm>
              <a:custGeom>
                <a:avLst/>
                <a:gdLst>
                  <a:gd name="T0" fmla="*/ 21 w 42"/>
                  <a:gd name="T1" fmla="*/ 0 h 36"/>
                  <a:gd name="T2" fmla="*/ 0 w 42"/>
                  <a:gd name="T3" fmla="*/ 21 h 36"/>
                  <a:gd name="T4" fmla="*/ 6 w 42"/>
                  <a:gd name="T5" fmla="*/ 36 h 36"/>
                  <a:gd name="T6" fmla="*/ 12 w 42"/>
                  <a:gd name="T7" fmla="*/ 36 h 36"/>
                  <a:gd name="T8" fmla="*/ 9 w 42"/>
                  <a:gd name="T9" fmla="*/ 34 h 36"/>
                  <a:gd name="T10" fmla="*/ 3 w 42"/>
                  <a:gd name="T11" fmla="*/ 21 h 36"/>
                  <a:gd name="T12" fmla="*/ 9 w 42"/>
                  <a:gd name="T13" fmla="*/ 9 h 36"/>
                  <a:gd name="T14" fmla="*/ 21 w 42"/>
                  <a:gd name="T15" fmla="*/ 3 h 36"/>
                  <a:gd name="T16" fmla="*/ 34 w 42"/>
                  <a:gd name="T17" fmla="*/ 9 h 36"/>
                  <a:gd name="T18" fmla="*/ 39 w 42"/>
                  <a:gd name="T19" fmla="*/ 21 h 36"/>
                  <a:gd name="T20" fmla="*/ 35 w 42"/>
                  <a:gd name="T21" fmla="*/ 32 h 36"/>
                  <a:gd name="T22" fmla="*/ 39 w 42"/>
                  <a:gd name="T23" fmla="*/ 32 h 36"/>
                  <a:gd name="T24" fmla="*/ 42 w 42"/>
                  <a:gd name="T25" fmla="*/ 21 h 36"/>
                  <a:gd name="T26" fmla="*/ 21 w 42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6">
                    <a:moveTo>
                      <a:pt x="21" y="0"/>
                    </a:moveTo>
                    <a:cubicBezTo>
                      <a:pt x="9" y="0"/>
                      <a:pt x="0" y="10"/>
                      <a:pt x="0" y="21"/>
                    </a:cubicBezTo>
                    <a:cubicBezTo>
                      <a:pt x="0" y="27"/>
                      <a:pt x="2" y="32"/>
                      <a:pt x="6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0" y="35"/>
                      <a:pt x="9" y="34"/>
                    </a:cubicBezTo>
                    <a:cubicBezTo>
                      <a:pt x="5" y="30"/>
                      <a:pt x="3" y="26"/>
                      <a:pt x="3" y="21"/>
                    </a:cubicBezTo>
                    <a:cubicBezTo>
                      <a:pt x="3" y="16"/>
                      <a:pt x="5" y="12"/>
                      <a:pt x="9" y="9"/>
                    </a:cubicBezTo>
                    <a:cubicBezTo>
                      <a:pt x="12" y="5"/>
                      <a:pt x="16" y="3"/>
                      <a:pt x="21" y="3"/>
                    </a:cubicBezTo>
                    <a:cubicBezTo>
                      <a:pt x="26" y="3"/>
                      <a:pt x="30" y="5"/>
                      <a:pt x="34" y="9"/>
                    </a:cubicBezTo>
                    <a:cubicBezTo>
                      <a:pt x="37" y="12"/>
                      <a:pt x="39" y="16"/>
                      <a:pt x="39" y="21"/>
                    </a:cubicBezTo>
                    <a:cubicBezTo>
                      <a:pt x="39" y="25"/>
                      <a:pt x="37" y="29"/>
                      <a:pt x="35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1" y="29"/>
                      <a:pt x="42" y="25"/>
                      <a:pt x="42" y="21"/>
                    </a:cubicBezTo>
                    <a:cubicBezTo>
                      <a:pt x="42" y="10"/>
                      <a:pt x="33" y="0"/>
                      <a:pt x="2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62"/>
              <p:cNvSpPr>
                <a:spLocks/>
              </p:cNvSpPr>
              <p:nvPr/>
            </p:nvSpPr>
            <p:spPr bwMode="auto">
              <a:xfrm>
                <a:off x="9688513" y="3379788"/>
                <a:ext cx="34925" cy="14287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4 w 9"/>
                  <a:gd name="T5" fmla="*/ 2 h 4"/>
                  <a:gd name="T6" fmla="*/ 0 w 9"/>
                  <a:gd name="T7" fmla="*/ 4 h 4"/>
                  <a:gd name="T8" fmla="*/ 6 w 9"/>
                  <a:gd name="T9" fmla="*/ 4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1" y="4"/>
                      <a:pt x="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8" y="2"/>
                      <a:pt x="9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63"/>
              <p:cNvSpPr>
                <a:spLocks/>
              </p:cNvSpPr>
              <p:nvPr/>
            </p:nvSpPr>
            <p:spPr bwMode="auto">
              <a:xfrm>
                <a:off x="9474200" y="2071688"/>
                <a:ext cx="557212" cy="706437"/>
              </a:xfrm>
              <a:custGeom>
                <a:avLst/>
                <a:gdLst>
                  <a:gd name="T0" fmla="*/ 55 w 148"/>
                  <a:gd name="T1" fmla="*/ 0 h 188"/>
                  <a:gd name="T2" fmla="*/ 1 w 148"/>
                  <a:gd name="T3" fmla="*/ 0 h 188"/>
                  <a:gd name="T4" fmla="*/ 0 w 148"/>
                  <a:gd name="T5" fmla="*/ 1 h 188"/>
                  <a:gd name="T6" fmla="*/ 3 w 148"/>
                  <a:gd name="T7" fmla="*/ 20 h 188"/>
                  <a:gd name="T8" fmla="*/ 48 w 148"/>
                  <a:gd name="T9" fmla="*/ 6 h 188"/>
                  <a:gd name="T10" fmla="*/ 130 w 148"/>
                  <a:gd name="T11" fmla="*/ 88 h 188"/>
                  <a:gd name="T12" fmla="*/ 48 w 148"/>
                  <a:gd name="T13" fmla="*/ 170 h 188"/>
                  <a:gd name="T14" fmla="*/ 48 w 148"/>
                  <a:gd name="T15" fmla="*/ 170 h 188"/>
                  <a:gd name="T16" fmla="*/ 2 w 148"/>
                  <a:gd name="T17" fmla="*/ 156 h 188"/>
                  <a:gd name="T18" fmla="*/ 6 w 148"/>
                  <a:gd name="T19" fmla="*/ 176 h 188"/>
                  <a:gd name="T20" fmla="*/ 5 w 148"/>
                  <a:gd name="T21" fmla="*/ 178 h 188"/>
                  <a:gd name="T22" fmla="*/ 48 w 148"/>
                  <a:gd name="T23" fmla="*/ 188 h 188"/>
                  <a:gd name="T24" fmla="*/ 48 w 148"/>
                  <a:gd name="T25" fmla="*/ 188 h 188"/>
                  <a:gd name="T26" fmla="*/ 118 w 148"/>
                  <a:gd name="T27" fmla="*/ 158 h 188"/>
                  <a:gd name="T28" fmla="*/ 148 w 148"/>
                  <a:gd name="T29" fmla="*/ 88 h 188"/>
                  <a:gd name="T30" fmla="*/ 118 w 148"/>
                  <a:gd name="T31" fmla="*/ 18 h 188"/>
                  <a:gd name="T32" fmla="*/ 103 w 148"/>
                  <a:gd name="T33" fmla="*/ 5 h 188"/>
                  <a:gd name="T34" fmla="*/ 55 w 148"/>
                  <a:gd name="T35" fmla="*/ 5 h 188"/>
                  <a:gd name="T36" fmla="*/ 55 w 148"/>
                  <a:gd name="T37" fmla="*/ 5 h 188"/>
                  <a:gd name="T38" fmla="*/ 55 w 148"/>
                  <a:gd name="T39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8" h="188">
                    <a:moveTo>
                      <a:pt x="5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6" y="11"/>
                      <a:pt x="31" y="6"/>
                      <a:pt x="48" y="6"/>
                    </a:cubicBezTo>
                    <a:cubicBezTo>
                      <a:pt x="93" y="6"/>
                      <a:pt x="130" y="43"/>
                      <a:pt x="130" y="88"/>
                    </a:cubicBezTo>
                    <a:cubicBezTo>
                      <a:pt x="130" y="133"/>
                      <a:pt x="93" y="170"/>
                      <a:pt x="48" y="170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31" y="170"/>
                      <a:pt x="15" y="165"/>
                      <a:pt x="2" y="156"/>
                    </a:cubicBezTo>
                    <a:cubicBezTo>
                      <a:pt x="6" y="176"/>
                      <a:pt x="6" y="176"/>
                      <a:pt x="6" y="176"/>
                    </a:cubicBezTo>
                    <a:cubicBezTo>
                      <a:pt x="5" y="178"/>
                      <a:pt x="5" y="178"/>
                      <a:pt x="5" y="178"/>
                    </a:cubicBezTo>
                    <a:cubicBezTo>
                      <a:pt x="18" y="184"/>
                      <a:pt x="33" y="188"/>
                      <a:pt x="48" y="188"/>
                    </a:cubicBezTo>
                    <a:cubicBezTo>
                      <a:pt x="48" y="188"/>
                      <a:pt x="48" y="188"/>
                      <a:pt x="48" y="188"/>
                    </a:cubicBezTo>
                    <a:cubicBezTo>
                      <a:pt x="76" y="188"/>
                      <a:pt x="100" y="176"/>
                      <a:pt x="118" y="158"/>
                    </a:cubicBezTo>
                    <a:cubicBezTo>
                      <a:pt x="136" y="140"/>
                      <a:pt x="148" y="116"/>
                      <a:pt x="148" y="88"/>
                    </a:cubicBezTo>
                    <a:cubicBezTo>
                      <a:pt x="148" y="61"/>
                      <a:pt x="136" y="36"/>
                      <a:pt x="118" y="18"/>
                    </a:cubicBezTo>
                    <a:cubicBezTo>
                      <a:pt x="114" y="13"/>
                      <a:pt x="108" y="9"/>
                      <a:pt x="103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3"/>
                      <a:pt x="55" y="2"/>
                      <a:pt x="55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64"/>
              <p:cNvSpPr>
                <a:spLocks/>
              </p:cNvSpPr>
              <p:nvPr/>
            </p:nvSpPr>
            <p:spPr bwMode="auto">
              <a:xfrm>
                <a:off x="9680575" y="2071688"/>
                <a:ext cx="180975" cy="19050"/>
              </a:xfrm>
              <a:custGeom>
                <a:avLst/>
                <a:gdLst>
                  <a:gd name="T0" fmla="*/ 40 w 48"/>
                  <a:gd name="T1" fmla="*/ 0 h 5"/>
                  <a:gd name="T2" fmla="*/ 0 w 48"/>
                  <a:gd name="T3" fmla="*/ 0 h 5"/>
                  <a:gd name="T4" fmla="*/ 0 w 48"/>
                  <a:gd name="T5" fmla="*/ 5 h 5"/>
                  <a:gd name="T6" fmla="*/ 0 w 48"/>
                  <a:gd name="T7" fmla="*/ 5 h 5"/>
                  <a:gd name="T8" fmla="*/ 48 w 48"/>
                  <a:gd name="T9" fmla="*/ 5 h 5"/>
                  <a:gd name="T10" fmla="*/ 4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4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5" y="3"/>
                      <a:pt x="43" y="2"/>
                      <a:pt x="40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65"/>
              <p:cNvSpPr>
                <a:spLocks/>
              </p:cNvSpPr>
              <p:nvPr/>
            </p:nvSpPr>
            <p:spPr bwMode="auto">
              <a:xfrm>
                <a:off x="9474200" y="2071688"/>
                <a:ext cx="4762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66"/>
              <p:cNvSpPr>
                <a:spLocks/>
              </p:cNvSpPr>
              <p:nvPr/>
            </p:nvSpPr>
            <p:spPr bwMode="auto">
              <a:xfrm>
                <a:off x="9831388" y="2071688"/>
                <a:ext cx="52387" cy="19050"/>
              </a:xfrm>
              <a:custGeom>
                <a:avLst/>
                <a:gdLst>
                  <a:gd name="T0" fmla="*/ 7 w 14"/>
                  <a:gd name="T1" fmla="*/ 0 h 5"/>
                  <a:gd name="T2" fmla="*/ 0 w 14"/>
                  <a:gd name="T3" fmla="*/ 0 h 5"/>
                  <a:gd name="T4" fmla="*/ 8 w 14"/>
                  <a:gd name="T5" fmla="*/ 5 h 5"/>
                  <a:gd name="T6" fmla="*/ 14 w 14"/>
                  <a:gd name="T7" fmla="*/ 5 h 5"/>
                  <a:gd name="T8" fmla="*/ 7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3"/>
                      <a:pt x="8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3"/>
                      <a:pt x="9" y="2"/>
                      <a:pt x="7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67"/>
              <p:cNvSpPr>
                <a:spLocks/>
              </p:cNvSpPr>
              <p:nvPr/>
            </p:nvSpPr>
            <p:spPr bwMode="auto">
              <a:xfrm>
                <a:off x="9493250" y="2090738"/>
                <a:ext cx="549275" cy="698500"/>
              </a:xfrm>
              <a:custGeom>
                <a:avLst/>
                <a:gdLst>
                  <a:gd name="T0" fmla="*/ 104 w 146"/>
                  <a:gd name="T1" fmla="*/ 0 h 186"/>
                  <a:gd name="T2" fmla="*/ 98 w 146"/>
                  <a:gd name="T3" fmla="*/ 0 h 186"/>
                  <a:gd name="T4" fmla="*/ 113 w 146"/>
                  <a:gd name="T5" fmla="*/ 13 h 186"/>
                  <a:gd name="T6" fmla="*/ 143 w 146"/>
                  <a:gd name="T7" fmla="*/ 83 h 186"/>
                  <a:gd name="T8" fmla="*/ 113 w 146"/>
                  <a:gd name="T9" fmla="*/ 153 h 186"/>
                  <a:gd name="T10" fmla="*/ 43 w 146"/>
                  <a:gd name="T11" fmla="*/ 183 h 186"/>
                  <a:gd name="T12" fmla="*/ 43 w 146"/>
                  <a:gd name="T13" fmla="*/ 183 h 186"/>
                  <a:gd name="T14" fmla="*/ 0 w 146"/>
                  <a:gd name="T15" fmla="*/ 173 h 186"/>
                  <a:gd name="T16" fmla="*/ 0 w 146"/>
                  <a:gd name="T17" fmla="*/ 176 h 186"/>
                  <a:gd name="T18" fmla="*/ 16 w 146"/>
                  <a:gd name="T19" fmla="*/ 182 h 186"/>
                  <a:gd name="T20" fmla="*/ 19 w 146"/>
                  <a:gd name="T21" fmla="*/ 183 h 186"/>
                  <a:gd name="T22" fmla="*/ 38 w 146"/>
                  <a:gd name="T23" fmla="*/ 186 h 186"/>
                  <a:gd name="T24" fmla="*/ 42 w 146"/>
                  <a:gd name="T25" fmla="*/ 186 h 186"/>
                  <a:gd name="T26" fmla="*/ 43 w 146"/>
                  <a:gd name="T27" fmla="*/ 186 h 186"/>
                  <a:gd name="T28" fmla="*/ 43 w 146"/>
                  <a:gd name="T29" fmla="*/ 186 h 186"/>
                  <a:gd name="T30" fmla="*/ 64 w 146"/>
                  <a:gd name="T31" fmla="*/ 184 h 186"/>
                  <a:gd name="T32" fmla="*/ 72 w 146"/>
                  <a:gd name="T33" fmla="*/ 182 h 186"/>
                  <a:gd name="T34" fmla="*/ 86 w 146"/>
                  <a:gd name="T35" fmla="*/ 177 h 186"/>
                  <a:gd name="T36" fmla="*/ 93 w 146"/>
                  <a:gd name="T37" fmla="*/ 173 h 186"/>
                  <a:gd name="T38" fmla="*/ 112 w 146"/>
                  <a:gd name="T39" fmla="*/ 160 h 186"/>
                  <a:gd name="T40" fmla="*/ 114 w 146"/>
                  <a:gd name="T41" fmla="*/ 157 h 186"/>
                  <a:gd name="T42" fmla="*/ 127 w 146"/>
                  <a:gd name="T43" fmla="*/ 142 h 186"/>
                  <a:gd name="T44" fmla="*/ 129 w 146"/>
                  <a:gd name="T45" fmla="*/ 140 h 186"/>
                  <a:gd name="T46" fmla="*/ 138 w 146"/>
                  <a:gd name="T47" fmla="*/ 124 h 186"/>
                  <a:gd name="T48" fmla="*/ 139 w 146"/>
                  <a:gd name="T49" fmla="*/ 121 h 186"/>
                  <a:gd name="T50" fmla="*/ 139 w 146"/>
                  <a:gd name="T51" fmla="*/ 119 h 186"/>
                  <a:gd name="T52" fmla="*/ 144 w 146"/>
                  <a:gd name="T53" fmla="*/ 104 h 186"/>
                  <a:gd name="T54" fmla="*/ 145 w 146"/>
                  <a:gd name="T55" fmla="*/ 100 h 186"/>
                  <a:gd name="T56" fmla="*/ 146 w 146"/>
                  <a:gd name="T57" fmla="*/ 83 h 186"/>
                  <a:gd name="T58" fmla="*/ 145 w 146"/>
                  <a:gd name="T59" fmla="*/ 66 h 186"/>
                  <a:gd name="T60" fmla="*/ 144 w 146"/>
                  <a:gd name="T61" fmla="*/ 62 h 186"/>
                  <a:gd name="T62" fmla="*/ 139 w 146"/>
                  <a:gd name="T63" fmla="*/ 47 h 186"/>
                  <a:gd name="T64" fmla="*/ 139 w 146"/>
                  <a:gd name="T65" fmla="*/ 45 h 186"/>
                  <a:gd name="T66" fmla="*/ 137 w 146"/>
                  <a:gd name="T67" fmla="*/ 42 h 186"/>
                  <a:gd name="T68" fmla="*/ 129 w 146"/>
                  <a:gd name="T69" fmla="*/ 26 h 186"/>
                  <a:gd name="T70" fmla="*/ 127 w 146"/>
                  <a:gd name="T71" fmla="*/ 24 h 186"/>
                  <a:gd name="T72" fmla="*/ 114 w 146"/>
                  <a:gd name="T73" fmla="*/ 9 h 186"/>
                  <a:gd name="T74" fmla="*/ 111 w 146"/>
                  <a:gd name="T75" fmla="*/ 6 h 186"/>
                  <a:gd name="T76" fmla="*/ 104 w 146"/>
                  <a:gd name="T77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6" h="186">
                    <a:moveTo>
                      <a:pt x="104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103" y="4"/>
                      <a:pt x="109" y="8"/>
                      <a:pt x="113" y="13"/>
                    </a:cubicBezTo>
                    <a:cubicBezTo>
                      <a:pt x="131" y="31"/>
                      <a:pt x="143" y="56"/>
                      <a:pt x="143" y="83"/>
                    </a:cubicBezTo>
                    <a:cubicBezTo>
                      <a:pt x="143" y="111"/>
                      <a:pt x="131" y="135"/>
                      <a:pt x="113" y="153"/>
                    </a:cubicBezTo>
                    <a:cubicBezTo>
                      <a:pt x="95" y="171"/>
                      <a:pt x="71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28" y="183"/>
                      <a:pt x="13" y="179"/>
                      <a:pt x="0" y="173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5" y="179"/>
                      <a:pt x="10" y="181"/>
                      <a:pt x="16" y="182"/>
                    </a:cubicBezTo>
                    <a:cubicBezTo>
                      <a:pt x="17" y="183"/>
                      <a:pt x="18" y="183"/>
                      <a:pt x="19" y="183"/>
                    </a:cubicBezTo>
                    <a:cubicBezTo>
                      <a:pt x="25" y="185"/>
                      <a:pt x="32" y="186"/>
                      <a:pt x="38" y="186"/>
                    </a:cubicBezTo>
                    <a:cubicBezTo>
                      <a:pt x="40" y="186"/>
                      <a:pt x="41" y="186"/>
                      <a:pt x="42" y="186"/>
                    </a:cubicBezTo>
                    <a:cubicBezTo>
                      <a:pt x="42" y="186"/>
                      <a:pt x="43" y="186"/>
                      <a:pt x="43" y="186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50" y="186"/>
                      <a:pt x="57" y="185"/>
                      <a:pt x="64" y="184"/>
                    </a:cubicBezTo>
                    <a:cubicBezTo>
                      <a:pt x="67" y="183"/>
                      <a:pt x="70" y="183"/>
                      <a:pt x="72" y="182"/>
                    </a:cubicBezTo>
                    <a:cubicBezTo>
                      <a:pt x="77" y="180"/>
                      <a:pt x="82" y="179"/>
                      <a:pt x="86" y="177"/>
                    </a:cubicBezTo>
                    <a:cubicBezTo>
                      <a:pt x="89" y="175"/>
                      <a:pt x="91" y="174"/>
                      <a:pt x="93" y="173"/>
                    </a:cubicBezTo>
                    <a:cubicBezTo>
                      <a:pt x="100" y="169"/>
                      <a:pt x="106" y="165"/>
                      <a:pt x="112" y="160"/>
                    </a:cubicBezTo>
                    <a:cubicBezTo>
                      <a:pt x="113" y="159"/>
                      <a:pt x="113" y="158"/>
                      <a:pt x="114" y="157"/>
                    </a:cubicBezTo>
                    <a:cubicBezTo>
                      <a:pt x="119" y="153"/>
                      <a:pt x="123" y="148"/>
                      <a:pt x="127" y="142"/>
                    </a:cubicBezTo>
                    <a:cubicBezTo>
                      <a:pt x="128" y="141"/>
                      <a:pt x="128" y="141"/>
                      <a:pt x="129" y="140"/>
                    </a:cubicBezTo>
                    <a:cubicBezTo>
                      <a:pt x="132" y="135"/>
                      <a:pt x="135" y="129"/>
                      <a:pt x="138" y="124"/>
                    </a:cubicBezTo>
                    <a:cubicBezTo>
                      <a:pt x="138" y="123"/>
                      <a:pt x="138" y="122"/>
                      <a:pt x="139" y="121"/>
                    </a:cubicBezTo>
                    <a:cubicBezTo>
                      <a:pt x="139" y="120"/>
                      <a:pt x="139" y="120"/>
                      <a:pt x="139" y="119"/>
                    </a:cubicBezTo>
                    <a:cubicBezTo>
                      <a:pt x="141" y="114"/>
                      <a:pt x="143" y="109"/>
                      <a:pt x="144" y="104"/>
                    </a:cubicBezTo>
                    <a:cubicBezTo>
                      <a:pt x="144" y="103"/>
                      <a:pt x="144" y="101"/>
                      <a:pt x="145" y="100"/>
                    </a:cubicBezTo>
                    <a:cubicBezTo>
                      <a:pt x="145" y="95"/>
                      <a:pt x="146" y="89"/>
                      <a:pt x="146" y="83"/>
                    </a:cubicBezTo>
                    <a:cubicBezTo>
                      <a:pt x="146" y="77"/>
                      <a:pt x="145" y="72"/>
                      <a:pt x="145" y="66"/>
                    </a:cubicBezTo>
                    <a:cubicBezTo>
                      <a:pt x="144" y="65"/>
                      <a:pt x="144" y="64"/>
                      <a:pt x="144" y="62"/>
                    </a:cubicBezTo>
                    <a:cubicBezTo>
                      <a:pt x="143" y="57"/>
                      <a:pt x="141" y="52"/>
                      <a:pt x="139" y="47"/>
                    </a:cubicBezTo>
                    <a:cubicBezTo>
                      <a:pt x="139" y="46"/>
                      <a:pt x="139" y="46"/>
                      <a:pt x="139" y="45"/>
                    </a:cubicBezTo>
                    <a:cubicBezTo>
                      <a:pt x="138" y="44"/>
                      <a:pt x="138" y="43"/>
                      <a:pt x="137" y="42"/>
                    </a:cubicBezTo>
                    <a:cubicBezTo>
                      <a:pt x="135" y="37"/>
                      <a:pt x="132" y="31"/>
                      <a:pt x="129" y="26"/>
                    </a:cubicBezTo>
                    <a:cubicBezTo>
                      <a:pt x="128" y="25"/>
                      <a:pt x="128" y="24"/>
                      <a:pt x="127" y="24"/>
                    </a:cubicBezTo>
                    <a:cubicBezTo>
                      <a:pt x="123" y="18"/>
                      <a:pt x="119" y="13"/>
                      <a:pt x="114" y="9"/>
                    </a:cubicBezTo>
                    <a:cubicBezTo>
                      <a:pt x="113" y="8"/>
                      <a:pt x="112" y="7"/>
                      <a:pt x="111" y="6"/>
                    </a:cubicBezTo>
                    <a:cubicBezTo>
                      <a:pt x="109" y="4"/>
                      <a:pt x="106" y="2"/>
                      <a:pt x="10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68"/>
              <p:cNvSpPr>
                <a:spLocks/>
              </p:cNvSpPr>
              <p:nvPr/>
            </p:nvSpPr>
            <p:spPr bwMode="auto">
              <a:xfrm>
                <a:off x="9474200" y="2108200"/>
                <a:ext cx="474662" cy="587375"/>
              </a:xfrm>
              <a:custGeom>
                <a:avLst/>
                <a:gdLst>
                  <a:gd name="T0" fmla="*/ 48 w 126"/>
                  <a:gd name="T1" fmla="*/ 0 h 156"/>
                  <a:gd name="T2" fmla="*/ 3 w 126"/>
                  <a:gd name="T3" fmla="*/ 14 h 156"/>
                  <a:gd name="T4" fmla="*/ 6 w 126"/>
                  <a:gd name="T5" fmla="*/ 25 h 156"/>
                  <a:gd name="T6" fmla="*/ 3 w 126"/>
                  <a:gd name="T7" fmla="*/ 39 h 156"/>
                  <a:gd name="T8" fmla="*/ 48 w 126"/>
                  <a:gd name="T9" fmla="*/ 19 h 156"/>
                  <a:gd name="T10" fmla="*/ 107 w 126"/>
                  <a:gd name="T11" fmla="*/ 78 h 156"/>
                  <a:gd name="T12" fmla="*/ 48 w 126"/>
                  <a:gd name="T13" fmla="*/ 137 h 156"/>
                  <a:gd name="T14" fmla="*/ 48 w 126"/>
                  <a:gd name="T15" fmla="*/ 137 h 156"/>
                  <a:gd name="T16" fmla="*/ 2 w 126"/>
                  <a:gd name="T17" fmla="*/ 116 h 156"/>
                  <a:gd name="T18" fmla="*/ 0 w 126"/>
                  <a:gd name="T19" fmla="*/ 131 h 156"/>
                  <a:gd name="T20" fmla="*/ 1 w 126"/>
                  <a:gd name="T21" fmla="*/ 141 h 156"/>
                  <a:gd name="T22" fmla="*/ 48 w 126"/>
                  <a:gd name="T23" fmla="*/ 156 h 156"/>
                  <a:gd name="T24" fmla="*/ 48 w 126"/>
                  <a:gd name="T25" fmla="*/ 156 h 156"/>
                  <a:gd name="T26" fmla="*/ 103 w 126"/>
                  <a:gd name="T27" fmla="*/ 133 h 156"/>
                  <a:gd name="T28" fmla="*/ 126 w 126"/>
                  <a:gd name="T29" fmla="*/ 78 h 156"/>
                  <a:gd name="T30" fmla="*/ 103 w 126"/>
                  <a:gd name="T31" fmla="*/ 23 h 156"/>
                  <a:gd name="T32" fmla="*/ 48 w 126"/>
                  <a:gd name="T3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156">
                    <a:moveTo>
                      <a:pt x="48" y="0"/>
                    </a:moveTo>
                    <a:cubicBezTo>
                      <a:pt x="31" y="0"/>
                      <a:pt x="16" y="5"/>
                      <a:pt x="3" y="1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14" y="27"/>
                      <a:pt x="30" y="19"/>
                      <a:pt x="48" y="19"/>
                    </a:cubicBezTo>
                    <a:cubicBezTo>
                      <a:pt x="81" y="19"/>
                      <a:pt x="107" y="45"/>
                      <a:pt x="107" y="78"/>
                    </a:cubicBezTo>
                    <a:cubicBezTo>
                      <a:pt x="107" y="111"/>
                      <a:pt x="81" y="137"/>
                      <a:pt x="48" y="137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30" y="137"/>
                      <a:pt x="13" y="129"/>
                      <a:pt x="2" y="116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1" y="141"/>
                      <a:pt x="1" y="141"/>
                      <a:pt x="1" y="141"/>
                    </a:cubicBezTo>
                    <a:cubicBezTo>
                      <a:pt x="14" y="151"/>
                      <a:pt x="30" y="156"/>
                      <a:pt x="48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70" y="156"/>
                      <a:pt x="89" y="148"/>
                      <a:pt x="103" y="133"/>
                    </a:cubicBezTo>
                    <a:cubicBezTo>
                      <a:pt x="118" y="119"/>
                      <a:pt x="126" y="100"/>
                      <a:pt x="126" y="78"/>
                    </a:cubicBezTo>
                    <a:cubicBezTo>
                      <a:pt x="126" y="56"/>
                      <a:pt x="118" y="37"/>
                      <a:pt x="103" y="23"/>
                    </a:cubicBezTo>
                    <a:cubicBezTo>
                      <a:pt x="89" y="8"/>
                      <a:pt x="70" y="0"/>
                      <a:pt x="4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69"/>
              <p:cNvSpPr>
                <a:spLocks/>
              </p:cNvSpPr>
              <p:nvPr/>
            </p:nvSpPr>
            <p:spPr bwMode="auto">
              <a:xfrm>
                <a:off x="9478963" y="2093913"/>
                <a:ext cx="484187" cy="615950"/>
              </a:xfrm>
              <a:custGeom>
                <a:avLst/>
                <a:gdLst>
                  <a:gd name="T0" fmla="*/ 47 w 129"/>
                  <a:gd name="T1" fmla="*/ 0 h 164"/>
                  <a:gd name="T2" fmla="*/ 2 w 129"/>
                  <a:gd name="T3" fmla="*/ 14 h 164"/>
                  <a:gd name="T4" fmla="*/ 2 w 129"/>
                  <a:gd name="T5" fmla="*/ 18 h 164"/>
                  <a:gd name="T6" fmla="*/ 47 w 129"/>
                  <a:gd name="T7" fmla="*/ 4 h 164"/>
                  <a:gd name="T8" fmla="*/ 102 w 129"/>
                  <a:gd name="T9" fmla="*/ 27 h 164"/>
                  <a:gd name="T10" fmla="*/ 125 w 129"/>
                  <a:gd name="T11" fmla="*/ 82 h 164"/>
                  <a:gd name="T12" fmla="*/ 102 w 129"/>
                  <a:gd name="T13" fmla="*/ 137 h 164"/>
                  <a:gd name="T14" fmla="*/ 47 w 129"/>
                  <a:gd name="T15" fmla="*/ 160 h 164"/>
                  <a:gd name="T16" fmla="*/ 47 w 129"/>
                  <a:gd name="T17" fmla="*/ 160 h 164"/>
                  <a:gd name="T18" fmla="*/ 0 w 129"/>
                  <a:gd name="T19" fmla="*/ 145 h 164"/>
                  <a:gd name="T20" fmla="*/ 1 w 129"/>
                  <a:gd name="T21" fmla="*/ 150 h 164"/>
                  <a:gd name="T22" fmla="*/ 47 w 129"/>
                  <a:gd name="T23" fmla="*/ 164 h 164"/>
                  <a:gd name="T24" fmla="*/ 47 w 129"/>
                  <a:gd name="T25" fmla="*/ 164 h 164"/>
                  <a:gd name="T26" fmla="*/ 129 w 129"/>
                  <a:gd name="T27" fmla="*/ 82 h 164"/>
                  <a:gd name="T28" fmla="*/ 47 w 129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9" h="164">
                    <a:moveTo>
                      <a:pt x="47" y="0"/>
                    </a:moveTo>
                    <a:cubicBezTo>
                      <a:pt x="30" y="0"/>
                      <a:pt x="15" y="5"/>
                      <a:pt x="2" y="14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5" y="9"/>
                      <a:pt x="30" y="4"/>
                      <a:pt x="47" y="4"/>
                    </a:cubicBezTo>
                    <a:cubicBezTo>
                      <a:pt x="69" y="4"/>
                      <a:pt x="88" y="12"/>
                      <a:pt x="102" y="27"/>
                    </a:cubicBezTo>
                    <a:cubicBezTo>
                      <a:pt x="117" y="41"/>
                      <a:pt x="125" y="60"/>
                      <a:pt x="125" y="82"/>
                    </a:cubicBezTo>
                    <a:cubicBezTo>
                      <a:pt x="125" y="104"/>
                      <a:pt x="117" y="123"/>
                      <a:pt x="102" y="137"/>
                    </a:cubicBezTo>
                    <a:cubicBezTo>
                      <a:pt x="88" y="152"/>
                      <a:pt x="69" y="160"/>
                      <a:pt x="47" y="160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29" y="160"/>
                      <a:pt x="13" y="155"/>
                      <a:pt x="0" y="145"/>
                    </a:cubicBezTo>
                    <a:cubicBezTo>
                      <a:pt x="1" y="150"/>
                      <a:pt x="1" y="150"/>
                      <a:pt x="1" y="150"/>
                    </a:cubicBezTo>
                    <a:cubicBezTo>
                      <a:pt x="14" y="159"/>
                      <a:pt x="30" y="164"/>
                      <a:pt x="47" y="164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92" y="164"/>
                      <a:pt x="129" y="127"/>
                      <a:pt x="129" y="82"/>
                    </a:cubicBezTo>
                    <a:cubicBezTo>
                      <a:pt x="129" y="37"/>
                      <a:pt x="92" y="0"/>
                      <a:pt x="47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70"/>
              <p:cNvSpPr>
                <a:spLocks noEditPoints="1"/>
              </p:cNvSpPr>
              <p:nvPr/>
            </p:nvSpPr>
            <p:spPr bwMode="auto">
              <a:xfrm>
                <a:off x="9474200" y="2190750"/>
                <a:ext cx="392112" cy="422275"/>
              </a:xfrm>
              <a:custGeom>
                <a:avLst/>
                <a:gdLst>
                  <a:gd name="T0" fmla="*/ 48 w 104"/>
                  <a:gd name="T1" fmla="*/ 95 h 112"/>
                  <a:gd name="T2" fmla="*/ 9 w 104"/>
                  <a:gd name="T3" fmla="*/ 56 h 112"/>
                  <a:gd name="T4" fmla="*/ 48 w 104"/>
                  <a:gd name="T5" fmla="*/ 17 h 112"/>
                  <a:gd name="T6" fmla="*/ 87 w 104"/>
                  <a:gd name="T7" fmla="*/ 56 h 112"/>
                  <a:gd name="T8" fmla="*/ 48 w 104"/>
                  <a:gd name="T9" fmla="*/ 95 h 112"/>
                  <a:gd name="T10" fmla="*/ 48 w 104"/>
                  <a:gd name="T11" fmla="*/ 95 h 112"/>
                  <a:gd name="T12" fmla="*/ 48 w 104"/>
                  <a:gd name="T13" fmla="*/ 0 h 112"/>
                  <a:gd name="T14" fmla="*/ 8 w 104"/>
                  <a:gd name="T15" fmla="*/ 16 h 112"/>
                  <a:gd name="T16" fmla="*/ 2 w 104"/>
                  <a:gd name="T17" fmla="*/ 24 h 112"/>
                  <a:gd name="T18" fmla="*/ 0 w 104"/>
                  <a:gd name="T19" fmla="*/ 39 h 112"/>
                  <a:gd name="T20" fmla="*/ 6 w 104"/>
                  <a:gd name="T21" fmla="*/ 74 h 112"/>
                  <a:gd name="T22" fmla="*/ 3 w 104"/>
                  <a:gd name="T23" fmla="*/ 89 h 112"/>
                  <a:gd name="T24" fmla="*/ 8 w 104"/>
                  <a:gd name="T25" fmla="*/ 96 h 112"/>
                  <a:gd name="T26" fmla="*/ 48 w 104"/>
                  <a:gd name="T27" fmla="*/ 112 h 112"/>
                  <a:gd name="T28" fmla="*/ 48 w 104"/>
                  <a:gd name="T29" fmla="*/ 112 h 112"/>
                  <a:gd name="T30" fmla="*/ 88 w 104"/>
                  <a:gd name="T31" fmla="*/ 96 h 112"/>
                  <a:gd name="T32" fmla="*/ 104 w 104"/>
                  <a:gd name="T33" fmla="*/ 56 h 112"/>
                  <a:gd name="T34" fmla="*/ 88 w 104"/>
                  <a:gd name="T35" fmla="*/ 16 h 112"/>
                  <a:gd name="T36" fmla="*/ 48 w 104"/>
                  <a:gd name="T37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12">
                    <a:moveTo>
                      <a:pt x="48" y="95"/>
                    </a:moveTo>
                    <a:cubicBezTo>
                      <a:pt x="26" y="95"/>
                      <a:pt x="9" y="78"/>
                      <a:pt x="9" y="56"/>
                    </a:cubicBezTo>
                    <a:cubicBezTo>
                      <a:pt x="9" y="34"/>
                      <a:pt x="26" y="17"/>
                      <a:pt x="48" y="17"/>
                    </a:cubicBezTo>
                    <a:cubicBezTo>
                      <a:pt x="70" y="17"/>
                      <a:pt x="87" y="34"/>
                      <a:pt x="87" y="56"/>
                    </a:cubicBezTo>
                    <a:cubicBezTo>
                      <a:pt x="87" y="78"/>
                      <a:pt x="70" y="95"/>
                      <a:pt x="48" y="95"/>
                    </a:cubicBezTo>
                    <a:cubicBezTo>
                      <a:pt x="48" y="95"/>
                      <a:pt x="48" y="95"/>
                      <a:pt x="48" y="95"/>
                    </a:cubicBezTo>
                    <a:moveTo>
                      <a:pt x="48" y="0"/>
                    </a:moveTo>
                    <a:cubicBezTo>
                      <a:pt x="33" y="0"/>
                      <a:pt x="19" y="6"/>
                      <a:pt x="8" y="16"/>
                    </a:cubicBezTo>
                    <a:cubicBezTo>
                      <a:pt x="6" y="19"/>
                      <a:pt x="4" y="21"/>
                      <a:pt x="2" y="2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5" y="92"/>
                      <a:pt x="6" y="94"/>
                      <a:pt x="8" y="96"/>
                    </a:cubicBezTo>
                    <a:cubicBezTo>
                      <a:pt x="19" y="106"/>
                      <a:pt x="33" y="112"/>
                      <a:pt x="48" y="112"/>
                    </a:cubicBezTo>
                    <a:cubicBezTo>
                      <a:pt x="48" y="112"/>
                      <a:pt x="48" y="112"/>
                      <a:pt x="48" y="112"/>
                    </a:cubicBezTo>
                    <a:cubicBezTo>
                      <a:pt x="64" y="112"/>
                      <a:pt x="78" y="106"/>
                      <a:pt x="88" y="96"/>
                    </a:cubicBezTo>
                    <a:cubicBezTo>
                      <a:pt x="98" y="86"/>
                      <a:pt x="104" y="72"/>
                      <a:pt x="104" y="56"/>
                    </a:cubicBezTo>
                    <a:cubicBezTo>
                      <a:pt x="104" y="41"/>
                      <a:pt x="98" y="27"/>
                      <a:pt x="88" y="16"/>
                    </a:cubicBezTo>
                    <a:cubicBezTo>
                      <a:pt x="78" y="6"/>
                      <a:pt x="64" y="0"/>
                      <a:pt x="4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71"/>
              <p:cNvSpPr>
                <a:spLocks/>
              </p:cNvSpPr>
              <p:nvPr/>
            </p:nvSpPr>
            <p:spPr bwMode="auto">
              <a:xfrm>
                <a:off x="9482138" y="2179638"/>
                <a:ext cx="395287" cy="444500"/>
              </a:xfrm>
              <a:custGeom>
                <a:avLst/>
                <a:gdLst>
                  <a:gd name="T0" fmla="*/ 46 w 105"/>
                  <a:gd name="T1" fmla="*/ 0 h 118"/>
                  <a:gd name="T2" fmla="*/ 1 w 105"/>
                  <a:gd name="T3" fmla="*/ 20 h 118"/>
                  <a:gd name="T4" fmla="*/ 0 w 105"/>
                  <a:gd name="T5" fmla="*/ 27 h 118"/>
                  <a:gd name="T6" fmla="*/ 6 w 105"/>
                  <a:gd name="T7" fmla="*/ 19 h 118"/>
                  <a:gd name="T8" fmla="*/ 46 w 105"/>
                  <a:gd name="T9" fmla="*/ 3 h 118"/>
                  <a:gd name="T10" fmla="*/ 86 w 105"/>
                  <a:gd name="T11" fmla="*/ 19 h 118"/>
                  <a:gd name="T12" fmla="*/ 102 w 105"/>
                  <a:gd name="T13" fmla="*/ 59 h 118"/>
                  <a:gd name="T14" fmla="*/ 86 w 105"/>
                  <a:gd name="T15" fmla="*/ 99 h 118"/>
                  <a:gd name="T16" fmla="*/ 46 w 105"/>
                  <a:gd name="T17" fmla="*/ 115 h 118"/>
                  <a:gd name="T18" fmla="*/ 46 w 105"/>
                  <a:gd name="T19" fmla="*/ 115 h 118"/>
                  <a:gd name="T20" fmla="*/ 6 w 105"/>
                  <a:gd name="T21" fmla="*/ 99 h 118"/>
                  <a:gd name="T22" fmla="*/ 1 w 105"/>
                  <a:gd name="T23" fmla="*/ 92 h 118"/>
                  <a:gd name="T24" fmla="*/ 0 w 105"/>
                  <a:gd name="T25" fmla="*/ 97 h 118"/>
                  <a:gd name="T26" fmla="*/ 46 w 105"/>
                  <a:gd name="T27" fmla="*/ 118 h 118"/>
                  <a:gd name="T28" fmla="*/ 46 w 105"/>
                  <a:gd name="T29" fmla="*/ 118 h 118"/>
                  <a:gd name="T30" fmla="*/ 105 w 105"/>
                  <a:gd name="T31" fmla="*/ 59 h 118"/>
                  <a:gd name="T32" fmla="*/ 46 w 105"/>
                  <a:gd name="T3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118">
                    <a:moveTo>
                      <a:pt x="46" y="0"/>
                    </a:moveTo>
                    <a:cubicBezTo>
                      <a:pt x="28" y="0"/>
                      <a:pt x="12" y="8"/>
                      <a:pt x="1" y="2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4"/>
                      <a:pt x="4" y="22"/>
                      <a:pt x="6" y="19"/>
                    </a:cubicBezTo>
                    <a:cubicBezTo>
                      <a:pt x="17" y="9"/>
                      <a:pt x="31" y="3"/>
                      <a:pt x="46" y="3"/>
                    </a:cubicBezTo>
                    <a:cubicBezTo>
                      <a:pt x="62" y="3"/>
                      <a:pt x="76" y="9"/>
                      <a:pt x="86" y="19"/>
                    </a:cubicBezTo>
                    <a:cubicBezTo>
                      <a:pt x="96" y="30"/>
                      <a:pt x="102" y="44"/>
                      <a:pt x="102" y="59"/>
                    </a:cubicBezTo>
                    <a:cubicBezTo>
                      <a:pt x="102" y="75"/>
                      <a:pt x="96" y="89"/>
                      <a:pt x="86" y="99"/>
                    </a:cubicBezTo>
                    <a:cubicBezTo>
                      <a:pt x="76" y="109"/>
                      <a:pt x="62" y="115"/>
                      <a:pt x="46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31" y="115"/>
                      <a:pt x="17" y="109"/>
                      <a:pt x="6" y="99"/>
                    </a:cubicBezTo>
                    <a:cubicBezTo>
                      <a:pt x="4" y="97"/>
                      <a:pt x="3" y="95"/>
                      <a:pt x="1" y="92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1" y="110"/>
                      <a:pt x="28" y="118"/>
                      <a:pt x="46" y="118"/>
                    </a:cubicBezTo>
                    <a:cubicBezTo>
                      <a:pt x="46" y="118"/>
                      <a:pt x="46" y="118"/>
                      <a:pt x="46" y="118"/>
                    </a:cubicBezTo>
                    <a:cubicBezTo>
                      <a:pt x="79" y="118"/>
                      <a:pt x="105" y="92"/>
                      <a:pt x="105" y="59"/>
                    </a:cubicBezTo>
                    <a:cubicBezTo>
                      <a:pt x="105" y="26"/>
                      <a:pt x="79" y="0"/>
                      <a:pt x="46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72"/>
              <p:cNvSpPr>
                <a:spLocks noEditPoints="1"/>
              </p:cNvSpPr>
              <p:nvPr/>
            </p:nvSpPr>
            <p:spPr bwMode="auto">
              <a:xfrm>
                <a:off x="9520238" y="2266950"/>
                <a:ext cx="269875" cy="269875"/>
              </a:xfrm>
              <a:custGeom>
                <a:avLst/>
                <a:gdLst>
                  <a:gd name="T0" fmla="*/ 36 w 72"/>
                  <a:gd name="T1" fmla="*/ 57 h 72"/>
                  <a:gd name="T2" fmla="*/ 15 w 72"/>
                  <a:gd name="T3" fmla="*/ 36 h 72"/>
                  <a:gd name="T4" fmla="*/ 36 w 72"/>
                  <a:gd name="T5" fmla="*/ 15 h 72"/>
                  <a:gd name="T6" fmla="*/ 57 w 72"/>
                  <a:gd name="T7" fmla="*/ 36 h 72"/>
                  <a:gd name="T8" fmla="*/ 36 w 72"/>
                  <a:gd name="T9" fmla="*/ 57 h 72"/>
                  <a:gd name="T10" fmla="*/ 36 w 72"/>
                  <a:gd name="T11" fmla="*/ 57 h 72"/>
                  <a:gd name="T12" fmla="*/ 36 w 72"/>
                  <a:gd name="T13" fmla="*/ 0 h 72"/>
                  <a:gd name="T14" fmla="*/ 11 w 72"/>
                  <a:gd name="T15" fmla="*/ 11 h 72"/>
                  <a:gd name="T16" fmla="*/ 0 w 72"/>
                  <a:gd name="T17" fmla="*/ 36 h 72"/>
                  <a:gd name="T18" fmla="*/ 11 w 72"/>
                  <a:gd name="T19" fmla="*/ 62 h 72"/>
                  <a:gd name="T20" fmla="*/ 36 w 72"/>
                  <a:gd name="T21" fmla="*/ 72 h 72"/>
                  <a:gd name="T22" fmla="*/ 36 w 72"/>
                  <a:gd name="T23" fmla="*/ 72 h 72"/>
                  <a:gd name="T24" fmla="*/ 62 w 72"/>
                  <a:gd name="T25" fmla="*/ 62 h 72"/>
                  <a:gd name="T26" fmla="*/ 72 w 72"/>
                  <a:gd name="T27" fmla="*/ 36 h 72"/>
                  <a:gd name="T28" fmla="*/ 62 w 72"/>
                  <a:gd name="T29" fmla="*/ 11 h 72"/>
                  <a:gd name="T30" fmla="*/ 36 w 72"/>
                  <a:gd name="T3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72">
                    <a:moveTo>
                      <a:pt x="36" y="57"/>
                    </a:moveTo>
                    <a:cubicBezTo>
                      <a:pt x="24" y="57"/>
                      <a:pt x="15" y="48"/>
                      <a:pt x="15" y="36"/>
                    </a:cubicBezTo>
                    <a:cubicBezTo>
                      <a:pt x="15" y="24"/>
                      <a:pt x="24" y="15"/>
                      <a:pt x="36" y="15"/>
                    </a:cubicBezTo>
                    <a:cubicBezTo>
                      <a:pt x="48" y="15"/>
                      <a:pt x="57" y="24"/>
                      <a:pt x="57" y="36"/>
                    </a:cubicBezTo>
                    <a:cubicBezTo>
                      <a:pt x="57" y="48"/>
                      <a:pt x="48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moveTo>
                      <a:pt x="36" y="0"/>
                    </a:moveTo>
                    <a:cubicBezTo>
                      <a:pt x="26" y="0"/>
                      <a:pt x="17" y="4"/>
                      <a:pt x="11" y="11"/>
                    </a:cubicBezTo>
                    <a:cubicBezTo>
                      <a:pt x="4" y="17"/>
                      <a:pt x="0" y="26"/>
                      <a:pt x="0" y="36"/>
                    </a:cubicBezTo>
                    <a:cubicBezTo>
                      <a:pt x="0" y="46"/>
                      <a:pt x="4" y="55"/>
                      <a:pt x="11" y="62"/>
                    </a:cubicBezTo>
                    <a:cubicBezTo>
                      <a:pt x="17" y="68"/>
                      <a:pt x="2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6" y="72"/>
                      <a:pt x="55" y="68"/>
                      <a:pt x="62" y="62"/>
                    </a:cubicBezTo>
                    <a:cubicBezTo>
                      <a:pt x="68" y="55"/>
                      <a:pt x="72" y="46"/>
                      <a:pt x="72" y="36"/>
                    </a:cubicBezTo>
                    <a:cubicBezTo>
                      <a:pt x="72" y="26"/>
                      <a:pt x="68" y="17"/>
                      <a:pt x="62" y="11"/>
                    </a:cubicBezTo>
                    <a:cubicBezTo>
                      <a:pt x="55" y="4"/>
                      <a:pt x="46" y="0"/>
                      <a:pt x="3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73"/>
              <p:cNvSpPr>
                <a:spLocks noEditPoints="1"/>
              </p:cNvSpPr>
              <p:nvPr/>
            </p:nvSpPr>
            <p:spPr bwMode="auto">
              <a:xfrm>
                <a:off x="9509125" y="2255838"/>
                <a:ext cx="292100" cy="292100"/>
              </a:xfrm>
              <a:custGeom>
                <a:avLst/>
                <a:gdLst>
                  <a:gd name="T0" fmla="*/ 39 w 78"/>
                  <a:gd name="T1" fmla="*/ 75 h 78"/>
                  <a:gd name="T2" fmla="*/ 39 w 78"/>
                  <a:gd name="T3" fmla="*/ 75 h 78"/>
                  <a:gd name="T4" fmla="*/ 14 w 78"/>
                  <a:gd name="T5" fmla="*/ 65 h 78"/>
                  <a:gd name="T6" fmla="*/ 3 w 78"/>
                  <a:gd name="T7" fmla="*/ 39 h 78"/>
                  <a:gd name="T8" fmla="*/ 14 w 78"/>
                  <a:gd name="T9" fmla="*/ 14 h 78"/>
                  <a:gd name="T10" fmla="*/ 39 w 78"/>
                  <a:gd name="T11" fmla="*/ 3 h 78"/>
                  <a:gd name="T12" fmla="*/ 65 w 78"/>
                  <a:gd name="T13" fmla="*/ 14 h 78"/>
                  <a:gd name="T14" fmla="*/ 75 w 78"/>
                  <a:gd name="T15" fmla="*/ 39 h 78"/>
                  <a:gd name="T16" fmla="*/ 65 w 78"/>
                  <a:gd name="T17" fmla="*/ 65 h 78"/>
                  <a:gd name="T18" fmla="*/ 39 w 78"/>
                  <a:gd name="T19" fmla="*/ 75 h 78"/>
                  <a:gd name="T20" fmla="*/ 39 w 78"/>
                  <a:gd name="T21" fmla="*/ 0 h 78"/>
                  <a:gd name="T22" fmla="*/ 0 w 78"/>
                  <a:gd name="T23" fmla="*/ 39 h 78"/>
                  <a:gd name="T24" fmla="*/ 39 w 78"/>
                  <a:gd name="T25" fmla="*/ 78 h 78"/>
                  <a:gd name="T26" fmla="*/ 39 w 78"/>
                  <a:gd name="T27" fmla="*/ 78 h 78"/>
                  <a:gd name="T28" fmla="*/ 78 w 78"/>
                  <a:gd name="T29" fmla="*/ 39 h 78"/>
                  <a:gd name="T30" fmla="*/ 39 w 78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39" y="75"/>
                    </a:moveTo>
                    <a:cubicBezTo>
                      <a:pt x="39" y="75"/>
                      <a:pt x="39" y="75"/>
                      <a:pt x="39" y="75"/>
                    </a:cubicBezTo>
                    <a:cubicBezTo>
                      <a:pt x="29" y="75"/>
                      <a:pt x="20" y="71"/>
                      <a:pt x="14" y="65"/>
                    </a:cubicBezTo>
                    <a:cubicBezTo>
                      <a:pt x="7" y="58"/>
                      <a:pt x="3" y="49"/>
                      <a:pt x="3" y="39"/>
                    </a:cubicBezTo>
                    <a:cubicBezTo>
                      <a:pt x="3" y="29"/>
                      <a:pt x="7" y="20"/>
                      <a:pt x="14" y="14"/>
                    </a:cubicBezTo>
                    <a:cubicBezTo>
                      <a:pt x="20" y="7"/>
                      <a:pt x="29" y="3"/>
                      <a:pt x="39" y="3"/>
                    </a:cubicBezTo>
                    <a:cubicBezTo>
                      <a:pt x="49" y="3"/>
                      <a:pt x="58" y="7"/>
                      <a:pt x="65" y="14"/>
                    </a:cubicBezTo>
                    <a:cubicBezTo>
                      <a:pt x="71" y="20"/>
                      <a:pt x="75" y="29"/>
                      <a:pt x="75" y="39"/>
                    </a:cubicBezTo>
                    <a:cubicBezTo>
                      <a:pt x="75" y="49"/>
                      <a:pt x="71" y="58"/>
                      <a:pt x="65" y="65"/>
                    </a:cubicBezTo>
                    <a:cubicBezTo>
                      <a:pt x="58" y="71"/>
                      <a:pt x="49" y="75"/>
                      <a:pt x="39" y="75"/>
                    </a:cubicBezTo>
                    <a:moveTo>
                      <a:pt x="39" y="0"/>
                    </a:moveTo>
                    <a:cubicBezTo>
                      <a:pt x="17" y="0"/>
                      <a:pt x="0" y="17"/>
                      <a:pt x="0" y="39"/>
                    </a:cubicBezTo>
                    <a:cubicBezTo>
                      <a:pt x="0" y="61"/>
                      <a:pt x="17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61" y="78"/>
                      <a:pt x="78" y="61"/>
                      <a:pt x="78" y="39"/>
                    </a:cubicBezTo>
                    <a:cubicBezTo>
                      <a:pt x="78" y="17"/>
                      <a:pt x="61" y="0"/>
                      <a:pt x="39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74"/>
              <p:cNvSpPr>
                <a:spLocks/>
              </p:cNvSpPr>
              <p:nvPr/>
            </p:nvSpPr>
            <p:spPr bwMode="auto">
              <a:xfrm>
                <a:off x="9586913" y="2333625"/>
                <a:ext cx="136525" cy="136525"/>
              </a:xfrm>
              <a:custGeom>
                <a:avLst/>
                <a:gdLst>
                  <a:gd name="T0" fmla="*/ 18 w 36"/>
                  <a:gd name="T1" fmla="*/ 0 h 36"/>
                  <a:gd name="T2" fmla="*/ 6 w 36"/>
                  <a:gd name="T3" fmla="*/ 6 h 36"/>
                  <a:gd name="T4" fmla="*/ 0 w 36"/>
                  <a:gd name="T5" fmla="*/ 18 h 36"/>
                  <a:gd name="T6" fmla="*/ 6 w 36"/>
                  <a:gd name="T7" fmla="*/ 31 h 36"/>
                  <a:gd name="T8" fmla="*/ 18 w 36"/>
                  <a:gd name="T9" fmla="*/ 36 h 36"/>
                  <a:gd name="T10" fmla="*/ 18 w 36"/>
                  <a:gd name="T11" fmla="*/ 36 h 36"/>
                  <a:gd name="T12" fmla="*/ 31 w 36"/>
                  <a:gd name="T13" fmla="*/ 31 h 36"/>
                  <a:gd name="T14" fmla="*/ 36 w 36"/>
                  <a:gd name="T15" fmla="*/ 18 h 36"/>
                  <a:gd name="T16" fmla="*/ 31 w 36"/>
                  <a:gd name="T17" fmla="*/ 6 h 36"/>
                  <a:gd name="T18" fmla="*/ 18 w 36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13" y="0"/>
                      <a:pt x="9" y="2"/>
                      <a:pt x="6" y="6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3"/>
                      <a:pt x="2" y="27"/>
                      <a:pt x="6" y="31"/>
                    </a:cubicBezTo>
                    <a:cubicBezTo>
                      <a:pt x="9" y="34"/>
                      <a:pt x="13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23" y="36"/>
                      <a:pt x="27" y="34"/>
                      <a:pt x="31" y="31"/>
                    </a:cubicBezTo>
                    <a:cubicBezTo>
                      <a:pt x="34" y="27"/>
                      <a:pt x="36" y="23"/>
                      <a:pt x="36" y="18"/>
                    </a:cubicBezTo>
                    <a:cubicBezTo>
                      <a:pt x="36" y="13"/>
                      <a:pt x="34" y="9"/>
                      <a:pt x="31" y="6"/>
                    </a:cubicBezTo>
                    <a:cubicBezTo>
                      <a:pt x="27" y="2"/>
                      <a:pt x="23" y="0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75"/>
              <p:cNvSpPr>
                <a:spLocks noEditPoints="1"/>
              </p:cNvSpPr>
              <p:nvPr/>
            </p:nvSpPr>
            <p:spPr bwMode="auto">
              <a:xfrm>
                <a:off x="9575800" y="2322513"/>
                <a:ext cx="158750" cy="158750"/>
              </a:xfrm>
              <a:custGeom>
                <a:avLst/>
                <a:gdLst>
                  <a:gd name="T0" fmla="*/ 21 w 42"/>
                  <a:gd name="T1" fmla="*/ 39 h 42"/>
                  <a:gd name="T2" fmla="*/ 21 w 42"/>
                  <a:gd name="T3" fmla="*/ 39 h 42"/>
                  <a:gd name="T4" fmla="*/ 9 w 42"/>
                  <a:gd name="T5" fmla="*/ 34 h 42"/>
                  <a:gd name="T6" fmla="*/ 3 w 42"/>
                  <a:gd name="T7" fmla="*/ 21 h 42"/>
                  <a:gd name="T8" fmla="*/ 9 w 42"/>
                  <a:gd name="T9" fmla="*/ 9 h 42"/>
                  <a:gd name="T10" fmla="*/ 21 w 42"/>
                  <a:gd name="T11" fmla="*/ 3 h 42"/>
                  <a:gd name="T12" fmla="*/ 34 w 42"/>
                  <a:gd name="T13" fmla="*/ 9 h 42"/>
                  <a:gd name="T14" fmla="*/ 39 w 42"/>
                  <a:gd name="T15" fmla="*/ 21 h 42"/>
                  <a:gd name="T16" fmla="*/ 34 w 42"/>
                  <a:gd name="T17" fmla="*/ 34 h 42"/>
                  <a:gd name="T18" fmla="*/ 21 w 42"/>
                  <a:gd name="T19" fmla="*/ 39 h 42"/>
                  <a:gd name="T20" fmla="*/ 21 w 42"/>
                  <a:gd name="T21" fmla="*/ 0 h 42"/>
                  <a:gd name="T22" fmla="*/ 0 w 42"/>
                  <a:gd name="T23" fmla="*/ 21 h 42"/>
                  <a:gd name="T24" fmla="*/ 21 w 42"/>
                  <a:gd name="T25" fmla="*/ 42 h 42"/>
                  <a:gd name="T26" fmla="*/ 21 w 42"/>
                  <a:gd name="T27" fmla="*/ 42 h 42"/>
                  <a:gd name="T28" fmla="*/ 42 w 42"/>
                  <a:gd name="T29" fmla="*/ 21 h 42"/>
                  <a:gd name="T30" fmla="*/ 21 w 42"/>
                  <a:gd name="T3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2">
                    <a:moveTo>
                      <a:pt x="21" y="39"/>
                    </a:moveTo>
                    <a:cubicBezTo>
                      <a:pt x="21" y="39"/>
                      <a:pt x="21" y="39"/>
                      <a:pt x="21" y="39"/>
                    </a:cubicBezTo>
                    <a:cubicBezTo>
                      <a:pt x="16" y="39"/>
                      <a:pt x="12" y="37"/>
                      <a:pt x="9" y="34"/>
                    </a:cubicBezTo>
                    <a:cubicBezTo>
                      <a:pt x="5" y="30"/>
                      <a:pt x="3" y="26"/>
                      <a:pt x="3" y="21"/>
                    </a:cubicBezTo>
                    <a:cubicBezTo>
                      <a:pt x="3" y="16"/>
                      <a:pt x="5" y="12"/>
                      <a:pt x="9" y="9"/>
                    </a:cubicBezTo>
                    <a:cubicBezTo>
                      <a:pt x="12" y="5"/>
                      <a:pt x="16" y="3"/>
                      <a:pt x="21" y="3"/>
                    </a:cubicBezTo>
                    <a:cubicBezTo>
                      <a:pt x="26" y="3"/>
                      <a:pt x="30" y="5"/>
                      <a:pt x="34" y="9"/>
                    </a:cubicBezTo>
                    <a:cubicBezTo>
                      <a:pt x="37" y="12"/>
                      <a:pt x="39" y="16"/>
                      <a:pt x="39" y="21"/>
                    </a:cubicBezTo>
                    <a:cubicBezTo>
                      <a:pt x="39" y="26"/>
                      <a:pt x="37" y="30"/>
                      <a:pt x="34" y="34"/>
                    </a:cubicBezTo>
                    <a:cubicBezTo>
                      <a:pt x="30" y="37"/>
                      <a:pt x="26" y="39"/>
                      <a:pt x="21" y="39"/>
                    </a:cubicBezTo>
                    <a:moveTo>
                      <a:pt x="21" y="0"/>
                    </a:moveTo>
                    <a:cubicBezTo>
                      <a:pt x="9" y="0"/>
                      <a:pt x="0" y="9"/>
                      <a:pt x="0" y="21"/>
                    </a:cubicBezTo>
                    <a:cubicBezTo>
                      <a:pt x="0" y="33"/>
                      <a:pt x="9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33" y="42"/>
                      <a:pt x="42" y="33"/>
                      <a:pt x="42" y="21"/>
                    </a:cubicBezTo>
                    <a:cubicBezTo>
                      <a:pt x="42" y="9"/>
                      <a:pt x="33" y="0"/>
                      <a:pt x="2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56" name="组合 355"/>
            <p:cNvGrpSpPr/>
            <p:nvPr/>
          </p:nvGrpSpPr>
          <p:grpSpPr>
            <a:xfrm>
              <a:off x="9667433" y="3103952"/>
              <a:ext cx="666750" cy="1633537"/>
              <a:chOff x="9680575" y="3379788"/>
              <a:chExt cx="666750" cy="1633537"/>
            </a:xfrm>
          </p:grpSpPr>
          <p:sp>
            <p:nvSpPr>
              <p:cNvPr id="163" name="Freeform 18"/>
              <p:cNvSpPr>
                <a:spLocks/>
              </p:cNvSpPr>
              <p:nvPr/>
            </p:nvSpPr>
            <p:spPr bwMode="auto">
              <a:xfrm>
                <a:off x="9918700" y="4724400"/>
                <a:ext cx="187325" cy="288925"/>
              </a:xfrm>
              <a:custGeom>
                <a:avLst/>
                <a:gdLst>
                  <a:gd name="T0" fmla="*/ 50 w 50"/>
                  <a:gd name="T1" fmla="*/ 77 h 77"/>
                  <a:gd name="T2" fmla="*/ 0 w 50"/>
                  <a:gd name="T3" fmla="*/ 77 h 77"/>
                  <a:gd name="T4" fmla="*/ 0 w 50"/>
                  <a:gd name="T5" fmla="*/ 20 h 77"/>
                  <a:gd name="T6" fmla="*/ 20 w 50"/>
                  <a:gd name="T7" fmla="*/ 0 h 77"/>
                  <a:gd name="T8" fmla="*/ 30 w 50"/>
                  <a:gd name="T9" fmla="*/ 0 h 77"/>
                  <a:gd name="T10" fmla="*/ 50 w 50"/>
                  <a:gd name="T11" fmla="*/ 20 h 77"/>
                  <a:gd name="T12" fmla="*/ 50 w 50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7">
                    <a:moveTo>
                      <a:pt x="50" y="77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41" y="0"/>
                      <a:pt x="50" y="9"/>
                      <a:pt x="50" y="20"/>
                    </a:cubicBez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9"/>
              <p:cNvSpPr>
                <a:spLocks/>
              </p:cNvSpPr>
              <p:nvPr/>
            </p:nvSpPr>
            <p:spPr bwMode="auto">
              <a:xfrm>
                <a:off x="9996488" y="3943350"/>
                <a:ext cx="30162" cy="720725"/>
              </a:xfrm>
              <a:custGeom>
                <a:avLst/>
                <a:gdLst>
                  <a:gd name="T0" fmla="*/ 0 w 8"/>
                  <a:gd name="T1" fmla="*/ 4 h 192"/>
                  <a:gd name="T2" fmla="*/ 0 w 8"/>
                  <a:gd name="T3" fmla="*/ 188 h 192"/>
                  <a:gd name="T4" fmla="*/ 4 w 8"/>
                  <a:gd name="T5" fmla="*/ 192 h 192"/>
                  <a:gd name="T6" fmla="*/ 8 w 8"/>
                  <a:gd name="T7" fmla="*/ 188 h 192"/>
                  <a:gd name="T8" fmla="*/ 8 w 8"/>
                  <a:gd name="T9" fmla="*/ 4 h 192"/>
                  <a:gd name="T10" fmla="*/ 4 w 8"/>
                  <a:gd name="T11" fmla="*/ 0 h 192"/>
                  <a:gd name="T12" fmla="*/ 0 w 8"/>
                  <a:gd name="T13" fmla="*/ 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92">
                    <a:moveTo>
                      <a:pt x="0" y="4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90"/>
                      <a:pt x="2" y="192"/>
                      <a:pt x="4" y="192"/>
                    </a:cubicBezTo>
                    <a:cubicBezTo>
                      <a:pt x="6" y="192"/>
                      <a:pt x="8" y="190"/>
                      <a:pt x="8" y="18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20"/>
              <p:cNvSpPr>
                <a:spLocks/>
              </p:cNvSpPr>
              <p:nvPr/>
            </p:nvSpPr>
            <p:spPr bwMode="auto">
              <a:xfrm>
                <a:off x="9910763" y="4608513"/>
                <a:ext cx="203200" cy="101600"/>
              </a:xfrm>
              <a:custGeom>
                <a:avLst/>
                <a:gdLst>
                  <a:gd name="T0" fmla="*/ 0 w 54"/>
                  <a:gd name="T1" fmla="*/ 27 h 27"/>
                  <a:gd name="T2" fmla="*/ 27 w 54"/>
                  <a:gd name="T3" fmla="*/ 0 h 27"/>
                  <a:gd name="T4" fmla="*/ 54 w 54"/>
                  <a:gd name="T5" fmla="*/ 27 h 27"/>
                  <a:gd name="T6" fmla="*/ 0 w 5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0" y="27"/>
                    </a:moveTo>
                    <a:cubicBezTo>
                      <a:pt x="0" y="12"/>
                      <a:pt x="12" y="0"/>
                      <a:pt x="27" y="0"/>
                    </a:cubicBezTo>
                    <a:cubicBezTo>
                      <a:pt x="42" y="0"/>
                      <a:pt x="54" y="12"/>
                      <a:pt x="54" y="27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Rectangle 21"/>
              <p:cNvSpPr>
                <a:spLocks noChangeArrowheads="1"/>
              </p:cNvSpPr>
              <p:nvPr/>
            </p:nvSpPr>
            <p:spPr bwMode="auto">
              <a:xfrm>
                <a:off x="9902825" y="4683125"/>
                <a:ext cx="222250" cy="49212"/>
              </a:xfrm>
              <a:prstGeom prst="rect">
                <a:avLst/>
              </a:pr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Oval 22"/>
              <p:cNvSpPr>
                <a:spLocks noChangeArrowheads="1"/>
              </p:cNvSpPr>
              <p:nvPr/>
            </p:nvSpPr>
            <p:spPr bwMode="auto">
              <a:xfrm>
                <a:off x="9944100" y="4062413"/>
                <a:ext cx="134937" cy="136525"/>
              </a:xfrm>
              <a:prstGeom prst="ellipse">
                <a:avLst/>
              </a:pr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Rectangle 23"/>
              <p:cNvSpPr>
                <a:spLocks noChangeArrowheads="1"/>
              </p:cNvSpPr>
              <p:nvPr/>
            </p:nvSpPr>
            <p:spPr bwMode="auto">
              <a:xfrm>
                <a:off x="9839325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4"/>
              <p:cNvSpPr>
                <a:spLocks/>
              </p:cNvSpPr>
              <p:nvPr/>
            </p:nvSpPr>
            <p:spPr bwMode="auto">
              <a:xfrm>
                <a:off x="9839325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Rectangle 25"/>
              <p:cNvSpPr>
                <a:spLocks noChangeArrowheads="1"/>
              </p:cNvSpPr>
              <p:nvPr/>
            </p:nvSpPr>
            <p:spPr bwMode="auto">
              <a:xfrm>
                <a:off x="9869488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26"/>
              <p:cNvSpPr>
                <a:spLocks/>
              </p:cNvSpPr>
              <p:nvPr/>
            </p:nvSpPr>
            <p:spPr bwMode="auto">
              <a:xfrm>
                <a:off x="9869488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27"/>
              <p:cNvSpPr>
                <a:spLocks noChangeArrowheads="1"/>
              </p:cNvSpPr>
              <p:nvPr/>
            </p:nvSpPr>
            <p:spPr bwMode="auto">
              <a:xfrm>
                <a:off x="9899650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28"/>
              <p:cNvSpPr>
                <a:spLocks/>
              </p:cNvSpPr>
              <p:nvPr/>
            </p:nvSpPr>
            <p:spPr bwMode="auto">
              <a:xfrm>
                <a:off x="9899650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Rectangle 29"/>
              <p:cNvSpPr>
                <a:spLocks noChangeArrowheads="1"/>
              </p:cNvSpPr>
              <p:nvPr/>
            </p:nvSpPr>
            <p:spPr bwMode="auto">
              <a:xfrm>
                <a:off x="9929813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0"/>
              <p:cNvSpPr>
                <a:spLocks/>
              </p:cNvSpPr>
              <p:nvPr/>
            </p:nvSpPr>
            <p:spPr bwMode="auto">
              <a:xfrm>
                <a:off x="9929813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Rectangle 31"/>
              <p:cNvSpPr>
                <a:spLocks noChangeArrowheads="1"/>
              </p:cNvSpPr>
              <p:nvPr/>
            </p:nvSpPr>
            <p:spPr bwMode="auto">
              <a:xfrm>
                <a:off x="9959975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2"/>
              <p:cNvSpPr>
                <a:spLocks/>
              </p:cNvSpPr>
              <p:nvPr/>
            </p:nvSpPr>
            <p:spPr bwMode="auto">
              <a:xfrm>
                <a:off x="9959975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Rectangle 33"/>
              <p:cNvSpPr>
                <a:spLocks noChangeArrowheads="1"/>
              </p:cNvSpPr>
              <p:nvPr/>
            </p:nvSpPr>
            <p:spPr bwMode="auto">
              <a:xfrm>
                <a:off x="9990138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34"/>
              <p:cNvSpPr>
                <a:spLocks/>
              </p:cNvSpPr>
              <p:nvPr/>
            </p:nvSpPr>
            <p:spPr bwMode="auto">
              <a:xfrm>
                <a:off x="9990138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Rectangle 35"/>
              <p:cNvSpPr>
                <a:spLocks noChangeArrowheads="1"/>
              </p:cNvSpPr>
              <p:nvPr/>
            </p:nvSpPr>
            <p:spPr bwMode="auto">
              <a:xfrm>
                <a:off x="10020300" y="3495675"/>
                <a:ext cx="14287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6"/>
              <p:cNvSpPr>
                <a:spLocks/>
              </p:cNvSpPr>
              <p:nvPr/>
            </p:nvSpPr>
            <p:spPr bwMode="auto">
              <a:xfrm>
                <a:off x="10020300" y="3495675"/>
                <a:ext cx="14287" cy="465137"/>
              </a:xfrm>
              <a:custGeom>
                <a:avLst/>
                <a:gdLst>
                  <a:gd name="T0" fmla="*/ 0 w 9"/>
                  <a:gd name="T1" fmla="*/ 0 h 293"/>
                  <a:gd name="T2" fmla="*/ 0 w 9"/>
                  <a:gd name="T3" fmla="*/ 293 h 293"/>
                  <a:gd name="T4" fmla="*/ 9 w 9"/>
                  <a:gd name="T5" fmla="*/ 293 h 293"/>
                  <a:gd name="T6" fmla="*/ 9 w 9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3">
                    <a:moveTo>
                      <a:pt x="0" y="0"/>
                    </a:moveTo>
                    <a:lnTo>
                      <a:pt x="0" y="293"/>
                    </a:lnTo>
                    <a:lnTo>
                      <a:pt x="9" y="293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Rectangle 37"/>
              <p:cNvSpPr>
                <a:spLocks noChangeArrowheads="1"/>
              </p:cNvSpPr>
              <p:nvPr/>
            </p:nvSpPr>
            <p:spPr bwMode="auto">
              <a:xfrm>
                <a:off x="10050463" y="3495675"/>
                <a:ext cx="14287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38"/>
              <p:cNvSpPr>
                <a:spLocks/>
              </p:cNvSpPr>
              <p:nvPr/>
            </p:nvSpPr>
            <p:spPr bwMode="auto">
              <a:xfrm>
                <a:off x="10050463" y="3495675"/>
                <a:ext cx="14287" cy="465137"/>
              </a:xfrm>
              <a:custGeom>
                <a:avLst/>
                <a:gdLst>
                  <a:gd name="T0" fmla="*/ 0 w 9"/>
                  <a:gd name="T1" fmla="*/ 0 h 293"/>
                  <a:gd name="T2" fmla="*/ 0 w 9"/>
                  <a:gd name="T3" fmla="*/ 293 h 293"/>
                  <a:gd name="T4" fmla="*/ 9 w 9"/>
                  <a:gd name="T5" fmla="*/ 293 h 293"/>
                  <a:gd name="T6" fmla="*/ 9 w 9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3">
                    <a:moveTo>
                      <a:pt x="0" y="0"/>
                    </a:moveTo>
                    <a:lnTo>
                      <a:pt x="0" y="293"/>
                    </a:lnTo>
                    <a:lnTo>
                      <a:pt x="9" y="293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Rectangle 39"/>
              <p:cNvSpPr>
                <a:spLocks noChangeArrowheads="1"/>
              </p:cNvSpPr>
              <p:nvPr/>
            </p:nvSpPr>
            <p:spPr bwMode="auto">
              <a:xfrm>
                <a:off x="10079038" y="3495675"/>
                <a:ext cx="15875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0"/>
              <p:cNvSpPr>
                <a:spLocks/>
              </p:cNvSpPr>
              <p:nvPr/>
            </p:nvSpPr>
            <p:spPr bwMode="auto">
              <a:xfrm>
                <a:off x="10079038" y="3495675"/>
                <a:ext cx="15875" cy="465137"/>
              </a:xfrm>
              <a:custGeom>
                <a:avLst/>
                <a:gdLst>
                  <a:gd name="T0" fmla="*/ 0 w 10"/>
                  <a:gd name="T1" fmla="*/ 0 h 293"/>
                  <a:gd name="T2" fmla="*/ 0 w 10"/>
                  <a:gd name="T3" fmla="*/ 293 h 293"/>
                  <a:gd name="T4" fmla="*/ 10 w 10"/>
                  <a:gd name="T5" fmla="*/ 293 h 293"/>
                  <a:gd name="T6" fmla="*/ 10 w 10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0" y="29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Rectangle 41"/>
              <p:cNvSpPr>
                <a:spLocks noChangeArrowheads="1"/>
              </p:cNvSpPr>
              <p:nvPr/>
            </p:nvSpPr>
            <p:spPr bwMode="auto">
              <a:xfrm>
                <a:off x="10109200" y="3495675"/>
                <a:ext cx="15875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2"/>
              <p:cNvSpPr>
                <a:spLocks/>
              </p:cNvSpPr>
              <p:nvPr/>
            </p:nvSpPr>
            <p:spPr bwMode="auto">
              <a:xfrm>
                <a:off x="10109200" y="3495675"/>
                <a:ext cx="15875" cy="465137"/>
              </a:xfrm>
              <a:custGeom>
                <a:avLst/>
                <a:gdLst>
                  <a:gd name="T0" fmla="*/ 0 w 10"/>
                  <a:gd name="T1" fmla="*/ 0 h 293"/>
                  <a:gd name="T2" fmla="*/ 0 w 10"/>
                  <a:gd name="T3" fmla="*/ 293 h 293"/>
                  <a:gd name="T4" fmla="*/ 10 w 10"/>
                  <a:gd name="T5" fmla="*/ 293 h 293"/>
                  <a:gd name="T6" fmla="*/ 10 w 10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0" y="29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Rectangle 43"/>
              <p:cNvSpPr>
                <a:spLocks noChangeArrowheads="1"/>
              </p:cNvSpPr>
              <p:nvPr/>
            </p:nvSpPr>
            <p:spPr bwMode="auto">
              <a:xfrm>
                <a:off x="10139363" y="3495675"/>
                <a:ext cx="15875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44"/>
              <p:cNvSpPr>
                <a:spLocks/>
              </p:cNvSpPr>
              <p:nvPr/>
            </p:nvSpPr>
            <p:spPr bwMode="auto">
              <a:xfrm>
                <a:off x="10139363" y="3495675"/>
                <a:ext cx="15875" cy="465137"/>
              </a:xfrm>
              <a:custGeom>
                <a:avLst/>
                <a:gdLst>
                  <a:gd name="T0" fmla="*/ 0 w 10"/>
                  <a:gd name="T1" fmla="*/ 0 h 293"/>
                  <a:gd name="T2" fmla="*/ 0 w 10"/>
                  <a:gd name="T3" fmla="*/ 293 h 293"/>
                  <a:gd name="T4" fmla="*/ 10 w 10"/>
                  <a:gd name="T5" fmla="*/ 293 h 293"/>
                  <a:gd name="T6" fmla="*/ 10 w 10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0" y="29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Rectangle 45"/>
              <p:cNvSpPr>
                <a:spLocks noChangeArrowheads="1"/>
              </p:cNvSpPr>
              <p:nvPr/>
            </p:nvSpPr>
            <p:spPr bwMode="auto">
              <a:xfrm>
                <a:off x="10169525" y="3495675"/>
                <a:ext cx="15875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6"/>
              <p:cNvSpPr>
                <a:spLocks/>
              </p:cNvSpPr>
              <p:nvPr/>
            </p:nvSpPr>
            <p:spPr bwMode="auto">
              <a:xfrm>
                <a:off x="10169525" y="3495675"/>
                <a:ext cx="15875" cy="465137"/>
              </a:xfrm>
              <a:custGeom>
                <a:avLst/>
                <a:gdLst>
                  <a:gd name="T0" fmla="*/ 0 w 10"/>
                  <a:gd name="T1" fmla="*/ 0 h 293"/>
                  <a:gd name="T2" fmla="*/ 0 w 10"/>
                  <a:gd name="T3" fmla="*/ 293 h 293"/>
                  <a:gd name="T4" fmla="*/ 10 w 10"/>
                  <a:gd name="T5" fmla="*/ 293 h 293"/>
                  <a:gd name="T6" fmla="*/ 10 w 10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0" y="29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51"/>
              <p:cNvSpPr>
                <a:spLocks/>
              </p:cNvSpPr>
              <p:nvPr/>
            </p:nvSpPr>
            <p:spPr bwMode="auto">
              <a:xfrm>
                <a:off x="9680575" y="3379788"/>
                <a:ext cx="666750" cy="206375"/>
              </a:xfrm>
              <a:custGeom>
                <a:avLst/>
                <a:gdLst>
                  <a:gd name="T0" fmla="*/ 122 w 177"/>
                  <a:gd name="T1" fmla="*/ 55 h 55"/>
                  <a:gd name="T2" fmla="*/ 54 w 177"/>
                  <a:gd name="T3" fmla="*/ 55 h 55"/>
                  <a:gd name="T4" fmla="*/ 0 w 177"/>
                  <a:gd name="T5" fmla="*/ 0 h 55"/>
                  <a:gd name="T6" fmla="*/ 177 w 177"/>
                  <a:gd name="T7" fmla="*/ 0 h 55"/>
                  <a:gd name="T8" fmla="*/ 122 w 177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55">
                    <a:moveTo>
                      <a:pt x="122" y="55"/>
                    </a:moveTo>
                    <a:cubicBezTo>
                      <a:pt x="54" y="55"/>
                      <a:pt x="54" y="55"/>
                      <a:pt x="54" y="55"/>
                    </a:cubicBezTo>
                    <a:cubicBezTo>
                      <a:pt x="24" y="55"/>
                      <a:pt x="0" y="30"/>
                      <a:pt x="0" y="0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77" y="30"/>
                      <a:pt x="152" y="55"/>
                      <a:pt x="122" y="55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76"/>
              <p:cNvSpPr>
                <a:spLocks/>
              </p:cNvSpPr>
              <p:nvPr/>
            </p:nvSpPr>
            <p:spPr bwMode="auto">
              <a:xfrm>
                <a:off x="9993313" y="4383088"/>
                <a:ext cx="157162" cy="157162"/>
              </a:xfrm>
              <a:custGeom>
                <a:avLst/>
                <a:gdLst>
                  <a:gd name="T0" fmla="*/ 34 w 42"/>
                  <a:gd name="T1" fmla="*/ 34 h 42"/>
                  <a:gd name="T2" fmla="*/ 31 w 42"/>
                  <a:gd name="T3" fmla="*/ 32 h 42"/>
                  <a:gd name="T4" fmla="*/ 25 w 42"/>
                  <a:gd name="T5" fmla="*/ 34 h 42"/>
                  <a:gd name="T6" fmla="*/ 18 w 42"/>
                  <a:gd name="T7" fmla="*/ 32 h 42"/>
                  <a:gd name="T8" fmla="*/ 17 w 42"/>
                  <a:gd name="T9" fmla="*/ 30 h 42"/>
                  <a:gd name="T10" fmla="*/ 14 w 42"/>
                  <a:gd name="T11" fmla="*/ 22 h 42"/>
                  <a:gd name="T12" fmla="*/ 9 w 42"/>
                  <a:gd name="T13" fmla="*/ 10 h 42"/>
                  <a:gd name="T14" fmla="*/ 8 w 42"/>
                  <a:gd name="T15" fmla="*/ 5 h 42"/>
                  <a:gd name="T16" fmla="*/ 8 w 42"/>
                  <a:gd name="T17" fmla="*/ 3 h 42"/>
                  <a:gd name="T18" fmla="*/ 4 w 42"/>
                  <a:gd name="T19" fmla="*/ 4 h 42"/>
                  <a:gd name="T20" fmla="*/ 3 w 42"/>
                  <a:gd name="T21" fmla="*/ 8 h 42"/>
                  <a:gd name="T22" fmla="*/ 4 w 42"/>
                  <a:gd name="T23" fmla="*/ 8 h 42"/>
                  <a:gd name="T24" fmla="*/ 18 w 42"/>
                  <a:gd name="T25" fmla="*/ 13 h 42"/>
                  <a:gd name="T26" fmla="*/ 27 w 42"/>
                  <a:gd name="T27" fmla="*/ 16 h 42"/>
                  <a:gd name="T28" fmla="*/ 31 w 42"/>
                  <a:gd name="T29" fmla="*/ 18 h 42"/>
                  <a:gd name="T30" fmla="*/ 34 w 42"/>
                  <a:gd name="T31" fmla="*/ 25 h 42"/>
                  <a:gd name="T32" fmla="*/ 31 w 42"/>
                  <a:gd name="T33" fmla="*/ 32 h 42"/>
                  <a:gd name="T34" fmla="*/ 34 w 42"/>
                  <a:gd name="T35" fmla="*/ 34 h 42"/>
                  <a:gd name="T36" fmla="*/ 37 w 42"/>
                  <a:gd name="T37" fmla="*/ 37 h 42"/>
                  <a:gd name="T38" fmla="*/ 42 w 42"/>
                  <a:gd name="T39" fmla="*/ 25 h 42"/>
                  <a:gd name="T40" fmla="*/ 37 w 42"/>
                  <a:gd name="T41" fmla="*/ 13 h 42"/>
                  <a:gd name="T42" fmla="*/ 33 w 42"/>
                  <a:gd name="T43" fmla="*/ 10 h 42"/>
                  <a:gd name="T44" fmla="*/ 25 w 42"/>
                  <a:gd name="T45" fmla="*/ 6 h 42"/>
                  <a:gd name="T46" fmla="*/ 5 w 42"/>
                  <a:gd name="T47" fmla="*/ 0 h 42"/>
                  <a:gd name="T48" fmla="*/ 1 w 42"/>
                  <a:gd name="T49" fmla="*/ 1 h 42"/>
                  <a:gd name="T50" fmla="*/ 0 w 42"/>
                  <a:gd name="T51" fmla="*/ 5 h 42"/>
                  <a:gd name="T52" fmla="*/ 4 w 42"/>
                  <a:gd name="T53" fmla="*/ 19 h 42"/>
                  <a:gd name="T54" fmla="*/ 8 w 42"/>
                  <a:gd name="T55" fmla="*/ 29 h 42"/>
                  <a:gd name="T56" fmla="*/ 10 w 42"/>
                  <a:gd name="T57" fmla="*/ 34 h 42"/>
                  <a:gd name="T58" fmla="*/ 13 w 42"/>
                  <a:gd name="T59" fmla="*/ 37 h 42"/>
                  <a:gd name="T60" fmla="*/ 25 w 42"/>
                  <a:gd name="T61" fmla="*/ 42 h 42"/>
                  <a:gd name="T62" fmla="*/ 37 w 42"/>
                  <a:gd name="T63" fmla="*/ 37 h 42"/>
                  <a:gd name="T64" fmla="*/ 34 w 42"/>
                  <a:gd name="T65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34" y="34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3"/>
                      <a:pt x="27" y="34"/>
                      <a:pt x="25" y="34"/>
                    </a:cubicBezTo>
                    <a:cubicBezTo>
                      <a:pt x="22" y="34"/>
                      <a:pt x="20" y="33"/>
                      <a:pt x="18" y="32"/>
                    </a:cubicBezTo>
                    <a:cubicBezTo>
                      <a:pt x="18" y="31"/>
                      <a:pt x="17" y="31"/>
                      <a:pt x="17" y="30"/>
                    </a:cubicBezTo>
                    <a:cubicBezTo>
                      <a:pt x="16" y="28"/>
                      <a:pt x="15" y="25"/>
                      <a:pt x="14" y="22"/>
                    </a:cubicBezTo>
                    <a:cubicBezTo>
                      <a:pt x="12" y="18"/>
                      <a:pt x="11" y="13"/>
                      <a:pt x="9" y="10"/>
                    </a:cubicBezTo>
                    <a:cubicBezTo>
                      <a:pt x="9" y="8"/>
                      <a:pt x="9" y="6"/>
                      <a:pt x="8" y="5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6" y="9"/>
                      <a:pt x="12" y="11"/>
                      <a:pt x="18" y="13"/>
                    </a:cubicBezTo>
                    <a:cubicBezTo>
                      <a:pt x="21" y="14"/>
                      <a:pt x="24" y="15"/>
                      <a:pt x="27" y="16"/>
                    </a:cubicBezTo>
                    <a:cubicBezTo>
                      <a:pt x="29" y="17"/>
                      <a:pt x="31" y="18"/>
                      <a:pt x="31" y="18"/>
                    </a:cubicBezTo>
                    <a:cubicBezTo>
                      <a:pt x="33" y="20"/>
                      <a:pt x="34" y="23"/>
                      <a:pt x="34" y="25"/>
                    </a:cubicBezTo>
                    <a:cubicBezTo>
                      <a:pt x="34" y="27"/>
                      <a:pt x="33" y="30"/>
                      <a:pt x="31" y="32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40" y="34"/>
                      <a:pt x="42" y="29"/>
                      <a:pt x="42" y="25"/>
                    </a:cubicBezTo>
                    <a:cubicBezTo>
                      <a:pt x="42" y="21"/>
                      <a:pt x="40" y="16"/>
                      <a:pt x="37" y="13"/>
                    </a:cubicBezTo>
                    <a:cubicBezTo>
                      <a:pt x="36" y="12"/>
                      <a:pt x="35" y="11"/>
                      <a:pt x="33" y="10"/>
                    </a:cubicBezTo>
                    <a:cubicBezTo>
                      <a:pt x="31" y="9"/>
                      <a:pt x="28" y="8"/>
                      <a:pt x="25" y="6"/>
                    </a:cubicBezTo>
                    <a:cubicBezTo>
                      <a:pt x="16" y="3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2" y="11"/>
                      <a:pt x="4" y="19"/>
                    </a:cubicBezTo>
                    <a:cubicBezTo>
                      <a:pt x="5" y="22"/>
                      <a:pt x="6" y="26"/>
                      <a:pt x="8" y="29"/>
                    </a:cubicBezTo>
                    <a:cubicBezTo>
                      <a:pt x="8" y="31"/>
                      <a:pt x="9" y="32"/>
                      <a:pt x="10" y="34"/>
                    </a:cubicBezTo>
                    <a:cubicBezTo>
                      <a:pt x="11" y="35"/>
                      <a:pt x="11" y="36"/>
                      <a:pt x="13" y="37"/>
                    </a:cubicBezTo>
                    <a:cubicBezTo>
                      <a:pt x="16" y="41"/>
                      <a:pt x="20" y="42"/>
                      <a:pt x="25" y="42"/>
                    </a:cubicBezTo>
                    <a:cubicBezTo>
                      <a:pt x="29" y="42"/>
                      <a:pt x="34" y="41"/>
                      <a:pt x="37" y="37"/>
                    </a:cubicBez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77"/>
              <p:cNvSpPr>
                <a:spLocks/>
              </p:cNvSpPr>
              <p:nvPr/>
            </p:nvSpPr>
            <p:spPr bwMode="auto">
              <a:xfrm>
                <a:off x="9872663" y="4265613"/>
                <a:ext cx="161925" cy="158750"/>
              </a:xfrm>
              <a:custGeom>
                <a:avLst/>
                <a:gdLst>
                  <a:gd name="T0" fmla="*/ 8 w 43"/>
                  <a:gd name="T1" fmla="*/ 8 h 42"/>
                  <a:gd name="T2" fmla="*/ 11 w 43"/>
                  <a:gd name="T3" fmla="*/ 10 h 42"/>
                  <a:gd name="T4" fmla="*/ 18 w 43"/>
                  <a:gd name="T5" fmla="*/ 8 h 42"/>
                  <a:gd name="T6" fmla="*/ 24 w 43"/>
                  <a:gd name="T7" fmla="*/ 10 h 42"/>
                  <a:gd name="T8" fmla="*/ 26 w 43"/>
                  <a:gd name="T9" fmla="*/ 12 h 42"/>
                  <a:gd name="T10" fmla="*/ 29 w 43"/>
                  <a:gd name="T11" fmla="*/ 19 h 42"/>
                  <a:gd name="T12" fmla="*/ 33 w 43"/>
                  <a:gd name="T13" fmla="*/ 32 h 42"/>
                  <a:gd name="T14" fmla="*/ 34 w 43"/>
                  <a:gd name="T15" fmla="*/ 37 h 42"/>
                  <a:gd name="T16" fmla="*/ 35 w 43"/>
                  <a:gd name="T17" fmla="*/ 39 h 42"/>
                  <a:gd name="T18" fmla="*/ 39 w 43"/>
                  <a:gd name="T19" fmla="*/ 38 h 42"/>
                  <a:gd name="T20" fmla="*/ 39 w 43"/>
                  <a:gd name="T21" fmla="*/ 34 h 42"/>
                  <a:gd name="T22" fmla="*/ 38 w 43"/>
                  <a:gd name="T23" fmla="*/ 34 h 42"/>
                  <a:gd name="T24" fmla="*/ 24 w 43"/>
                  <a:gd name="T25" fmla="*/ 29 h 42"/>
                  <a:gd name="T26" fmla="*/ 16 w 43"/>
                  <a:gd name="T27" fmla="*/ 26 h 42"/>
                  <a:gd name="T28" fmla="*/ 11 w 43"/>
                  <a:gd name="T29" fmla="*/ 24 h 42"/>
                  <a:gd name="T30" fmla="*/ 8 w 43"/>
                  <a:gd name="T31" fmla="*/ 17 h 42"/>
                  <a:gd name="T32" fmla="*/ 11 w 43"/>
                  <a:gd name="T33" fmla="*/ 10 h 42"/>
                  <a:gd name="T34" fmla="*/ 8 w 43"/>
                  <a:gd name="T35" fmla="*/ 8 h 42"/>
                  <a:gd name="T36" fmla="*/ 5 w 43"/>
                  <a:gd name="T37" fmla="*/ 5 h 42"/>
                  <a:gd name="T38" fmla="*/ 0 w 43"/>
                  <a:gd name="T39" fmla="*/ 17 h 42"/>
                  <a:gd name="T40" fmla="*/ 5 w 43"/>
                  <a:gd name="T41" fmla="*/ 29 h 42"/>
                  <a:gd name="T42" fmla="*/ 9 w 43"/>
                  <a:gd name="T43" fmla="*/ 32 h 42"/>
                  <a:gd name="T44" fmla="*/ 17 w 43"/>
                  <a:gd name="T45" fmla="*/ 36 h 42"/>
                  <a:gd name="T46" fmla="*/ 38 w 43"/>
                  <a:gd name="T47" fmla="*/ 42 h 42"/>
                  <a:gd name="T48" fmla="*/ 41 w 43"/>
                  <a:gd name="T49" fmla="*/ 41 h 42"/>
                  <a:gd name="T50" fmla="*/ 42 w 43"/>
                  <a:gd name="T51" fmla="*/ 37 h 42"/>
                  <a:gd name="T52" fmla="*/ 39 w 43"/>
                  <a:gd name="T53" fmla="*/ 23 h 42"/>
                  <a:gd name="T54" fmla="*/ 35 w 43"/>
                  <a:gd name="T55" fmla="*/ 13 h 42"/>
                  <a:gd name="T56" fmla="*/ 33 w 43"/>
                  <a:gd name="T57" fmla="*/ 8 h 42"/>
                  <a:gd name="T58" fmla="*/ 30 w 43"/>
                  <a:gd name="T59" fmla="*/ 5 h 42"/>
                  <a:gd name="T60" fmla="*/ 18 w 43"/>
                  <a:gd name="T61" fmla="*/ 0 h 42"/>
                  <a:gd name="T62" fmla="*/ 5 w 43"/>
                  <a:gd name="T63" fmla="*/ 5 h 42"/>
                  <a:gd name="T64" fmla="*/ 8 w 43"/>
                  <a:gd name="T6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2">
                    <a:moveTo>
                      <a:pt x="8" y="8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3" y="8"/>
                      <a:pt x="15" y="8"/>
                      <a:pt x="18" y="8"/>
                    </a:cubicBezTo>
                    <a:cubicBezTo>
                      <a:pt x="20" y="8"/>
                      <a:pt x="22" y="8"/>
                      <a:pt x="24" y="10"/>
                    </a:cubicBezTo>
                    <a:cubicBezTo>
                      <a:pt x="25" y="11"/>
                      <a:pt x="25" y="11"/>
                      <a:pt x="26" y="12"/>
                    </a:cubicBezTo>
                    <a:cubicBezTo>
                      <a:pt x="27" y="14"/>
                      <a:pt x="28" y="17"/>
                      <a:pt x="29" y="19"/>
                    </a:cubicBezTo>
                    <a:cubicBezTo>
                      <a:pt x="30" y="24"/>
                      <a:pt x="32" y="29"/>
                      <a:pt x="33" y="32"/>
                    </a:cubicBezTo>
                    <a:cubicBezTo>
                      <a:pt x="33" y="34"/>
                      <a:pt x="34" y="36"/>
                      <a:pt x="34" y="37"/>
                    </a:cubicBezTo>
                    <a:cubicBezTo>
                      <a:pt x="35" y="38"/>
                      <a:pt x="35" y="39"/>
                      <a:pt x="35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8" y="34"/>
                    </a:cubicBezTo>
                    <a:cubicBezTo>
                      <a:pt x="36" y="33"/>
                      <a:pt x="30" y="31"/>
                      <a:pt x="24" y="29"/>
                    </a:cubicBezTo>
                    <a:cubicBezTo>
                      <a:pt x="21" y="28"/>
                      <a:pt x="18" y="27"/>
                      <a:pt x="16" y="26"/>
                    </a:cubicBezTo>
                    <a:cubicBezTo>
                      <a:pt x="13" y="25"/>
                      <a:pt x="11" y="24"/>
                      <a:pt x="11" y="24"/>
                    </a:cubicBezTo>
                    <a:cubicBezTo>
                      <a:pt x="9" y="22"/>
                      <a:pt x="8" y="19"/>
                      <a:pt x="8" y="17"/>
                    </a:cubicBezTo>
                    <a:cubicBezTo>
                      <a:pt x="8" y="15"/>
                      <a:pt x="9" y="12"/>
                      <a:pt x="11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" y="8"/>
                      <a:pt x="0" y="13"/>
                      <a:pt x="0" y="17"/>
                    </a:cubicBezTo>
                    <a:cubicBezTo>
                      <a:pt x="0" y="21"/>
                      <a:pt x="2" y="26"/>
                      <a:pt x="5" y="29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1" y="33"/>
                      <a:pt x="14" y="34"/>
                      <a:pt x="17" y="36"/>
                    </a:cubicBezTo>
                    <a:cubicBezTo>
                      <a:pt x="27" y="39"/>
                      <a:pt x="37" y="42"/>
                      <a:pt x="38" y="42"/>
                    </a:cubicBezTo>
                    <a:cubicBezTo>
                      <a:pt x="39" y="42"/>
                      <a:pt x="40" y="42"/>
                      <a:pt x="41" y="41"/>
                    </a:cubicBezTo>
                    <a:cubicBezTo>
                      <a:pt x="42" y="40"/>
                      <a:pt x="43" y="38"/>
                      <a:pt x="42" y="37"/>
                    </a:cubicBezTo>
                    <a:cubicBezTo>
                      <a:pt x="42" y="37"/>
                      <a:pt x="41" y="30"/>
                      <a:pt x="39" y="23"/>
                    </a:cubicBezTo>
                    <a:cubicBezTo>
                      <a:pt x="37" y="20"/>
                      <a:pt x="36" y="16"/>
                      <a:pt x="35" y="13"/>
                    </a:cubicBezTo>
                    <a:cubicBezTo>
                      <a:pt x="34" y="11"/>
                      <a:pt x="33" y="10"/>
                      <a:pt x="33" y="8"/>
                    </a:cubicBezTo>
                    <a:cubicBezTo>
                      <a:pt x="32" y="7"/>
                      <a:pt x="31" y="6"/>
                      <a:pt x="30" y="5"/>
                    </a:cubicBezTo>
                    <a:cubicBezTo>
                      <a:pt x="27" y="1"/>
                      <a:pt x="22" y="0"/>
                      <a:pt x="18" y="0"/>
                    </a:cubicBezTo>
                    <a:cubicBezTo>
                      <a:pt x="13" y="0"/>
                      <a:pt x="9" y="1"/>
                      <a:pt x="5" y="5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78"/>
              <p:cNvSpPr>
                <a:spLocks/>
              </p:cNvSpPr>
              <p:nvPr/>
            </p:nvSpPr>
            <p:spPr bwMode="auto">
              <a:xfrm>
                <a:off x="9872663" y="4383088"/>
                <a:ext cx="161925" cy="157162"/>
              </a:xfrm>
              <a:custGeom>
                <a:avLst/>
                <a:gdLst>
                  <a:gd name="T0" fmla="*/ 8 w 43"/>
                  <a:gd name="T1" fmla="*/ 34 h 42"/>
                  <a:gd name="T2" fmla="*/ 11 w 43"/>
                  <a:gd name="T3" fmla="*/ 32 h 42"/>
                  <a:gd name="T4" fmla="*/ 8 w 43"/>
                  <a:gd name="T5" fmla="*/ 25 h 42"/>
                  <a:gd name="T6" fmla="*/ 11 w 43"/>
                  <a:gd name="T7" fmla="*/ 18 h 42"/>
                  <a:gd name="T8" fmla="*/ 13 w 43"/>
                  <a:gd name="T9" fmla="*/ 17 h 42"/>
                  <a:gd name="T10" fmla="*/ 20 w 43"/>
                  <a:gd name="T11" fmla="*/ 14 h 42"/>
                  <a:gd name="T12" fmla="*/ 33 w 43"/>
                  <a:gd name="T13" fmla="*/ 10 h 42"/>
                  <a:gd name="T14" fmla="*/ 38 w 43"/>
                  <a:gd name="T15" fmla="*/ 8 h 42"/>
                  <a:gd name="T16" fmla="*/ 39 w 43"/>
                  <a:gd name="T17" fmla="*/ 8 h 42"/>
                  <a:gd name="T18" fmla="*/ 39 w 43"/>
                  <a:gd name="T19" fmla="*/ 4 h 42"/>
                  <a:gd name="T20" fmla="*/ 35 w 43"/>
                  <a:gd name="T21" fmla="*/ 3 h 42"/>
                  <a:gd name="T22" fmla="*/ 34 w 43"/>
                  <a:gd name="T23" fmla="*/ 4 h 42"/>
                  <a:gd name="T24" fmla="*/ 30 w 43"/>
                  <a:gd name="T25" fmla="*/ 19 h 42"/>
                  <a:gd name="T26" fmla="*/ 27 w 43"/>
                  <a:gd name="T27" fmla="*/ 27 h 42"/>
                  <a:gd name="T28" fmla="*/ 24 w 43"/>
                  <a:gd name="T29" fmla="*/ 32 h 42"/>
                  <a:gd name="T30" fmla="*/ 18 w 43"/>
                  <a:gd name="T31" fmla="*/ 34 h 42"/>
                  <a:gd name="T32" fmla="*/ 11 w 43"/>
                  <a:gd name="T33" fmla="*/ 32 h 42"/>
                  <a:gd name="T34" fmla="*/ 8 w 43"/>
                  <a:gd name="T35" fmla="*/ 34 h 42"/>
                  <a:gd name="T36" fmla="*/ 5 w 43"/>
                  <a:gd name="T37" fmla="*/ 37 h 42"/>
                  <a:gd name="T38" fmla="*/ 18 w 43"/>
                  <a:gd name="T39" fmla="*/ 42 h 42"/>
                  <a:gd name="T40" fmla="*/ 30 w 43"/>
                  <a:gd name="T41" fmla="*/ 37 h 42"/>
                  <a:gd name="T42" fmla="*/ 33 w 43"/>
                  <a:gd name="T43" fmla="*/ 34 h 42"/>
                  <a:gd name="T44" fmla="*/ 36 w 43"/>
                  <a:gd name="T45" fmla="*/ 25 h 42"/>
                  <a:gd name="T46" fmla="*/ 42 w 43"/>
                  <a:gd name="T47" fmla="*/ 5 h 42"/>
                  <a:gd name="T48" fmla="*/ 41 w 43"/>
                  <a:gd name="T49" fmla="*/ 1 h 42"/>
                  <a:gd name="T50" fmla="*/ 38 w 43"/>
                  <a:gd name="T51" fmla="*/ 0 h 42"/>
                  <a:gd name="T52" fmla="*/ 24 w 43"/>
                  <a:gd name="T53" fmla="*/ 4 h 42"/>
                  <a:gd name="T54" fmla="*/ 14 w 43"/>
                  <a:gd name="T55" fmla="*/ 8 h 42"/>
                  <a:gd name="T56" fmla="*/ 9 w 43"/>
                  <a:gd name="T57" fmla="*/ 10 h 42"/>
                  <a:gd name="T58" fmla="*/ 5 w 43"/>
                  <a:gd name="T59" fmla="*/ 13 h 42"/>
                  <a:gd name="T60" fmla="*/ 0 w 43"/>
                  <a:gd name="T61" fmla="*/ 25 h 42"/>
                  <a:gd name="T62" fmla="*/ 5 w 43"/>
                  <a:gd name="T63" fmla="*/ 37 h 42"/>
                  <a:gd name="T64" fmla="*/ 8 w 43"/>
                  <a:gd name="T65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2">
                    <a:moveTo>
                      <a:pt x="8" y="34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9" y="30"/>
                      <a:pt x="8" y="27"/>
                      <a:pt x="8" y="25"/>
                    </a:cubicBezTo>
                    <a:cubicBezTo>
                      <a:pt x="8" y="23"/>
                      <a:pt x="9" y="20"/>
                      <a:pt x="11" y="18"/>
                    </a:cubicBezTo>
                    <a:cubicBezTo>
                      <a:pt x="11" y="18"/>
                      <a:pt x="12" y="18"/>
                      <a:pt x="13" y="17"/>
                    </a:cubicBezTo>
                    <a:cubicBezTo>
                      <a:pt x="15" y="16"/>
                      <a:pt x="17" y="15"/>
                      <a:pt x="20" y="14"/>
                    </a:cubicBezTo>
                    <a:cubicBezTo>
                      <a:pt x="25" y="12"/>
                      <a:pt x="29" y="11"/>
                      <a:pt x="33" y="10"/>
                    </a:cubicBezTo>
                    <a:cubicBezTo>
                      <a:pt x="35" y="9"/>
                      <a:pt x="37" y="9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4"/>
                      <a:pt x="34" y="4"/>
                    </a:cubicBezTo>
                    <a:cubicBezTo>
                      <a:pt x="34" y="7"/>
                      <a:pt x="32" y="13"/>
                      <a:pt x="30" y="19"/>
                    </a:cubicBezTo>
                    <a:cubicBezTo>
                      <a:pt x="29" y="22"/>
                      <a:pt x="28" y="25"/>
                      <a:pt x="27" y="27"/>
                    </a:cubicBezTo>
                    <a:cubicBezTo>
                      <a:pt x="26" y="29"/>
                      <a:pt x="25" y="31"/>
                      <a:pt x="24" y="32"/>
                    </a:cubicBezTo>
                    <a:cubicBezTo>
                      <a:pt x="22" y="33"/>
                      <a:pt x="20" y="34"/>
                      <a:pt x="18" y="34"/>
                    </a:cubicBezTo>
                    <a:cubicBezTo>
                      <a:pt x="15" y="34"/>
                      <a:pt x="13" y="33"/>
                      <a:pt x="11" y="32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41"/>
                      <a:pt x="13" y="42"/>
                      <a:pt x="18" y="42"/>
                    </a:cubicBezTo>
                    <a:cubicBezTo>
                      <a:pt x="22" y="42"/>
                      <a:pt x="27" y="41"/>
                      <a:pt x="30" y="37"/>
                    </a:cubicBezTo>
                    <a:cubicBezTo>
                      <a:pt x="31" y="36"/>
                      <a:pt x="32" y="35"/>
                      <a:pt x="33" y="34"/>
                    </a:cubicBezTo>
                    <a:cubicBezTo>
                      <a:pt x="34" y="31"/>
                      <a:pt x="35" y="28"/>
                      <a:pt x="36" y="25"/>
                    </a:cubicBezTo>
                    <a:cubicBezTo>
                      <a:pt x="40" y="16"/>
                      <a:pt x="42" y="5"/>
                      <a:pt x="42" y="5"/>
                    </a:cubicBezTo>
                    <a:cubicBezTo>
                      <a:pt x="43" y="4"/>
                      <a:pt x="42" y="2"/>
                      <a:pt x="41" y="1"/>
                    </a:cubicBezTo>
                    <a:cubicBezTo>
                      <a:pt x="40" y="0"/>
                      <a:pt x="39" y="0"/>
                      <a:pt x="38" y="0"/>
                    </a:cubicBezTo>
                    <a:cubicBezTo>
                      <a:pt x="38" y="0"/>
                      <a:pt x="31" y="2"/>
                      <a:pt x="24" y="4"/>
                    </a:cubicBezTo>
                    <a:cubicBezTo>
                      <a:pt x="21" y="5"/>
                      <a:pt x="17" y="7"/>
                      <a:pt x="14" y="8"/>
                    </a:cubicBezTo>
                    <a:cubicBezTo>
                      <a:pt x="12" y="9"/>
                      <a:pt x="10" y="9"/>
                      <a:pt x="9" y="10"/>
                    </a:cubicBezTo>
                    <a:cubicBezTo>
                      <a:pt x="8" y="11"/>
                      <a:pt x="7" y="12"/>
                      <a:pt x="5" y="13"/>
                    </a:cubicBezTo>
                    <a:cubicBezTo>
                      <a:pt x="2" y="16"/>
                      <a:pt x="0" y="21"/>
                      <a:pt x="0" y="25"/>
                    </a:cubicBezTo>
                    <a:cubicBezTo>
                      <a:pt x="0" y="29"/>
                      <a:pt x="2" y="34"/>
                      <a:pt x="5" y="37"/>
                    </a:cubicBez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79"/>
              <p:cNvSpPr>
                <a:spLocks/>
              </p:cNvSpPr>
              <p:nvPr/>
            </p:nvSpPr>
            <p:spPr bwMode="auto">
              <a:xfrm>
                <a:off x="9993313" y="4265613"/>
                <a:ext cx="157162" cy="158750"/>
              </a:xfrm>
              <a:custGeom>
                <a:avLst/>
                <a:gdLst>
                  <a:gd name="T0" fmla="*/ 34 w 42"/>
                  <a:gd name="T1" fmla="*/ 8 h 42"/>
                  <a:gd name="T2" fmla="*/ 31 w 42"/>
                  <a:gd name="T3" fmla="*/ 10 h 42"/>
                  <a:gd name="T4" fmla="*/ 34 w 42"/>
                  <a:gd name="T5" fmla="*/ 17 h 42"/>
                  <a:gd name="T6" fmla="*/ 31 w 42"/>
                  <a:gd name="T7" fmla="*/ 24 h 42"/>
                  <a:gd name="T8" fmla="*/ 29 w 42"/>
                  <a:gd name="T9" fmla="*/ 25 h 42"/>
                  <a:gd name="T10" fmla="*/ 22 w 42"/>
                  <a:gd name="T11" fmla="*/ 28 h 42"/>
                  <a:gd name="T12" fmla="*/ 9 w 42"/>
                  <a:gd name="T13" fmla="*/ 32 h 42"/>
                  <a:gd name="T14" fmla="*/ 5 w 42"/>
                  <a:gd name="T15" fmla="*/ 33 h 42"/>
                  <a:gd name="T16" fmla="*/ 3 w 42"/>
                  <a:gd name="T17" fmla="*/ 34 h 42"/>
                  <a:gd name="T18" fmla="*/ 4 w 42"/>
                  <a:gd name="T19" fmla="*/ 38 h 42"/>
                  <a:gd name="T20" fmla="*/ 8 w 42"/>
                  <a:gd name="T21" fmla="*/ 39 h 42"/>
                  <a:gd name="T22" fmla="*/ 8 w 42"/>
                  <a:gd name="T23" fmla="*/ 38 h 42"/>
                  <a:gd name="T24" fmla="*/ 12 w 42"/>
                  <a:gd name="T25" fmla="*/ 23 h 42"/>
                  <a:gd name="T26" fmla="*/ 15 w 42"/>
                  <a:gd name="T27" fmla="*/ 15 h 42"/>
                  <a:gd name="T28" fmla="*/ 18 w 42"/>
                  <a:gd name="T29" fmla="*/ 10 h 42"/>
                  <a:gd name="T30" fmla="*/ 25 w 42"/>
                  <a:gd name="T31" fmla="*/ 8 h 42"/>
                  <a:gd name="T32" fmla="*/ 31 w 42"/>
                  <a:gd name="T33" fmla="*/ 10 h 42"/>
                  <a:gd name="T34" fmla="*/ 34 w 42"/>
                  <a:gd name="T35" fmla="*/ 8 h 42"/>
                  <a:gd name="T36" fmla="*/ 37 w 42"/>
                  <a:gd name="T37" fmla="*/ 5 h 42"/>
                  <a:gd name="T38" fmla="*/ 25 w 42"/>
                  <a:gd name="T39" fmla="*/ 0 h 42"/>
                  <a:gd name="T40" fmla="*/ 13 w 42"/>
                  <a:gd name="T41" fmla="*/ 5 h 42"/>
                  <a:gd name="T42" fmla="*/ 10 w 42"/>
                  <a:gd name="T43" fmla="*/ 8 h 42"/>
                  <a:gd name="T44" fmla="*/ 6 w 42"/>
                  <a:gd name="T45" fmla="*/ 17 h 42"/>
                  <a:gd name="T46" fmla="*/ 0 w 42"/>
                  <a:gd name="T47" fmla="*/ 37 h 42"/>
                  <a:gd name="T48" fmla="*/ 1 w 42"/>
                  <a:gd name="T49" fmla="*/ 41 h 42"/>
                  <a:gd name="T50" fmla="*/ 5 w 42"/>
                  <a:gd name="T51" fmla="*/ 42 h 42"/>
                  <a:gd name="T52" fmla="*/ 18 w 42"/>
                  <a:gd name="T53" fmla="*/ 38 h 42"/>
                  <a:gd name="T54" fmla="*/ 29 w 42"/>
                  <a:gd name="T55" fmla="*/ 34 h 42"/>
                  <a:gd name="T56" fmla="*/ 33 w 42"/>
                  <a:gd name="T57" fmla="*/ 32 h 42"/>
                  <a:gd name="T58" fmla="*/ 37 w 42"/>
                  <a:gd name="T59" fmla="*/ 29 h 42"/>
                  <a:gd name="T60" fmla="*/ 42 w 42"/>
                  <a:gd name="T61" fmla="*/ 17 h 42"/>
                  <a:gd name="T62" fmla="*/ 37 w 42"/>
                  <a:gd name="T63" fmla="*/ 5 h 42"/>
                  <a:gd name="T64" fmla="*/ 34 w 42"/>
                  <a:gd name="T6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34" y="8"/>
                    </a:move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2"/>
                      <a:pt x="34" y="15"/>
                      <a:pt x="34" y="17"/>
                    </a:cubicBezTo>
                    <a:cubicBezTo>
                      <a:pt x="34" y="19"/>
                      <a:pt x="33" y="22"/>
                      <a:pt x="31" y="24"/>
                    </a:cubicBezTo>
                    <a:cubicBezTo>
                      <a:pt x="31" y="24"/>
                      <a:pt x="30" y="24"/>
                      <a:pt x="29" y="25"/>
                    </a:cubicBezTo>
                    <a:cubicBezTo>
                      <a:pt x="28" y="26"/>
                      <a:pt x="25" y="27"/>
                      <a:pt x="22" y="28"/>
                    </a:cubicBezTo>
                    <a:cubicBezTo>
                      <a:pt x="18" y="30"/>
                      <a:pt x="13" y="31"/>
                      <a:pt x="9" y="32"/>
                    </a:cubicBezTo>
                    <a:cubicBezTo>
                      <a:pt x="7" y="33"/>
                      <a:pt x="6" y="33"/>
                      <a:pt x="5" y="33"/>
                    </a:cubicBezTo>
                    <a:cubicBezTo>
                      <a:pt x="4" y="34"/>
                      <a:pt x="3" y="34"/>
                      <a:pt x="3" y="34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8"/>
                      <a:pt x="8" y="38"/>
                    </a:cubicBezTo>
                    <a:cubicBezTo>
                      <a:pt x="9" y="35"/>
                      <a:pt x="10" y="29"/>
                      <a:pt x="12" y="23"/>
                    </a:cubicBezTo>
                    <a:cubicBezTo>
                      <a:pt x="13" y="20"/>
                      <a:pt x="14" y="17"/>
                      <a:pt x="15" y="15"/>
                    </a:cubicBezTo>
                    <a:cubicBezTo>
                      <a:pt x="16" y="13"/>
                      <a:pt x="18" y="11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cubicBezTo>
                      <a:pt x="27" y="8"/>
                      <a:pt x="30" y="8"/>
                      <a:pt x="31" y="10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4" y="1"/>
                      <a:pt x="29" y="0"/>
                      <a:pt x="25" y="0"/>
                    </a:cubicBezTo>
                    <a:cubicBezTo>
                      <a:pt x="20" y="0"/>
                      <a:pt x="16" y="1"/>
                      <a:pt x="13" y="5"/>
                    </a:cubicBezTo>
                    <a:cubicBezTo>
                      <a:pt x="11" y="6"/>
                      <a:pt x="11" y="7"/>
                      <a:pt x="10" y="8"/>
                    </a:cubicBezTo>
                    <a:cubicBezTo>
                      <a:pt x="9" y="11"/>
                      <a:pt x="7" y="14"/>
                      <a:pt x="6" y="17"/>
                    </a:cubicBezTo>
                    <a:cubicBezTo>
                      <a:pt x="3" y="26"/>
                      <a:pt x="0" y="37"/>
                      <a:pt x="0" y="37"/>
                    </a:cubicBezTo>
                    <a:cubicBezTo>
                      <a:pt x="0" y="38"/>
                      <a:pt x="0" y="40"/>
                      <a:pt x="1" y="41"/>
                    </a:cubicBezTo>
                    <a:cubicBezTo>
                      <a:pt x="2" y="42"/>
                      <a:pt x="4" y="42"/>
                      <a:pt x="5" y="42"/>
                    </a:cubicBezTo>
                    <a:cubicBezTo>
                      <a:pt x="5" y="42"/>
                      <a:pt x="11" y="40"/>
                      <a:pt x="18" y="38"/>
                    </a:cubicBezTo>
                    <a:cubicBezTo>
                      <a:pt x="22" y="37"/>
                      <a:pt x="26" y="35"/>
                      <a:pt x="29" y="34"/>
                    </a:cubicBezTo>
                    <a:cubicBezTo>
                      <a:pt x="30" y="33"/>
                      <a:pt x="32" y="33"/>
                      <a:pt x="33" y="32"/>
                    </a:cubicBezTo>
                    <a:cubicBezTo>
                      <a:pt x="35" y="31"/>
                      <a:pt x="36" y="30"/>
                      <a:pt x="37" y="29"/>
                    </a:cubicBezTo>
                    <a:cubicBezTo>
                      <a:pt x="40" y="26"/>
                      <a:pt x="42" y="21"/>
                      <a:pt x="42" y="17"/>
                    </a:cubicBezTo>
                    <a:cubicBezTo>
                      <a:pt x="42" y="13"/>
                      <a:pt x="40" y="8"/>
                      <a:pt x="37" y="5"/>
                    </a:cubicBez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62" name="组合 361"/>
          <p:cNvGrpSpPr/>
          <p:nvPr/>
        </p:nvGrpSpPr>
        <p:grpSpPr>
          <a:xfrm>
            <a:off x="8172393" y="-46037"/>
            <a:ext cx="892537" cy="4708524"/>
            <a:chOff x="7480732" y="138113"/>
            <a:chExt cx="892537" cy="4708524"/>
          </a:xfrm>
        </p:grpSpPr>
        <p:grpSp>
          <p:nvGrpSpPr>
            <p:cNvPr id="358" name="组合 357"/>
            <p:cNvGrpSpPr/>
            <p:nvPr/>
          </p:nvGrpSpPr>
          <p:grpSpPr>
            <a:xfrm>
              <a:off x="7480732" y="2006600"/>
              <a:ext cx="879474" cy="876300"/>
              <a:chOff x="7362031" y="1787525"/>
              <a:chExt cx="1131887" cy="1262062"/>
            </a:xfrm>
          </p:grpSpPr>
          <p:sp>
            <p:nvSpPr>
              <p:cNvPr id="15" name="Rectangle 214"/>
              <p:cNvSpPr>
                <a:spLocks noChangeArrowheads="1"/>
              </p:cNvSpPr>
              <p:nvPr/>
            </p:nvSpPr>
            <p:spPr bwMode="auto">
              <a:xfrm>
                <a:off x="7381081" y="1787525"/>
                <a:ext cx="1112837" cy="1262062"/>
              </a:xfrm>
              <a:prstGeom prst="rect">
                <a:avLst/>
              </a:pr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22"/>
              <p:cNvSpPr>
                <a:spLocks/>
              </p:cNvSpPr>
              <p:nvPr/>
            </p:nvSpPr>
            <p:spPr bwMode="auto">
              <a:xfrm>
                <a:off x="8279606" y="1892300"/>
                <a:ext cx="176212" cy="176212"/>
              </a:xfrm>
              <a:custGeom>
                <a:avLst/>
                <a:gdLst>
                  <a:gd name="T0" fmla="*/ 43 w 47"/>
                  <a:gd name="T1" fmla="*/ 34 h 47"/>
                  <a:gd name="T2" fmla="*/ 41 w 47"/>
                  <a:gd name="T3" fmla="*/ 13 h 47"/>
                  <a:gd name="T4" fmla="*/ 29 w 47"/>
                  <a:gd name="T5" fmla="*/ 25 h 47"/>
                  <a:gd name="T6" fmla="*/ 22 w 47"/>
                  <a:gd name="T7" fmla="*/ 25 h 47"/>
                  <a:gd name="T8" fmla="*/ 22 w 47"/>
                  <a:gd name="T9" fmla="*/ 18 h 47"/>
                  <a:gd name="T10" fmla="*/ 35 w 47"/>
                  <a:gd name="T11" fmla="*/ 6 h 47"/>
                  <a:gd name="T12" fmla="*/ 14 w 47"/>
                  <a:gd name="T13" fmla="*/ 4 h 47"/>
                  <a:gd name="T14" fmla="*/ 3 w 47"/>
                  <a:gd name="T15" fmla="*/ 23 h 47"/>
                  <a:gd name="T16" fmla="*/ 6 w 47"/>
                  <a:gd name="T17" fmla="*/ 26 h 47"/>
                  <a:gd name="T18" fmla="*/ 9 w 47"/>
                  <a:gd name="T19" fmla="*/ 39 h 47"/>
                  <a:gd name="T20" fmla="*/ 21 w 47"/>
                  <a:gd name="T21" fmla="*/ 41 h 47"/>
                  <a:gd name="T22" fmla="*/ 25 w 47"/>
                  <a:gd name="T23" fmla="*/ 45 h 47"/>
                  <a:gd name="T24" fmla="*/ 43 w 47"/>
                  <a:gd name="T2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43" y="34"/>
                    </a:moveTo>
                    <a:cubicBezTo>
                      <a:pt x="47" y="25"/>
                      <a:pt x="47" y="16"/>
                      <a:pt x="41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7"/>
                      <a:pt x="24" y="27"/>
                      <a:pt x="22" y="25"/>
                    </a:cubicBezTo>
                    <a:cubicBezTo>
                      <a:pt x="21" y="23"/>
                      <a:pt x="21" y="20"/>
                      <a:pt x="22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1" y="41"/>
                    </a:cubicBezTo>
                    <a:cubicBezTo>
                      <a:pt x="22" y="43"/>
                      <a:pt x="23" y="44"/>
                      <a:pt x="25" y="45"/>
                    </a:cubicBezTo>
                    <a:cubicBezTo>
                      <a:pt x="31" y="47"/>
                      <a:pt x="39" y="42"/>
                      <a:pt x="43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24"/>
              <p:cNvSpPr>
                <a:spLocks/>
              </p:cNvSpPr>
              <p:nvPr/>
            </p:nvSpPr>
            <p:spPr bwMode="auto">
              <a:xfrm>
                <a:off x="8441531" y="1870075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10 w 11"/>
                  <a:gd name="T5" fmla="*/ 2 h 11"/>
                  <a:gd name="T6" fmla="*/ 10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8" y="0"/>
                      <a:pt x="10" y="2"/>
                    </a:cubicBezTo>
                    <a:cubicBezTo>
                      <a:pt x="11" y="4"/>
                      <a:pt x="11" y="7"/>
                      <a:pt x="10" y="9"/>
                    </a:cubicBezTo>
                    <a:cubicBezTo>
                      <a:pt x="8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6"/>
              <p:cNvSpPr>
                <a:spLocks/>
              </p:cNvSpPr>
              <p:nvPr/>
            </p:nvSpPr>
            <p:spPr bwMode="auto">
              <a:xfrm>
                <a:off x="8098631" y="1801813"/>
                <a:ext cx="177800" cy="180975"/>
              </a:xfrm>
              <a:custGeom>
                <a:avLst/>
                <a:gdLst>
                  <a:gd name="T0" fmla="*/ 34 w 47"/>
                  <a:gd name="T1" fmla="*/ 5 h 48"/>
                  <a:gd name="T2" fmla="*/ 13 w 47"/>
                  <a:gd name="T3" fmla="*/ 6 h 48"/>
                  <a:gd name="T4" fmla="*/ 25 w 47"/>
                  <a:gd name="T5" fmla="*/ 19 h 48"/>
                  <a:gd name="T6" fmla="*/ 25 w 47"/>
                  <a:gd name="T7" fmla="*/ 25 h 48"/>
                  <a:gd name="T8" fmla="*/ 19 w 47"/>
                  <a:gd name="T9" fmla="*/ 25 h 48"/>
                  <a:gd name="T10" fmla="*/ 6 w 47"/>
                  <a:gd name="T11" fmla="*/ 13 h 48"/>
                  <a:gd name="T12" fmla="*/ 4 w 47"/>
                  <a:gd name="T13" fmla="*/ 34 h 48"/>
                  <a:gd name="T14" fmla="*/ 23 w 47"/>
                  <a:gd name="T15" fmla="*/ 45 h 48"/>
                  <a:gd name="T16" fmla="*/ 26 w 47"/>
                  <a:gd name="T17" fmla="*/ 42 h 48"/>
                  <a:gd name="T18" fmla="*/ 39 w 47"/>
                  <a:gd name="T19" fmla="*/ 39 h 48"/>
                  <a:gd name="T20" fmla="*/ 42 w 47"/>
                  <a:gd name="T21" fmla="*/ 26 h 48"/>
                  <a:gd name="T22" fmla="*/ 45 w 47"/>
                  <a:gd name="T23" fmla="*/ 23 h 48"/>
                  <a:gd name="T24" fmla="*/ 34 w 47"/>
                  <a:gd name="T25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8">
                    <a:moveTo>
                      <a:pt x="34" y="5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1"/>
                      <a:pt x="27" y="24"/>
                      <a:pt x="25" y="25"/>
                    </a:cubicBezTo>
                    <a:cubicBezTo>
                      <a:pt x="23" y="27"/>
                      <a:pt x="20" y="27"/>
                      <a:pt x="19" y="2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16"/>
                      <a:pt x="0" y="25"/>
                      <a:pt x="4" y="34"/>
                    </a:cubicBezTo>
                    <a:cubicBezTo>
                      <a:pt x="9" y="43"/>
                      <a:pt x="17" y="48"/>
                      <a:pt x="23" y="45"/>
                    </a:cubicBezTo>
                    <a:cubicBezTo>
                      <a:pt x="24" y="44"/>
                      <a:pt x="25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6"/>
                      <a:pt x="44" y="24"/>
                      <a:pt x="45" y="23"/>
                    </a:cubicBezTo>
                    <a:cubicBezTo>
                      <a:pt x="47" y="17"/>
                      <a:pt x="43" y="9"/>
                      <a:pt x="34" y="5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7"/>
              <p:cNvSpPr>
                <a:spLocks/>
              </p:cNvSpPr>
              <p:nvPr/>
            </p:nvSpPr>
            <p:spPr bwMode="auto">
              <a:xfrm>
                <a:off x="7919244" y="1801813"/>
                <a:ext cx="179387" cy="180975"/>
              </a:xfrm>
              <a:custGeom>
                <a:avLst/>
                <a:gdLst>
                  <a:gd name="T0" fmla="*/ 43 w 48"/>
                  <a:gd name="T1" fmla="*/ 34 h 48"/>
                  <a:gd name="T2" fmla="*/ 42 w 48"/>
                  <a:gd name="T3" fmla="*/ 13 h 48"/>
                  <a:gd name="T4" fmla="*/ 29 w 48"/>
                  <a:gd name="T5" fmla="*/ 25 h 48"/>
                  <a:gd name="T6" fmla="*/ 23 w 48"/>
                  <a:gd name="T7" fmla="*/ 25 h 48"/>
                  <a:gd name="T8" fmla="*/ 23 w 48"/>
                  <a:gd name="T9" fmla="*/ 19 h 48"/>
                  <a:gd name="T10" fmla="*/ 35 w 48"/>
                  <a:gd name="T11" fmla="*/ 6 h 48"/>
                  <a:gd name="T12" fmla="*/ 14 w 48"/>
                  <a:gd name="T13" fmla="*/ 5 h 48"/>
                  <a:gd name="T14" fmla="*/ 3 w 48"/>
                  <a:gd name="T15" fmla="*/ 23 h 48"/>
                  <a:gd name="T16" fmla="*/ 6 w 48"/>
                  <a:gd name="T17" fmla="*/ 26 h 48"/>
                  <a:gd name="T18" fmla="*/ 9 w 48"/>
                  <a:gd name="T19" fmla="*/ 39 h 48"/>
                  <a:gd name="T20" fmla="*/ 22 w 48"/>
                  <a:gd name="T21" fmla="*/ 42 h 48"/>
                  <a:gd name="T22" fmla="*/ 25 w 48"/>
                  <a:gd name="T23" fmla="*/ 45 h 48"/>
                  <a:gd name="T24" fmla="*/ 43 w 48"/>
                  <a:gd name="T25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43" y="34"/>
                    </a:moveTo>
                    <a:cubicBezTo>
                      <a:pt x="48" y="25"/>
                      <a:pt x="47" y="16"/>
                      <a:pt x="42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7"/>
                      <a:pt x="24" y="27"/>
                      <a:pt x="23" y="25"/>
                    </a:cubicBezTo>
                    <a:cubicBezTo>
                      <a:pt x="21" y="24"/>
                      <a:pt x="21" y="21"/>
                      <a:pt x="23" y="1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5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6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2" y="42"/>
                    </a:cubicBezTo>
                    <a:cubicBezTo>
                      <a:pt x="23" y="43"/>
                      <a:pt x="24" y="44"/>
                      <a:pt x="25" y="45"/>
                    </a:cubicBezTo>
                    <a:cubicBezTo>
                      <a:pt x="31" y="48"/>
                      <a:pt x="39" y="43"/>
                      <a:pt x="43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8279606" y="2095500"/>
                <a:ext cx="176212" cy="176212"/>
              </a:xfrm>
              <a:custGeom>
                <a:avLst/>
                <a:gdLst>
                  <a:gd name="T0" fmla="*/ 14 w 47"/>
                  <a:gd name="T1" fmla="*/ 43 h 47"/>
                  <a:gd name="T2" fmla="*/ 35 w 47"/>
                  <a:gd name="T3" fmla="*/ 41 h 47"/>
                  <a:gd name="T4" fmla="*/ 22 w 47"/>
                  <a:gd name="T5" fmla="*/ 29 h 47"/>
                  <a:gd name="T6" fmla="*/ 22 w 47"/>
                  <a:gd name="T7" fmla="*/ 22 h 47"/>
                  <a:gd name="T8" fmla="*/ 29 w 47"/>
                  <a:gd name="T9" fmla="*/ 22 h 47"/>
                  <a:gd name="T10" fmla="*/ 41 w 47"/>
                  <a:gd name="T11" fmla="*/ 35 h 47"/>
                  <a:gd name="T12" fmla="*/ 43 w 47"/>
                  <a:gd name="T13" fmla="*/ 14 h 47"/>
                  <a:gd name="T14" fmla="*/ 25 w 47"/>
                  <a:gd name="T15" fmla="*/ 3 h 47"/>
                  <a:gd name="T16" fmla="*/ 21 w 47"/>
                  <a:gd name="T17" fmla="*/ 6 h 47"/>
                  <a:gd name="T18" fmla="*/ 9 w 47"/>
                  <a:gd name="T19" fmla="*/ 9 h 47"/>
                  <a:gd name="T20" fmla="*/ 6 w 47"/>
                  <a:gd name="T21" fmla="*/ 21 h 47"/>
                  <a:gd name="T22" fmla="*/ 3 w 47"/>
                  <a:gd name="T23" fmla="*/ 25 h 47"/>
                  <a:gd name="T24" fmla="*/ 14 w 47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7"/>
                      <a:pt x="21" y="24"/>
                      <a:pt x="22" y="22"/>
                    </a:cubicBezTo>
                    <a:cubicBezTo>
                      <a:pt x="24" y="20"/>
                      <a:pt x="27" y="20"/>
                      <a:pt x="29" y="22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7" y="31"/>
                      <a:pt x="47" y="22"/>
                      <a:pt x="43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3" y="3"/>
                      <a:pt x="22" y="4"/>
                      <a:pt x="21" y="6"/>
                    </a:cubicBezTo>
                    <a:cubicBezTo>
                      <a:pt x="17" y="5"/>
                      <a:pt x="12" y="5"/>
                      <a:pt x="9" y="9"/>
                    </a:cubicBezTo>
                    <a:cubicBezTo>
                      <a:pt x="6" y="12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5"/>
                    </a:cubicBezTo>
                    <a:cubicBezTo>
                      <a:pt x="0" y="30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8279606" y="2276475"/>
                <a:ext cx="176212" cy="176212"/>
              </a:xfrm>
              <a:custGeom>
                <a:avLst/>
                <a:gdLst>
                  <a:gd name="T0" fmla="*/ 43 w 47"/>
                  <a:gd name="T1" fmla="*/ 33 h 47"/>
                  <a:gd name="T2" fmla="*/ 41 w 47"/>
                  <a:gd name="T3" fmla="*/ 12 h 47"/>
                  <a:gd name="T4" fmla="*/ 29 w 47"/>
                  <a:gd name="T5" fmla="*/ 25 h 47"/>
                  <a:gd name="T6" fmla="*/ 22 w 47"/>
                  <a:gd name="T7" fmla="*/ 25 h 47"/>
                  <a:gd name="T8" fmla="*/ 22 w 47"/>
                  <a:gd name="T9" fmla="*/ 18 h 47"/>
                  <a:gd name="T10" fmla="*/ 35 w 47"/>
                  <a:gd name="T11" fmla="*/ 6 h 47"/>
                  <a:gd name="T12" fmla="*/ 14 w 47"/>
                  <a:gd name="T13" fmla="*/ 4 h 47"/>
                  <a:gd name="T14" fmla="*/ 3 w 47"/>
                  <a:gd name="T15" fmla="*/ 22 h 47"/>
                  <a:gd name="T16" fmla="*/ 6 w 47"/>
                  <a:gd name="T17" fmla="*/ 26 h 47"/>
                  <a:gd name="T18" fmla="*/ 9 w 47"/>
                  <a:gd name="T19" fmla="*/ 38 h 47"/>
                  <a:gd name="T20" fmla="*/ 21 w 47"/>
                  <a:gd name="T21" fmla="*/ 41 h 47"/>
                  <a:gd name="T22" fmla="*/ 25 w 47"/>
                  <a:gd name="T23" fmla="*/ 44 h 47"/>
                  <a:gd name="T24" fmla="*/ 43 w 47"/>
                  <a:gd name="T25" fmla="*/ 3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43" y="33"/>
                    </a:moveTo>
                    <a:cubicBezTo>
                      <a:pt x="47" y="25"/>
                      <a:pt x="47" y="16"/>
                      <a:pt x="41" y="12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6"/>
                      <a:pt x="24" y="26"/>
                      <a:pt x="22" y="25"/>
                    </a:cubicBezTo>
                    <a:cubicBezTo>
                      <a:pt x="21" y="23"/>
                      <a:pt x="21" y="20"/>
                      <a:pt x="22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8"/>
                      <a:pt x="0" y="17"/>
                      <a:pt x="3" y="22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5"/>
                      <a:pt x="9" y="38"/>
                    </a:cubicBezTo>
                    <a:cubicBezTo>
                      <a:pt x="12" y="42"/>
                      <a:pt x="17" y="42"/>
                      <a:pt x="21" y="41"/>
                    </a:cubicBezTo>
                    <a:cubicBezTo>
                      <a:pt x="22" y="42"/>
                      <a:pt x="23" y="44"/>
                      <a:pt x="25" y="44"/>
                    </a:cubicBezTo>
                    <a:cubicBezTo>
                      <a:pt x="31" y="47"/>
                      <a:pt x="39" y="42"/>
                      <a:pt x="43" y="3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8441531" y="2249488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10 w 11"/>
                  <a:gd name="T5" fmla="*/ 2 h 11"/>
                  <a:gd name="T6" fmla="*/ 10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8" y="0"/>
                      <a:pt x="10" y="2"/>
                    </a:cubicBezTo>
                    <a:cubicBezTo>
                      <a:pt x="11" y="4"/>
                      <a:pt x="11" y="7"/>
                      <a:pt x="10" y="9"/>
                    </a:cubicBezTo>
                    <a:cubicBezTo>
                      <a:pt x="8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7919244" y="2005013"/>
                <a:ext cx="179387" cy="180975"/>
              </a:xfrm>
              <a:custGeom>
                <a:avLst/>
                <a:gdLst>
                  <a:gd name="T0" fmla="*/ 14 w 48"/>
                  <a:gd name="T1" fmla="*/ 43 h 48"/>
                  <a:gd name="T2" fmla="*/ 35 w 48"/>
                  <a:gd name="T3" fmla="*/ 42 h 48"/>
                  <a:gd name="T4" fmla="*/ 23 w 48"/>
                  <a:gd name="T5" fmla="*/ 29 h 48"/>
                  <a:gd name="T6" fmla="*/ 23 w 48"/>
                  <a:gd name="T7" fmla="*/ 23 h 48"/>
                  <a:gd name="T8" fmla="*/ 29 w 48"/>
                  <a:gd name="T9" fmla="*/ 23 h 48"/>
                  <a:gd name="T10" fmla="*/ 42 w 48"/>
                  <a:gd name="T11" fmla="*/ 35 h 48"/>
                  <a:gd name="T12" fmla="*/ 43 w 48"/>
                  <a:gd name="T13" fmla="*/ 14 h 48"/>
                  <a:gd name="T14" fmla="*/ 25 w 48"/>
                  <a:gd name="T15" fmla="*/ 3 h 48"/>
                  <a:gd name="T16" fmla="*/ 22 w 48"/>
                  <a:gd name="T17" fmla="*/ 6 h 48"/>
                  <a:gd name="T18" fmla="*/ 9 w 48"/>
                  <a:gd name="T19" fmla="*/ 9 h 48"/>
                  <a:gd name="T20" fmla="*/ 6 w 48"/>
                  <a:gd name="T21" fmla="*/ 22 h 48"/>
                  <a:gd name="T22" fmla="*/ 3 w 48"/>
                  <a:gd name="T23" fmla="*/ 25 h 48"/>
                  <a:gd name="T24" fmla="*/ 14 w 48"/>
                  <a:gd name="T25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14" y="43"/>
                    </a:moveTo>
                    <a:cubicBezTo>
                      <a:pt x="23" y="48"/>
                      <a:pt x="32" y="47"/>
                      <a:pt x="35" y="4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27"/>
                      <a:pt x="21" y="24"/>
                      <a:pt x="23" y="23"/>
                    </a:cubicBezTo>
                    <a:cubicBezTo>
                      <a:pt x="24" y="21"/>
                      <a:pt x="27" y="21"/>
                      <a:pt x="29" y="2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7" y="32"/>
                      <a:pt x="48" y="23"/>
                      <a:pt x="43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4" y="4"/>
                      <a:pt x="23" y="5"/>
                      <a:pt x="22" y="6"/>
                    </a:cubicBezTo>
                    <a:cubicBezTo>
                      <a:pt x="17" y="5"/>
                      <a:pt x="12" y="6"/>
                      <a:pt x="9" y="9"/>
                    </a:cubicBezTo>
                    <a:cubicBezTo>
                      <a:pt x="6" y="12"/>
                      <a:pt x="5" y="17"/>
                      <a:pt x="6" y="22"/>
                    </a:cubicBezTo>
                    <a:cubicBezTo>
                      <a:pt x="5" y="22"/>
                      <a:pt x="4" y="24"/>
                      <a:pt x="3" y="25"/>
                    </a:cubicBezTo>
                    <a:cubicBezTo>
                      <a:pt x="0" y="31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8098631" y="2185988"/>
                <a:ext cx="177800" cy="176212"/>
              </a:xfrm>
              <a:custGeom>
                <a:avLst/>
                <a:gdLst>
                  <a:gd name="T0" fmla="*/ 34 w 47"/>
                  <a:gd name="T1" fmla="*/ 4 h 47"/>
                  <a:gd name="T2" fmla="*/ 13 w 47"/>
                  <a:gd name="T3" fmla="*/ 6 h 47"/>
                  <a:gd name="T4" fmla="*/ 25 w 47"/>
                  <a:gd name="T5" fmla="*/ 19 h 47"/>
                  <a:gd name="T6" fmla="*/ 25 w 47"/>
                  <a:gd name="T7" fmla="*/ 25 h 47"/>
                  <a:gd name="T8" fmla="*/ 19 w 47"/>
                  <a:gd name="T9" fmla="*/ 25 h 47"/>
                  <a:gd name="T10" fmla="*/ 6 w 47"/>
                  <a:gd name="T11" fmla="*/ 13 h 47"/>
                  <a:gd name="T12" fmla="*/ 4 w 47"/>
                  <a:gd name="T13" fmla="*/ 34 h 47"/>
                  <a:gd name="T14" fmla="*/ 23 w 47"/>
                  <a:gd name="T15" fmla="*/ 45 h 47"/>
                  <a:gd name="T16" fmla="*/ 26 w 47"/>
                  <a:gd name="T17" fmla="*/ 42 h 47"/>
                  <a:gd name="T18" fmla="*/ 39 w 47"/>
                  <a:gd name="T19" fmla="*/ 39 h 47"/>
                  <a:gd name="T20" fmla="*/ 42 w 47"/>
                  <a:gd name="T21" fmla="*/ 26 h 47"/>
                  <a:gd name="T22" fmla="*/ 45 w 47"/>
                  <a:gd name="T23" fmla="*/ 23 h 47"/>
                  <a:gd name="T24" fmla="*/ 34 w 47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3" y="27"/>
                      <a:pt x="20" y="27"/>
                      <a:pt x="19" y="2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16"/>
                      <a:pt x="0" y="25"/>
                      <a:pt x="4" y="34"/>
                    </a:cubicBezTo>
                    <a:cubicBezTo>
                      <a:pt x="9" y="42"/>
                      <a:pt x="17" y="47"/>
                      <a:pt x="23" y="45"/>
                    </a:cubicBezTo>
                    <a:cubicBezTo>
                      <a:pt x="24" y="44"/>
                      <a:pt x="25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3"/>
                    </a:cubicBezTo>
                    <a:cubicBezTo>
                      <a:pt x="47" y="17"/>
                      <a:pt x="43" y="9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37"/>
              <p:cNvSpPr>
                <a:spLocks/>
              </p:cNvSpPr>
              <p:nvPr/>
            </p:nvSpPr>
            <p:spPr bwMode="auto">
              <a:xfrm>
                <a:off x="7919244" y="2185988"/>
                <a:ext cx="179387" cy="176212"/>
              </a:xfrm>
              <a:custGeom>
                <a:avLst/>
                <a:gdLst>
                  <a:gd name="T0" fmla="*/ 43 w 48"/>
                  <a:gd name="T1" fmla="*/ 34 h 47"/>
                  <a:gd name="T2" fmla="*/ 42 w 48"/>
                  <a:gd name="T3" fmla="*/ 13 h 47"/>
                  <a:gd name="T4" fmla="*/ 29 w 48"/>
                  <a:gd name="T5" fmla="*/ 25 h 47"/>
                  <a:gd name="T6" fmla="*/ 23 w 48"/>
                  <a:gd name="T7" fmla="*/ 25 h 47"/>
                  <a:gd name="T8" fmla="*/ 23 w 48"/>
                  <a:gd name="T9" fmla="*/ 19 h 47"/>
                  <a:gd name="T10" fmla="*/ 35 w 48"/>
                  <a:gd name="T11" fmla="*/ 6 h 47"/>
                  <a:gd name="T12" fmla="*/ 14 w 48"/>
                  <a:gd name="T13" fmla="*/ 4 h 47"/>
                  <a:gd name="T14" fmla="*/ 3 w 48"/>
                  <a:gd name="T15" fmla="*/ 23 h 47"/>
                  <a:gd name="T16" fmla="*/ 6 w 48"/>
                  <a:gd name="T17" fmla="*/ 26 h 47"/>
                  <a:gd name="T18" fmla="*/ 9 w 48"/>
                  <a:gd name="T19" fmla="*/ 39 h 47"/>
                  <a:gd name="T20" fmla="*/ 22 w 48"/>
                  <a:gd name="T21" fmla="*/ 42 h 47"/>
                  <a:gd name="T22" fmla="*/ 25 w 48"/>
                  <a:gd name="T23" fmla="*/ 45 h 47"/>
                  <a:gd name="T24" fmla="*/ 43 w 48"/>
                  <a:gd name="T2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43" y="34"/>
                    </a:moveTo>
                    <a:cubicBezTo>
                      <a:pt x="48" y="25"/>
                      <a:pt x="47" y="16"/>
                      <a:pt x="42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7"/>
                      <a:pt x="24" y="27"/>
                      <a:pt x="23" y="25"/>
                    </a:cubicBezTo>
                    <a:cubicBezTo>
                      <a:pt x="21" y="23"/>
                      <a:pt x="21" y="20"/>
                      <a:pt x="23" y="1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2" y="42"/>
                    </a:cubicBezTo>
                    <a:cubicBezTo>
                      <a:pt x="23" y="43"/>
                      <a:pt x="24" y="44"/>
                      <a:pt x="25" y="45"/>
                    </a:cubicBezTo>
                    <a:cubicBezTo>
                      <a:pt x="31" y="47"/>
                      <a:pt x="39" y="42"/>
                      <a:pt x="43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8098631" y="2005013"/>
                <a:ext cx="177800" cy="180975"/>
              </a:xfrm>
              <a:custGeom>
                <a:avLst/>
                <a:gdLst>
                  <a:gd name="T0" fmla="*/ 4 w 47"/>
                  <a:gd name="T1" fmla="*/ 14 h 48"/>
                  <a:gd name="T2" fmla="*/ 6 w 47"/>
                  <a:gd name="T3" fmla="*/ 35 h 48"/>
                  <a:gd name="T4" fmla="*/ 19 w 47"/>
                  <a:gd name="T5" fmla="*/ 23 h 48"/>
                  <a:gd name="T6" fmla="*/ 25 w 47"/>
                  <a:gd name="T7" fmla="*/ 23 h 48"/>
                  <a:gd name="T8" fmla="*/ 25 w 47"/>
                  <a:gd name="T9" fmla="*/ 29 h 48"/>
                  <a:gd name="T10" fmla="*/ 13 w 47"/>
                  <a:gd name="T11" fmla="*/ 42 h 48"/>
                  <a:gd name="T12" fmla="*/ 34 w 47"/>
                  <a:gd name="T13" fmla="*/ 43 h 48"/>
                  <a:gd name="T14" fmla="*/ 45 w 47"/>
                  <a:gd name="T15" fmla="*/ 25 h 48"/>
                  <a:gd name="T16" fmla="*/ 42 w 47"/>
                  <a:gd name="T17" fmla="*/ 22 h 48"/>
                  <a:gd name="T18" fmla="*/ 39 w 47"/>
                  <a:gd name="T19" fmla="*/ 9 h 48"/>
                  <a:gd name="T20" fmla="*/ 26 w 47"/>
                  <a:gd name="T21" fmla="*/ 6 h 48"/>
                  <a:gd name="T22" fmla="*/ 23 w 47"/>
                  <a:gd name="T23" fmla="*/ 3 h 48"/>
                  <a:gd name="T24" fmla="*/ 4 w 47"/>
                  <a:gd name="T2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8">
                    <a:moveTo>
                      <a:pt x="4" y="14"/>
                    </a:moveTo>
                    <a:cubicBezTo>
                      <a:pt x="0" y="23"/>
                      <a:pt x="1" y="32"/>
                      <a:pt x="6" y="35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1"/>
                      <a:pt x="23" y="21"/>
                      <a:pt x="25" y="23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6" y="47"/>
                      <a:pt x="25" y="48"/>
                      <a:pt x="34" y="43"/>
                    </a:cubicBezTo>
                    <a:cubicBezTo>
                      <a:pt x="43" y="39"/>
                      <a:pt x="47" y="31"/>
                      <a:pt x="45" y="25"/>
                    </a:cubicBezTo>
                    <a:cubicBezTo>
                      <a:pt x="44" y="24"/>
                      <a:pt x="43" y="22"/>
                      <a:pt x="42" y="22"/>
                    </a:cubicBezTo>
                    <a:cubicBezTo>
                      <a:pt x="43" y="17"/>
                      <a:pt x="42" y="12"/>
                      <a:pt x="39" y="9"/>
                    </a:cubicBezTo>
                    <a:cubicBezTo>
                      <a:pt x="36" y="6"/>
                      <a:pt x="31" y="5"/>
                      <a:pt x="26" y="6"/>
                    </a:cubicBezTo>
                    <a:cubicBezTo>
                      <a:pt x="25" y="5"/>
                      <a:pt x="24" y="4"/>
                      <a:pt x="23" y="3"/>
                    </a:cubicBezTo>
                    <a:cubicBezTo>
                      <a:pt x="17" y="0"/>
                      <a:pt x="9" y="5"/>
                      <a:pt x="4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8084344" y="21637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8279606" y="2478088"/>
                <a:ext cx="176212" cy="177800"/>
              </a:xfrm>
              <a:custGeom>
                <a:avLst/>
                <a:gdLst>
                  <a:gd name="T0" fmla="*/ 14 w 47"/>
                  <a:gd name="T1" fmla="*/ 43 h 47"/>
                  <a:gd name="T2" fmla="*/ 35 w 47"/>
                  <a:gd name="T3" fmla="*/ 41 h 47"/>
                  <a:gd name="T4" fmla="*/ 22 w 47"/>
                  <a:gd name="T5" fmla="*/ 28 h 47"/>
                  <a:gd name="T6" fmla="*/ 22 w 47"/>
                  <a:gd name="T7" fmla="*/ 22 h 47"/>
                  <a:gd name="T8" fmla="*/ 29 w 47"/>
                  <a:gd name="T9" fmla="*/ 22 h 47"/>
                  <a:gd name="T10" fmla="*/ 41 w 47"/>
                  <a:gd name="T11" fmla="*/ 34 h 47"/>
                  <a:gd name="T12" fmla="*/ 43 w 47"/>
                  <a:gd name="T13" fmla="*/ 13 h 47"/>
                  <a:gd name="T14" fmla="*/ 25 w 47"/>
                  <a:gd name="T15" fmla="*/ 2 h 47"/>
                  <a:gd name="T16" fmla="*/ 21 w 47"/>
                  <a:gd name="T17" fmla="*/ 5 h 47"/>
                  <a:gd name="T18" fmla="*/ 9 w 47"/>
                  <a:gd name="T19" fmla="*/ 8 h 47"/>
                  <a:gd name="T20" fmla="*/ 6 w 47"/>
                  <a:gd name="T21" fmla="*/ 21 h 47"/>
                  <a:gd name="T22" fmla="*/ 3 w 47"/>
                  <a:gd name="T23" fmla="*/ 24 h 47"/>
                  <a:gd name="T24" fmla="*/ 14 w 47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7"/>
                      <a:pt x="21" y="24"/>
                      <a:pt x="22" y="22"/>
                    </a:cubicBezTo>
                    <a:cubicBezTo>
                      <a:pt x="24" y="20"/>
                      <a:pt x="27" y="20"/>
                      <a:pt x="29" y="22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7" y="31"/>
                      <a:pt x="47" y="22"/>
                      <a:pt x="43" y="13"/>
                    </a:cubicBezTo>
                    <a:cubicBezTo>
                      <a:pt x="39" y="4"/>
                      <a:pt x="31" y="0"/>
                      <a:pt x="25" y="2"/>
                    </a:cubicBezTo>
                    <a:cubicBezTo>
                      <a:pt x="23" y="3"/>
                      <a:pt x="22" y="4"/>
                      <a:pt x="21" y="5"/>
                    </a:cubicBezTo>
                    <a:cubicBezTo>
                      <a:pt x="17" y="4"/>
                      <a:pt x="12" y="5"/>
                      <a:pt x="9" y="8"/>
                    </a:cubicBezTo>
                    <a:cubicBezTo>
                      <a:pt x="6" y="11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0" y="30"/>
                      <a:pt x="5" y="38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42"/>
              <p:cNvSpPr>
                <a:spLocks/>
              </p:cNvSpPr>
              <p:nvPr/>
            </p:nvSpPr>
            <p:spPr bwMode="auto">
              <a:xfrm>
                <a:off x="8279606" y="2655888"/>
                <a:ext cx="176212" cy="179387"/>
              </a:xfrm>
              <a:custGeom>
                <a:avLst/>
                <a:gdLst>
                  <a:gd name="T0" fmla="*/ 43 w 47"/>
                  <a:gd name="T1" fmla="*/ 34 h 48"/>
                  <a:gd name="T2" fmla="*/ 41 w 47"/>
                  <a:gd name="T3" fmla="*/ 13 h 48"/>
                  <a:gd name="T4" fmla="*/ 29 w 47"/>
                  <a:gd name="T5" fmla="*/ 25 h 48"/>
                  <a:gd name="T6" fmla="*/ 22 w 47"/>
                  <a:gd name="T7" fmla="*/ 25 h 48"/>
                  <a:gd name="T8" fmla="*/ 22 w 47"/>
                  <a:gd name="T9" fmla="*/ 19 h 48"/>
                  <a:gd name="T10" fmla="*/ 35 w 47"/>
                  <a:gd name="T11" fmla="*/ 6 h 48"/>
                  <a:gd name="T12" fmla="*/ 14 w 47"/>
                  <a:gd name="T13" fmla="*/ 5 h 48"/>
                  <a:gd name="T14" fmla="*/ 3 w 47"/>
                  <a:gd name="T15" fmla="*/ 23 h 48"/>
                  <a:gd name="T16" fmla="*/ 6 w 47"/>
                  <a:gd name="T17" fmla="*/ 26 h 48"/>
                  <a:gd name="T18" fmla="*/ 9 w 47"/>
                  <a:gd name="T19" fmla="*/ 39 h 48"/>
                  <a:gd name="T20" fmla="*/ 21 w 47"/>
                  <a:gd name="T21" fmla="*/ 42 h 48"/>
                  <a:gd name="T22" fmla="*/ 25 w 47"/>
                  <a:gd name="T23" fmla="*/ 45 h 48"/>
                  <a:gd name="T24" fmla="*/ 43 w 47"/>
                  <a:gd name="T25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8">
                    <a:moveTo>
                      <a:pt x="43" y="34"/>
                    </a:moveTo>
                    <a:cubicBezTo>
                      <a:pt x="47" y="25"/>
                      <a:pt x="47" y="16"/>
                      <a:pt x="41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7"/>
                      <a:pt x="24" y="27"/>
                      <a:pt x="22" y="25"/>
                    </a:cubicBezTo>
                    <a:cubicBezTo>
                      <a:pt x="21" y="24"/>
                      <a:pt x="21" y="21"/>
                      <a:pt x="22" y="1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5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6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1" y="42"/>
                    </a:cubicBezTo>
                    <a:cubicBezTo>
                      <a:pt x="22" y="43"/>
                      <a:pt x="23" y="44"/>
                      <a:pt x="25" y="45"/>
                    </a:cubicBezTo>
                    <a:cubicBezTo>
                      <a:pt x="31" y="48"/>
                      <a:pt x="39" y="43"/>
                      <a:pt x="43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44"/>
              <p:cNvSpPr>
                <a:spLocks/>
              </p:cNvSpPr>
              <p:nvPr/>
            </p:nvSpPr>
            <p:spPr bwMode="auto">
              <a:xfrm>
                <a:off x="8441531" y="26336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10 w 11"/>
                  <a:gd name="T5" fmla="*/ 2 h 11"/>
                  <a:gd name="T6" fmla="*/ 10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8" y="0"/>
                      <a:pt x="10" y="2"/>
                    </a:cubicBezTo>
                    <a:cubicBezTo>
                      <a:pt x="11" y="4"/>
                      <a:pt x="11" y="7"/>
                      <a:pt x="10" y="9"/>
                    </a:cubicBezTo>
                    <a:cubicBezTo>
                      <a:pt x="8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45"/>
              <p:cNvSpPr>
                <a:spLocks/>
              </p:cNvSpPr>
              <p:nvPr/>
            </p:nvSpPr>
            <p:spPr bwMode="auto">
              <a:xfrm>
                <a:off x="7919244" y="2389188"/>
                <a:ext cx="179387" cy="176212"/>
              </a:xfrm>
              <a:custGeom>
                <a:avLst/>
                <a:gdLst>
                  <a:gd name="T0" fmla="*/ 14 w 48"/>
                  <a:gd name="T1" fmla="*/ 43 h 47"/>
                  <a:gd name="T2" fmla="*/ 35 w 48"/>
                  <a:gd name="T3" fmla="*/ 41 h 47"/>
                  <a:gd name="T4" fmla="*/ 23 w 48"/>
                  <a:gd name="T5" fmla="*/ 29 h 47"/>
                  <a:gd name="T6" fmla="*/ 23 w 48"/>
                  <a:gd name="T7" fmla="*/ 22 h 47"/>
                  <a:gd name="T8" fmla="*/ 29 w 48"/>
                  <a:gd name="T9" fmla="*/ 22 h 47"/>
                  <a:gd name="T10" fmla="*/ 42 w 48"/>
                  <a:gd name="T11" fmla="*/ 35 h 47"/>
                  <a:gd name="T12" fmla="*/ 43 w 48"/>
                  <a:gd name="T13" fmla="*/ 14 h 47"/>
                  <a:gd name="T14" fmla="*/ 25 w 48"/>
                  <a:gd name="T15" fmla="*/ 3 h 47"/>
                  <a:gd name="T16" fmla="*/ 22 w 48"/>
                  <a:gd name="T17" fmla="*/ 6 h 47"/>
                  <a:gd name="T18" fmla="*/ 9 w 48"/>
                  <a:gd name="T19" fmla="*/ 9 h 47"/>
                  <a:gd name="T20" fmla="*/ 6 w 48"/>
                  <a:gd name="T21" fmla="*/ 21 h 47"/>
                  <a:gd name="T22" fmla="*/ 3 w 48"/>
                  <a:gd name="T23" fmla="*/ 25 h 47"/>
                  <a:gd name="T24" fmla="*/ 14 w 48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27"/>
                      <a:pt x="21" y="24"/>
                      <a:pt x="23" y="22"/>
                    </a:cubicBezTo>
                    <a:cubicBezTo>
                      <a:pt x="24" y="21"/>
                      <a:pt x="27" y="21"/>
                      <a:pt x="29" y="22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7" y="31"/>
                      <a:pt x="48" y="22"/>
                      <a:pt x="43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4" y="3"/>
                      <a:pt x="23" y="5"/>
                      <a:pt x="22" y="6"/>
                    </a:cubicBezTo>
                    <a:cubicBezTo>
                      <a:pt x="17" y="5"/>
                      <a:pt x="12" y="5"/>
                      <a:pt x="9" y="9"/>
                    </a:cubicBezTo>
                    <a:cubicBezTo>
                      <a:pt x="6" y="12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5"/>
                    </a:cubicBezTo>
                    <a:cubicBezTo>
                      <a:pt x="0" y="30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8098631" y="2568575"/>
                <a:ext cx="177800" cy="177800"/>
              </a:xfrm>
              <a:custGeom>
                <a:avLst/>
                <a:gdLst>
                  <a:gd name="T0" fmla="*/ 34 w 47"/>
                  <a:gd name="T1" fmla="*/ 4 h 47"/>
                  <a:gd name="T2" fmla="*/ 13 w 47"/>
                  <a:gd name="T3" fmla="*/ 6 h 47"/>
                  <a:gd name="T4" fmla="*/ 25 w 47"/>
                  <a:gd name="T5" fmla="*/ 18 h 47"/>
                  <a:gd name="T6" fmla="*/ 25 w 47"/>
                  <a:gd name="T7" fmla="*/ 25 h 47"/>
                  <a:gd name="T8" fmla="*/ 19 w 47"/>
                  <a:gd name="T9" fmla="*/ 25 h 47"/>
                  <a:gd name="T10" fmla="*/ 6 w 47"/>
                  <a:gd name="T11" fmla="*/ 12 h 47"/>
                  <a:gd name="T12" fmla="*/ 4 w 47"/>
                  <a:gd name="T13" fmla="*/ 33 h 47"/>
                  <a:gd name="T14" fmla="*/ 23 w 47"/>
                  <a:gd name="T15" fmla="*/ 44 h 47"/>
                  <a:gd name="T16" fmla="*/ 26 w 47"/>
                  <a:gd name="T17" fmla="*/ 41 h 47"/>
                  <a:gd name="T18" fmla="*/ 39 w 47"/>
                  <a:gd name="T19" fmla="*/ 38 h 47"/>
                  <a:gd name="T20" fmla="*/ 42 w 47"/>
                  <a:gd name="T21" fmla="*/ 26 h 47"/>
                  <a:gd name="T22" fmla="*/ 45 w 47"/>
                  <a:gd name="T23" fmla="*/ 22 h 47"/>
                  <a:gd name="T24" fmla="*/ 34 w 47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3" y="26"/>
                      <a:pt x="20" y="26"/>
                      <a:pt x="19" y="2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6"/>
                      <a:pt x="0" y="25"/>
                      <a:pt x="4" y="33"/>
                    </a:cubicBezTo>
                    <a:cubicBezTo>
                      <a:pt x="9" y="42"/>
                      <a:pt x="17" y="47"/>
                      <a:pt x="23" y="44"/>
                    </a:cubicBezTo>
                    <a:cubicBezTo>
                      <a:pt x="24" y="44"/>
                      <a:pt x="25" y="42"/>
                      <a:pt x="26" y="41"/>
                    </a:cubicBezTo>
                    <a:cubicBezTo>
                      <a:pt x="31" y="42"/>
                      <a:pt x="36" y="42"/>
                      <a:pt x="39" y="38"/>
                    </a:cubicBezTo>
                    <a:cubicBezTo>
                      <a:pt x="42" y="35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2"/>
                    </a:cubicBezTo>
                    <a:cubicBezTo>
                      <a:pt x="47" y="17"/>
                      <a:pt x="43" y="8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7919244" y="2568575"/>
                <a:ext cx="179387" cy="177800"/>
              </a:xfrm>
              <a:custGeom>
                <a:avLst/>
                <a:gdLst>
                  <a:gd name="T0" fmla="*/ 43 w 48"/>
                  <a:gd name="T1" fmla="*/ 33 h 47"/>
                  <a:gd name="T2" fmla="*/ 42 w 48"/>
                  <a:gd name="T3" fmla="*/ 12 h 47"/>
                  <a:gd name="T4" fmla="*/ 29 w 48"/>
                  <a:gd name="T5" fmla="*/ 25 h 47"/>
                  <a:gd name="T6" fmla="*/ 23 w 48"/>
                  <a:gd name="T7" fmla="*/ 25 h 47"/>
                  <a:gd name="T8" fmla="*/ 23 w 48"/>
                  <a:gd name="T9" fmla="*/ 18 h 47"/>
                  <a:gd name="T10" fmla="*/ 35 w 48"/>
                  <a:gd name="T11" fmla="*/ 6 h 47"/>
                  <a:gd name="T12" fmla="*/ 14 w 48"/>
                  <a:gd name="T13" fmla="*/ 4 h 47"/>
                  <a:gd name="T14" fmla="*/ 3 w 48"/>
                  <a:gd name="T15" fmla="*/ 22 h 47"/>
                  <a:gd name="T16" fmla="*/ 6 w 48"/>
                  <a:gd name="T17" fmla="*/ 26 h 47"/>
                  <a:gd name="T18" fmla="*/ 9 w 48"/>
                  <a:gd name="T19" fmla="*/ 38 h 47"/>
                  <a:gd name="T20" fmla="*/ 22 w 48"/>
                  <a:gd name="T21" fmla="*/ 41 h 47"/>
                  <a:gd name="T22" fmla="*/ 25 w 48"/>
                  <a:gd name="T23" fmla="*/ 44 h 47"/>
                  <a:gd name="T24" fmla="*/ 43 w 48"/>
                  <a:gd name="T25" fmla="*/ 3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43" y="33"/>
                    </a:moveTo>
                    <a:cubicBezTo>
                      <a:pt x="48" y="25"/>
                      <a:pt x="47" y="16"/>
                      <a:pt x="42" y="12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6"/>
                      <a:pt x="24" y="26"/>
                      <a:pt x="23" y="25"/>
                    </a:cubicBezTo>
                    <a:cubicBezTo>
                      <a:pt x="21" y="23"/>
                      <a:pt x="21" y="20"/>
                      <a:pt x="23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8"/>
                      <a:pt x="0" y="17"/>
                      <a:pt x="3" y="22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5"/>
                      <a:pt x="9" y="38"/>
                    </a:cubicBezTo>
                    <a:cubicBezTo>
                      <a:pt x="12" y="42"/>
                      <a:pt x="17" y="42"/>
                      <a:pt x="22" y="41"/>
                    </a:cubicBezTo>
                    <a:cubicBezTo>
                      <a:pt x="23" y="42"/>
                      <a:pt x="24" y="44"/>
                      <a:pt x="25" y="44"/>
                    </a:cubicBezTo>
                    <a:cubicBezTo>
                      <a:pt x="31" y="47"/>
                      <a:pt x="39" y="42"/>
                      <a:pt x="43" y="3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8098631" y="2389188"/>
                <a:ext cx="177800" cy="176212"/>
              </a:xfrm>
              <a:custGeom>
                <a:avLst/>
                <a:gdLst>
                  <a:gd name="T0" fmla="*/ 4 w 47"/>
                  <a:gd name="T1" fmla="*/ 14 h 47"/>
                  <a:gd name="T2" fmla="*/ 6 w 47"/>
                  <a:gd name="T3" fmla="*/ 35 h 47"/>
                  <a:gd name="T4" fmla="*/ 19 w 47"/>
                  <a:gd name="T5" fmla="*/ 22 h 47"/>
                  <a:gd name="T6" fmla="*/ 25 w 47"/>
                  <a:gd name="T7" fmla="*/ 22 h 47"/>
                  <a:gd name="T8" fmla="*/ 25 w 47"/>
                  <a:gd name="T9" fmla="*/ 29 h 47"/>
                  <a:gd name="T10" fmla="*/ 13 w 47"/>
                  <a:gd name="T11" fmla="*/ 41 h 47"/>
                  <a:gd name="T12" fmla="*/ 34 w 47"/>
                  <a:gd name="T13" fmla="*/ 43 h 47"/>
                  <a:gd name="T14" fmla="*/ 45 w 47"/>
                  <a:gd name="T15" fmla="*/ 25 h 47"/>
                  <a:gd name="T16" fmla="*/ 42 w 47"/>
                  <a:gd name="T17" fmla="*/ 21 h 47"/>
                  <a:gd name="T18" fmla="*/ 39 w 47"/>
                  <a:gd name="T19" fmla="*/ 9 h 47"/>
                  <a:gd name="T20" fmla="*/ 26 w 47"/>
                  <a:gd name="T21" fmla="*/ 6 h 47"/>
                  <a:gd name="T22" fmla="*/ 23 w 47"/>
                  <a:gd name="T23" fmla="*/ 3 h 47"/>
                  <a:gd name="T24" fmla="*/ 4 w 47"/>
                  <a:gd name="T2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4" y="14"/>
                    </a:moveTo>
                    <a:cubicBezTo>
                      <a:pt x="0" y="22"/>
                      <a:pt x="1" y="31"/>
                      <a:pt x="6" y="35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1"/>
                      <a:pt x="23" y="21"/>
                      <a:pt x="25" y="22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9"/>
                      <a:pt x="47" y="30"/>
                      <a:pt x="45" y="25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2"/>
                      <a:pt x="39" y="9"/>
                    </a:cubicBezTo>
                    <a:cubicBezTo>
                      <a:pt x="36" y="5"/>
                      <a:pt x="31" y="5"/>
                      <a:pt x="26" y="6"/>
                    </a:cubicBezTo>
                    <a:cubicBezTo>
                      <a:pt x="25" y="5"/>
                      <a:pt x="24" y="3"/>
                      <a:pt x="23" y="3"/>
                    </a:cubicBezTo>
                    <a:cubicBezTo>
                      <a:pt x="17" y="0"/>
                      <a:pt x="9" y="5"/>
                      <a:pt x="4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9"/>
              <p:cNvSpPr>
                <a:spLocks/>
              </p:cNvSpPr>
              <p:nvPr/>
            </p:nvSpPr>
            <p:spPr bwMode="auto">
              <a:xfrm>
                <a:off x="8084344" y="2543175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50"/>
              <p:cNvSpPr>
                <a:spLocks/>
              </p:cNvSpPr>
              <p:nvPr/>
            </p:nvSpPr>
            <p:spPr bwMode="auto">
              <a:xfrm>
                <a:off x="8279606" y="2859088"/>
                <a:ext cx="176212" cy="179387"/>
              </a:xfrm>
              <a:custGeom>
                <a:avLst/>
                <a:gdLst>
                  <a:gd name="T0" fmla="*/ 14 w 47"/>
                  <a:gd name="T1" fmla="*/ 43 h 48"/>
                  <a:gd name="T2" fmla="*/ 35 w 47"/>
                  <a:gd name="T3" fmla="*/ 42 h 48"/>
                  <a:gd name="T4" fmla="*/ 22 w 47"/>
                  <a:gd name="T5" fmla="*/ 29 h 48"/>
                  <a:gd name="T6" fmla="*/ 22 w 47"/>
                  <a:gd name="T7" fmla="*/ 23 h 48"/>
                  <a:gd name="T8" fmla="*/ 29 w 47"/>
                  <a:gd name="T9" fmla="*/ 23 h 48"/>
                  <a:gd name="T10" fmla="*/ 41 w 47"/>
                  <a:gd name="T11" fmla="*/ 35 h 48"/>
                  <a:gd name="T12" fmla="*/ 43 w 47"/>
                  <a:gd name="T13" fmla="*/ 14 h 48"/>
                  <a:gd name="T14" fmla="*/ 25 w 47"/>
                  <a:gd name="T15" fmla="*/ 3 h 48"/>
                  <a:gd name="T16" fmla="*/ 21 w 47"/>
                  <a:gd name="T17" fmla="*/ 6 h 48"/>
                  <a:gd name="T18" fmla="*/ 9 w 47"/>
                  <a:gd name="T19" fmla="*/ 9 h 48"/>
                  <a:gd name="T20" fmla="*/ 6 w 47"/>
                  <a:gd name="T21" fmla="*/ 22 h 48"/>
                  <a:gd name="T22" fmla="*/ 3 w 47"/>
                  <a:gd name="T23" fmla="*/ 25 h 48"/>
                  <a:gd name="T24" fmla="*/ 14 w 47"/>
                  <a:gd name="T25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8">
                    <a:moveTo>
                      <a:pt x="14" y="43"/>
                    </a:moveTo>
                    <a:cubicBezTo>
                      <a:pt x="23" y="48"/>
                      <a:pt x="32" y="47"/>
                      <a:pt x="35" y="42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7"/>
                      <a:pt x="21" y="24"/>
                      <a:pt x="22" y="23"/>
                    </a:cubicBezTo>
                    <a:cubicBezTo>
                      <a:pt x="24" y="21"/>
                      <a:pt x="27" y="21"/>
                      <a:pt x="29" y="23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7" y="32"/>
                      <a:pt x="47" y="23"/>
                      <a:pt x="43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3" y="4"/>
                      <a:pt x="22" y="5"/>
                      <a:pt x="21" y="6"/>
                    </a:cubicBezTo>
                    <a:cubicBezTo>
                      <a:pt x="17" y="5"/>
                      <a:pt x="12" y="6"/>
                      <a:pt x="9" y="9"/>
                    </a:cubicBezTo>
                    <a:cubicBezTo>
                      <a:pt x="6" y="12"/>
                      <a:pt x="5" y="17"/>
                      <a:pt x="6" y="22"/>
                    </a:cubicBezTo>
                    <a:cubicBezTo>
                      <a:pt x="5" y="22"/>
                      <a:pt x="4" y="24"/>
                      <a:pt x="3" y="25"/>
                    </a:cubicBezTo>
                    <a:cubicBezTo>
                      <a:pt x="0" y="31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55"/>
              <p:cNvSpPr>
                <a:spLocks/>
              </p:cNvSpPr>
              <p:nvPr/>
            </p:nvSpPr>
            <p:spPr bwMode="auto">
              <a:xfrm>
                <a:off x="7919244" y="2771775"/>
                <a:ext cx="179387" cy="176212"/>
              </a:xfrm>
              <a:custGeom>
                <a:avLst/>
                <a:gdLst>
                  <a:gd name="T0" fmla="*/ 14 w 48"/>
                  <a:gd name="T1" fmla="*/ 43 h 47"/>
                  <a:gd name="T2" fmla="*/ 35 w 48"/>
                  <a:gd name="T3" fmla="*/ 41 h 47"/>
                  <a:gd name="T4" fmla="*/ 23 w 48"/>
                  <a:gd name="T5" fmla="*/ 28 h 47"/>
                  <a:gd name="T6" fmla="*/ 23 w 48"/>
                  <a:gd name="T7" fmla="*/ 22 h 47"/>
                  <a:gd name="T8" fmla="*/ 29 w 48"/>
                  <a:gd name="T9" fmla="*/ 22 h 47"/>
                  <a:gd name="T10" fmla="*/ 42 w 48"/>
                  <a:gd name="T11" fmla="*/ 34 h 47"/>
                  <a:gd name="T12" fmla="*/ 43 w 48"/>
                  <a:gd name="T13" fmla="*/ 13 h 47"/>
                  <a:gd name="T14" fmla="*/ 25 w 48"/>
                  <a:gd name="T15" fmla="*/ 2 h 47"/>
                  <a:gd name="T16" fmla="*/ 22 w 48"/>
                  <a:gd name="T17" fmla="*/ 5 h 47"/>
                  <a:gd name="T18" fmla="*/ 9 w 48"/>
                  <a:gd name="T19" fmla="*/ 8 h 47"/>
                  <a:gd name="T20" fmla="*/ 6 w 48"/>
                  <a:gd name="T21" fmla="*/ 21 h 47"/>
                  <a:gd name="T22" fmla="*/ 3 w 48"/>
                  <a:gd name="T23" fmla="*/ 24 h 47"/>
                  <a:gd name="T24" fmla="*/ 14 w 48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1" y="27"/>
                      <a:pt x="21" y="24"/>
                      <a:pt x="23" y="22"/>
                    </a:cubicBezTo>
                    <a:cubicBezTo>
                      <a:pt x="24" y="20"/>
                      <a:pt x="27" y="20"/>
                      <a:pt x="29" y="22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7" y="31"/>
                      <a:pt x="48" y="22"/>
                      <a:pt x="43" y="13"/>
                    </a:cubicBezTo>
                    <a:cubicBezTo>
                      <a:pt x="39" y="5"/>
                      <a:pt x="31" y="0"/>
                      <a:pt x="25" y="2"/>
                    </a:cubicBezTo>
                    <a:cubicBezTo>
                      <a:pt x="24" y="3"/>
                      <a:pt x="23" y="4"/>
                      <a:pt x="22" y="5"/>
                    </a:cubicBezTo>
                    <a:cubicBezTo>
                      <a:pt x="17" y="4"/>
                      <a:pt x="12" y="5"/>
                      <a:pt x="9" y="8"/>
                    </a:cubicBezTo>
                    <a:cubicBezTo>
                      <a:pt x="6" y="11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0" y="30"/>
                      <a:pt x="5" y="38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8"/>
              <p:cNvSpPr>
                <a:spLocks/>
              </p:cNvSpPr>
              <p:nvPr/>
            </p:nvSpPr>
            <p:spPr bwMode="auto">
              <a:xfrm>
                <a:off x="8098631" y="2771775"/>
                <a:ext cx="177800" cy="176212"/>
              </a:xfrm>
              <a:custGeom>
                <a:avLst/>
                <a:gdLst>
                  <a:gd name="T0" fmla="*/ 4 w 47"/>
                  <a:gd name="T1" fmla="*/ 13 h 47"/>
                  <a:gd name="T2" fmla="*/ 6 w 47"/>
                  <a:gd name="T3" fmla="*/ 34 h 47"/>
                  <a:gd name="T4" fmla="*/ 19 w 47"/>
                  <a:gd name="T5" fmla="*/ 22 h 47"/>
                  <a:gd name="T6" fmla="*/ 25 w 47"/>
                  <a:gd name="T7" fmla="*/ 22 h 47"/>
                  <a:gd name="T8" fmla="*/ 25 w 47"/>
                  <a:gd name="T9" fmla="*/ 28 h 47"/>
                  <a:gd name="T10" fmla="*/ 13 w 47"/>
                  <a:gd name="T11" fmla="*/ 41 h 47"/>
                  <a:gd name="T12" fmla="*/ 34 w 47"/>
                  <a:gd name="T13" fmla="*/ 43 h 47"/>
                  <a:gd name="T14" fmla="*/ 45 w 47"/>
                  <a:gd name="T15" fmla="*/ 24 h 47"/>
                  <a:gd name="T16" fmla="*/ 42 w 47"/>
                  <a:gd name="T17" fmla="*/ 21 h 47"/>
                  <a:gd name="T18" fmla="*/ 39 w 47"/>
                  <a:gd name="T19" fmla="*/ 8 h 47"/>
                  <a:gd name="T20" fmla="*/ 26 w 47"/>
                  <a:gd name="T21" fmla="*/ 5 h 47"/>
                  <a:gd name="T22" fmla="*/ 23 w 47"/>
                  <a:gd name="T23" fmla="*/ 2 h 47"/>
                  <a:gd name="T24" fmla="*/ 4 w 47"/>
                  <a:gd name="T25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4" y="13"/>
                    </a:moveTo>
                    <a:cubicBezTo>
                      <a:pt x="0" y="22"/>
                      <a:pt x="1" y="31"/>
                      <a:pt x="6" y="34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0"/>
                      <a:pt x="23" y="20"/>
                      <a:pt x="25" y="22"/>
                    </a:cubicBezTo>
                    <a:cubicBezTo>
                      <a:pt x="27" y="24"/>
                      <a:pt x="27" y="27"/>
                      <a:pt x="25" y="28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8"/>
                      <a:pt x="47" y="30"/>
                      <a:pt x="45" y="24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1"/>
                      <a:pt x="39" y="8"/>
                    </a:cubicBezTo>
                    <a:cubicBezTo>
                      <a:pt x="36" y="5"/>
                      <a:pt x="31" y="4"/>
                      <a:pt x="26" y="5"/>
                    </a:cubicBezTo>
                    <a:cubicBezTo>
                      <a:pt x="25" y="4"/>
                      <a:pt x="24" y="3"/>
                      <a:pt x="23" y="2"/>
                    </a:cubicBezTo>
                    <a:cubicBezTo>
                      <a:pt x="17" y="0"/>
                      <a:pt x="9" y="5"/>
                      <a:pt x="4" y="1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8084344" y="29257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7738269" y="1892300"/>
                <a:ext cx="180975" cy="176212"/>
              </a:xfrm>
              <a:custGeom>
                <a:avLst/>
                <a:gdLst>
                  <a:gd name="T0" fmla="*/ 34 w 48"/>
                  <a:gd name="T1" fmla="*/ 4 h 47"/>
                  <a:gd name="T2" fmla="*/ 13 w 48"/>
                  <a:gd name="T3" fmla="*/ 6 h 47"/>
                  <a:gd name="T4" fmla="*/ 25 w 48"/>
                  <a:gd name="T5" fmla="*/ 18 h 47"/>
                  <a:gd name="T6" fmla="*/ 25 w 48"/>
                  <a:gd name="T7" fmla="*/ 25 h 47"/>
                  <a:gd name="T8" fmla="*/ 19 w 48"/>
                  <a:gd name="T9" fmla="*/ 25 h 47"/>
                  <a:gd name="T10" fmla="*/ 6 w 48"/>
                  <a:gd name="T11" fmla="*/ 13 h 47"/>
                  <a:gd name="T12" fmla="*/ 5 w 48"/>
                  <a:gd name="T13" fmla="*/ 34 h 47"/>
                  <a:gd name="T14" fmla="*/ 23 w 48"/>
                  <a:gd name="T15" fmla="*/ 45 h 47"/>
                  <a:gd name="T16" fmla="*/ 26 w 48"/>
                  <a:gd name="T17" fmla="*/ 41 h 47"/>
                  <a:gd name="T18" fmla="*/ 39 w 48"/>
                  <a:gd name="T19" fmla="*/ 39 h 47"/>
                  <a:gd name="T20" fmla="*/ 42 w 48"/>
                  <a:gd name="T21" fmla="*/ 26 h 47"/>
                  <a:gd name="T22" fmla="*/ 45 w 48"/>
                  <a:gd name="T23" fmla="*/ 23 h 47"/>
                  <a:gd name="T24" fmla="*/ 34 w 48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3" y="27"/>
                      <a:pt x="21" y="27"/>
                      <a:pt x="19" y="2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16"/>
                      <a:pt x="0" y="25"/>
                      <a:pt x="5" y="34"/>
                    </a:cubicBezTo>
                    <a:cubicBezTo>
                      <a:pt x="9" y="42"/>
                      <a:pt x="17" y="47"/>
                      <a:pt x="23" y="45"/>
                    </a:cubicBezTo>
                    <a:cubicBezTo>
                      <a:pt x="24" y="44"/>
                      <a:pt x="25" y="43"/>
                      <a:pt x="26" y="41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3"/>
                    </a:cubicBezTo>
                    <a:cubicBezTo>
                      <a:pt x="48" y="17"/>
                      <a:pt x="43" y="9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7557294" y="1892300"/>
                <a:ext cx="180975" cy="176212"/>
              </a:xfrm>
              <a:custGeom>
                <a:avLst/>
                <a:gdLst>
                  <a:gd name="T0" fmla="*/ 44 w 48"/>
                  <a:gd name="T1" fmla="*/ 34 h 47"/>
                  <a:gd name="T2" fmla="*/ 42 w 48"/>
                  <a:gd name="T3" fmla="*/ 13 h 47"/>
                  <a:gd name="T4" fmla="*/ 29 w 48"/>
                  <a:gd name="T5" fmla="*/ 25 h 47"/>
                  <a:gd name="T6" fmla="*/ 23 w 48"/>
                  <a:gd name="T7" fmla="*/ 25 h 47"/>
                  <a:gd name="T8" fmla="*/ 23 w 48"/>
                  <a:gd name="T9" fmla="*/ 18 h 47"/>
                  <a:gd name="T10" fmla="*/ 35 w 48"/>
                  <a:gd name="T11" fmla="*/ 6 h 47"/>
                  <a:gd name="T12" fmla="*/ 14 w 48"/>
                  <a:gd name="T13" fmla="*/ 4 h 47"/>
                  <a:gd name="T14" fmla="*/ 3 w 48"/>
                  <a:gd name="T15" fmla="*/ 23 h 47"/>
                  <a:gd name="T16" fmla="*/ 6 w 48"/>
                  <a:gd name="T17" fmla="*/ 26 h 47"/>
                  <a:gd name="T18" fmla="*/ 9 w 48"/>
                  <a:gd name="T19" fmla="*/ 39 h 47"/>
                  <a:gd name="T20" fmla="*/ 22 w 48"/>
                  <a:gd name="T21" fmla="*/ 41 h 47"/>
                  <a:gd name="T22" fmla="*/ 25 w 48"/>
                  <a:gd name="T23" fmla="*/ 45 h 47"/>
                  <a:gd name="T24" fmla="*/ 44 w 48"/>
                  <a:gd name="T2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44" y="34"/>
                    </a:moveTo>
                    <a:cubicBezTo>
                      <a:pt x="48" y="25"/>
                      <a:pt x="47" y="16"/>
                      <a:pt x="42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7"/>
                      <a:pt x="25" y="27"/>
                      <a:pt x="23" y="25"/>
                    </a:cubicBezTo>
                    <a:cubicBezTo>
                      <a:pt x="21" y="23"/>
                      <a:pt x="21" y="20"/>
                      <a:pt x="23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2" y="41"/>
                    </a:cubicBezTo>
                    <a:cubicBezTo>
                      <a:pt x="23" y="43"/>
                      <a:pt x="24" y="44"/>
                      <a:pt x="25" y="45"/>
                    </a:cubicBezTo>
                    <a:cubicBezTo>
                      <a:pt x="31" y="47"/>
                      <a:pt x="39" y="42"/>
                      <a:pt x="44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7723981" y="1870075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65"/>
              <p:cNvSpPr>
                <a:spLocks/>
              </p:cNvSpPr>
              <p:nvPr/>
            </p:nvSpPr>
            <p:spPr bwMode="auto">
              <a:xfrm>
                <a:off x="7377906" y="1801813"/>
                <a:ext cx="179387" cy="180975"/>
              </a:xfrm>
              <a:custGeom>
                <a:avLst/>
                <a:gdLst>
                  <a:gd name="T0" fmla="*/ 34 w 48"/>
                  <a:gd name="T1" fmla="*/ 5 h 48"/>
                  <a:gd name="T2" fmla="*/ 13 w 48"/>
                  <a:gd name="T3" fmla="*/ 6 h 48"/>
                  <a:gd name="T4" fmla="*/ 25 w 48"/>
                  <a:gd name="T5" fmla="*/ 19 h 48"/>
                  <a:gd name="T6" fmla="*/ 25 w 48"/>
                  <a:gd name="T7" fmla="*/ 25 h 48"/>
                  <a:gd name="T8" fmla="*/ 19 w 48"/>
                  <a:gd name="T9" fmla="*/ 25 h 48"/>
                  <a:gd name="T10" fmla="*/ 7 w 48"/>
                  <a:gd name="T11" fmla="*/ 13 h 48"/>
                  <a:gd name="T12" fmla="*/ 5 w 48"/>
                  <a:gd name="T13" fmla="*/ 34 h 48"/>
                  <a:gd name="T14" fmla="*/ 23 w 48"/>
                  <a:gd name="T15" fmla="*/ 45 h 48"/>
                  <a:gd name="T16" fmla="*/ 26 w 48"/>
                  <a:gd name="T17" fmla="*/ 42 h 48"/>
                  <a:gd name="T18" fmla="*/ 39 w 48"/>
                  <a:gd name="T19" fmla="*/ 39 h 48"/>
                  <a:gd name="T20" fmla="*/ 42 w 48"/>
                  <a:gd name="T21" fmla="*/ 26 h 48"/>
                  <a:gd name="T22" fmla="*/ 45 w 48"/>
                  <a:gd name="T23" fmla="*/ 23 h 48"/>
                  <a:gd name="T24" fmla="*/ 34 w 48"/>
                  <a:gd name="T25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34" y="5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1"/>
                      <a:pt x="27" y="24"/>
                      <a:pt x="25" y="25"/>
                    </a:cubicBezTo>
                    <a:cubicBezTo>
                      <a:pt x="24" y="27"/>
                      <a:pt x="21" y="27"/>
                      <a:pt x="19" y="2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" y="16"/>
                      <a:pt x="0" y="25"/>
                      <a:pt x="5" y="34"/>
                    </a:cubicBezTo>
                    <a:cubicBezTo>
                      <a:pt x="9" y="43"/>
                      <a:pt x="17" y="48"/>
                      <a:pt x="23" y="45"/>
                    </a:cubicBezTo>
                    <a:cubicBezTo>
                      <a:pt x="25" y="44"/>
                      <a:pt x="26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6"/>
                      <a:pt x="44" y="24"/>
                      <a:pt x="45" y="23"/>
                    </a:cubicBezTo>
                    <a:cubicBezTo>
                      <a:pt x="48" y="17"/>
                      <a:pt x="43" y="9"/>
                      <a:pt x="34" y="5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7557294" y="2095500"/>
                <a:ext cx="180975" cy="176212"/>
              </a:xfrm>
              <a:custGeom>
                <a:avLst/>
                <a:gdLst>
                  <a:gd name="T0" fmla="*/ 14 w 48"/>
                  <a:gd name="T1" fmla="*/ 43 h 47"/>
                  <a:gd name="T2" fmla="*/ 35 w 48"/>
                  <a:gd name="T3" fmla="*/ 41 h 47"/>
                  <a:gd name="T4" fmla="*/ 23 w 48"/>
                  <a:gd name="T5" fmla="*/ 29 h 47"/>
                  <a:gd name="T6" fmla="*/ 23 w 48"/>
                  <a:gd name="T7" fmla="*/ 22 h 47"/>
                  <a:gd name="T8" fmla="*/ 29 w 48"/>
                  <a:gd name="T9" fmla="*/ 22 h 47"/>
                  <a:gd name="T10" fmla="*/ 42 w 48"/>
                  <a:gd name="T11" fmla="*/ 35 h 47"/>
                  <a:gd name="T12" fmla="*/ 44 w 48"/>
                  <a:gd name="T13" fmla="*/ 14 h 47"/>
                  <a:gd name="T14" fmla="*/ 25 w 48"/>
                  <a:gd name="T15" fmla="*/ 3 h 47"/>
                  <a:gd name="T16" fmla="*/ 22 w 48"/>
                  <a:gd name="T17" fmla="*/ 6 h 47"/>
                  <a:gd name="T18" fmla="*/ 9 w 48"/>
                  <a:gd name="T19" fmla="*/ 9 h 47"/>
                  <a:gd name="T20" fmla="*/ 6 w 48"/>
                  <a:gd name="T21" fmla="*/ 21 h 47"/>
                  <a:gd name="T22" fmla="*/ 3 w 48"/>
                  <a:gd name="T23" fmla="*/ 25 h 47"/>
                  <a:gd name="T24" fmla="*/ 14 w 48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27"/>
                      <a:pt x="21" y="24"/>
                      <a:pt x="23" y="22"/>
                    </a:cubicBezTo>
                    <a:cubicBezTo>
                      <a:pt x="25" y="20"/>
                      <a:pt x="28" y="20"/>
                      <a:pt x="29" y="22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7" y="31"/>
                      <a:pt x="48" y="22"/>
                      <a:pt x="44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4" y="3"/>
                      <a:pt x="23" y="4"/>
                      <a:pt x="22" y="6"/>
                    </a:cubicBezTo>
                    <a:cubicBezTo>
                      <a:pt x="17" y="5"/>
                      <a:pt x="12" y="5"/>
                      <a:pt x="9" y="9"/>
                    </a:cubicBezTo>
                    <a:cubicBezTo>
                      <a:pt x="6" y="12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5"/>
                    </a:cubicBezTo>
                    <a:cubicBezTo>
                      <a:pt x="0" y="30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7738269" y="2276475"/>
                <a:ext cx="180975" cy="176212"/>
              </a:xfrm>
              <a:custGeom>
                <a:avLst/>
                <a:gdLst>
                  <a:gd name="T0" fmla="*/ 34 w 48"/>
                  <a:gd name="T1" fmla="*/ 4 h 47"/>
                  <a:gd name="T2" fmla="*/ 13 w 48"/>
                  <a:gd name="T3" fmla="*/ 6 h 47"/>
                  <a:gd name="T4" fmla="*/ 25 w 48"/>
                  <a:gd name="T5" fmla="*/ 18 h 47"/>
                  <a:gd name="T6" fmla="*/ 25 w 48"/>
                  <a:gd name="T7" fmla="*/ 25 h 47"/>
                  <a:gd name="T8" fmla="*/ 19 w 48"/>
                  <a:gd name="T9" fmla="*/ 25 h 47"/>
                  <a:gd name="T10" fmla="*/ 6 w 48"/>
                  <a:gd name="T11" fmla="*/ 12 h 47"/>
                  <a:gd name="T12" fmla="*/ 5 w 48"/>
                  <a:gd name="T13" fmla="*/ 33 h 47"/>
                  <a:gd name="T14" fmla="*/ 23 w 48"/>
                  <a:gd name="T15" fmla="*/ 44 h 47"/>
                  <a:gd name="T16" fmla="*/ 26 w 48"/>
                  <a:gd name="T17" fmla="*/ 41 h 47"/>
                  <a:gd name="T18" fmla="*/ 39 w 48"/>
                  <a:gd name="T19" fmla="*/ 38 h 47"/>
                  <a:gd name="T20" fmla="*/ 42 w 48"/>
                  <a:gd name="T21" fmla="*/ 26 h 47"/>
                  <a:gd name="T22" fmla="*/ 45 w 48"/>
                  <a:gd name="T23" fmla="*/ 22 h 47"/>
                  <a:gd name="T24" fmla="*/ 34 w 48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3" y="26"/>
                      <a:pt x="21" y="26"/>
                      <a:pt x="19" y="2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6"/>
                      <a:pt x="0" y="25"/>
                      <a:pt x="5" y="33"/>
                    </a:cubicBezTo>
                    <a:cubicBezTo>
                      <a:pt x="9" y="42"/>
                      <a:pt x="17" y="47"/>
                      <a:pt x="23" y="44"/>
                    </a:cubicBezTo>
                    <a:cubicBezTo>
                      <a:pt x="24" y="44"/>
                      <a:pt x="25" y="42"/>
                      <a:pt x="26" y="41"/>
                    </a:cubicBezTo>
                    <a:cubicBezTo>
                      <a:pt x="31" y="42"/>
                      <a:pt x="36" y="42"/>
                      <a:pt x="39" y="38"/>
                    </a:cubicBezTo>
                    <a:cubicBezTo>
                      <a:pt x="42" y="35"/>
                      <a:pt x="43" y="30"/>
                      <a:pt x="42" y="26"/>
                    </a:cubicBezTo>
                    <a:cubicBezTo>
                      <a:pt x="43" y="25"/>
                      <a:pt x="44" y="24"/>
                      <a:pt x="45" y="22"/>
                    </a:cubicBezTo>
                    <a:cubicBezTo>
                      <a:pt x="48" y="17"/>
                      <a:pt x="43" y="8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7557294" y="2276475"/>
                <a:ext cx="180975" cy="176212"/>
              </a:xfrm>
              <a:custGeom>
                <a:avLst/>
                <a:gdLst>
                  <a:gd name="T0" fmla="*/ 44 w 48"/>
                  <a:gd name="T1" fmla="*/ 33 h 47"/>
                  <a:gd name="T2" fmla="*/ 42 w 48"/>
                  <a:gd name="T3" fmla="*/ 12 h 47"/>
                  <a:gd name="T4" fmla="*/ 29 w 48"/>
                  <a:gd name="T5" fmla="*/ 25 h 47"/>
                  <a:gd name="T6" fmla="*/ 23 w 48"/>
                  <a:gd name="T7" fmla="*/ 25 h 47"/>
                  <a:gd name="T8" fmla="*/ 23 w 48"/>
                  <a:gd name="T9" fmla="*/ 18 h 47"/>
                  <a:gd name="T10" fmla="*/ 35 w 48"/>
                  <a:gd name="T11" fmla="*/ 6 h 47"/>
                  <a:gd name="T12" fmla="*/ 14 w 48"/>
                  <a:gd name="T13" fmla="*/ 4 h 47"/>
                  <a:gd name="T14" fmla="*/ 3 w 48"/>
                  <a:gd name="T15" fmla="*/ 22 h 47"/>
                  <a:gd name="T16" fmla="*/ 6 w 48"/>
                  <a:gd name="T17" fmla="*/ 26 h 47"/>
                  <a:gd name="T18" fmla="*/ 9 w 48"/>
                  <a:gd name="T19" fmla="*/ 38 h 47"/>
                  <a:gd name="T20" fmla="*/ 22 w 48"/>
                  <a:gd name="T21" fmla="*/ 41 h 47"/>
                  <a:gd name="T22" fmla="*/ 25 w 48"/>
                  <a:gd name="T23" fmla="*/ 44 h 47"/>
                  <a:gd name="T24" fmla="*/ 44 w 48"/>
                  <a:gd name="T25" fmla="*/ 3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44" y="33"/>
                    </a:moveTo>
                    <a:cubicBezTo>
                      <a:pt x="48" y="25"/>
                      <a:pt x="47" y="16"/>
                      <a:pt x="42" y="12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6"/>
                      <a:pt x="25" y="26"/>
                      <a:pt x="23" y="25"/>
                    </a:cubicBezTo>
                    <a:cubicBezTo>
                      <a:pt x="21" y="23"/>
                      <a:pt x="21" y="20"/>
                      <a:pt x="23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8"/>
                      <a:pt x="0" y="17"/>
                      <a:pt x="3" y="22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5"/>
                      <a:pt x="9" y="38"/>
                    </a:cubicBezTo>
                    <a:cubicBezTo>
                      <a:pt x="12" y="42"/>
                      <a:pt x="17" y="42"/>
                      <a:pt x="22" y="41"/>
                    </a:cubicBezTo>
                    <a:cubicBezTo>
                      <a:pt x="23" y="42"/>
                      <a:pt x="24" y="44"/>
                      <a:pt x="25" y="44"/>
                    </a:cubicBezTo>
                    <a:cubicBezTo>
                      <a:pt x="31" y="47"/>
                      <a:pt x="39" y="42"/>
                      <a:pt x="44" y="3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71"/>
              <p:cNvSpPr>
                <a:spLocks/>
              </p:cNvSpPr>
              <p:nvPr/>
            </p:nvSpPr>
            <p:spPr bwMode="auto">
              <a:xfrm>
                <a:off x="7738269" y="2095500"/>
                <a:ext cx="180975" cy="176212"/>
              </a:xfrm>
              <a:custGeom>
                <a:avLst/>
                <a:gdLst>
                  <a:gd name="T0" fmla="*/ 5 w 48"/>
                  <a:gd name="T1" fmla="*/ 14 h 47"/>
                  <a:gd name="T2" fmla="*/ 6 w 48"/>
                  <a:gd name="T3" fmla="*/ 35 h 47"/>
                  <a:gd name="T4" fmla="*/ 19 w 48"/>
                  <a:gd name="T5" fmla="*/ 22 h 47"/>
                  <a:gd name="T6" fmla="*/ 25 w 48"/>
                  <a:gd name="T7" fmla="*/ 22 h 47"/>
                  <a:gd name="T8" fmla="*/ 25 w 48"/>
                  <a:gd name="T9" fmla="*/ 29 h 47"/>
                  <a:gd name="T10" fmla="*/ 13 w 48"/>
                  <a:gd name="T11" fmla="*/ 41 h 47"/>
                  <a:gd name="T12" fmla="*/ 34 w 48"/>
                  <a:gd name="T13" fmla="*/ 43 h 47"/>
                  <a:gd name="T14" fmla="*/ 45 w 48"/>
                  <a:gd name="T15" fmla="*/ 25 h 47"/>
                  <a:gd name="T16" fmla="*/ 42 w 48"/>
                  <a:gd name="T17" fmla="*/ 21 h 47"/>
                  <a:gd name="T18" fmla="*/ 39 w 48"/>
                  <a:gd name="T19" fmla="*/ 9 h 47"/>
                  <a:gd name="T20" fmla="*/ 26 w 48"/>
                  <a:gd name="T21" fmla="*/ 6 h 47"/>
                  <a:gd name="T22" fmla="*/ 23 w 48"/>
                  <a:gd name="T23" fmla="*/ 3 h 47"/>
                  <a:gd name="T24" fmla="*/ 5 w 48"/>
                  <a:gd name="T2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5" y="14"/>
                    </a:moveTo>
                    <a:cubicBezTo>
                      <a:pt x="0" y="22"/>
                      <a:pt x="1" y="31"/>
                      <a:pt x="6" y="35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23" y="20"/>
                      <a:pt x="25" y="22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9"/>
                      <a:pt x="48" y="30"/>
                      <a:pt x="45" y="25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2"/>
                      <a:pt x="39" y="9"/>
                    </a:cubicBezTo>
                    <a:cubicBezTo>
                      <a:pt x="36" y="5"/>
                      <a:pt x="31" y="5"/>
                      <a:pt x="26" y="6"/>
                    </a:cubicBezTo>
                    <a:cubicBezTo>
                      <a:pt x="25" y="4"/>
                      <a:pt x="24" y="3"/>
                      <a:pt x="23" y="3"/>
                    </a:cubicBezTo>
                    <a:cubicBezTo>
                      <a:pt x="17" y="0"/>
                      <a:pt x="9" y="5"/>
                      <a:pt x="5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72"/>
              <p:cNvSpPr>
                <a:spLocks/>
              </p:cNvSpPr>
              <p:nvPr/>
            </p:nvSpPr>
            <p:spPr bwMode="auto">
              <a:xfrm>
                <a:off x="7723981" y="2249488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73"/>
              <p:cNvSpPr>
                <a:spLocks/>
              </p:cNvSpPr>
              <p:nvPr/>
            </p:nvSpPr>
            <p:spPr bwMode="auto">
              <a:xfrm>
                <a:off x="7377906" y="2185988"/>
                <a:ext cx="179387" cy="176212"/>
              </a:xfrm>
              <a:custGeom>
                <a:avLst/>
                <a:gdLst>
                  <a:gd name="T0" fmla="*/ 34 w 48"/>
                  <a:gd name="T1" fmla="*/ 4 h 47"/>
                  <a:gd name="T2" fmla="*/ 13 w 48"/>
                  <a:gd name="T3" fmla="*/ 6 h 47"/>
                  <a:gd name="T4" fmla="*/ 25 w 48"/>
                  <a:gd name="T5" fmla="*/ 19 h 47"/>
                  <a:gd name="T6" fmla="*/ 25 w 48"/>
                  <a:gd name="T7" fmla="*/ 25 h 47"/>
                  <a:gd name="T8" fmla="*/ 19 w 48"/>
                  <a:gd name="T9" fmla="*/ 25 h 47"/>
                  <a:gd name="T10" fmla="*/ 7 w 48"/>
                  <a:gd name="T11" fmla="*/ 13 h 47"/>
                  <a:gd name="T12" fmla="*/ 5 w 48"/>
                  <a:gd name="T13" fmla="*/ 34 h 47"/>
                  <a:gd name="T14" fmla="*/ 23 w 48"/>
                  <a:gd name="T15" fmla="*/ 45 h 47"/>
                  <a:gd name="T16" fmla="*/ 26 w 48"/>
                  <a:gd name="T17" fmla="*/ 42 h 47"/>
                  <a:gd name="T18" fmla="*/ 39 w 48"/>
                  <a:gd name="T19" fmla="*/ 39 h 47"/>
                  <a:gd name="T20" fmla="*/ 42 w 48"/>
                  <a:gd name="T21" fmla="*/ 26 h 47"/>
                  <a:gd name="T22" fmla="*/ 45 w 48"/>
                  <a:gd name="T23" fmla="*/ 23 h 47"/>
                  <a:gd name="T24" fmla="*/ 34 w 48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4" y="27"/>
                      <a:pt x="21" y="27"/>
                      <a:pt x="19" y="2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" y="16"/>
                      <a:pt x="0" y="25"/>
                      <a:pt x="5" y="34"/>
                    </a:cubicBezTo>
                    <a:cubicBezTo>
                      <a:pt x="9" y="42"/>
                      <a:pt x="17" y="47"/>
                      <a:pt x="23" y="45"/>
                    </a:cubicBezTo>
                    <a:cubicBezTo>
                      <a:pt x="25" y="44"/>
                      <a:pt x="26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3"/>
                    </a:cubicBezTo>
                    <a:cubicBezTo>
                      <a:pt x="48" y="17"/>
                      <a:pt x="43" y="9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74"/>
              <p:cNvSpPr>
                <a:spLocks/>
              </p:cNvSpPr>
              <p:nvPr/>
            </p:nvSpPr>
            <p:spPr bwMode="auto">
              <a:xfrm>
                <a:off x="7377906" y="2005013"/>
                <a:ext cx="179387" cy="180975"/>
              </a:xfrm>
              <a:custGeom>
                <a:avLst/>
                <a:gdLst>
                  <a:gd name="T0" fmla="*/ 5 w 48"/>
                  <a:gd name="T1" fmla="*/ 14 h 48"/>
                  <a:gd name="T2" fmla="*/ 7 w 48"/>
                  <a:gd name="T3" fmla="*/ 35 h 48"/>
                  <a:gd name="T4" fmla="*/ 19 w 48"/>
                  <a:gd name="T5" fmla="*/ 23 h 48"/>
                  <a:gd name="T6" fmla="*/ 25 w 48"/>
                  <a:gd name="T7" fmla="*/ 23 h 48"/>
                  <a:gd name="T8" fmla="*/ 25 w 48"/>
                  <a:gd name="T9" fmla="*/ 29 h 48"/>
                  <a:gd name="T10" fmla="*/ 13 w 48"/>
                  <a:gd name="T11" fmla="*/ 42 h 48"/>
                  <a:gd name="T12" fmla="*/ 34 w 48"/>
                  <a:gd name="T13" fmla="*/ 43 h 48"/>
                  <a:gd name="T14" fmla="*/ 45 w 48"/>
                  <a:gd name="T15" fmla="*/ 25 h 48"/>
                  <a:gd name="T16" fmla="*/ 42 w 48"/>
                  <a:gd name="T17" fmla="*/ 22 h 48"/>
                  <a:gd name="T18" fmla="*/ 39 w 48"/>
                  <a:gd name="T19" fmla="*/ 9 h 48"/>
                  <a:gd name="T20" fmla="*/ 26 w 48"/>
                  <a:gd name="T21" fmla="*/ 6 h 48"/>
                  <a:gd name="T22" fmla="*/ 23 w 48"/>
                  <a:gd name="T23" fmla="*/ 3 h 48"/>
                  <a:gd name="T24" fmla="*/ 5 w 48"/>
                  <a:gd name="T2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5" y="14"/>
                    </a:moveTo>
                    <a:cubicBezTo>
                      <a:pt x="0" y="23"/>
                      <a:pt x="1" y="32"/>
                      <a:pt x="7" y="35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1" y="21"/>
                      <a:pt x="24" y="21"/>
                      <a:pt x="25" y="23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6" y="47"/>
                      <a:pt x="25" y="48"/>
                      <a:pt x="34" y="43"/>
                    </a:cubicBezTo>
                    <a:cubicBezTo>
                      <a:pt x="43" y="39"/>
                      <a:pt x="48" y="31"/>
                      <a:pt x="45" y="25"/>
                    </a:cubicBezTo>
                    <a:cubicBezTo>
                      <a:pt x="44" y="24"/>
                      <a:pt x="43" y="22"/>
                      <a:pt x="42" y="22"/>
                    </a:cubicBezTo>
                    <a:cubicBezTo>
                      <a:pt x="43" y="17"/>
                      <a:pt x="42" y="12"/>
                      <a:pt x="39" y="9"/>
                    </a:cubicBezTo>
                    <a:cubicBezTo>
                      <a:pt x="36" y="6"/>
                      <a:pt x="31" y="5"/>
                      <a:pt x="26" y="6"/>
                    </a:cubicBezTo>
                    <a:cubicBezTo>
                      <a:pt x="26" y="5"/>
                      <a:pt x="25" y="4"/>
                      <a:pt x="23" y="3"/>
                    </a:cubicBezTo>
                    <a:cubicBezTo>
                      <a:pt x="17" y="0"/>
                      <a:pt x="9" y="5"/>
                      <a:pt x="5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75"/>
              <p:cNvSpPr>
                <a:spLocks/>
              </p:cNvSpPr>
              <p:nvPr/>
            </p:nvSpPr>
            <p:spPr bwMode="auto">
              <a:xfrm>
                <a:off x="7362031" y="21637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76"/>
              <p:cNvSpPr>
                <a:spLocks/>
              </p:cNvSpPr>
              <p:nvPr/>
            </p:nvSpPr>
            <p:spPr bwMode="auto">
              <a:xfrm>
                <a:off x="7557294" y="2478088"/>
                <a:ext cx="180975" cy="177800"/>
              </a:xfrm>
              <a:custGeom>
                <a:avLst/>
                <a:gdLst>
                  <a:gd name="T0" fmla="*/ 14 w 48"/>
                  <a:gd name="T1" fmla="*/ 43 h 47"/>
                  <a:gd name="T2" fmla="*/ 35 w 48"/>
                  <a:gd name="T3" fmla="*/ 41 h 47"/>
                  <a:gd name="T4" fmla="*/ 23 w 48"/>
                  <a:gd name="T5" fmla="*/ 28 h 47"/>
                  <a:gd name="T6" fmla="*/ 23 w 48"/>
                  <a:gd name="T7" fmla="*/ 22 h 47"/>
                  <a:gd name="T8" fmla="*/ 29 w 48"/>
                  <a:gd name="T9" fmla="*/ 22 h 47"/>
                  <a:gd name="T10" fmla="*/ 42 w 48"/>
                  <a:gd name="T11" fmla="*/ 34 h 47"/>
                  <a:gd name="T12" fmla="*/ 44 w 48"/>
                  <a:gd name="T13" fmla="*/ 13 h 47"/>
                  <a:gd name="T14" fmla="*/ 25 w 48"/>
                  <a:gd name="T15" fmla="*/ 2 h 47"/>
                  <a:gd name="T16" fmla="*/ 22 w 48"/>
                  <a:gd name="T17" fmla="*/ 5 h 47"/>
                  <a:gd name="T18" fmla="*/ 9 w 48"/>
                  <a:gd name="T19" fmla="*/ 8 h 47"/>
                  <a:gd name="T20" fmla="*/ 6 w 48"/>
                  <a:gd name="T21" fmla="*/ 21 h 47"/>
                  <a:gd name="T22" fmla="*/ 3 w 48"/>
                  <a:gd name="T23" fmla="*/ 24 h 47"/>
                  <a:gd name="T24" fmla="*/ 14 w 48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1" y="27"/>
                      <a:pt x="21" y="24"/>
                      <a:pt x="23" y="22"/>
                    </a:cubicBezTo>
                    <a:cubicBezTo>
                      <a:pt x="25" y="20"/>
                      <a:pt x="28" y="20"/>
                      <a:pt x="29" y="22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7" y="31"/>
                      <a:pt x="48" y="22"/>
                      <a:pt x="44" y="13"/>
                    </a:cubicBezTo>
                    <a:cubicBezTo>
                      <a:pt x="39" y="4"/>
                      <a:pt x="31" y="0"/>
                      <a:pt x="25" y="2"/>
                    </a:cubicBezTo>
                    <a:cubicBezTo>
                      <a:pt x="24" y="3"/>
                      <a:pt x="23" y="4"/>
                      <a:pt x="22" y="5"/>
                    </a:cubicBezTo>
                    <a:cubicBezTo>
                      <a:pt x="17" y="4"/>
                      <a:pt x="12" y="5"/>
                      <a:pt x="9" y="8"/>
                    </a:cubicBezTo>
                    <a:cubicBezTo>
                      <a:pt x="6" y="11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0" y="30"/>
                      <a:pt x="5" y="38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77"/>
              <p:cNvSpPr>
                <a:spLocks/>
              </p:cNvSpPr>
              <p:nvPr/>
            </p:nvSpPr>
            <p:spPr bwMode="auto">
              <a:xfrm>
                <a:off x="7738269" y="2655888"/>
                <a:ext cx="180975" cy="179387"/>
              </a:xfrm>
              <a:custGeom>
                <a:avLst/>
                <a:gdLst>
                  <a:gd name="T0" fmla="*/ 34 w 48"/>
                  <a:gd name="T1" fmla="*/ 5 h 48"/>
                  <a:gd name="T2" fmla="*/ 13 w 48"/>
                  <a:gd name="T3" fmla="*/ 6 h 48"/>
                  <a:gd name="T4" fmla="*/ 25 w 48"/>
                  <a:gd name="T5" fmla="*/ 19 h 48"/>
                  <a:gd name="T6" fmla="*/ 25 w 48"/>
                  <a:gd name="T7" fmla="*/ 25 h 48"/>
                  <a:gd name="T8" fmla="*/ 19 w 48"/>
                  <a:gd name="T9" fmla="*/ 25 h 48"/>
                  <a:gd name="T10" fmla="*/ 6 w 48"/>
                  <a:gd name="T11" fmla="*/ 13 h 48"/>
                  <a:gd name="T12" fmla="*/ 5 w 48"/>
                  <a:gd name="T13" fmla="*/ 34 h 48"/>
                  <a:gd name="T14" fmla="*/ 23 w 48"/>
                  <a:gd name="T15" fmla="*/ 45 h 48"/>
                  <a:gd name="T16" fmla="*/ 26 w 48"/>
                  <a:gd name="T17" fmla="*/ 42 h 48"/>
                  <a:gd name="T18" fmla="*/ 39 w 48"/>
                  <a:gd name="T19" fmla="*/ 39 h 48"/>
                  <a:gd name="T20" fmla="*/ 42 w 48"/>
                  <a:gd name="T21" fmla="*/ 26 h 48"/>
                  <a:gd name="T22" fmla="*/ 45 w 48"/>
                  <a:gd name="T23" fmla="*/ 23 h 48"/>
                  <a:gd name="T24" fmla="*/ 34 w 48"/>
                  <a:gd name="T25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34" y="5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1"/>
                      <a:pt x="27" y="24"/>
                      <a:pt x="25" y="25"/>
                    </a:cubicBezTo>
                    <a:cubicBezTo>
                      <a:pt x="23" y="27"/>
                      <a:pt x="21" y="27"/>
                      <a:pt x="19" y="2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16"/>
                      <a:pt x="0" y="25"/>
                      <a:pt x="5" y="34"/>
                    </a:cubicBezTo>
                    <a:cubicBezTo>
                      <a:pt x="9" y="43"/>
                      <a:pt x="17" y="48"/>
                      <a:pt x="23" y="45"/>
                    </a:cubicBezTo>
                    <a:cubicBezTo>
                      <a:pt x="24" y="44"/>
                      <a:pt x="25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6"/>
                      <a:pt x="44" y="24"/>
                      <a:pt x="45" y="23"/>
                    </a:cubicBezTo>
                    <a:cubicBezTo>
                      <a:pt x="48" y="17"/>
                      <a:pt x="43" y="9"/>
                      <a:pt x="34" y="5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78"/>
              <p:cNvSpPr>
                <a:spLocks/>
              </p:cNvSpPr>
              <p:nvPr/>
            </p:nvSpPr>
            <p:spPr bwMode="auto">
              <a:xfrm>
                <a:off x="7557294" y="2655888"/>
                <a:ext cx="180975" cy="179387"/>
              </a:xfrm>
              <a:custGeom>
                <a:avLst/>
                <a:gdLst>
                  <a:gd name="T0" fmla="*/ 44 w 48"/>
                  <a:gd name="T1" fmla="*/ 34 h 48"/>
                  <a:gd name="T2" fmla="*/ 42 w 48"/>
                  <a:gd name="T3" fmla="*/ 13 h 48"/>
                  <a:gd name="T4" fmla="*/ 29 w 48"/>
                  <a:gd name="T5" fmla="*/ 25 h 48"/>
                  <a:gd name="T6" fmla="*/ 23 w 48"/>
                  <a:gd name="T7" fmla="*/ 25 h 48"/>
                  <a:gd name="T8" fmla="*/ 23 w 48"/>
                  <a:gd name="T9" fmla="*/ 19 h 48"/>
                  <a:gd name="T10" fmla="*/ 35 w 48"/>
                  <a:gd name="T11" fmla="*/ 6 h 48"/>
                  <a:gd name="T12" fmla="*/ 14 w 48"/>
                  <a:gd name="T13" fmla="*/ 5 h 48"/>
                  <a:gd name="T14" fmla="*/ 3 w 48"/>
                  <a:gd name="T15" fmla="*/ 23 h 48"/>
                  <a:gd name="T16" fmla="*/ 6 w 48"/>
                  <a:gd name="T17" fmla="*/ 26 h 48"/>
                  <a:gd name="T18" fmla="*/ 9 w 48"/>
                  <a:gd name="T19" fmla="*/ 39 h 48"/>
                  <a:gd name="T20" fmla="*/ 22 w 48"/>
                  <a:gd name="T21" fmla="*/ 42 h 48"/>
                  <a:gd name="T22" fmla="*/ 25 w 48"/>
                  <a:gd name="T23" fmla="*/ 45 h 48"/>
                  <a:gd name="T24" fmla="*/ 44 w 48"/>
                  <a:gd name="T25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44" y="34"/>
                    </a:moveTo>
                    <a:cubicBezTo>
                      <a:pt x="48" y="25"/>
                      <a:pt x="47" y="16"/>
                      <a:pt x="42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7"/>
                      <a:pt x="25" y="27"/>
                      <a:pt x="23" y="25"/>
                    </a:cubicBezTo>
                    <a:cubicBezTo>
                      <a:pt x="21" y="24"/>
                      <a:pt x="21" y="21"/>
                      <a:pt x="23" y="1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5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6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2" y="42"/>
                    </a:cubicBezTo>
                    <a:cubicBezTo>
                      <a:pt x="23" y="43"/>
                      <a:pt x="24" y="44"/>
                      <a:pt x="25" y="45"/>
                    </a:cubicBezTo>
                    <a:cubicBezTo>
                      <a:pt x="31" y="48"/>
                      <a:pt x="39" y="43"/>
                      <a:pt x="44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79"/>
              <p:cNvSpPr>
                <a:spLocks/>
              </p:cNvSpPr>
              <p:nvPr/>
            </p:nvSpPr>
            <p:spPr bwMode="auto">
              <a:xfrm>
                <a:off x="7738269" y="2478088"/>
                <a:ext cx="180975" cy="177800"/>
              </a:xfrm>
              <a:custGeom>
                <a:avLst/>
                <a:gdLst>
                  <a:gd name="T0" fmla="*/ 5 w 48"/>
                  <a:gd name="T1" fmla="*/ 13 h 47"/>
                  <a:gd name="T2" fmla="*/ 6 w 48"/>
                  <a:gd name="T3" fmla="*/ 34 h 47"/>
                  <a:gd name="T4" fmla="*/ 19 w 48"/>
                  <a:gd name="T5" fmla="*/ 22 h 47"/>
                  <a:gd name="T6" fmla="*/ 25 w 48"/>
                  <a:gd name="T7" fmla="*/ 22 h 47"/>
                  <a:gd name="T8" fmla="*/ 25 w 48"/>
                  <a:gd name="T9" fmla="*/ 28 h 47"/>
                  <a:gd name="T10" fmla="*/ 13 w 48"/>
                  <a:gd name="T11" fmla="*/ 41 h 47"/>
                  <a:gd name="T12" fmla="*/ 34 w 48"/>
                  <a:gd name="T13" fmla="*/ 43 h 47"/>
                  <a:gd name="T14" fmla="*/ 45 w 48"/>
                  <a:gd name="T15" fmla="*/ 24 h 47"/>
                  <a:gd name="T16" fmla="*/ 42 w 48"/>
                  <a:gd name="T17" fmla="*/ 21 h 47"/>
                  <a:gd name="T18" fmla="*/ 39 w 48"/>
                  <a:gd name="T19" fmla="*/ 8 h 47"/>
                  <a:gd name="T20" fmla="*/ 26 w 48"/>
                  <a:gd name="T21" fmla="*/ 5 h 47"/>
                  <a:gd name="T22" fmla="*/ 23 w 48"/>
                  <a:gd name="T23" fmla="*/ 2 h 47"/>
                  <a:gd name="T24" fmla="*/ 5 w 48"/>
                  <a:gd name="T25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5" y="13"/>
                    </a:moveTo>
                    <a:cubicBezTo>
                      <a:pt x="0" y="22"/>
                      <a:pt x="1" y="31"/>
                      <a:pt x="6" y="34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23" y="20"/>
                      <a:pt x="25" y="22"/>
                    </a:cubicBezTo>
                    <a:cubicBezTo>
                      <a:pt x="27" y="24"/>
                      <a:pt x="27" y="27"/>
                      <a:pt x="25" y="28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8"/>
                      <a:pt x="48" y="30"/>
                      <a:pt x="45" y="24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1"/>
                      <a:pt x="39" y="8"/>
                    </a:cubicBezTo>
                    <a:cubicBezTo>
                      <a:pt x="36" y="5"/>
                      <a:pt x="31" y="4"/>
                      <a:pt x="26" y="5"/>
                    </a:cubicBezTo>
                    <a:cubicBezTo>
                      <a:pt x="25" y="4"/>
                      <a:pt x="24" y="3"/>
                      <a:pt x="23" y="2"/>
                    </a:cubicBezTo>
                    <a:cubicBezTo>
                      <a:pt x="17" y="0"/>
                      <a:pt x="9" y="4"/>
                      <a:pt x="5" y="1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80"/>
              <p:cNvSpPr>
                <a:spLocks/>
              </p:cNvSpPr>
              <p:nvPr/>
            </p:nvSpPr>
            <p:spPr bwMode="auto">
              <a:xfrm>
                <a:off x="7723981" y="26336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81"/>
              <p:cNvSpPr>
                <a:spLocks/>
              </p:cNvSpPr>
              <p:nvPr/>
            </p:nvSpPr>
            <p:spPr bwMode="auto">
              <a:xfrm>
                <a:off x="7377906" y="2568575"/>
                <a:ext cx="179387" cy="177800"/>
              </a:xfrm>
              <a:custGeom>
                <a:avLst/>
                <a:gdLst>
                  <a:gd name="T0" fmla="*/ 34 w 48"/>
                  <a:gd name="T1" fmla="*/ 4 h 47"/>
                  <a:gd name="T2" fmla="*/ 13 w 48"/>
                  <a:gd name="T3" fmla="*/ 6 h 47"/>
                  <a:gd name="T4" fmla="*/ 25 w 48"/>
                  <a:gd name="T5" fmla="*/ 18 h 47"/>
                  <a:gd name="T6" fmla="*/ 25 w 48"/>
                  <a:gd name="T7" fmla="*/ 25 h 47"/>
                  <a:gd name="T8" fmla="*/ 19 w 48"/>
                  <a:gd name="T9" fmla="*/ 25 h 47"/>
                  <a:gd name="T10" fmla="*/ 7 w 48"/>
                  <a:gd name="T11" fmla="*/ 12 h 47"/>
                  <a:gd name="T12" fmla="*/ 5 w 48"/>
                  <a:gd name="T13" fmla="*/ 33 h 47"/>
                  <a:gd name="T14" fmla="*/ 23 w 48"/>
                  <a:gd name="T15" fmla="*/ 44 h 47"/>
                  <a:gd name="T16" fmla="*/ 26 w 48"/>
                  <a:gd name="T17" fmla="*/ 41 h 47"/>
                  <a:gd name="T18" fmla="*/ 39 w 48"/>
                  <a:gd name="T19" fmla="*/ 38 h 47"/>
                  <a:gd name="T20" fmla="*/ 42 w 48"/>
                  <a:gd name="T21" fmla="*/ 26 h 47"/>
                  <a:gd name="T22" fmla="*/ 45 w 48"/>
                  <a:gd name="T23" fmla="*/ 22 h 47"/>
                  <a:gd name="T24" fmla="*/ 34 w 48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4" y="26"/>
                      <a:pt x="21" y="26"/>
                      <a:pt x="19" y="2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16"/>
                      <a:pt x="0" y="25"/>
                      <a:pt x="5" y="33"/>
                    </a:cubicBezTo>
                    <a:cubicBezTo>
                      <a:pt x="9" y="42"/>
                      <a:pt x="17" y="47"/>
                      <a:pt x="23" y="44"/>
                    </a:cubicBezTo>
                    <a:cubicBezTo>
                      <a:pt x="25" y="44"/>
                      <a:pt x="26" y="42"/>
                      <a:pt x="26" y="41"/>
                    </a:cubicBezTo>
                    <a:cubicBezTo>
                      <a:pt x="31" y="42"/>
                      <a:pt x="36" y="42"/>
                      <a:pt x="39" y="38"/>
                    </a:cubicBezTo>
                    <a:cubicBezTo>
                      <a:pt x="42" y="35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2"/>
                    </a:cubicBezTo>
                    <a:cubicBezTo>
                      <a:pt x="48" y="17"/>
                      <a:pt x="43" y="8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82"/>
              <p:cNvSpPr>
                <a:spLocks/>
              </p:cNvSpPr>
              <p:nvPr/>
            </p:nvSpPr>
            <p:spPr bwMode="auto">
              <a:xfrm>
                <a:off x="7377906" y="2389188"/>
                <a:ext cx="179387" cy="176212"/>
              </a:xfrm>
              <a:custGeom>
                <a:avLst/>
                <a:gdLst>
                  <a:gd name="T0" fmla="*/ 5 w 48"/>
                  <a:gd name="T1" fmla="*/ 14 h 47"/>
                  <a:gd name="T2" fmla="*/ 7 w 48"/>
                  <a:gd name="T3" fmla="*/ 35 h 47"/>
                  <a:gd name="T4" fmla="*/ 19 w 48"/>
                  <a:gd name="T5" fmla="*/ 22 h 47"/>
                  <a:gd name="T6" fmla="*/ 25 w 48"/>
                  <a:gd name="T7" fmla="*/ 22 h 47"/>
                  <a:gd name="T8" fmla="*/ 25 w 48"/>
                  <a:gd name="T9" fmla="*/ 29 h 47"/>
                  <a:gd name="T10" fmla="*/ 13 w 48"/>
                  <a:gd name="T11" fmla="*/ 41 h 47"/>
                  <a:gd name="T12" fmla="*/ 34 w 48"/>
                  <a:gd name="T13" fmla="*/ 43 h 47"/>
                  <a:gd name="T14" fmla="*/ 45 w 48"/>
                  <a:gd name="T15" fmla="*/ 25 h 47"/>
                  <a:gd name="T16" fmla="*/ 42 w 48"/>
                  <a:gd name="T17" fmla="*/ 21 h 47"/>
                  <a:gd name="T18" fmla="*/ 39 w 48"/>
                  <a:gd name="T19" fmla="*/ 9 h 47"/>
                  <a:gd name="T20" fmla="*/ 26 w 48"/>
                  <a:gd name="T21" fmla="*/ 6 h 47"/>
                  <a:gd name="T22" fmla="*/ 23 w 48"/>
                  <a:gd name="T23" fmla="*/ 3 h 47"/>
                  <a:gd name="T24" fmla="*/ 5 w 48"/>
                  <a:gd name="T2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5" y="14"/>
                    </a:moveTo>
                    <a:cubicBezTo>
                      <a:pt x="0" y="22"/>
                      <a:pt x="1" y="31"/>
                      <a:pt x="7" y="35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1"/>
                      <a:pt x="24" y="21"/>
                      <a:pt x="25" y="22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9"/>
                      <a:pt x="48" y="30"/>
                      <a:pt x="45" y="25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2"/>
                      <a:pt x="39" y="9"/>
                    </a:cubicBezTo>
                    <a:cubicBezTo>
                      <a:pt x="36" y="5"/>
                      <a:pt x="31" y="5"/>
                      <a:pt x="26" y="6"/>
                    </a:cubicBezTo>
                    <a:cubicBezTo>
                      <a:pt x="26" y="5"/>
                      <a:pt x="25" y="3"/>
                      <a:pt x="23" y="3"/>
                    </a:cubicBezTo>
                    <a:cubicBezTo>
                      <a:pt x="17" y="0"/>
                      <a:pt x="9" y="5"/>
                      <a:pt x="5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83"/>
              <p:cNvSpPr>
                <a:spLocks/>
              </p:cNvSpPr>
              <p:nvPr/>
            </p:nvSpPr>
            <p:spPr bwMode="auto">
              <a:xfrm>
                <a:off x="7362031" y="2543175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84"/>
              <p:cNvSpPr>
                <a:spLocks/>
              </p:cNvSpPr>
              <p:nvPr/>
            </p:nvSpPr>
            <p:spPr bwMode="auto">
              <a:xfrm>
                <a:off x="7557294" y="2859088"/>
                <a:ext cx="180975" cy="179387"/>
              </a:xfrm>
              <a:custGeom>
                <a:avLst/>
                <a:gdLst>
                  <a:gd name="T0" fmla="*/ 14 w 48"/>
                  <a:gd name="T1" fmla="*/ 43 h 48"/>
                  <a:gd name="T2" fmla="*/ 35 w 48"/>
                  <a:gd name="T3" fmla="*/ 42 h 48"/>
                  <a:gd name="T4" fmla="*/ 23 w 48"/>
                  <a:gd name="T5" fmla="*/ 29 h 48"/>
                  <a:gd name="T6" fmla="*/ 23 w 48"/>
                  <a:gd name="T7" fmla="*/ 23 h 48"/>
                  <a:gd name="T8" fmla="*/ 29 w 48"/>
                  <a:gd name="T9" fmla="*/ 23 h 48"/>
                  <a:gd name="T10" fmla="*/ 42 w 48"/>
                  <a:gd name="T11" fmla="*/ 35 h 48"/>
                  <a:gd name="T12" fmla="*/ 44 w 48"/>
                  <a:gd name="T13" fmla="*/ 14 h 48"/>
                  <a:gd name="T14" fmla="*/ 25 w 48"/>
                  <a:gd name="T15" fmla="*/ 3 h 48"/>
                  <a:gd name="T16" fmla="*/ 22 w 48"/>
                  <a:gd name="T17" fmla="*/ 6 h 48"/>
                  <a:gd name="T18" fmla="*/ 9 w 48"/>
                  <a:gd name="T19" fmla="*/ 9 h 48"/>
                  <a:gd name="T20" fmla="*/ 6 w 48"/>
                  <a:gd name="T21" fmla="*/ 22 h 48"/>
                  <a:gd name="T22" fmla="*/ 3 w 48"/>
                  <a:gd name="T23" fmla="*/ 25 h 48"/>
                  <a:gd name="T24" fmla="*/ 14 w 48"/>
                  <a:gd name="T25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14" y="43"/>
                    </a:moveTo>
                    <a:cubicBezTo>
                      <a:pt x="23" y="48"/>
                      <a:pt x="32" y="47"/>
                      <a:pt x="35" y="4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27"/>
                      <a:pt x="21" y="24"/>
                      <a:pt x="23" y="23"/>
                    </a:cubicBezTo>
                    <a:cubicBezTo>
                      <a:pt x="25" y="21"/>
                      <a:pt x="28" y="21"/>
                      <a:pt x="29" y="2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7" y="32"/>
                      <a:pt x="48" y="23"/>
                      <a:pt x="44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4" y="4"/>
                      <a:pt x="23" y="5"/>
                      <a:pt x="22" y="6"/>
                    </a:cubicBezTo>
                    <a:cubicBezTo>
                      <a:pt x="17" y="5"/>
                      <a:pt x="12" y="6"/>
                      <a:pt x="9" y="9"/>
                    </a:cubicBezTo>
                    <a:cubicBezTo>
                      <a:pt x="6" y="12"/>
                      <a:pt x="5" y="17"/>
                      <a:pt x="6" y="22"/>
                    </a:cubicBezTo>
                    <a:cubicBezTo>
                      <a:pt x="5" y="22"/>
                      <a:pt x="4" y="24"/>
                      <a:pt x="3" y="25"/>
                    </a:cubicBezTo>
                    <a:cubicBezTo>
                      <a:pt x="0" y="31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87"/>
              <p:cNvSpPr>
                <a:spLocks/>
              </p:cNvSpPr>
              <p:nvPr/>
            </p:nvSpPr>
            <p:spPr bwMode="auto">
              <a:xfrm>
                <a:off x="7738269" y="2859088"/>
                <a:ext cx="180975" cy="179387"/>
              </a:xfrm>
              <a:custGeom>
                <a:avLst/>
                <a:gdLst>
                  <a:gd name="T0" fmla="*/ 5 w 48"/>
                  <a:gd name="T1" fmla="*/ 14 h 48"/>
                  <a:gd name="T2" fmla="*/ 6 w 48"/>
                  <a:gd name="T3" fmla="*/ 35 h 48"/>
                  <a:gd name="T4" fmla="*/ 19 w 48"/>
                  <a:gd name="T5" fmla="*/ 23 h 48"/>
                  <a:gd name="T6" fmla="*/ 25 w 48"/>
                  <a:gd name="T7" fmla="*/ 23 h 48"/>
                  <a:gd name="T8" fmla="*/ 25 w 48"/>
                  <a:gd name="T9" fmla="*/ 29 h 48"/>
                  <a:gd name="T10" fmla="*/ 13 w 48"/>
                  <a:gd name="T11" fmla="*/ 42 h 48"/>
                  <a:gd name="T12" fmla="*/ 34 w 48"/>
                  <a:gd name="T13" fmla="*/ 43 h 48"/>
                  <a:gd name="T14" fmla="*/ 45 w 48"/>
                  <a:gd name="T15" fmla="*/ 25 h 48"/>
                  <a:gd name="T16" fmla="*/ 42 w 48"/>
                  <a:gd name="T17" fmla="*/ 22 h 48"/>
                  <a:gd name="T18" fmla="*/ 39 w 48"/>
                  <a:gd name="T19" fmla="*/ 9 h 48"/>
                  <a:gd name="T20" fmla="*/ 26 w 48"/>
                  <a:gd name="T21" fmla="*/ 6 h 48"/>
                  <a:gd name="T22" fmla="*/ 23 w 48"/>
                  <a:gd name="T23" fmla="*/ 3 h 48"/>
                  <a:gd name="T24" fmla="*/ 5 w 48"/>
                  <a:gd name="T2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5" y="14"/>
                    </a:moveTo>
                    <a:cubicBezTo>
                      <a:pt x="0" y="23"/>
                      <a:pt x="1" y="32"/>
                      <a:pt x="6" y="35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1" y="21"/>
                      <a:pt x="23" y="21"/>
                      <a:pt x="25" y="23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6" y="47"/>
                      <a:pt x="25" y="48"/>
                      <a:pt x="34" y="43"/>
                    </a:cubicBezTo>
                    <a:cubicBezTo>
                      <a:pt x="43" y="39"/>
                      <a:pt x="48" y="31"/>
                      <a:pt x="45" y="25"/>
                    </a:cubicBezTo>
                    <a:cubicBezTo>
                      <a:pt x="44" y="24"/>
                      <a:pt x="43" y="22"/>
                      <a:pt x="42" y="22"/>
                    </a:cubicBezTo>
                    <a:cubicBezTo>
                      <a:pt x="43" y="17"/>
                      <a:pt x="42" y="12"/>
                      <a:pt x="39" y="9"/>
                    </a:cubicBezTo>
                    <a:cubicBezTo>
                      <a:pt x="36" y="6"/>
                      <a:pt x="31" y="5"/>
                      <a:pt x="26" y="6"/>
                    </a:cubicBezTo>
                    <a:cubicBezTo>
                      <a:pt x="25" y="5"/>
                      <a:pt x="24" y="4"/>
                      <a:pt x="23" y="3"/>
                    </a:cubicBezTo>
                    <a:cubicBezTo>
                      <a:pt x="17" y="0"/>
                      <a:pt x="9" y="5"/>
                      <a:pt x="5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90"/>
              <p:cNvSpPr>
                <a:spLocks/>
              </p:cNvSpPr>
              <p:nvPr/>
            </p:nvSpPr>
            <p:spPr bwMode="auto">
              <a:xfrm>
                <a:off x="7377906" y="2771775"/>
                <a:ext cx="179387" cy="176212"/>
              </a:xfrm>
              <a:custGeom>
                <a:avLst/>
                <a:gdLst>
                  <a:gd name="T0" fmla="*/ 5 w 48"/>
                  <a:gd name="T1" fmla="*/ 13 h 47"/>
                  <a:gd name="T2" fmla="*/ 7 w 48"/>
                  <a:gd name="T3" fmla="*/ 34 h 47"/>
                  <a:gd name="T4" fmla="*/ 19 w 48"/>
                  <a:gd name="T5" fmla="*/ 22 h 47"/>
                  <a:gd name="T6" fmla="*/ 25 w 48"/>
                  <a:gd name="T7" fmla="*/ 22 h 47"/>
                  <a:gd name="T8" fmla="*/ 25 w 48"/>
                  <a:gd name="T9" fmla="*/ 28 h 47"/>
                  <a:gd name="T10" fmla="*/ 13 w 48"/>
                  <a:gd name="T11" fmla="*/ 41 h 47"/>
                  <a:gd name="T12" fmla="*/ 34 w 48"/>
                  <a:gd name="T13" fmla="*/ 43 h 47"/>
                  <a:gd name="T14" fmla="*/ 45 w 48"/>
                  <a:gd name="T15" fmla="*/ 24 h 47"/>
                  <a:gd name="T16" fmla="*/ 42 w 48"/>
                  <a:gd name="T17" fmla="*/ 21 h 47"/>
                  <a:gd name="T18" fmla="*/ 39 w 48"/>
                  <a:gd name="T19" fmla="*/ 8 h 47"/>
                  <a:gd name="T20" fmla="*/ 26 w 48"/>
                  <a:gd name="T21" fmla="*/ 5 h 47"/>
                  <a:gd name="T22" fmla="*/ 23 w 48"/>
                  <a:gd name="T23" fmla="*/ 2 h 47"/>
                  <a:gd name="T24" fmla="*/ 5 w 48"/>
                  <a:gd name="T25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5" y="13"/>
                    </a:moveTo>
                    <a:cubicBezTo>
                      <a:pt x="0" y="22"/>
                      <a:pt x="1" y="31"/>
                      <a:pt x="7" y="34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24" y="20"/>
                      <a:pt x="25" y="22"/>
                    </a:cubicBezTo>
                    <a:cubicBezTo>
                      <a:pt x="27" y="24"/>
                      <a:pt x="27" y="27"/>
                      <a:pt x="25" y="28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8"/>
                      <a:pt x="48" y="30"/>
                      <a:pt x="45" y="24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1"/>
                      <a:pt x="39" y="8"/>
                    </a:cubicBezTo>
                    <a:cubicBezTo>
                      <a:pt x="36" y="5"/>
                      <a:pt x="31" y="4"/>
                      <a:pt x="26" y="5"/>
                    </a:cubicBezTo>
                    <a:cubicBezTo>
                      <a:pt x="26" y="4"/>
                      <a:pt x="25" y="3"/>
                      <a:pt x="23" y="2"/>
                    </a:cubicBezTo>
                    <a:cubicBezTo>
                      <a:pt x="17" y="0"/>
                      <a:pt x="9" y="5"/>
                      <a:pt x="5" y="1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91"/>
              <p:cNvSpPr>
                <a:spLocks/>
              </p:cNvSpPr>
              <p:nvPr/>
            </p:nvSpPr>
            <p:spPr bwMode="auto">
              <a:xfrm>
                <a:off x="7362031" y="29257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5" name="Freeform 180"/>
            <p:cNvSpPr>
              <a:spLocks/>
            </p:cNvSpPr>
            <p:nvPr/>
          </p:nvSpPr>
          <p:spPr bwMode="auto">
            <a:xfrm>
              <a:off x="7922419" y="3643313"/>
              <a:ext cx="30162" cy="568325"/>
            </a:xfrm>
            <a:custGeom>
              <a:avLst/>
              <a:gdLst>
                <a:gd name="T0" fmla="*/ 0 w 8"/>
                <a:gd name="T1" fmla="*/ 4 h 151"/>
                <a:gd name="T2" fmla="*/ 0 w 8"/>
                <a:gd name="T3" fmla="*/ 147 h 151"/>
                <a:gd name="T4" fmla="*/ 4 w 8"/>
                <a:gd name="T5" fmla="*/ 151 h 151"/>
                <a:gd name="T6" fmla="*/ 8 w 8"/>
                <a:gd name="T7" fmla="*/ 147 h 151"/>
                <a:gd name="T8" fmla="*/ 8 w 8"/>
                <a:gd name="T9" fmla="*/ 4 h 151"/>
                <a:gd name="T10" fmla="*/ 4 w 8"/>
                <a:gd name="T11" fmla="*/ 0 h 151"/>
                <a:gd name="T12" fmla="*/ 0 w 8"/>
                <a:gd name="T13" fmla="*/ 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1">
                  <a:moveTo>
                    <a:pt x="0" y="4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50"/>
                    <a:pt x="2" y="151"/>
                    <a:pt x="4" y="151"/>
                  </a:cubicBezTo>
                  <a:cubicBezTo>
                    <a:pt x="6" y="151"/>
                    <a:pt x="8" y="150"/>
                    <a:pt x="8" y="14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Oval 181"/>
            <p:cNvSpPr>
              <a:spLocks noChangeArrowheads="1"/>
            </p:cNvSpPr>
            <p:nvPr/>
          </p:nvSpPr>
          <p:spPr bwMode="auto">
            <a:xfrm>
              <a:off x="7884319" y="3873500"/>
              <a:ext cx="101600" cy="101600"/>
            </a:xfrm>
            <a:prstGeom prst="ellipse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82"/>
            <p:cNvSpPr>
              <a:spLocks/>
            </p:cNvSpPr>
            <p:nvPr/>
          </p:nvSpPr>
          <p:spPr bwMode="auto">
            <a:xfrm>
              <a:off x="7847806" y="4203700"/>
              <a:ext cx="179387" cy="642937"/>
            </a:xfrm>
            <a:custGeom>
              <a:avLst/>
              <a:gdLst>
                <a:gd name="T0" fmla="*/ 48 w 48"/>
                <a:gd name="T1" fmla="*/ 171 h 171"/>
                <a:gd name="T2" fmla="*/ 0 w 48"/>
                <a:gd name="T3" fmla="*/ 171 h 171"/>
                <a:gd name="T4" fmla="*/ 0 w 48"/>
                <a:gd name="T5" fmla="*/ 21 h 171"/>
                <a:gd name="T6" fmla="*/ 21 w 48"/>
                <a:gd name="T7" fmla="*/ 0 h 171"/>
                <a:gd name="T8" fmla="*/ 27 w 48"/>
                <a:gd name="T9" fmla="*/ 0 h 171"/>
                <a:gd name="T10" fmla="*/ 48 w 48"/>
                <a:gd name="T11" fmla="*/ 21 h 171"/>
                <a:gd name="T12" fmla="*/ 48 w 48"/>
                <a:gd name="T13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71">
                  <a:moveTo>
                    <a:pt x="48" y="171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8" y="0"/>
                    <a:pt x="48" y="9"/>
                    <a:pt x="48" y="21"/>
                  </a:cubicBezTo>
                  <a:lnTo>
                    <a:pt x="48" y="171"/>
                  </a:lnTo>
                  <a:close/>
                </a:path>
              </a:pathLst>
            </a:cu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83"/>
            <p:cNvSpPr>
              <a:spLocks/>
            </p:cNvSpPr>
            <p:nvPr/>
          </p:nvSpPr>
          <p:spPr bwMode="auto">
            <a:xfrm>
              <a:off x="7843044" y="4113213"/>
              <a:ext cx="188912" cy="109537"/>
            </a:xfrm>
            <a:custGeom>
              <a:avLst/>
              <a:gdLst>
                <a:gd name="T0" fmla="*/ 0 w 50"/>
                <a:gd name="T1" fmla="*/ 29 h 29"/>
                <a:gd name="T2" fmla="*/ 25 w 50"/>
                <a:gd name="T3" fmla="*/ 0 h 29"/>
                <a:gd name="T4" fmla="*/ 50 w 50"/>
                <a:gd name="T5" fmla="*/ 29 h 29"/>
                <a:gd name="T6" fmla="*/ 0 w 50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29">
                  <a:moveTo>
                    <a:pt x="0" y="29"/>
                  </a:moveTo>
                  <a:cubicBezTo>
                    <a:pt x="0" y="13"/>
                    <a:pt x="11" y="0"/>
                    <a:pt x="25" y="0"/>
                  </a:cubicBezTo>
                  <a:cubicBezTo>
                    <a:pt x="39" y="0"/>
                    <a:pt x="50" y="13"/>
                    <a:pt x="50" y="29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84"/>
            <p:cNvSpPr>
              <a:spLocks noChangeArrowheads="1"/>
            </p:cNvSpPr>
            <p:nvPr/>
          </p:nvSpPr>
          <p:spPr bwMode="auto">
            <a:xfrm>
              <a:off x="7836694" y="4195763"/>
              <a:ext cx="201612" cy="49212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85"/>
            <p:cNvSpPr>
              <a:spLocks/>
            </p:cNvSpPr>
            <p:nvPr/>
          </p:nvSpPr>
          <p:spPr bwMode="auto">
            <a:xfrm>
              <a:off x="7922419" y="138113"/>
              <a:ext cx="30162" cy="1212850"/>
            </a:xfrm>
            <a:custGeom>
              <a:avLst/>
              <a:gdLst>
                <a:gd name="T0" fmla="*/ 8 w 8"/>
                <a:gd name="T1" fmla="*/ 319 h 323"/>
                <a:gd name="T2" fmla="*/ 8 w 8"/>
                <a:gd name="T3" fmla="*/ 4 h 323"/>
                <a:gd name="T4" fmla="*/ 4 w 8"/>
                <a:gd name="T5" fmla="*/ 0 h 323"/>
                <a:gd name="T6" fmla="*/ 0 w 8"/>
                <a:gd name="T7" fmla="*/ 4 h 323"/>
                <a:gd name="T8" fmla="*/ 0 w 8"/>
                <a:gd name="T9" fmla="*/ 319 h 323"/>
                <a:gd name="T10" fmla="*/ 4 w 8"/>
                <a:gd name="T11" fmla="*/ 323 h 323"/>
                <a:gd name="T12" fmla="*/ 8 w 8"/>
                <a:gd name="T13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3">
                  <a:moveTo>
                    <a:pt x="8" y="319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21"/>
                    <a:pt x="2" y="323"/>
                    <a:pt x="4" y="323"/>
                  </a:cubicBezTo>
                  <a:cubicBezTo>
                    <a:pt x="6" y="323"/>
                    <a:pt x="8" y="321"/>
                    <a:pt x="8" y="319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86"/>
            <p:cNvSpPr>
              <a:spLocks/>
            </p:cNvSpPr>
            <p:nvPr/>
          </p:nvSpPr>
          <p:spPr bwMode="auto">
            <a:xfrm>
              <a:off x="7663656" y="1306513"/>
              <a:ext cx="547687" cy="519112"/>
            </a:xfrm>
            <a:custGeom>
              <a:avLst/>
              <a:gdLst>
                <a:gd name="T0" fmla="*/ 8 w 146"/>
                <a:gd name="T1" fmla="*/ 136 h 138"/>
                <a:gd name="T2" fmla="*/ 73 w 146"/>
                <a:gd name="T3" fmla="*/ 12 h 138"/>
                <a:gd name="T4" fmla="*/ 138 w 146"/>
                <a:gd name="T5" fmla="*/ 136 h 138"/>
                <a:gd name="T6" fmla="*/ 143 w 146"/>
                <a:gd name="T7" fmla="*/ 137 h 138"/>
                <a:gd name="T8" fmla="*/ 145 w 146"/>
                <a:gd name="T9" fmla="*/ 132 h 138"/>
                <a:gd name="T10" fmla="*/ 76 w 146"/>
                <a:gd name="T11" fmla="*/ 2 h 138"/>
                <a:gd name="T12" fmla="*/ 73 w 146"/>
                <a:gd name="T13" fmla="*/ 0 h 138"/>
                <a:gd name="T14" fmla="*/ 69 w 146"/>
                <a:gd name="T15" fmla="*/ 2 h 138"/>
                <a:gd name="T16" fmla="*/ 1 w 146"/>
                <a:gd name="T17" fmla="*/ 132 h 138"/>
                <a:gd name="T18" fmla="*/ 2 w 146"/>
                <a:gd name="T19" fmla="*/ 137 h 138"/>
                <a:gd name="T20" fmla="*/ 8 w 146"/>
                <a:gd name="T21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38">
                  <a:moveTo>
                    <a:pt x="8" y="136"/>
                  </a:moveTo>
                  <a:cubicBezTo>
                    <a:pt x="73" y="12"/>
                    <a:pt x="73" y="12"/>
                    <a:pt x="73" y="12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9" y="138"/>
                    <a:pt x="141" y="138"/>
                    <a:pt x="143" y="137"/>
                  </a:cubicBezTo>
                  <a:cubicBezTo>
                    <a:pt x="145" y="136"/>
                    <a:pt x="146" y="134"/>
                    <a:pt x="145" y="13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0"/>
                    <a:pt x="74" y="0"/>
                    <a:pt x="73" y="0"/>
                  </a:cubicBezTo>
                  <a:cubicBezTo>
                    <a:pt x="71" y="0"/>
                    <a:pt x="70" y="0"/>
                    <a:pt x="69" y="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4"/>
                    <a:pt x="0" y="136"/>
                    <a:pt x="2" y="137"/>
                  </a:cubicBezTo>
                  <a:cubicBezTo>
                    <a:pt x="4" y="138"/>
                    <a:pt x="7" y="138"/>
                    <a:pt x="8" y="136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87"/>
            <p:cNvSpPr>
              <a:spLocks/>
            </p:cNvSpPr>
            <p:nvPr/>
          </p:nvSpPr>
          <p:spPr bwMode="auto">
            <a:xfrm>
              <a:off x="7496969" y="1647825"/>
              <a:ext cx="876300" cy="379412"/>
            </a:xfrm>
            <a:custGeom>
              <a:avLst/>
              <a:gdLst>
                <a:gd name="T0" fmla="*/ 233 w 233"/>
                <a:gd name="T1" fmla="*/ 101 h 101"/>
                <a:gd name="T2" fmla="*/ 0 w 233"/>
                <a:gd name="T3" fmla="*/ 101 h 101"/>
                <a:gd name="T4" fmla="*/ 0 w 233"/>
                <a:gd name="T5" fmla="*/ 101 h 101"/>
                <a:gd name="T6" fmla="*/ 72 w 233"/>
                <a:gd name="T7" fmla="*/ 0 h 101"/>
                <a:gd name="T8" fmla="*/ 162 w 233"/>
                <a:gd name="T9" fmla="*/ 0 h 101"/>
                <a:gd name="T10" fmla="*/ 233 w 233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101">
                  <a:moveTo>
                    <a:pt x="233" y="101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72"/>
                    <a:pt x="32" y="0"/>
                    <a:pt x="7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201" y="0"/>
                    <a:pt x="233" y="72"/>
                    <a:pt x="233" y="101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Rectangle 188"/>
            <p:cNvSpPr>
              <a:spLocks noChangeArrowheads="1"/>
            </p:cNvSpPr>
            <p:nvPr/>
          </p:nvSpPr>
          <p:spPr bwMode="auto">
            <a:xfrm>
              <a:off x="7727156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89"/>
            <p:cNvSpPr>
              <a:spLocks/>
            </p:cNvSpPr>
            <p:nvPr/>
          </p:nvSpPr>
          <p:spPr bwMode="auto">
            <a:xfrm>
              <a:off x="7727156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Rectangle 190"/>
            <p:cNvSpPr>
              <a:spLocks noChangeArrowheads="1"/>
            </p:cNvSpPr>
            <p:nvPr/>
          </p:nvSpPr>
          <p:spPr bwMode="auto">
            <a:xfrm>
              <a:off x="7765256" y="3192463"/>
              <a:ext cx="14287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91"/>
            <p:cNvSpPr>
              <a:spLocks/>
            </p:cNvSpPr>
            <p:nvPr/>
          </p:nvSpPr>
          <p:spPr bwMode="auto">
            <a:xfrm>
              <a:off x="7765256" y="3192463"/>
              <a:ext cx="14287" cy="466725"/>
            </a:xfrm>
            <a:custGeom>
              <a:avLst/>
              <a:gdLst>
                <a:gd name="T0" fmla="*/ 0 w 9"/>
                <a:gd name="T1" fmla="*/ 0 h 294"/>
                <a:gd name="T2" fmla="*/ 0 w 9"/>
                <a:gd name="T3" fmla="*/ 294 h 294"/>
                <a:gd name="T4" fmla="*/ 9 w 9"/>
                <a:gd name="T5" fmla="*/ 294 h 294"/>
                <a:gd name="T6" fmla="*/ 9 w 9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4">
                  <a:moveTo>
                    <a:pt x="0" y="0"/>
                  </a:moveTo>
                  <a:lnTo>
                    <a:pt x="0" y="294"/>
                  </a:lnTo>
                  <a:lnTo>
                    <a:pt x="9" y="29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Rectangle 192"/>
            <p:cNvSpPr>
              <a:spLocks noChangeArrowheads="1"/>
            </p:cNvSpPr>
            <p:nvPr/>
          </p:nvSpPr>
          <p:spPr bwMode="auto">
            <a:xfrm>
              <a:off x="7801769" y="3192463"/>
              <a:ext cx="15875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93"/>
            <p:cNvSpPr>
              <a:spLocks/>
            </p:cNvSpPr>
            <p:nvPr/>
          </p:nvSpPr>
          <p:spPr bwMode="auto">
            <a:xfrm>
              <a:off x="7801769" y="3192463"/>
              <a:ext cx="15875" cy="466725"/>
            </a:xfrm>
            <a:custGeom>
              <a:avLst/>
              <a:gdLst>
                <a:gd name="T0" fmla="*/ 0 w 10"/>
                <a:gd name="T1" fmla="*/ 0 h 294"/>
                <a:gd name="T2" fmla="*/ 0 w 10"/>
                <a:gd name="T3" fmla="*/ 294 h 294"/>
                <a:gd name="T4" fmla="*/ 10 w 10"/>
                <a:gd name="T5" fmla="*/ 294 h 294"/>
                <a:gd name="T6" fmla="*/ 10 w 10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94">
                  <a:moveTo>
                    <a:pt x="0" y="0"/>
                  </a:moveTo>
                  <a:lnTo>
                    <a:pt x="0" y="294"/>
                  </a:lnTo>
                  <a:lnTo>
                    <a:pt x="10" y="294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Rectangle 194"/>
            <p:cNvSpPr>
              <a:spLocks noChangeArrowheads="1"/>
            </p:cNvSpPr>
            <p:nvPr/>
          </p:nvSpPr>
          <p:spPr bwMode="auto">
            <a:xfrm>
              <a:off x="7836694" y="3192463"/>
              <a:ext cx="17462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95"/>
            <p:cNvSpPr>
              <a:spLocks/>
            </p:cNvSpPr>
            <p:nvPr/>
          </p:nvSpPr>
          <p:spPr bwMode="auto">
            <a:xfrm>
              <a:off x="7836694" y="3192463"/>
              <a:ext cx="17462" cy="466725"/>
            </a:xfrm>
            <a:custGeom>
              <a:avLst/>
              <a:gdLst>
                <a:gd name="T0" fmla="*/ 0 w 11"/>
                <a:gd name="T1" fmla="*/ 0 h 294"/>
                <a:gd name="T2" fmla="*/ 0 w 11"/>
                <a:gd name="T3" fmla="*/ 294 h 294"/>
                <a:gd name="T4" fmla="*/ 11 w 11"/>
                <a:gd name="T5" fmla="*/ 294 h 294"/>
                <a:gd name="T6" fmla="*/ 11 w 11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94">
                  <a:moveTo>
                    <a:pt x="0" y="0"/>
                  </a:moveTo>
                  <a:lnTo>
                    <a:pt x="0" y="294"/>
                  </a:lnTo>
                  <a:lnTo>
                    <a:pt x="11" y="294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Rectangle 196"/>
            <p:cNvSpPr>
              <a:spLocks noChangeArrowheads="1"/>
            </p:cNvSpPr>
            <p:nvPr/>
          </p:nvSpPr>
          <p:spPr bwMode="auto">
            <a:xfrm>
              <a:off x="7873206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97"/>
            <p:cNvSpPr>
              <a:spLocks/>
            </p:cNvSpPr>
            <p:nvPr/>
          </p:nvSpPr>
          <p:spPr bwMode="auto">
            <a:xfrm>
              <a:off x="7873206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98"/>
            <p:cNvSpPr>
              <a:spLocks noChangeArrowheads="1"/>
            </p:cNvSpPr>
            <p:nvPr/>
          </p:nvSpPr>
          <p:spPr bwMode="auto">
            <a:xfrm>
              <a:off x="7911306" y="3192463"/>
              <a:ext cx="14287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99"/>
            <p:cNvSpPr>
              <a:spLocks/>
            </p:cNvSpPr>
            <p:nvPr/>
          </p:nvSpPr>
          <p:spPr bwMode="auto">
            <a:xfrm>
              <a:off x="7911306" y="3192463"/>
              <a:ext cx="14287" cy="466725"/>
            </a:xfrm>
            <a:custGeom>
              <a:avLst/>
              <a:gdLst>
                <a:gd name="T0" fmla="*/ 0 w 9"/>
                <a:gd name="T1" fmla="*/ 0 h 294"/>
                <a:gd name="T2" fmla="*/ 0 w 9"/>
                <a:gd name="T3" fmla="*/ 294 h 294"/>
                <a:gd name="T4" fmla="*/ 9 w 9"/>
                <a:gd name="T5" fmla="*/ 294 h 294"/>
                <a:gd name="T6" fmla="*/ 9 w 9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4">
                  <a:moveTo>
                    <a:pt x="0" y="0"/>
                  </a:moveTo>
                  <a:lnTo>
                    <a:pt x="0" y="294"/>
                  </a:lnTo>
                  <a:lnTo>
                    <a:pt x="9" y="29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Rectangle 200"/>
            <p:cNvSpPr>
              <a:spLocks noChangeArrowheads="1"/>
            </p:cNvSpPr>
            <p:nvPr/>
          </p:nvSpPr>
          <p:spPr bwMode="auto">
            <a:xfrm>
              <a:off x="7944644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201"/>
            <p:cNvSpPr>
              <a:spLocks/>
            </p:cNvSpPr>
            <p:nvPr/>
          </p:nvSpPr>
          <p:spPr bwMode="auto">
            <a:xfrm>
              <a:off x="7944644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202"/>
            <p:cNvSpPr>
              <a:spLocks noChangeArrowheads="1"/>
            </p:cNvSpPr>
            <p:nvPr/>
          </p:nvSpPr>
          <p:spPr bwMode="auto">
            <a:xfrm>
              <a:off x="7982744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03"/>
            <p:cNvSpPr>
              <a:spLocks/>
            </p:cNvSpPr>
            <p:nvPr/>
          </p:nvSpPr>
          <p:spPr bwMode="auto">
            <a:xfrm>
              <a:off x="7982744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204"/>
            <p:cNvSpPr>
              <a:spLocks noChangeArrowheads="1"/>
            </p:cNvSpPr>
            <p:nvPr/>
          </p:nvSpPr>
          <p:spPr bwMode="auto">
            <a:xfrm>
              <a:off x="8020844" y="3192463"/>
              <a:ext cx="14287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6"/>
            <p:cNvSpPr>
              <a:spLocks/>
            </p:cNvSpPr>
            <p:nvPr/>
          </p:nvSpPr>
          <p:spPr bwMode="auto">
            <a:xfrm>
              <a:off x="8020844" y="3192463"/>
              <a:ext cx="14287" cy="466725"/>
            </a:xfrm>
            <a:custGeom>
              <a:avLst/>
              <a:gdLst>
                <a:gd name="T0" fmla="*/ 0 w 9"/>
                <a:gd name="T1" fmla="*/ 0 h 294"/>
                <a:gd name="T2" fmla="*/ 0 w 9"/>
                <a:gd name="T3" fmla="*/ 294 h 294"/>
                <a:gd name="T4" fmla="*/ 9 w 9"/>
                <a:gd name="T5" fmla="*/ 294 h 294"/>
                <a:gd name="T6" fmla="*/ 9 w 9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4">
                  <a:moveTo>
                    <a:pt x="0" y="0"/>
                  </a:moveTo>
                  <a:lnTo>
                    <a:pt x="0" y="294"/>
                  </a:lnTo>
                  <a:lnTo>
                    <a:pt x="9" y="29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207"/>
            <p:cNvSpPr>
              <a:spLocks noChangeArrowheads="1"/>
            </p:cNvSpPr>
            <p:nvPr/>
          </p:nvSpPr>
          <p:spPr bwMode="auto">
            <a:xfrm>
              <a:off x="8054181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8"/>
            <p:cNvSpPr>
              <a:spLocks/>
            </p:cNvSpPr>
            <p:nvPr/>
          </p:nvSpPr>
          <p:spPr bwMode="auto">
            <a:xfrm>
              <a:off x="8054181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209"/>
            <p:cNvSpPr>
              <a:spLocks noChangeArrowheads="1"/>
            </p:cNvSpPr>
            <p:nvPr/>
          </p:nvSpPr>
          <p:spPr bwMode="auto">
            <a:xfrm>
              <a:off x="8092281" y="3192463"/>
              <a:ext cx="17462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0"/>
            <p:cNvSpPr>
              <a:spLocks/>
            </p:cNvSpPr>
            <p:nvPr/>
          </p:nvSpPr>
          <p:spPr bwMode="auto">
            <a:xfrm>
              <a:off x="8092281" y="3192463"/>
              <a:ext cx="17462" cy="466725"/>
            </a:xfrm>
            <a:custGeom>
              <a:avLst/>
              <a:gdLst>
                <a:gd name="T0" fmla="*/ 0 w 11"/>
                <a:gd name="T1" fmla="*/ 0 h 294"/>
                <a:gd name="T2" fmla="*/ 0 w 11"/>
                <a:gd name="T3" fmla="*/ 294 h 294"/>
                <a:gd name="T4" fmla="*/ 11 w 11"/>
                <a:gd name="T5" fmla="*/ 294 h 294"/>
                <a:gd name="T6" fmla="*/ 11 w 11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94">
                  <a:moveTo>
                    <a:pt x="0" y="0"/>
                  </a:moveTo>
                  <a:lnTo>
                    <a:pt x="0" y="294"/>
                  </a:lnTo>
                  <a:lnTo>
                    <a:pt x="11" y="294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211"/>
            <p:cNvSpPr>
              <a:spLocks noChangeArrowheads="1"/>
            </p:cNvSpPr>
            <p:nvPr/>
          </p:nvSpPr>
          <p:spPr bwMode="auto">
            <a:xfrm>
              <a:off x="8128794" y="3192463"/>
              <a:ext cx="15875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2"/>
            <p:cNvSpPr>
              <a:spLocks/>
            </p:cNvSpPr>
            <p:nvPr/>
          </p:nvSpPr>
          <p:spPr bwMode="auto">
            <a:xfrm>
              <a:off x="8128794" y="3192463"/>
              <a:ext cx="15875" cy="466725"/>
            </a:xfrm>
            <a:custGeom>
              <a:avLst/>
              <a:gdLst>
                <a:gd name="T0" fmla="*/ 0 w 10"/>
                <a:gd name="T1" fmla="*/ 0 h 294"/>
                <a:gd name="T2" fmla="*/ 0 w 10"/>
                <a:gd name="T3" fmla="*/ 294 h 294"/>
                <a:gd name="T4" fmla="*/ 10 w 10"/>
                <a:gd name="T5" fmla="*/ 294 h 294"/>
                <a:gd name="T6" fmla="*/ 10 w 10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94">
                  <a:moveTo>
                    <a:pt x="0" y="0"/>
                  </a:moveTo>
                  <a:lnTo>
                    <a:pt x="0" y="294"/>
                  </a:lnTo>
                  <a:lnTo>
                    <a:pt x="10" y="294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3"/>
            <p:cNvSpPr>
              <a:spLocks/>
            </p:cNvSpPr>
            <p:nvPr/>
          </p:nvSpPr>
          <p:spPr bwMode="auto">
            <a:xfrm>
              <a:off x="7496969" y="2835275"/>
              <a:ext cx="876300" cy="365125"/>
            </a:xfrm>
            <a:custGeom>
              <a:avLst/>
              <a:gdLst>
                <a:gd name="T0" fmla="*/ 0 w 233"/>
                <a:gd name="T1" fmla="*/ 0 h 97"/>
                <a:gd name="T2" fmla="*/ 233 w 233"/>
                <a:gd name="T3" fmla="*/ 0 h 97"/>
                <a:gd name="T4" fmla="*/ 233 w 233"/>
                <a:gd name="T5" fmla="*/ 0 h 97"/>
                <a:gd name="T6" fmla="*/ 162 w 233"/>
                <a:gd name="T7" fmla="*/ 97 h 97"/>
                <a:gd name="T8" fmla="*/ 72 w 233"/>
                <a:gd name="T9" fmla="*/ 97 h 97"/>
                <a:gd name="T10" fmla="*/ 0 w 233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97">
                  <a:moveTo>
                    <a:pt x="0" y="0"/>
                  </a:moveTo>
                  <a:cubicBezTo>
                    <a:pt x="233" y="0"/>
                    <a:pt x="233" y="0"/>
                    <a:pt x="233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3" y="27"/>
                    <a:pt x="201" y="97"/>
                    <a:pt x="16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32" y="97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215"/>
            <p:cNvSpPr>
              <a:spLocks noChangeArrowheads="1"/>
            </p:cNvSpPr>
            <p:nvPr/>
          </p:nvSpPr>
          <p:spPr bwMode="auto">
            <a:xfrm>
              <a:off x="7884319" y="1268413"/>
              <a:ext cx="101600" cy="101600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6"/>
            <p:cNvSpPr>
              <a:spLocks/>
            </p:cNvSpPr>
            <p:nvPr/>
          </p:nvSpPr>
          <p:spPr bwMode="auto">
            <a:xfrm>
              <a:off x="7919244" y="3749675"/>
              <a:ext cx="96837" cy="101600"/>
            </a:xfrm>
            <a:custGeom>
              <a:avLst/>
              <a:gdLst>
                <a:gd name="T0" fmla="*/ 20 w 26"/>
                <a:gd name="T1" fmla="*/ 21 h 27"/>
                <a:gd name="T2" fmla="*/ 18 w 26"/>
                <a:gd name="T3" fmla="*/ 18 h 27"/>
                <a:gd name="T4" fmla="*/ 15 w 26"/>
                <a:gd name="T5" fmla="*/ 19 h 27"/>
                <a:gd name="T6" fmla="*/ 13 w 26"/>
                <a:gd name="T7" fmla="*/ 18 h 27"/>
                <a:gd name="T8" fmla="*/ 13 w 26"/>
                <a:gd name="T9" fmla="*/ 18 h 27"/>
                <a:gd name="T10" fmla="*/ 13 w 26"/>
                <a:gd name="T11" fmla="*/ 18 h 27"/>
                <a:gd name="T12" fmla="*/ 13 w 26"/>
                <a:gd name="T13" fmla="*/ 18 h 27"/>
                <a:gd name="T14" fmla="*/ 13 w 26"/>
                <a:gd name="T15" fmla="*/ 18 h 27"/>
                <a:gd name="T16" fmla="*/ 13 w 26"/>
                <a:gd name="T17" fmla="*/ 18 h 27"/>
                <a:gd name="T18" fmla="*/ 13 w 26"/>
                <a:gd name="T19" fmla="*/ 17 h 27"/>
                <a:gd name="T20" fmla="*/ 9 w 26"/>
                <a:gd name="T21" fmla="*/ 9 h 27"/>
                <a:gd name="T22" fmla="*/ 8 w 26"/>
                <a:gd name="T23" fmla="*/ 5 h 27"/>
                <a:gd name="T24" fmla="*/ 8 w 26"/>
                <a:gd name="T25" fmla="*/ 4 h 27"/>
                <a:gd name="T26" fmla="*/ 8 w 26"/>
                <a:gd name="T27" fmla="*/ 4 h 27"/>
                <a:gd name="T28" fmla="*/ 4 w 26"/>
                <a:gd name="T29" fmla="*/ 5 h 27"/>
                <a:gd name="T30" fmla="*/ 3 w 26"/>
                <a:gd name="T31" fmla="*/ 8 h 27"/>
                <a:gd name="T32" fmla="*/ 4 w 26"/>
                <a:gd name="T33" fmla="*/ 9 h 27"/>
                <a:gd name="T34" fmla="*/ 11 w 26"/>
                <a:gd name="T35" fmla="*/ 11 h 27"/>
                <a:gd name="T36" fmla="*/ 16 w 26"/>
                <a:gd name="T37" fmla="*/ 12 h 27"/>
                <a:gd name="T38" fmla="*/ 17 w 26"/>
                <a:gd name="T39" fmla="*/ 13 h 27"/>
                <a:gd name="T40" fmla="*/ 18 w 26"/>
                <a:gd name="T41" fmla="*/ 13 h 27"/>
                <a:gd name="T42" fmla="*/ 18 w 26"/>
                <a:gd name="T43" fmla="*/ 14 h 27"/>
                <a:gd name="T44" fmla="*/ 18 w 26"/>
                <a:gd name="T45" fmla="*/ 14 h 27"/>
                <a:gd name="T46" fmla="*/ 18 w 26"/>
                <a:gd name="T47" fmla="*/ 14 h 27"/>
                <a:gd name="T48" fmla="*/ 18 w 26"/>
                <a:gd name="T49" fmla="*/ 14 h 27"/>
                <a:gd name="T50" fmla="*/ 18 w 26"/>
                <a:gd name="T51" fmla="*/ 14 h 27"/>
                <a:gd name="T52" fmla="*/ 18 w 26"/>
                <a:gd name="T53" fmla="*/ 14 h 27"/>
                <a:gd name="T54" fmla="*/ 19 w 26"/>
                <a:gd name="T55" fmla="*/ 16 h 27"/>
                <a:gd name="T56" fmla="*/ 18 w 26"/>
                <a:gd name="T57" fmla="*/ 18 h 27"/>
                <a:gd name="T58" fmla="*/ 20 w 26"/>
                <a:gd name="T59" fmla="*/ 21 h 27"/>
                <a:gd name="T60" fmla="*/ 23 w 26"/>
                <a:gd name="T61" fmla="*/ 24 h 27"/>
                <a:gd name="T62" fmla="*/ 26 w 26"/>
                <a:gd name="T63" fmla="*/ 16 h 27"/>
                <a:gd name="T64" fmla="*/ 23 w 26"/>
                <a:gd name="T65" fmla="*/ 8 h 27"/>
                <a:gd name="T66" fmla="*/ 21 w 26"/>
                <a:gd name="T67" fmla="*/ 6 h 27"/>
                <a:gd name="T68" fmla="*/ 16 w 26"/>
                <a:gd name="T69" fmla="*/ 4 h 27"/>
                <a:gd name="T70" fmla="*/ 5 w 26"/>
                <a:gd name="T71" fmla="*/ 1 h 27"/>
                <a:gd name="T72" fmla="*/ 1 w 26"/>
                <a:gd name="T73" fmla="*/ 2 h 27"/>
                <a:gd name="T74" fmla="*/ 0 w 26"/>
                <a:gd name="T75" fmla="*/ 6 h 27"/>
                <a:gd name="T76" fmla="*/ 2 w 26"/>
                <a:gd name="T77" fmla="*/ 13 h 27"/>
                <a:gd name="T78" fmla="*/ 4 w 26"/>
                <a:gd name="T79" fmla="*/ 19 h 27"/>
                <a:gd name="T80" fmla="*/ 6 w 26"/>
                <a:gd name="T81" fmla="*/ 21 h 27"/>
                <a:gd name="T82" fmla="*/ 7 w 26"/>
                <a:gd name="T83" fmla="*/ 24 h 27"/>
                <a:gd name="T84" fmla="*/ 15 w 26"/>
                <a:gd name="T85" fmla="*/ 27 h 27"/>
                <a:gd name="T86" fmla="*/ 23 w 26"/>
                <a:gd name="T87" fmla="*/ 24 h 27"/>
                <a:gd name="T88" fmla="*/ 20 w 26"/>
                <a:gd name="T8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27">
                  <a:moveTo>
                    <a:pt x="20" y="21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6" y="19"/>
                    <a:pt x="15" y="19"/>
                  </a:cubicBezTo>
                  <a:cubicBezTo>
                    <a:pt x="14" y="19"/>
                    <a:pt x="14" y="19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2" y="16"/>
                    <a:pt x="10" y="12"/>
                    <a:pt x="9" y="9"/>
                  </a:cubicBezTo>
                  <a:cubicBezTo>
                    <a:pt x="9" y="8"/>
                    <a:pt x="9" y="6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5" y="9"/>
                    <a:pt x="8" y="10"/>
                    <a:pt x="11" y="11"/>
                  </a:cubicBezTo>
                  <a:cubicBezTo>
                    <a:pt x="13" y="11"/>
                    <a:pt x="14" y="12"/>
                    <a:pt x="16" y="12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5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5" y="22"/>
                    <a:pt x="26" y="19"/>
                    <a:pt x="26" y="16"/>
                  </a:cubicBezTo>
                  <a:cubicBezTo>
                    <a:pt x="26" y="13"/>
                    <a:pt x="25" y="10"/>
                    <a:pt x="23" y="8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19" y="5"/>
                    <a:pt x="18" y="5"/>
                    <a:pt x="16" y="4"/>
                  </a:cubicBezTo>
                  <a:cubicBezTo>
                    <a:pt x="11" y="2"/>
                    <a:pt x="5" y="1"/>
                    <a:pt x="5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1" y="9"/>
                    <a:pt x="2" y="13"/>
                  </a:cubicBezTo>
                  <a:cubicBezTo>
                    <a:pt x="3" y="15"/>
                    <a:pt x="4" y="17"/>
                    <a:pt x="4" y="19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2"/>
                    <a:pt x="7" y="23"/>
                    <a:pt x="7" y="24"/>
                  </a:cubicBezTo>
                  <a:cubicBezTo>
                    <a:pt x="10" y="26"/>
                    <a:pt x="12" y="27"/>
                    <a:pt x="15" y="27"/>
                  </a:cubicBezTo>
                  <a:cubicBezTo>
                    <a:pt x="18" y="27"/>
                    <a:pt x="21" y="26"/>
                    <a:pt x="23" y="24"/>
                  </a:cubicBezTo>
                  <a:lnTo>
                    <a:pt x="20" y="21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7"/>
            <p:cNvSpPr>
              <a:spLocks/>
            </p:cNvSpPr>
            <p:nvPr/>
          </p:nvSpPr>
          <p:spPr bwMode="auto">
            <a:xfrm>
              <a:off x="7854156" y="3689350"/>
              <a:ext cx="101600" cy="96837"/>
            </a:xfrm>
            <a:custGeom>
              <a:avLst/>
              <a:gdLst>
                <a:gd name="T0" fmla="*/ 6 w 27"/>
                <a:gd name="T1" fmla="*/ 6 h 26"/>
                <a:gd name="T2" fmla="*/ 9 w 27"/>
                <a:gd name="T3" fmla="*/ 8 h 26"/>
                <a:gd name="T4" fmla="*/ 11 w 27"/>
                <a:gd name="T5" fmla="*/ 8 h 26"/>
                <a:gd name="T6" fmla="*/ 14 w 27"/>
                <a:gd name="T7" fmla="*/ 8 h 26"/>
                <a:gd name="T8" fmla="*/ 14 w 27"/>
                <a:gd name="T9" fmla="*/ 8 h 26"/>
                <a:gd name="T10" fmla="*/ 14 w 27"/>
                <a:gd name="T11" fmla="*/ 8 h 26"/>
                <a:gd name="T12" fmla="*/ 14 w 27"/>
                <a:gd name="T13" fmla="*/ 8 h 26"/>
                <a:gd name="T14" fmla="*/ 14 w 27"/>
                <a:gd name="T15" fmla="*/ 8 h 26"/>
                <a:gd name="T16" fmla="*/ 14 w 27"/>
                <a:gd name="T17" fmla="*/ 8 h 26"/>
                <a:gd name="T18" fmla="*/ 14 w 27"/>
                <a:gd name="T19" fmla="*/ 9 h 26"/>
                <a:gd name="T20" fmla="*/ 17 w 27"/>
                <a:gd name="T21" fmla="*/ 18 h 26"/>
                <a:gd name="T22" fmla="*/ 18 w 27"/>
                <a:gd name="T23" fmla="*/ 21 h 26"/>
                <a:gd name="T24" fmla="*/ 19 w 27"/>
                <a:gd name="T25" fmla="*/ 23 h 26"/>
                <a:gd name="T26" fmla="*/ 19 w 27"/>
                <a:gd name="T27" fmla="*/ 23 h 26"/>
                <a:gd name="T28" fmla="*/ 23 w 27"/>
                <a:gd name="T29" fmla="*/ 22 h 26"/>
                <a:gd name="T30" fmla="*/ 23 w 27"/>
                <a:gd name="T31" fmla="*/ 18 h 26"/>
                <a:gd name="T32" fmla="*/ 23 w 27"/>
                <a:gd name="T33" fmla="*/ 18 h 26"/>
                <a:gd name="T34" fmla="*/ 15 w 27"/>
                <a:gd name="T35" fmla="*/ 16 h 26"/>
                <a:gd name="T36" fmla="*/ 11 w 27"/>
                <a:gd name="T37" fmla="*/ 14 h 26"/>
                <a:gd name="T38" fmla="*/ 9 w 27"/>
                <a:gd name="T39" fmla="*/ 13 h 26"/>
                <a:gd name="T40" fmla="*/ 9 w 27"/>
                <a:gd name="T41" fmla="*/ 13 h 26"/>
                <a:gd name="T42" fmla="*/ 9 w 27"/>
                <a:gd name="T43" fmla="*/ 13 h 26"/>
                <a:gd name="T44" fmla="*/ 9 w 27"/>
                <a:gd name="T45" fmla="*/ 13 h 26"/>
                <a:gd name="T46" fmla="*/ 9 w 27"/>
                <a:gd name="T47" fmla="*/ 13 h 26"/>
                <a:gd name="T48" fmla="*/ 9 w 27"/>
                <a:gd name="T49" fmla="*/ 13 h 26"/>
                <a:gd name="T50" fmla="*/ 9 w 27"/>
                <a:gd name="T51" fmla="*/ 13 h 26"/>
                <a:gd name="T52" fmla="*/ 9 w 27"/>
                <a:gd name="T53" fmla="*/ 13 h 26"/>
                <a:gd name="T54" fmla="*/ 8 w 27"/>
                <a:gd name="T55" fmla="*/ 11 h 26"/>
                <a:gd name="T56" fmla="*/ 9 w 27"/>
                <a:gd name="T57" fmla="*/ 8 h 26"/>
                <a:gd name="T58" fmla="*/ 6 w 27"/>
                <a:gd name="T59" fmla="*/ 6 h 26"/>
                <a:gd name="T60" fmla="*/ 3 w 27"/>
                <a:gd name="T61" fmla="*/ 3 h 26"/>
                <a:gd name="T62" fmla="*/ 0 w 27"/>
                <a:gd name="T63" fmla="*/ 11 h 26"/>
                <a:gd name="T64" fmla="*/ 3 w 27"/>
                <a:gd name="T65" fmla="*/ 19 h 26"/>
                <a:gd name="T66" fmla="*/ 6 w 27"/>
                <a:gd name="T67" fmla="*/ 20 h 26"/>
                <a:gd name="T68" fmla="*/ 10 w 27"/>
                <a:gd name="T69" fmla="*/ 22 h 26"/>
                <a:gd name="T70" fmla="*/ 22 w 27"/>
                <a:gd name="T71" fmla="*/ 26 h 26"/>
                <a:gd name="T72" fmla="*/ 25 w 27"/>
                <a:gd name="T73" fmla="*/ 25 h 26"/>
                <a:gd name="T74" fmla="*/ 26 w 27"/>
                <a:gd name="T75" fmla="*/ 21 h 26"/>
                <a:gd name="T76" fmla="*/ 24 w 27"/>
                <a:gd name="T77" fmla="*/ 14 h 26"/>
                <a:gd name="T78" fmla="*/ 22 w 27"/>
                <a:gd name="T79" fmla="*/ 8 h 26"/>
                <a:gd name="T80" fmla="*/ 21 w 27"/>
                <a:gd name="T81" fmla="*/ 5 h 26"/>
                <a:gd name="T82" fmla="*/ 19 w 27"/>
                <a:gd name="T83" fmla="*/ 3 h 26"/>
                <a:gd name="T84" fmla="*/ 11 w 27"/>
                <a:gd name="T85" fmla="*/ 0 h 26"/>
                <a:gd name="T86" fmla="*/ 3 w 27"/>
                <a:gd name="T87" fmla="*/ 3 h 26"/>
                <a:gd name="T88" fmla="*/ 6 w 27"/>
                <a:gd name="T8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6">
                  <a:moveTo>
                    <a:pt x="6" y="6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1"/>
                    <a:pt x="16" y="15"/>
                    <a:pt x="17" y="18"/>
                  </a:cubicBezTo>
                  <a:cubicBezTo>
                    <a:pt x="18" y="19"/>
                    <a:pt x="18" y="20"/>
                    <a:pt x="18" y="21"/>
                  </a:cubicBezTo>
                  <a:cubicBezTo>
                    <a:pt x="18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18" y="17"/>
                    <a:pt x="15" y="16"/>
                  </a:cubicBezTo>
                  <a:cubicBezTo>
                    <a:pt x="14" y="15"/>
                    <a:pt x="12" y="15"/>
                    <a:pt x="11" y="14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0" y="14"/>
                    <a:pt x="1" y="16"/>
                    <a:pt x="3" y="19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7" y="21"/>
                    <a:pt x="9" y="22"/>
                    <a:pt x="10" y="22"/>
                  </a:cubicBezTo>
                  <a:cubicBezTo>
                    <a:pt x="16" y="24"/>
                    <a:pt x="21" y="26"/>
                    <a:pt x="22" y="26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6" y="24"/>
                    <a:pt x="27" y="22"/>
                    <a:pt x="26" y="21"/>
                  </a:cubicBezTo>
                  <a:cubicBezTo>
                    <a:pt x="26" y="21"/>
                    <a:pt x="25" y="18"/>
                    <a:pt x="24" y="14"/>
                  </a:cubicBezTo>
                  <a:cubicBezTo>
                    <a:pt x="24" y="12"/>
                    <a:pt x="23" y="10"/>
                    <a:pt x="22" y="8"/>
                  </a:cubicBezTo>
                  <a:cubicBezTo>
                    <a:pt x="22" y="7"/>
                    <a:pt x="21" y="6"/>
                    <a:pt x="21" y="5"/>
                  </a:cubicBezTo>
                  <a:cubicBezTo>
                    <a:pt x="20" y="4"/>
                    <a:pt x="20" y="4"/>
                    <a:pt x="19" y="3"/>
                  </a:cubicBezTo>
                  <a:cubicBezTo>
                    <a:pt x="17" y="1"/>
                    <a:pt x="14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8"/>
            <p:cNvSpPr>
              <a:spLocks/>
            </p:cNvSpPr>
            <p:nvPr/>
          </p:nvSpPr>
          <p:spPr bwMode="auto">
            <a:xfrm>
              <a:off x="7854156" y="3749675"/>
              <a:ext cx="101600" cy="101600"/>
            </a:xfrm>
            <a:custGeom>
              <a:avLst/>
              <a:gdLst>
                <a:gd name="T0" fmla="*/ 6 w 27"/>
                <a:gd name="T1" fmla="*/ 21 h 27"/>
                <a:gd name="T2" fmla="*/ 9 w 27"/>
                <a:gd name="T3" fmla="*/ 18 h 27"/>
                <a:gd name="T4" fmla="*/ 8 w 27"/>
                <a:gd name="T5" fmla="*/ 16 h 27"/>
                <a:gd name="T6" fmla="*/ 9 w 27"/>
                <a:gd name="T7" fmla="*/ 14 h 27"/>
                <a:gd name="T8" fmla="*/ 9 w 27"/>
                <a:gd name="T9" fmla="*/ 13 h 27"/>
                <a:gd name="T10" fmla="*/ 9 w 27"/>
                <a:gd name="T11" fmla="*/ 14 h 27"/>
                <a:gd name="T12" fmla="*/ 9 w 27"/>
                <a:gd name="T13" fmla="*/ 14 h 27"/>
                <a:gd name="T14" fmla="*/ 9 w 27"/>
                <a:gd name="T15" fmla="*/ 13 h 27"/>
                <a:gd name="T16" fmla="*/ 9 w 27"/>
                <a:gd name="T17" fmla="*/ 14 h 27"/>
                <a:gd name="T18" fmla="*/ 10 w 27"/>
                <a:gd name="T19" fmla="*/ 13 h 27"/>
                <a:gd name="T20" fmla="*/ 18 w 27"/>
                <a:gd name="T21" fmla="*/ 10 h 27"/>
                <a:gd name="T22" fmla="*/ 22 w 27"/>
                <a:gd name="T23" fmla="*/ 9 h 27"/>
                <a:gd name="T24" fmla="*/ 23 w 27"/>
                <a:gd name="T25" fmla="*/ 9 h 27"/>
                <a:gd name="T26" fmla="*/ 23 w 27"/>
                <a:gd name="T27" fmla="*/ 8 h 27"/>
                <a:gd name="T28" fmla="*/ 23 w 27"/>
                <a:gd name="T29" fmla="*/ 5 h 27"/>
                <a:gd name="T30" fmla="*/ 19 w 27"/>
                <a:gd name="T31" fmla="*/ 4 h 27"/>
                <a:gd name="T32" fmla="*/ 19 w 27"/>
                <a:gd name="T33" fmla="*/ 4 h 27"/>
                <a:gd name="T34" fmla="*/ 16 w 27"/>
                <a:gd name="T35" fmla="*/ 12 h 27"/>
                <a:gd name="T36" fmla="*/ 15 w 27"/>
                <a:gd name="T37" fmla="*/ 16 h 27"/>
                <a:gd name="T38" fmla="*/ 14 w 27"/>
                <a:gd name="T39" fmla="*/ 18 h 27"/>
                <a:gd name="T40" fmla="*/ 14 w 27"/>
                <a:gd name="T41" fmla="*/ 18 h 27"/>
                <a:gd name="T42" fmla="*/ 14 w 27"/>
                <a:gd name="T43" fmla="*/ 18 h 27"/>
                <a:gd name="T44" fmla="*/ 14 w 27"/>
                <a:gd name="T45" fmla="*/ 18 h 27"/>
                <a:gd name="T46" fmla="*/ 14 w 27"/>
                <a:gd name="T47" fmla="*/ 18 h 27"/>
                <a:gd name="T48" fmla="*/ 14 w 27"/>
                <a:gd name="T49" fmla="*/ 18 h 27"/>
                <a:gd name="T50" fmla="*/ 14 w 27"/>
                <a:gd name="T51" fmla="*/ 18 h 27"/>
                <a:gd name="T52" fmla="*/ 14 w 27"/>
                <a:gd name="T53" fmla="*/ 18 h 27"/>
                <a:gd name="T54" fmla="*/ 11 w 27"/>
                <a:gd name="T55" fmla="*/ 19 h 27"/>
                <a:gd name="T56" fmla="*/ 9 w 27"/>
                <a:gd name="T57" fmla="*/ 18 h 27"/>
                <a:gd name="T58" fmla="*/ 6 w 27"/>
                <a:gd name="T59" fmla="*/ 21 h 27"/>
                <a:gd name="T60" fmla="*/ 3 w 27"/>
                <a:gd name="T61" fmla="*/ 24 h 27"/>
                <a:gd name="T62" fmla="*/ 11 w 27"/>
                <a:gd name="T63" fmla="*/ 27 h 27"/>
                <a:gd name="T64" fmla="*/ 19 w 27"/>
                <a:gd name="T65" fmla="*/ 24 h 27"/>
                <a:gd name="T66" fmla="*/ 21 w 27"/>
                <a:gd name="T67" fmla="*/ 21 h 27"/>
                <a:gd name="T68" fmla="*/ 23 w 27"/>
                <a:gd name="T69" fmla="*/ 17 h 27"/>
                <a:gd name="T70" fmla="*/ 26 w 27"/>
                <a:gd name="T71" fmla="*/ 6 h 27"/>
                <a:gd name="T72" fmla="*/ 25 w 27"/>
                <a:gd name="T73" fmla="*/ 2 h 27"/>
                <a:gd name="T74" fmla="*/ 22 w 27"/>
                <a:gd name="T75" fmla="*/ 1 h 27"/>
                <a:gd name="T76" fmla="*/ 14 w 27"/>
                <a:gd name="T77" fmla="*/ 3 h 27"/>
                <a:gd name="T78" fmla="*/ 8 w 27"/>
                <a:gd name="T79" fmla="*/ 5 h 27"/>
                <a:gd name="T80" fmla="*/ 6 w 27"/>
                <a:gd name="T81" fmla="*/ 6 h 27"/>
                <a:gd name="T82" fmla="*/ 3 w 27"/>
                <a:gd name="T83" fmla="*/ 8 h 27"/>
                <a:gd name="T84" fmla="*/ 0 w 27"/>
                <a:gd name="T85" fmla="*/ 16 h 27"/>
                <a:gd name="T86" fmla="*/ 3 w 27"/>
                <a:gd name="T87" fmla="*/ 24 h 27"/>
                <a:gd name="T88" fmla="*/ 6 w 27"/>
                <a:gd name="T8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7">
                  <a:moveTo>
                    <a:pt x="6" y="21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3"/>
                    <a:pt x="10" y="13"/>
                  </a:cubicBezTo>
                  <a:cubicBezTo>
                    <a:pt x="12" y="12"/>
                    <a:pt x="15" y="11"/>
                    <a:pt x="18" y="10"/>
                  </a:cubicBezTo>
                  <a:cubicBezTo>
                    <a:pt x="20" y="9"/>
                    <a:pt x="21" y="9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7" y="9"/>
                    <a:pt x="16" y="12"/>
                  </a:cubicBezTo>
                  <a:cubicBezTo>
                    <a:pt x="16" y="13"/>
                    <a:pt x="15" y="15"/>
                    <a:pt x="15" y="16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2" y="19"/>
                    <a:pt x="11" y="19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6" y="26"/>
                    <a:pt x="8" y="27"/>
                    <a:pt x="11" y="27"/>
                  </a:cubicBezTo>
                  <a:cubicBezTo>
                    <a:pt x="14" y="27"/>
                    <a:pt x="17" y="26"/>
                    <a:pt x="19" y="24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2" y="20"/>
                    <a:pt x="22" y="18"/>
                    <a:pt x="23" y="17"/>
                  </a:cubicBezTo>
                  <a:cubicBezTo>
                    <a:pt x="25" y="11"/>
                    <a:pt x="26" y="6"/>
                    <a:pt x="26" y="6"/>
                  </a:cubicBezTo>
                  <a:cubicBezTo>
                    <a:pt x="27" y="4"/>
                    <a:pt x="26" y="3"/>
                    <a:pt x="25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21" y="1"/>
                    <a:pt x="18" y="2"/>
                    <a:pt x="14" y="3"/>
                  </a:cubicBezTo>
                  <a:cubicBezTo>
                    <a:pt x="12" y="3"/>
                    <a:pt x="10" y="4"/>
                    <a:pt x="8" y="5"/>
                  </a:cubicBezTo>
                  <a:cubicBezTo>
                    <a:pt x="7" y="5"/>
                    <a:pt x="7" y="6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3" y="24"/>
                  </a:cubicBezTo>
                  <a:lnTo>
                    <a:pt x="6" y="21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9"/>
            <p:cNvSpPr>
              <a:spLocks/>
            </p:cNvSpPr>
            <p:nvPr/>
          </p:nvSpPr>
          <p:spPr bwMode="auto">
            <a:xfrm>
              <a:off x="7919244" y="3689350"/>
              <a:ext cx="96837" cy="96837"/>
            </a:xfrm>
            <a:custGeom>
              <a:avLst/>
              <a:gdLst>
                <a:gd name="T0" fmla="*/ 20 w 26"/>
                <a:gd name="T1" fmla="*/ 6 h 26"/>
                <a:gd name="T2" fmla="*/ 18 w 26"/>
                <a:gd name="T3" fmla="*/ 8 h 26"/>
                <a:gd name="T4" fmla="*/ 19 w 26"/>
                <a:gd name="T5" fmla="*/ 11 h 26"/>
                <a:gd name="T6" fmla="*/ 18 w 26"/>
                <a:gd name="T7" fmla="*/ 13 h 26"/>
                <a:gd name="T8" fmla="*/ 18 w 26"/>
                <a:gd name="T9" fmla="*/ 13 h 26"/>
                <a:gd name="T10" fmla="*/ 18 w 26"/>
                <a:gd name="T11" fmla="*/ 13 h 26"/>
                <a:gd name="T12" fmla="*/ 18 w 26"/>
                <a:gd name="T13" fmla="*/ 13 h 26"/>
                <a:gd name="T14" fmla="*/ 18 w 26"/>
                <a:gd name="T15" fmla="*/ 13 h 26"/>
                <a:gd name="T16" fmla="*/ 18 w 26"/>
                <a:gd name="T17" fmla="*/ 13 h 26"/>
                <a:gd name="T18" fmla="*/ 17 w 26"/>
                <a:gd name="T19" fmla="*/ 14 h 26"/>
                <a:gd name="T20" fmla="*/ 9 w 26"/>
                <a:gd name="T21" fmla="*/ 17 h 26"/>
                <a:gd name="T22" fmla="*/ 5 w 26"/>
                <a:gd name="T23" fmla="*/ 18 h 26"/>
                <a:gd name="T24" fmla="*/ 4 w 26"/>
                <a:gd name="T25" fmla="*/ 18 h 26"/>
                <a:gd name="T26" fmla="*/ 3 w 26"/>
                <a:gd name="T27" fmla="*/ 18 h 26"/>
                <a:gd name="T28" fmla="*/ 4 w 26"/>
                <a:gd name="T29" fmla="*/ 22 h 26"/>
                <a:gd name="T30" fmla="*/ 8 w 26"/>
                <a:gd name="T31" fmla="*/ 23 h 26"/>
                <a:gd name="T32" fmla="*/ 8 w 26"/>
                <a:gd name="T33" fmla="*/ 22 h 26"/>
                <a:gd name="T34" fmla="*/ 10 w 26"/>
                <a:gd name="T35" fmla="*/ 15 h 26"/>
                <a:gd name="T36" fmla="*/ 12 w 26"/>
                <a:gd name="T37" fmla="*/ 10 h 26"/>
                <a:gd name="T38" fmla="*/ 13 w 26"/>
                <a:gd name="T39" fmla="*/ 9 h 26"/>
                <a:gd name="T40" fmla="*/ 13 w 26"/>
                <a:gd name="T41" fmla="*/ 9 h 26"/>
                <a:gd name="T42" fmla="*/ 13 w 26"/>
                <a:gd name="T43" fmla="*/ 8 h 26"/>
                <a:gd name="T44" fmla="*/ 13 w 26"/>
                <a:gd name="T45" fmla="*/ 8 h 26"/>
                <a:gd name="T46" fmla="*/ 13 w 26"/>
                <a:gd name="T47" fmla="*/ 8 h 26"/>
                <a:gd name="T48" fmla="*/ 13 w 26"/>
                <a:gd name="T49" fmla="*/ 8 h 26"/>
                <a:gd name="T50" fmla="*/ 13 w 26"/>
                <a:gd name="T51" fmla="*/ 8 h 26"/>
                <a:gd name="T52" fmla="*/ 13 w 26"/>
                <a:gd name="T53" fmla="*/ 8 h 26"/>
                <a:gd name="T54" fmla="*/ 15 w 26"/>
                <a:gd name="T55" fmla="*/ 8 h 26"/>
                <a:gd name="T56" fmla="*/ 18 w 26"/>
                <a:gd name="T57" fmla="*/ 8 h 26"/>
                <a:gd name="T58" fmla="*/ 20 w 26"/>
                <a:gd name="T59" fmla="*/ 6 h 26"/>
                <a:gd name="T60" fmla="*/ 23 w 26"/>
                <a:gd name="T61" fmla="*/ 3 h 26"/>
                <a:gd name="T62" fmla="*/ 15 w 26"/>
                <a:gd name="T63" fmla="*/ 0 h 26"/>
                <a:gd name="T64" fmla="*/ 7 w 26"/>
                <a:gd name="T65" fmla="*/ 3 h 26"/>
                <a:gd name="T66" fmla="*/ 6 w 26"/>
                <a:gd name="T67" fmla="*/ 5 h 26"/>
                <a:gd name="T68" fmla="*/ 4 w 26"/>
                <a:gd name="T69" fmla="*/ 10 h 26"/>
                <a:gd name="T70" fmla="*/ 0 w 26"/>
                <a:gd name="T71" fmla="*/ 21 h 26"/>
                <a:gd name="T72" fmla="*/ 1 w 26"/>
                <a:gd name="T73" fmla="*/ 25 h 26"/>
                <a:gd name="T74" fmla="*/ 5 w 26"/>
                <a:gd name="T75" fmla="*/ 26 h 26"/>
                <a:gd name="T76" fmla="*/ 12 w 26"/>
                <a:gd name="T77" fmla="*/ 24 h 26"/>
                <a:gd name="T78" fmla="*/ 18 w 26"/>
                <a:gd name="T79" fmla="*/ 22 h 26"/>
                <a:gd name="T80" fmla="*/ 21 w 26"/>
                <a:gd name="T81" fmla="*/ 20 h 26"/>
                <a:gd name="T82" fmla="*/ 23 w 26"/>
                <a:gd name="T83" fmla="*/ 19 h 26"/>
                <a:gd name="T84" fmla="*/ 26 w 26"/>
                <a:gd name="T85" fmla="*/ 11 h 26"/>
                <a:gd name="T86" fmla="*/ 23 w 26"/>
                <a:gd name="T87" fmla="*/ 3 h 26"/>
                <a:gd name="T88" fmla="*/ 20 w 26"/>
                <a:gd name="T8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26">
                  <a:moveTo>
                    <a:pt x="20" y="6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0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5" y="15"/>
                    <a:pt x="11" y="16"/>
                    <a:pt x="9" y="17"/>
                  </a:cubicBezTo>
                  <a:cubicBezTo>
                    <a:pt x="7" y="17"/>
                    <a:pt x="6" y="17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8" y="21"/>
                    <a:pt x="9" y="18"/>
                    <a:pt x="10" y="15"/>
                  </a:cubicBezTo>
                  <a:cubicBezTo>
                    <a:pt x="11" y="13"/>
                    <a:pt x="11" y="12"/>
                    <a:pt x="12" y="10"/>
                  </a:cubicBezTo>
                  <a:cubicBezTo>
                    <a:pt x="12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1"/>
                    <a:pt x="18" y="0"/>
                    <a:pt x="15" y="0"/>
                  </a:cubicBezTo>
                  <a:cubicBezTo>
                    <a:pt x="12" y="0"/>
                    <a:pt x="10" y="1"/>
                    <a:pt x="7" y="3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5" y="7"/>
                    <a:pt x="4" y="8"/>
                    <a:pt x="4" y="10"/>
                  </a:cubicBezTo>
                  <a:cubicBezTo>
                    <a:pt x="2" y="15"/>
                    <a:pt x="0" y="21"/>
                    <a:pt x="0" y="21"/>
                  </a:cubicBezTo>
                  <a:cubicBezTo>
                    <a:pt x="0" y="22"/>
                    <a:pt x="0" y="24"/>
                    <a:pt x="1" y="25"/>
                  </a:cubicBezTo>
                  <a:cubicBezTo>
                    <a:pt x="2" y="26"/>
                    <a:pt x="4" y="26"/>
                    <a:pt x="5" y="26"/>
                  </a:cubicBezTo>
                  <a:cubicBezTo>
                    <a:pt x="5" y="26"/>
                    <a:pt x="9" y="25"/>
                    <a:pt x="12" y="24"/>
                  </a:cubicBezTo>
                  <a:cubicBezTo>
                    <a:pt x="14" y="23"/>
                    <a:pt x="16" y="22"/>
                    <a:pt x="18" y="22"/>
                  </a:cubicBezTo>
                  <a:cubicBezTo>
                    <a:pt x="19" y="21"/>
                    <a:pt x="20" y="21"/>
                    <a:pt x="21" y="20"/>
                  </a:cubicBezTo>
                  <a:cubicBezTo>
                    <a:pt x="22" y="20"/>
                    <a:pt x="22" y="19"/>
                    <a:pt x="23" y="19"/>
                  </a:cubicBezTo>
                  <a:cubicBezTo>
                    <a:pt x="25" y="16"/>
                    <a:pt x="26" y="14"/>
                    <a:pt x="26" y="11"/>
                  </a:cubicBezTo>
                  <a:cubicBezTo>
                    <a:pt x="26" y="8"/>
                    <a:pt x="25" y="5"/>
                    <a:pt x="23" y="3"/>
                  </a:cubicBezTo>
                  <a:lnTo>
                    <a:pt x="20" y="6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6"/>
            <p:cNvSpPr>
              <a:spLocks/>
            </p:cNvSpPr>
            <p:nvPr/>
          </p:nvSpPr>
          <p:spPr bwMode="auto">
            <a:xfrm>
              <a:off x="8098631" y="2947988"/>
              <a:ext cx="177800" cy="180975"/>
            </a:xfrm>
            <a:custGeom>
              <a:avLst/>
              <a:gdLst>
                <a:gd name="T0" fmla="*/ 34 w 47"/>
                <a:gd name="T1" fmla="*/ 5 h 48"/>
                <a:gd name="T2" fmla="*/ 13 w 47"/>
                <a:gd name="T3" fmla="*/ 6 h 48"/>
                <a:gd name="T4" fmla="*/ 25 w 47"/>
                <a:gd name="T5" fmla="*/ 19 h 48"/>
                <a:gd name="T6" fmla="*/ 25 w 47"/>
                <a:gd name="T7" fmla="*/ 25 h 48"/>
                <a:gd name="T8" fmla="*/ 19 w 47"/>
                <a:gd name="T9" fmla="*/ 25 h 48"/>
                <a:gd name="T10" fmla="*/ 6 w 47"/>
                <a:gd name="T11" fmla="*/ 13 h 48"/>
                <a:gd name="T12" fmla="*/ 4 w 47"/>
                <a:gd name="T13" fmla="*/ 34 h 48"/>
                <a:gd name="T14" fmla="*/ 23 w 47"/>
                <a:gd name="T15" fmla="*/ 45 h 48"/>
                <a:gd name="T16" fmla="*/ 26 w 47"/>
                <a:gd name="T17" fmla="*/ 42 h 48"/>
                <a:gd name="T18" fmla="*/ 39 w 47"/>
                <a:gd name="T19" fmla="*/ 39 h 48"/>
                <a:gd name="T20" fmla="*/ 42 w 47"/>
                <a:gd name="T21" fmla="*/ 26 h 48"/>
                <a:gd name="T22" fmla="*/ 45 w 47"/>
                <a:gd name="T23" fmla="*/ 23 h 48"/>
                <a:gd name="T24" fmla="*/ 34 w 47"/>
                <a:gd name="T25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8">
                  <a:moveTo>
                    <a:pt x="34" y="5"/>
                  </a:moveTo>
                  <a:cubicBezTo>
                    <a:pt x="25" y="0"/>
                    <a:pt x="16" y="1"/>
                    <a:pt x="13" y="6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7" y="21"/>
                    <a:pt x="27" y="24"/>
                    <a:pt x="25" y="25"/>
                  </a:cubicBezTo>
                  <a:cubicBezTo>
                    <a:pt x="23" y="27"/>
                    <a:pt x="20" y="27"/>
                    <a:pt x="19" y="2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" y="16"/>
                    <a:pt x="0" y="25"/>
                    <a:pt x="4" y="34"/>
                  </a:cubicBezTo>
                  <a:cubicBezTo>
                    <a:pt x="9" y="43"/>
                    <a:pt x="17" y="48"/>
                    <a:pt x="23" y="45"/>
                  </a:cubicBezTo>
                  <a:cubicBezTo>
                    <a:pt x="24" y="44"/>
                    <a:pt x="25" y="43"/>
                    <a:pt x="26" y="42"/>
                  </a:cubicBezTo>
                  <a:cubicBezTo>
                    <a:pt x="31" y="43"/>
                    <a:pt x="36" y="42"/>
                    <a:pt x="39" y="39"/>
                  </a:cubicBezTo>
                  <a:cubicBezTo>
                    <a:pt x="42" y="36"/>
                    <a:pt x="43" y="31"/>
                    <a:pt x="42" y="26"/>
                  </a:cubicBezTo>
                  <a:cubicBezTo>
                    <a:pt x="43" y="26"/>
                    <a:pt x="44" y="24"/>
                    <a:pt x="45" y="23"/>
                  </a:cubicBezTo>
                  <a:cubicBezTo>
                    <a:pt x="47" y="17"/>
                    <a:pt x="43" y="9"/>
                    <a:pt x="34" y="5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7"/>
            <p:cNvSpPr>
              <a:spLocks/>
            </p:cNvSpPr>
            <p:nvPr/>
          </p:nvSpPr>
          <p:spPr bwMode="auto">
            <a:xfrm>
              <a:off x="7919244" y="2947988"/>
              <a:ext cx="179387" cy="180975"/>
            </a:xfrm>
            <a:custGeom>
              <a:avLst/>
              <a:gdLst>
                <a:gd name="T0" fmla="*/ 43 w 48"/>
                <a:gd name="T1" fmla="*/ 34 h 48"/>
                <a:gd name="T2" fmla="*/ 42 w 48"/>
                <a:gd name="T3" fmla="*/ 13 h 48"/>
                <a:gd name="T4" fmla="*/ 29 w 48"/>
                <a:gd name="T5" fmla="*/ 25 h 48"/>
                <a:gd name="T6" fmla="*/ 23 w 48"/>
                <a:gd name="T7" fmla="*/ 25 h 48"/>
                <a:gd name="T8" fmla="*/ 23 w 48"/>
                <a:gd name="T9" fmla="*/ 19 h 48"/>
                <a:gd name="T10" fmla="*/ 35 w 48"/>
                <a:gd name="T11" fmla="*/ 6 h 48"/>
                <a:gd name="T12" fmla="*/ 14 w 48"/>
                <a:gd name="T13" fmla="*/ 5 h 48"/>
                <a:gd name="T14" fmla="*/ 3 w 48"/>
                <a:gd name="T15" fmla="*/ 23 h 48"/>
                <a:gd name="T16" fmla="*/ 6 w 48"/>
                <a:gd name="T17" fmla="*/ 26 h 48"/>
                <a:gd name="T18" fmla="*/ 9 w 48"/>
                <a:gd name="T19" fmla="*/ 39 h 48"/>
                <a:gd name="T20" fmla="*/ 22 w 48"/>
                <a:gd name="T21" fmla="*/ 42 h 48"/>
                <a:gd name="T22" fmla="*/ 25 w 48"/>
                <a:gd name="T23" fmla="*/ 45 h 48"/>
                <a:gd name="T24" fmla="*/ 43 w 48"/>
                <a:gd name="T25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48">
                  <a:moveTo>
                    <a:pt x="43" y="34"/>
                  </a:moveTo>
                  <a:cubicBezTo>
                    <a:pt x="48" y="25"/>
                    <a:pt x="47" y="16"/>
                    <a:pt x="42" y="13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7" y="27"/>
                    <a:pt x="24" y="27"/>
                    <a:pt x="23" y="25"/>
                  </a:cubicBezTo>
                  <a:cubicBezTo>
                    <a:pt x="21" y="24"/>
                    <a:pt x="21" y="21"/>
                    <a:pt x="23" y="1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1"/>
                    <a:pt x="23" y="0"/>
                    <a:pt x="14" y="5"/>
                  </a:cubicBezTo>
                  <a:cubicBezTo>
                    <a:pt x="5" y="9"/>
                    <a:pt x="0" y="17"/>
                    <a:pt x="3" y="23"/>
                  </a:cubicBezTo>
                  <a:cubicBezTo>
                    <a:pt x="4" y="24"/>
                    <a:pt x="5" y="26"/>
                    <a:pt x="6" y="26"/>
                  </a:cubicBezTo>
                  <a:cubicBezTo>
                    <a:pt x="5" y="31"/>
                    <a:pt x="6" y="36"/>
                    <a:pt x="9" y="39"/>
                  </a:cubicBezTo>
                  <a:cubicBezTo>
                    <a:pt x="12" y="42"/>
                    <a:pt x="17" y="43"/>
                    <a:pt x="22" y="42"/>
                  </a:cubicBezTo>
                  <a:cubicBezTo>
                    <a:pt x="23" y="43"/>
                    <a:pt x="24" y="44"/>
                    <a:pt x="25" y="45"/>
                  </a:cubicBezTo>
                  <a:cubicBezTo>
                    <a:pt x="31" y="48"/>
                    <a:pt x="39" y="43"/>
                    <a:pt x="43" y="34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5"/>
            <p:cNvSpPr>
              <a:spLocks/>
            </p:cNvSpPr>
            <p:nvPr/>
          </p:nvSpPr>
          <p:spPr bwMode="auto">
            <a:xfrm>
              <a:off x="7738269" y="3038475"/>
              <a:ext cx="180975" cy="177800"/>
            </a:xfrm>
            <a:custGeom>
              <a:avLst/>
              <a:gdLst>
                <a:gd name="T0" fmla="*/ 34 w 48"/>
                <a:gd name="T1" fmla="*/ 4 h 47"/>
                <a:gd name="T2" fmla="*/ 13 w 48"/>
                <a:gd name="T3" fmla="*/ 6 h 47"/>
                <a:gd name="T4" fmla="*/ 25 w 48"/>
                <a:gd name="T5" fmla="*/ 19 h 47"/>
                <a:gd name="T6" fmla="*/ 25 w 48"/>
                <a:gd name="T7" fmla="*/ 25 h 47"/>
                <a:gd name="T8" fmla="*/ 19 w 48"/>
                <a:gd name="T9" fmla="*/ 25 h 47"/>
                <a:gd name="T10" fmla="*/ 6 w 48"/>
                <a:gd name="T11" fmla="*/ 13 h 47"/>
                <a:gd name="T12" fmla="*/ 5 w 48"/>
                <a:gd name="T13" fmla="*/ 34 h 47"/>
                <a:gd name="T14" fmla="*/ 23 w 48"/>
                <a:gd name="T15" fmla="*/ 45 h 47"/>
                <a:gd name="T16" fmla="*/ 26 w 48"/>
                <a:gd name="T17" fmla="*/ 42 h 47"/>
                <a:gd name="T18" fmla="*/ 39 w 48"/>
                <a:gd name="T19" fmla="*/ 39 h 47"/>
                <a:gd name="T20" fmla="*/ 42 w 48"/>
                <a:gd name="T21" fmla="*/ 26 h 47"/>
                <a:gd name="T22" fmla="*/ 45 w 48"/>
                <a:gd name="T23" fmla="*/ 23 h 47"/>
                <a:gd name="T24" fmla="*/ 34 w 48"/>
                <a:gd name="T2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47">
                  <a:moveTo>
                    <a:pt x="34" y="4"/>
                  </a:moveTo>
                  <a:cubicBezTo>
                    <a:pt x="25" y="0"/>
                    <a:pt x="16" y="1"/>
                    <a:pt x="13" y="6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7" y="20"/>
                    <a:pt x="27" y="23"/>
                    <a:pt x="25" y="25"/>
                  </a:cubicBezTo>
                  <a:cubicBezTo>
                    <a:pt x="23" y="27"/>
                    <a:pt x="21" y="27"/>
                    <a:pt x="19" y="2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" y="16"/>
                    <a:pt x="0" y="25"/>
                    <a:pt x="5" y="34"/>
                  </a:cubicBezTo>
                  <a:cubicBezTo>
                    <a:pt x="9" y="42"/>
                    <a:pt x="17" y="47"/>
                    <a:pt x="23" y="45"/>
                  </a:cubicBezTo>
                  <a:cubicBezTo>
                    <a:pt x="24" y="44"/>
                    <a:pt x="25" y="43"/>
                    <a:pt x="26" y="42"/>
                  </a:cubicBezTo>
                  <a:cubicBezTo>
                    <a:pt x="31" y="43"/>
                    <a:pt x="36" y="42"/>
                    <a:pt x="39" y="39"/>
                  </a:cubicBezTo>
                  <a:cubicBezTo>
                    <a:pt x="42" y="36"/>
                    <a:pt x="43" y="31"/>
                    <a:pt x="42" y="26"/>
                  </a:cubicBezTo>
                  <a:cubicBezTo>
                    <a:pt x="43" y="25"/>
                    <a:pt x="44" y="24"/>
                    <a:pt x="45" y="23"/>
                  </a:cubicBezTo>
                  <a:cubicBezTo>
                    <a:pt x="48" y="17"/>
                    <a:pt x="43" y="9"/>
                    <a:pt x="34" y="4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1" name="组合 360"/>
          <p:cNvGrpSpPr/>
          <p:nvPr/>
        </p:nvGrpSpPr>
        <p:grpSpPr>
          <a:xfrm>
            <a:off x="10418763" y="4763"/>
            <a:ext cx="612775" cy="2524124"/>
            <a:chOff x="10418763" y="4763"/>
            <a:chExt cx="612775" cy="2524124"/>
          </a:xfrm>
        </p:grpSpPr>
        <p:sp>
          <p:nvSpPr>
            <p:cNvPr id="93" name="Freeform 292"/>
            <p:cNvSpPr>
              <a:spLocks/>
            </p:cNvSpPr>
            <p:nvPr/>
          </p:nvSpPr>
          <p:spPr bwMode="auto">
            <a:xfrm>
              <a:off x="10710863" y="1590675"/>
              <a:ext cx="30162" cy="503237"/>
            </a:xfrm>
            <a:custGeom>
              <a:avLst/>
              <a:gdLst>
                <a:gd name="T0" fmla="*/ 0 w 8"/>
                <a:gd name="T1" fmla="*/ 4 h 134"/>
                <a:gd name="T2" fmla="*/ 0 w 8"/>
                <a:gd name="T3" fmla="*/ 130 h 134"/>
                <a:gd name="T4" fmla="*/ 4 w 8"/>
                <a:gd name="T5" fmla="*/ 134 h 134"/>
                <a:gd name="T6" fmla="*/ 8 w 8"/>
                <a:gd name="T7" fmla="*/ 130 h 134"/>
                <a:gd name="T8" fmla="*/ 8 w 8"/>
                <a:gd name="T9" fmla="*/ 4 h 134"/>
                <a:gd name="T10" fmla="*/ 4 w 8"/>
                <a:gd name="T11" fmla="*/ 0 h 134"/>
                <a:gd name="T12" fmla="*/ 0 w 8"/>
                <a:gd name="T13" fmla="*/ 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4">
                  <a:moveTo>
                    <a:pt x="0" y="4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32"/>
                    <a:pt x="1" y="134"/>
                    <a:pt x="4" y="134"/>
                  </a:cubicBezTo>
                  <a:cubicBezTo>
                    <a:pt x="6" y="134"/>
                    <a:pt x="8" y="132"/>
                    <a:pt x="8" y="1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Oval 293"/>
            <p:cNvSpPr>
              <a:spLocks noChangeArrowheads="1"/>
            </p:cNvSpPr>
            <p:nvPr/>
          </p:nvSpPr>
          <p:spPr bwMode="auto">
            <a:xfrm>
              <a:off x="10688638" y="1901825"/>
              <a:ext cx="71437" cy="71437"/>
            </a:xfrm>
            <a:prstGeom prst="ellipse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4"/>
            <p:cNvSpPr>
              <a:spLocks/>
            </p:cNvSpPr>
            <p:nvPr/>
          </p:nvSpPr>
          <p:spPr bwMode="auto">
            <a:xfrm>
              <a:off x="10663238" y="2082800"/>
              <a:ext cx="123825" cy="446087"/>
            </a:xfrm>
            <a:custGeom>
              <a:avLst/>
              <a:gdLst>
                <a:gd name="T0" fmla="*/ 33 w 33"/>
                <a:gd name="T1" fmla="*/ 119 h 119"/>
                <a:gd name="T2" fmla="*/ 0 w 33"/>
                <a:gd name="T3" fmla="*/ 119 h 119"/>
                <a:gd name="T4" fmla="*/ 0 w 33"/>
                <a:gd name="T5" fmla="*/ 14 h 119"/>
                <a:gd name="T6" fmla="*/ 14 w 33"/>
                <a:gd name="T7" fmla="*/ 0 h 119"/>
                <a:gd name="T8" fmla="*/ 19 w 33"/>
                <a:gd name="T9" fmla="*/ 0 h 119"/>
                <a:gd name="T10" fmla="*/ 33 w 33"/>
                <a:gd name="T11" fmla="*/ 14 h 119"/>
                <a:gd name="T12" fmla="*/ 33 w 33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19">
                  <a:moveTo>
                    <a:pt x="33" y="119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7" y="0"/>
                    <a:pt x="33" y="6"/>
                    <a:pt x="33" y="14"/>
                  </a:cubicBezTo>
                  <a:lnTo>
                    <a:pt x="33" y="119"/>
                  </a:lnTo>
                  <a:close/>
                </a:path>
              </a:pathLst>
            </a:cu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5"/>
            <p:cNvSpPr>
              <a:spLocks/>
            </p:cNvSpPr>
            <p:nvPr/>
          </p:nvSpPr>
          <p:spPr bwMode="auto">
            <a:xfrm>
              <a:off x="10658475" y="2019300"/>
              <a:ext cx="131762" cy="74612"/>
            </a:xfrm>
            <a:custGeom>
              <a:avLst/>
              <a:gdLst>
                <a:gd name="T0" fmla="*/ 0 w 35"/>
                <a:gd name="T1" fmla="*/ 20 h 20"/>
                <a:gd name="T2" fmla="*/ 18 w 35"/>
                <a:gd name="T3" fmla="*/ 0 h 20"/>
                <a:gd name="T4" fmla="*/ 35 w 35"/>
                <a:gd name="T5" fmla="*/ 20 h 20"/>
                <a:gd name="T6" fmla="*/ 0 w 3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cubicBezTo>
                    <a:pt x="0" y="9"/>
                    <a:pt x="8" y="0"/>
                    <a:pt x="18" y="0"/>
                  </a:cubicBezTo>
                  <a:cubicBezTo>
                    <a:pt x="27" y="0"/>
                    <a:pt x="35" y="9"/>
                    <a:pt x="35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296"/>
            <p:cNvSpPr>
              <a:spLocks noChangeArrowheads="1"/>
            </p:cNvSpPr>
            <p:nvPr/>
          </p:nvSpPr>
          <p:spPr bwMode="auto">
            <a:xfrm>
              <a:off x="10655300" y="2074863"/>
              <a:ext cx="142875" cy="33337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7"/>
            <p:cNvSpPr>
              <a:spLocks/>
            </p:cNvSpPr>
            <p:nvPr/>
          </p:nvSpPr>
          <p:spPr bwMode="auto">
            <a:xfrm>
              <a:off x="10710863" y="4763"/>
              <a:ext cx="30162" cy="374650"/>
            </a:xfrm>
            <a:custGeom>
              <a:avLst/>
              <a:gdLst>
                <a:gd name="T0" fmla="*/ 8 w 8"/>
                <a:gd name="T1" fmla="*/ 96 h 100"/>
                <a:gd name="T2" fmla="*/ 8 w 8"/>
                <a:gd name="T3" fmla="*/ 4 h 100"/>
                <a:gd name="T4" fmla="*/ 4 w 8"/>
                <a:gd name="T5" fmla="*/ 0 h 100"/>
                <a:gd name="T6" fmla="*/ 0 w 8"/>
                <a:gd name="T7" fmla="*/ 4 h 100"/>
                <a:gd name="T8" fmla="*/ 0 w 8"/>
                <a:gd name="T9" fmla="*/ 96 h 100"/>
                <a:gd name="T10" fmla="*/ 4 w 8"/>
                <a:gd name="T11" fmla="*/ 100 h 100"/>
                <a:gd name="T12" fmla="*/ 8 w 8"/>
                <a:gd name="T13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0">
                  <a:moveTo>
                    <a:pt x="8" y="96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8"/>
                    <a:pt x="1" y="100"/>
                    <a:pt x="4" y="100"/>
                  </a:cubicBezTo>
                  <a:cubicBezTo>
                    <a:pt x="6" y="100"/>
                    <a:pt x="8" y="98"/>
                    <a:pt x="8" y="96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8"/>
            <p:cNvSpPr>
              <a:spLocks/>
            </p:cNvSpPr>
            <p:nvPr/>
          </p:nvSpPr>
          <p:spPr bwMode="auto">
            <a:xfrm>
              <a:off x="10526713" y="338138"/>
              <a:ext cx="395287" cy="376237"/>
            </a:xfrm>
            <a:custGeom>
              <a:avLst/>
              <a:gdLst>
                <a:gd name="T0" fmla="*/ 8 w 105"/>
                <a:gd name="T1" fmla="*/ 97 h 100"/>
                <a:gd name="T2" fmla="*/ 53 w 105"/>
                <a:gd name="T3" fmla="*/ 13 h 100"/>
                <a:gd name="T4" fmla="*/ 97 w 105"/>
                <a:gd name="T5" fmla="*/ 97 h 100"/>
                <a:gd name="T6" fmla="*/ 103 w 105"/>
                <a:gd name="T7" fmla="*/ 99 h 100"/>
                <a:gd name="T8" fmla="*/ 104 w 105"/>
                <a:gd name="T9" fmla="*/ 94 h 100"/>
                <a:gd name="T10" fmla="*/ 56 w 105"/>
                <a:gd name="T11" fmla="*/ 3 h 100"/>
                <a:gd name="T12" fmla="*/ 53 w 105"/>
                <a:gd name="T13" fmla="*/ 0 h 100"/>
                <a:gd name="T14" fmla="*/ 49 w 105"/>
                <a:gd name="T15" fmla="*/ 3 h 100"/>
                <a:gd name="T16" fmla="*/ 1 w 105"/>
                <a:gd name="T17" fmla="*/ 94 h 100"/>
                <a:gd name="T18" fmla="*/ 3 w 105"/>
                <a:gd name="T19" fmla="*/ 99 h 100"/>
                <a:gd name="T20" fmla="*/ 8 w 105"/>
                <a:gd name="T21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100">
                  <a:moveTo>
                    <a:pt x="8" y="97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8" y="99"/>
                    <a:pt x="101" y="100"/>
                    <a:pt x="103" y="99"/>
                  </a:cubicBezTo>
                  <a:cubicBezTo>
                    <a:pt x="104" y="98"/>
                    <a:pt x="105" y="96"/>
                    <a:pt x="104" y="94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1"/>
                    <a:pt x="54" y="0"/>
                    <a:pt x="53" y="0"/>
                  </a:cubicBezTo>
                  <a:cubicBezTo>
                    <a:pt x="51" y="0"/>
                    <a:pt x="50" y="1"/>
                    <a:pt x="49" y="3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6"/>
                    <a:pt x="1" y="98"/>
                    <a:pt x="3" y="99"/>
                  </a:cubicBezTo>
                  <a:cubicBezTo>
                    <a:pt x="5" y="100"/>
                    <a:pt x="7" y="99"/>
                    <a:pt x="8" y="97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99"/>
            <p:cNvSpPr>
              <a:spLocks/>
            </p:cNvSpPr>
            <p:nvPr/>
          </p:nvSpPr>
          <p:spPr bwMode="auto">
            <a:xfrm>
              <a:off x="10418763" y="587375"/>
              <a:ext cx="612775" cy="261937"/>
            </a:xfrm>
            <a:custGeom>
              <a:avLst/>
              <a:gdLst>
                <a:gd name="T0" fmla="*/ 163 w 163"/>
                <a:gd name="T1" fmla="*/ 70 h 70"/>
                <a:gd name="T2" fmla="*/ 0 w 163"/>
                <a:gd name="T3" fmla="*/ 70 h 70"/>
                <a:gd name="T4" fmla="*/ 0 w 163"/>
                <a:gd name="T5" fmla="*/ 70 h 70"/>
                <a:gd name="T6" fmla="*/ 50 w 163"/>
                <a:gd name="T7" fmla="*/ 0 h 70"/>
                <a:gd name="T8" fmla="*/ 113 w 163"/>
                <a:gd name="T9" fmla="*/ 0 h 70"/>
                <a:gd name="T10" fmla="*/ 163 w 163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70">
                  <a:moveTo>
                    <a:pt x="163" y="7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50"/>
                    <a:pt x="23" y="0"/>
                    <a:pt x="50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41" y="0"/>
                    <a:pt x="163" y="50"/>
                    <a:pt x="163" y="70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00"/>
            <p:cNvSpPr>
              <a:spLocks/>
            </p:cNvSpPr>
            <p:nvPr/>
          </p:nvSpPr>
          <p:spPr bwMode="auto">
            <a:xfrm>
              <a:off x="10418763" y="1417638"/>
              <a:ext cx="612775" cy="250825"/>
            </a:xfrm>
            <a:custGeom>
              <a:avLst/>
              <a:gdLst>
                <a:gd name="T0" fmla="*/ 0 w 163"/>
                <a:gd name="T1" fmla="*/ 0 h 67"/>
                <a:gd name="T2" fmla="*/ 163 w 163"/>
                <a:gd name="T3" fmla="*/ 0 h 67"/>
                <a:gd name="T4" fmla="*/ 163 w 163"/>
                <a:gd name="T5" fmla="*/ 0 h 67"/>
                <a:gd name="T6" fmla="*/ 113 w 163"/>
                <a:gd name="T7" fmla="*/ 67 h 67"/>
                <a:gd name="T8" fmla="*/ 50 w 163"/>
                <a:gd name="T9" fmla="*/ 67 h 67"/>
                <a:gd name="T10" fmla="*/ 0 w 163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67">
                  <a:moveTo>
                    <a:pt x="0" y="0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19"/>
                    <a:pt x="141" y="67"/>
                    <a:pt x="113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23" y="67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301"/>
            <p:cNvSpPr>
              <a:spLocks noChangeArrowheads="1"/>
            </p:cNvSpPr>
            <p:nvPr/>
          </p:nvSpPr>
          <p:spPr bwMode="auto">
            <a:xfrm>
              <a:off x="10433554" y="849312"/>
              <a:ext cx="589622" cy="620714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302"/>
            <p:cNvSpPr>
              <a:spLocks noChangeArrowheads="1"/>
            </p:cNvSpPr>
            <p:nvPr/>
          </p:nvSpPr>
          <p:spPr bwMode="auto">
            <a:xfrm>
              <a:off x="10688638" y="319088"/>
              <a:ext cx="71437" cy="71437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03"/>
            <p:cNvSpPr>
              <a:spLocks/>
            </p:cNvSpPr>
            <p:nvPr/>
          </p:nvSpPr>
          <p:spPr bwMode="auto">
            <a:xfrm>
              <a:off x="10707688" y="1758950"/>
              <a:ext cx="104775" cy="104775"/>
            </a:xfrm>
            <a:custGeom>
              <a:avLst/>
              <a:gdLst>
                <a:gd name="T0" fmla="*/ 21 w 28"/>
                <a:gd name="T1" fmla="*/ 22 h 28"/>
                <a:gd name="T2" fmla="*/ 19 w 28"/>
                <a:gd name="T3" fmla="*/ 19 h 28"/>
                <a:gd name="T4" fmla="*/ 16 w 28"/>
                <a:gd name="T5" fmla="*/ 20 h 28"/>
                <a:gd name="T6" fmla="*/ 13 w 28"/>
                <a:gd name="T7" fmla="*/ 19 h 28"/>
                <a:gd name="T8" fmla="*/ 13 w 28"/>
                <a:gd name="T9" fmla="*/ 19 h 28"/>
                <a:gd name="T10" fmla="*/ 12 w 28"/>
                <a:gd name="T11" fmla="*/ 16 h 28"/>
                <a:gd name="T12" fmla="*/ 9 w 28"/>
                <a:gd name="T13" fmla="*/ 7 h 28"/>
                <a:gd name="T14" fmla="*/ 8 w 28"/>
                <a:gd name="T15" fmla="*/ 4 h 28"/>
                <a:gd name="T16" fmla="*/ 8 w 28"/>
                <a:gd name="T17" fmla="*/ 3 h 28"/>
                <a:gd name="T18" fmla="*/ 4 w 28"/>
                <a:gd name="T19" fmla="*/ 4 h 28"/>
                <a:gd name="T20" fmla="*/ 3 w 28"/>
                <a:gd name="T21" fmla="*/ 8 h 28"/>
                <a:gd name="T22" fmla="*/ 4 w 28"/>
                <a:gd name="T23" fmla="*/ 8 h 28"/>
                <a:gd name="T24" fmla="*/ 12 w 28"/>
                <a:gd name="T25" fmla="*/ 10 h 28"/>
                <a:gd name="T26" fmla="*/ 16 w 28"/>
                <a:gd name="T27" fmla="*/ 12 h 28"/>
                <a:gd name="T28" fmla="*/ 18 w 28"/>
                <a:gd name="T29" fmla="*/ 13 h 28"/>
                <a:gd name="T30" fmla="*/ 19 w 28"/>
                <a:gd name="T31" fmla="*/ 13 h 28"/>
                <a:gd name="T32" fmla="*/ 19 w 28"/>
                <a:gd name="T33" fmla="*/ 13 h 28"/>
                <a:gd name="T34" fmla="*/ 19 w 28"/>
                <a:gd name="T35" fmla="*/ 13 h 28"/>
                <a:gd name="T36" fmla="*/ 20 w 28"/>
                <a:gd name="T37" fmla="*/ 16 h 28"/>
                <a:gd name="T38" fmla="*/ 19 w 28"/>
                <a:gd name="T39" fmla="*/ 19 h 28"/>
                <a:gd name="T40" fmla="*/ 21 w 28"/>
                <a:gd name="T41" fmla="*/ 22 h 28"/>
                <a:gd name="T42" fmla="*/ 24 w 28"/>
                <a:gd name="T43" fmla="*/ 24 h 28"/>
                <a:gd name="T44" fmla="*/ 28 w 28"/>
                <a:gd name="T45" fmla="*/ 16 h 28"/>
                <a:gd name="T46" fmla="*/ 24 w 28"/>
                <a:gd name="T47" fmla="*/ 8 h 28"/>
                <a:gd name="T48" fmla="*/ 22 w 28"/>
                <a:gd name="T49" fmla="*/ 6 h 28"/>
                <a:gd name="T50" fmla="*/ 17 w 28"/>
                <a:gd name="T51" fmla="*/ 4 h 28"/>
                <a:gd name="T52" fmla="*/ 5 w 28"/>
                <a:gd name="T53" fmla="*/ 0 h 28"/>
                <a:gd name="T54" fmla="*/ 1 w 28"/>
                <a:gd name="T55" fmla="*/ 1 h 28"/>
                <a:gd name="T56" fmla="*/ 0 w 28"/>
                <a:gd name="T57" fmla="*/ 5 h 28"/>
                <a:gd name="T58" fmla="*/ 2 w 28"/>
                <a:gd name="T59" fmla="*/ 13 h 28"/>
                <a:gd name="T60" fmla="*/ 5 w 28"/>
                <a:gd name="T61" fmla="*/ 19 h 28"/>
                <a:gd name="T62" fmla="*/ 6 w 28"/>
                <a:gd name="T63" fmla="*/ 22 h 28"/>
                <a:gd name="T64" fmla="*/ 8 w 28"/>
                <a:gd name="T65" fmla="*/ 24 h 28"/>
                <a:gd name="T66" fmla="*/ 16 w 28"/>
                <a:gd name="T67" fmla="*/ 28 h 28"/>
                <a:gd name="T68" fmla="*/ 24 w 28"/>
                <a:gd name="T69" fmla="*/ 24 h 28"/>
                <a:gd name="T70" fmla="*/ 21 w 28"/>
                <a:gd name="T7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8">
                  <a:moveTo>
                    <a:pt x="21" y="22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ubicBezTo>
                    <a:pt x="15" y="20"/>
                    <a:pt x="14" y="20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7"/>
                    <a:pt x="12" y="16"/>
                  </a:cubicBezTo>
                  <a:cubicBezTo>
                    <a:pt x="11" y="13"/>
                    <a:pt x="10" y="10"/>
                    <a:pt x="9" y="7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8" y="9"/>
                    <a:pt x="12" y="10"/>
                  </a:cubicBezTo>
                  <a:cubicBezTo>
                    <a:pt x="13" y="11"/>
                    <a:pt x="15" y="12"/>
                    <a:pt x="16" y="12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20" y="15"/>
                    <a:pt x="20" y="16"/>
                  </a:cubicBezTo>
                  <a:cubicBezTo>
                    <a:pt x="20" y="17"/>
                    <a:pt x="19" y="18"/>
                    <a:pt x="19" y="19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2"/>
                    <a:pt x="28" y="19"/>
                    <a:pt x="28" y="16"/>
                  </a:cubicBezTo>
                  <a:cubicBezTo>
                    <a:pt x="28" y="13"/>
                    <a:pt x="27" y="10"/>
                    <a:pt x="24" y="8"/>
                  </a:cubicBezTo>
                  <a:cubicBezTo>
                    <a:pt x="23" y="7"/>
                    <a:pt x="23" y="7"/>
                    <a:pt x="22" y="6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1" y="2"/>
                    <a:pt x="5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1" y="9"/>
                    <a:pt x="2" y="13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5" y="20"/>
                    <a:pt x="5" y="21"/>
                    <a:pt x="6" y="22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10" y="27"/>
                    <a:pt x="13" y="28"/>
                    <a:pt x="16" y="28"/>
                  </a:cubicBezTo>
                  <a:cubicBezTo>
                    <a:pt x="19" y="28"/>
                    <a:pt x="22" y="27"/>
                    <a:pt x="24" y="24"/>
                  </a:cubicBezTo>
                  <a:lnTo>
                    <a:pt x="21" y="22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4"/>
            <p:cNvSpPr>
              <a:spLocks/>
            </p:cNvSpPr>
            <p:nvPr/>
          </p:nvSpPr>
          <p:spPr bwMode="auto">
            <a:xfrm>
              <a:off x="10639425" y="1692275"/>
              <a:ext cx="106362" cy="104775"/>
            </a:xfrm>
            <a:custGeom>
              <a:avLst/>
              <a:gdLst>
                <a:gd name="T0" fmla="*/ 6 w 28"/>
                <a:gd name="T1" fmla="*/ 6 h 28"/>
                <a:gd name="T2" fmla="*/ 9 w 28"/>
                <a:gd name="T3" fmla="*/ 9 h 28"/>
                <a:gd name="T4" fmla="*/ 11 w 28"/>
                <a:gd name="T5" fmla="*/ 8 h 28"/>
                <a:gd name="T6" fmla="*/ 14 w 28"/>
                <a:gd name="T7" fmla="*/ 9 h 28"/>
                <a:gd name="T8" fmla="*/ 14 w 28"/>
                <a:gd name="T9" fmla="*/ 9 h 28"/>
                <a:gd name="T10" fmla="*/ 16 w 28"/>
                <a:gd name="T11" fmla="*/ 12 h 28"/>
                <a:gd name="T12" fmla="*/ 18 w 28"/>
                <a:gd name="T13" fmla="*/ 20 h 28"/>
                <a:gd name="T14" fmla="*/ 19 w 28"/>
                <a:gd name="T15" fmla="*/ 23 h 28"/>
                <a:gd name="T16" fmla="*/ 20 w 28"/>
                <a:gd name="T17" fmla="*/ 25 h 28"/>
                <a:gd name="T18" fmla="*/ 23 w 28"/>
                <a:gd name="T19" fmla="*/ 24 h 28"/>
                <a:gd name="T20" fmla="*/ 24 w 28"/>
                <a:gd name="T21" fmla="*/ 20 h 28"/>
                <a:gd name="T22" fmla="*/ 24 w 28"/>
                <a:gd name="T23" fmla="*/ 20 h 28"/>
                <a:gd name="T24" fmla="*/ 16 w 28"/>
                <a:gd name="T25" fmla="*/ 17 h 28"/>
                <a:gd name="T26" fmla="*/ 11 w 28"/>
                <a:gd name="T27" fmla="*/ 15 h 28"/>
                <a:gd name="T28" fmla="*/ 9 w 28"/>
                <a:gd name="T29" fmla="*/ 15 h 28"/>
                <a:gd name="T30" fmla="*/ 9 w 28"/>
                <a:gd name="T31" fmla="*/ 14 h 28"/>
                <a:gd name="T32" fmla="*/ 9 w 28"/>
                <a:gd name="T33" fmla="*/ 14 h 28"/>
                <a:gd name="T34" fmla="*/ 9 w 28"/>
                <a:gd name="T35" fmla="*/ 14 h 28"/>
                <a:gd name="T36" fmla="*/ 8 w 28"/>
                <a:gd name="T37" fmla="*/ 11 h 28"/>
                <a:gd name="T38" fmla="*/ 9 w 28"/>
                <a:gd name="T39" fmla="*/ 9 h 28"/>
                <a:gd name="T40" fmla="*/ 6 w 28"/>
                <a:gd name="T41" fmla="*/ 6 h 28"/>
                <a:gd name="T42" fmla="*/ 3 w 28"/>
                <a:gd name="T43" fmla="*/ 3 h 28"/>
                <a:gd name="T44" fmla="*/ 0 w 28"/>
                <a:gd name="T45" fmla="*/ 11 h 28"/>
                <a:gd name="T46" fmla="*/ 3 w 28"/>
                <a:gd name="T47" fmla="*/ 20 h 28"/>
                <a:gd name="T48" fmla="*/ 6 w 28"/>
                <a:gd name="T49" fmla="*/ 22 h 28"/>
                <a:gd name="T50" fmla="*/ 11 w 28"/>
                <a:gd name="T51" fmla="*/ 24 h 28"/>
                <a:gd name="T52" fmla="*/ 22 w 28"/>
                <a:gd name="T53" fmla="*/ 27 h 28"/>
                <a:gd name="T54" fmla="*/ 26 w 28"/>
                <a:gd name="T55" fmla="*/ 26 h 28"/>
                <a:gd name="T56" fmla="*/ 27 w 28"/>
                <a:gd name="T57" fmla="*/ 23 h 28"/>
                <a:gd name="T58" fmla="*/ 25 w 28"/>
                <a:gd name="T59" fmla="*/ 15 h 28"/>
                <a:gd name="T60" fmla="*/ 23 w 28"/>
                <a:gd name="T61" fmla="*/ 8 h 28"/>
                <a:gd name="T62" fmla="*/ 21 w 28"/>
                <a:gd name="T63" fmla="*/ 6 h 28"/>
                <a:gd name="T64" fmla="*/ 20 w 28"/>
                <a:gd name="T65" fmla="*/ 3 h 28"/>
                <a:gd name="T66" fmla="*/ 11 w 28"/>
                <a:gd name="T67" fmla="*/ 0 h 28"/>
                <a:gd name="T68" fmla="*/ 3 w 28"/>
                <a:gd name="T69" fmla="*/ 3 h 28"/>
                <a:gd name="T70" fmla="*/ 6 w 28"/>
                <a:gd name="T7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8">
                  <a:moveTo>
                    <a:pt x="6" y="6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5" y="10"/>
                    <a:pt x="16" y="12"/>
                  </a:cubicBezTo>
                  <a:cubicBezTo>
                    <a:pt x="17" y="14"/>
                    <a:pt x="18" y="18"/>
                    <a:pt x="18" y="20"/>
                  </a:cubicBezTo>
                  <a:cubicBezTo>
                    <a:pt x="19" y="21"/>
                    <a:pt x="19" y="23"/>
                    <a:pt x="19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19"/>
                    <a:pt x="19" y="18"/>
                    <a:pt x="16" y="17"/>
                  </a:cubicBezTo>
                  <a:cubicBezTo>
                    <a:pt x="14" y="17"/>
                    <a:pt x="12" y="16"/>
                    <a:pt x="11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10"/>
                    <a:pt x="9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0" y="14"/>
                    <a:pt x="1" y="17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9" y="23"/>
                    <a:pt x="11" y="24"/>
                  </a:cubicBezTo>
                  <a:cubicBezTo>
                    <a:pt x="16" y="26"/>
                    <a:pt x="22" y="27"/>
                    <a:pt x="22" y="27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5"/>
                    <a:pt x="28" y="24"/>
                    <a:pt x="27" y="23"/>
                  </a:cubicBezTo>
                  <a:cubicBezTo>
                    <a:pt x="27" y="23"/>
                    <a:pt x="26" y="19"/>
                    <a:pt x="25" y="15"/>
                  </a:cubicBezTo>
                  <a:cubicBezTo>
                    <a:pt x="24" y="13"/>
                    <a:pt x="24" y="10"/>
                    <a:pt x="23" y="8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1" y="5"/>
                    <a:pt x="20" y="4"/>
                    <a:pt x="20" y="3"/>
                  </a:cubicBezTo>
                  <a:cubicBezTo>
                    <a:pt x="17" y="1"/>
                    <a:pt x="14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5"/>
            <p:cNvSpPr>
              <a:spLocks/>
            </p:cNvSpPr>
            <p:nvPr/>
          </p:nvSpPr>
          <p:spPr bwMode="auto">
            <a:xfrm>
              <a:off x="10639425" y="1758950"/>
              <a:ext cx="106362" cy="104775"/>
            </a:xfrm>
            <a:custGeom>
              <a:avLst/>
              <a:gdLst>
                <a:gd name="T0" fmla="*/ 6 w 28"/>
                <a:gd name="T1" fmla="*/ 22 h 28"/>
                <a:gd name="T2" fmla="*/ 9 w 28"/>
                <a:gd name="T3" fmla="*/ 19 h 28"/>
                <a:gd name="T4" fmla="*/ 8 w 28"/>
                <a:gd name="T5" fmla="*/ 16 h 28"/>
                <a:gd name="T6" fmla="*/ 9 w 28"/>
                <a:gd name="T7" fmla="*/ 13 h 28"/>
                <a:gd name="T8" fmla="*/ 9 w 28"/>
                <a:gd name="T9" fmla="*/ 13 h 28"/>
                <a:gd name="T10" fmla="*/ 12 w 28"/>
                <a:gd name="T11" fmla="*/ 12 h 28"/>
                <a:gd name="T12" fmla="*/ 20 w 28"/>
                <a:gd name="T13" fmla="*/ 9 h 28"/>
                <a:gd name="T14" fmla="*/ 23 w 28"/>
                <a:gd name="T15" fmla="*/ 8 h 28"/>
                <a:gd name="T16" fmla="*/ 24 w 28"/>
                <a:gd name="T17" fmla="*/ 8 h 28"/>
                <a:gd name="T18" fmla="*/ 23 w 28"/>
                <a:gd name="T19" fmla="*/ 4 h 28"/>
                <a:gd name="T20" fmla="*/ 20 w 28"/>
                <a:gd name="T21" fmla="*/ 3 h 28"/>
                <a:gd name="T22" fmla="*/ 19 w 28"/>
                <a:gd name="T23" fmla="*/ 4 h 28"/>
                <a:gd name="T24" fmla="*/ 17 w 28"/>
                <a:gd name="T25" fmla="*/ 12 h 28"/>
                <a:gd name="T26" fmla="*/ 15 w 28"/>
                <a:gd name="T27" fmla="*/ 17 h 28"/>
                <a:gd name="T28" fmla="*/ 14 w 28"/>
                <a:gd name="T29" fmla="*/ 18 h 28"/>
                <a:gd name="T30" fmla="*/ 14 w 28"/>
                <a:gd name="T31" fmla="*/ 19 h 28"/>
                <a:gd name="T32" fmla="*/ 14 w 28"/>
                <a:gd name="T33" fmla="*/ 19 h 28"/>
                <a:gd name="T34" fmla="*/ 14 w 28"/>
                <a:gd name="T35" fmla="*/ 19 h 28"/>
                <a:gd name="T36" fmla="*/ 11 w 28"/>
                <a:gd name="T37" fmla="*/ 20 h 28"/>
                <a:gd name="T38" fmla="*/ 9 w 28"/>
                <a:gd name="T39" fmla="*/ 19 h 28"/>
                <a:gd name="T40" fmla="*/ 6 w 28"/>
                <a:gd name="T41" fmla="*/ 22 h 28"/>
                <a:gd name="T42" fmla="*/ 3 w 28"/>
                <a:gd name="T43" fmla="*/ 24 h 28"/>
                <a:gd name="T44" fmla="*/ 11 w 28"/>
                <a:gd name="T45" fmla="*/ 28 h 28"/>
                <a:gd name="T46" fmla="*/ 20 w 28"/>
                <a:gd name="T47" fmla="*/ 24 h 28"/>
                <a:gd name="T48" fmla="*/ 21 w 28"/>
                <a:gd name="T49" fmla="*/ 22 h 28"/>
                <a:gd name="T50" fmla="*/ 24 w 28"/>
                <a:gd name="T51" fmla="*/ 17 h 28"/>
                <a:gd name="T52" fmla="*/ 27 w 28"/>
                <a:gd name="T53" fmla="*/ 5 h 28"/>
                <a:gd name="T54" fmla="*/ 26 w 28"/>
                <a:gd name="T55" fmla="*/ 1 h 28"/>
                <a:gd name="T56" fmla="*/ 22 w 28"/>
                <a:gd name="T57" fmla="*/ 0 h 28"/>
                <a:gd name="T58" fmla="*/ 15 w 28"/>
                <a:gd name="T59" fmla="*/ 2 h 28"/>
                <a:gd name="T60" fmla="*/ 8 w 28"/>
                <a:gd name="T61" fmla="*/ 5 h 28"/>
                <a:gd name="T62" fmla="*/ 6 w 28"/>
                <a:gd name="T63" fmla="*/ 6 h 28"/>
                <a:gd name="T64" fmla="*/ 3 w 28"/>
                <a:gd name="T65" fmla="*/ 8 h 28"/>
                <a:gd name="T66" fmla="*/ 0 w 28"/>
                <a:gd name="T67" fmla="*/ 16 h 28"/>
                <a:gd name="T68" fmla="*/ 3 w 28"/>
                <a:gd name="T69" fmla="*/ 24 h 28"/>
                <a:gd name="T70" fmla="*/ 6 w 28"/>
                <a:gd name="T7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8">
                  <a:moveTo>
                    <a:pt x="6" y="22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5"/>
                    <a:pt x="8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4" y="11"/>
                    <a:pt x="18" y="10"/>
                    <a:pt x="20" y="9"/>
                  </a:cubicBezTo>
                  <a:cubicBezTo>
                    <a:pt x="21" y="9"/>
                    <a:pt x="22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9" y="5"/>
                    <a:pt x="18" y="9"/>
                    <a:pt x="17" y="12"/>
                  </a:cubicBezTo>
                  <a:cubicBezTo>
                    <a:pt x="16" y="14"/>
                    <a:pt x="16" y="15"/>
                    <a:pt x="15" y="17"/>
                  </a:cubicBezTo>
                  <a:cubicBezTo>
                    <a:pt x="15" y="17"/>
                    <a:pt x="15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1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7"/>
                    <a:pt x="8" y="28"/>
                    <a:pt x="11" y="28"/>
                  </a:cubicBezTo>
                  <a:cubicBezTo>
                    <a:pt x="14" y="28"/>
                    <a:pt x="17" y="27"/>
                    <a:pt x="20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0"/>
                    <a:pt x="23" y="19"/>
                    <a:pt x="24" y="17"/>
                  </a:cubicBezTo>
                  <a:cubicBezTo>
                    <a:pt x="26" y="11"/>
                    <a:pt x="27" y="5"/>
                    <a:pt x="27" y="5"/>
                  </a:cubicBezTo>
                  <a:cubicBezTo>
                    <a:pt x="28" y="4"/>
                    <a:pt x="27" y="2"/>
                    <a:pt x="26" y="1"/>
                  </a:cubicBezTo>
                  <a:cubicBezTo>
                    <a:pt x="25" y="0"/>
                    <a:pt x="24" y="0"/>
                    <a:pt x="22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2" y="3"/>
                    <a:pt x="10" y="4"/>
                    <a:pt x="8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3" y="24"/>
                  </a:cubicBezTo>
                  <a:lnTo>
                    <a:pt x="6" y="22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6"/>
            <p:cNvSpPr>
              <a:spLocks/>
            </p:cNvSpPr>
            <p:nvPr/>
          </p:nvSpPr>
          <p:spPr bwMode="auto">
            <a:xfrm>
              <a:off x="10707688" y="1692275"/>
              <a:ext cx="104775" cy="104775"/>
            </a:xfrm>
            <a:custGeom>
              <a:avLst/>
              <a:gdLst>
                <a:gd name="T0" fmla="*/ 21 w 28"/>
                <a:gd name="T1" fmla="*/ 6 h 28"/>
                <a:gd name="T2" fmla="*/ 19 w 28"/>
                <a:gd name="T3" fmla="*/ 9 h 28"/>
                <a:gd name="T4" fmla="*/ 20 w 28"/>
                <a:gd name="T5" fmla="*/ 11 h 28"/>
                <a:gd name="T6" fmla="*/ 19 w 28"/>
                <a:gd name="T7" fmla="*/ 14 h 28"/>
                <a:gd name="T8" fmla="*/ 19 w 28"/>
                <a:gd name="T9" fmla="*/ 14 h 28"/>
                <a:gd name="T10" fmla="*/ 15 w 28"/>
                <a:gd name="T11" fmla="*/ 16 h 28"/>
                <a:gd name="T12" fmla="*/ 7 w 28"/>
                <a:gd name="T13" fmla="*/ 19 h 28"/>
                <a:gd name="T14" fmla="*/ 4 w 28"/>
                <a:gd name="T15" fmla="*/ 19 h 28"/>
                <a:gd name="T16" fmla="*/ 3 w 28"/>
                <a:gd name="T17" fmla="*/ 20 h 28"/>
                <a:gd name="T18" fmla="*/ 4 w 28"/>
                <a:gd name="T19" fmla="*/ 24 h 28"/>
                <a:gd name="T20" fmla="*/ 8 w 28"/>
                <a:gd name="T21" fmla="*/ 25 h 28"/>
                <a:gd name="T22" fmla="*/ 8 w 28"/>
                <a:gd name="T23" fmla="*/ 24 h 28"/>
                <a:gd name="T24" fmla="*/ 10 w 28"/>
                <a:gd name="T25" fmla="*/ 16 h 28"/>
                <a:gd name="T26" fmla="*/ 12 w 28"/>
                <a:gd name="T27" fmla="*/ 11 h 28"/>
                <a:gd name="T28" fmla="*/ 13 w 28"/>
                <a:gd name="T29" fmla="*/ 9 h 28"/>
                <a:gd name="T30" fmla="*/ 13 w 28"/>
                <a:gd name="T31" fmla="*/ 9 h 28"/>
                <a:gd name="T32" fmla="*/ 13 w 28"/>
                <a:gd name="T33" fmla="*/ 9 h 28"/>
                <a:gd name="T34" fmla="*/ 13 w 28"/>
                <a:gd name="T35" fmla="*/ 9 h 28"/>
                <a:gd name="T36" fmla="*/ 16 w 28"/>
                <a:gd name="T37" fmla="*/ 8 h 28"/>
                <a:gd name="T38" fmla="*/ 19 w 28"/>
                <a:gd name="T39" fmla="*/ 9 h 28"/>
                <a:gd name="T40" fmla="*/ 21 w 28"/>
                <a:gd name="T41" fmla="*/ 6 h 28"/>
                <a:gd name="T42" fmla="*/ 24 w 28"/>
                <a:gd name="T43" fmla="*/ 3 h 28"/>
                <a:gd name="T44" fmla="*/ 16 w 28"/>
                <a:gd name="T45" fmla="*/ 0 h 28"/>
                <a:gd name="T46" fmla="*/ 8 w 28"/>
                <a:gd name="T47" fmla="*/ 3 h 28"/>
                <a:gd name="T48" fmla="*/ 6 w 28"/>
                <a:gd name="T49" fmla="*/ 6 h 28"/>
                <a:gd name="T50" fmla="*/ 4 w 28"/>
                <a:gd name="T51" fmla="*/ 11 h 28"/>
                <a:gd name="T52" fmla="*/ 0 w 28"/>
                <a:gd name="T53" fmla="*/ 23 h 28"/>
                <a:gd name="T54" fmla="*/ 1 w 28"/>
                <a:gd name="T55" fmla="*/ 26 h 28"/>
                <a:gd name="T56" fmla="*/ 5 w 28"/>
                <a:gd name="T57" fmla="*/ 27 h 28"/>
                <a:gd name="T58" fmla="*/ 13 w 28"/>
                <a:gd name="T59" fmla="*/ 25 h 28"/>
                <a:gd name="T60" fmla="*/ 19 w 28"/>
                <a:gd name="T61" fmla="*/ 23 h 28"/>
                <a:gd name="T62" fmla="*/ 22 w 28"/>
                <a:gd name="T63" fmla="*/ 22 h 28"/>
                <a:gd name="T64" fmla="*/ 24 w 28"/>
                <a:gd name="T65" fmla="*/ 20 h 28"/>
                <a:gd name="T66" fmla="*/ 28 w 28"/>
                <a:gd name="T67" fmla="*/ 11 h 28"/>
                <a:gd name="T68" fmla="*/ 24 w 28"/>
                <a:gd name="T69" fmla="*/ 3 h 28"/>
                <a:gd name="T70" fmla="*/ 21 w 28"/>
                <a:gd name="T7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8">
                  <a:moveTo>
                    <a:pt x="21" y="6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20" y="10"/>
                    <a:pt x="20" y="11"/>
                  </a:cubicBezTo>
                  <a:cubicBezTo>
                    <a:pt x="20" y="12"/>
                    <a:pt x="19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7" y="15"/>
                    <a:pt x="15" y="16"/>
                  </a:cubicBezTo>
                  <a:cubicBezTo>
                    <a:pt x="13" y="17"/>
                    <a:pt x="10" y="18"/>
                    <a:pt x="7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4"/>
                    <a:pt x="8" y="24"/>
                  </a:cubicBezTo>
                  <a:cubicBezTo>
                    <a:pt x="8" y="23"/>
                    <a:pt x="9" y="19"/>
                    <a:pt x="10" y="16"/>
                  </a:cubicBezTo>
                  <a:cubicBezTo>
                    <a:pt x="11" y="14"/>
                    <a:pt x="12" y="12"/>
                    <a:pt x="12" y="11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7" y="8"/>
                    <a:pt x="18" y="8"/>
                    <a:pt x="19" y="9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1"/>
                    <a:pt x="19" y="0"/>
                    <a:pt x="16" y="0"/>
                  </a:cubicBezTo>
                  <a:cubicBezTo>
                    <a:pt x="13" y="0"/>
                    <a:pt x="10" y="1"/>
                    <a:pt x="8" y="3"/>
                  </a:cubicBezTo>
                  <a:cubicBezTo>
                    <a:pt x="7" y="4"/>
                    <a:pt x="6" y="5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2" y="16"/>
                    <a:pt x="0" y="23"/>
                    <a:pt x="0" y="23"/>
                  </a:cubicBezTo>
                  <a:cubicBezTo>
                    <a:pt x="0" y="24"/>
                    <a:pt x="0" y="25"/>
                    <a:pt x="1" y="26"/>
                  </a:cubicBezTo>
                  <a:cubicBezTo>
                    <a:pt x="2" y="27"/>
                    <a:pt x="4" y="28"/>
                    <a:pt x="5" y="27"/>
                  </a:cubicBezTo>
                  <a:cubicBezTo>
                    <a:pt x="5" y="27"/>
                    <a:pt x="9" y="26"/>
                    <a:pt x="13" y="25"/>
                  </a:cubicBezTo>
                  <a:cubicBezTo>
                    <a:pt x="15" y="24"/>
                    <a:pt x="17" y="24"/>
                    <a:pt x="19" y="23"/>
                  </a:cubicBezTo>
                  <a:cubicBezTo>
                    <a:pt x="20" y="22"/>
                    <a:pt x="21" y="22"/>
                    <a:pt x="22" y="22"/>
                  </a:cubicBezTo>
                  <a:cubicBezTo>
                    <a:pt x="23" y="21"/>
                    <a:pt x="23" y="21"/>
                    <a:pt x="24" y="20"/>
                  </a:cubicBezTo>
                  <a:cubicBezTo>
                    <a:pt x="27" y="17"/>
                    <a:pt x="28" y="14"/>
                    <a:pt x="28" y="11"/>
                  </a:cubicBezTo>
                  <a:cubicBezTo>
                    <a:pt x="28" y="8"/>
                    <a:pt x="27" y="5"/>
                    <a:pt x="24" y="3"/>
                  </a:cubicBezTo>
                  <a:lnTo>
                    <a:pt x="21" y="6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0" name="组合 359"/>
          <p:cNvGrpSpPr/>
          <p:nvPr/>
        </p:nvGrpSpPr>
        <p:grpSpPr>
          <a:xfrm>
            <a:off x="328597" y="-9073"/>
            <a:ext cx="558830" cy="1889125"/>
            <a:chOff x="9182574" y="4763"/>
            <a:chExt cx="558830" cy="1889125"/>
          </a:xfrm>
        </p:grpSpPr>
        <p:grpSp>
          <p:nvGrpSpPr>
            <p:cNvPr id="359" name="组合 358"/>
            <p:cNvGrpSpPr/>
            <p:nvPr/>
          </p:nvGrpSpPr>
          <p:grpSpPr>
            <a:xfrm>
              <a:off x="9182574" y="574994"/>
              <a:ext cx="558830" cy="691280"/>
              <a:chOff x="9159363" y="522288"/>
              <a:chExt cx="657225" cy="747712"/>
            </a:xfrm>
          </p:grpSpPr>
          <p:sp>
            <p:nvSpPr>
              <p:cNvPr id="137" name="Freeform 336"/>
              <p:cNvSpPr>
                <a:spLocks/>
              </p:cNvSpPr>
              <p:nvPr/>
            </p:nvSpPr>
            <p:spPr bwMode="auto">
              <a:xfrm>
                <a:off x="9159363" y="522288"/>
                <a:ext cx="657225" cy="747712"/>
              </a:xfrm>
              <a:custGeom>
                <a:avLst/>
                <a:gdLst>
                  <a:gd name="T0" fmla="*/ 14 w 175"/>
                  <a:gd name="T1" fmla="*/ 0 h 199"/>
                  <a:gd name="T2" fmla="*/ 14 w 175"/>
                  <a:gd name="T3" fmla="*/ 199 h 199"/>
                  <a:gd name="T4" fmla="*/ 161 w 175"/>
                  <a:gd name="T5" fmla="*/ 199 h 199"/>
                  <a:gd name="T6" fmla="*/ 161 w 175"/>
                  <a:gd name="T7" fmla="*/ 0 h 199"/>
                  <a:gd name="T8" fmla="*/ 14 w 175"/>
                  <a:gd name="T9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199">
                    <a:moveTo>
                      <a:pt x="14" y="0"/>
                    </a:moveTo>
                    <a:cubicBezTo>
                      <a:pt x="0" y="65"/>
                      <a:pt x="0" y="134"/>
                      <a:pt x="14" y="199"/>
                    </a:cubicBezTo>
                    <a:cubicBezTo>
                      <a:pt x="63" y="199"/>
                      <a:pt x="112" y="199"/>
                      <a:pt x="161" y="199"/>
                    </a:cubicBezTo>
                    <a:cubicBezTo>
                      <a:pt x="175" y="134"/>
                      <a:pt x="175" y="65"/>
                      <a:pt x="161" y="0"/>
                    </a:cubicBezTo>
                    <a:cubicBezTo>
                      <a:pt x="112" y="0"/>
                      <a:pt x="63" y="0"/>
                      <a:pt x="14" y="0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337"/>
              <p:cNvSpPr>
                <a:spLocks/>
              </p:cNvSpPr>
              <p:nvPr/>
            </p:nvSpPr>
            <p:spPr bwMode="auto">
              <a:xfrm>
                <a:off x="9180513" y="565378"/>
                <a:ext cx="268287" cy="266700"/>
              </a:xfrm>
              <a:custGeom>
                <a:avLst/>
                <a:gdLst>
                  <a:gd name="T0" fmla="*/ 63 w 71"/>
                  <a:gd name="T1" fmla="*/ 27 h 71"/>
                  <a:gd name="T2" fmla="*/ 55 w 71"/>
                  <a:gd name="T3" fmla="*/ 27 h 71"/>
                  <a:gd name="T4" fmla="*/ 61 w 71"/>
                  <a:gd name="T5" fmla="*/ 21 h 71"/>
                  <a:gd name="T6" fmla="*/ 61 w 71"/>
                  <a:gd name="T7" fmla="*/ 10 h 71"/>
                  <a:gd name="T8" fmla="*/ 49 w 71"/>
                  <a:gd name="T9" fmla="*/ 10 h 71"/>
                  <a:gd name="T10" fmla="*/ 44 w 71"/>
                  <a:gd name="T11" fmla="*/ 16 h 71"/>
                  <a:gd name="T12" fmla="*/ 44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0 h 71"/>
                  <a:gd name="T22" fmla="*/ 10 w 71"/>
                  <a:gd name="T23" fmla="*/ 10 h 71"/>
                  <a:gd name="T24" fmla="*/ 10 w 71"/>
                  <a:gd name="T25" fmla="*/ 21 h 71"/>
                  <a:gd name="T26" fmla="*/ 16 w 71"/>
                  <a:gd name="T27" fmla="*/ 27 h 71"/>
                  <a:gd name="T28" fmla="*/ 8 w 71"/>
                  <a:gd name="T29" fmla="*/ 27 h 71"/>
                  <a:gd name="T30" fmla="*/ 0 w 71"/>
                  <a:gd name="T31" fmla="*/ 35 h 71"/>
                  <a:gd name="T32" fmla="*/ 8 w 71"/>
                  <a:gd name="T33" fmla="*/ 43 h 71"/>
                  <a:gd name="T34" fmla="*/ 16 w 71"/>
                  <a:gd name="T35" fmla="*/ 43 h 71"/>
                  <a:gd name="T36" fmla="*/ 10 w 71"/>
                  <a:gd name="T37" fmla="*/ 49 h 71"/>
                  <a:gd name="T38" fmla="*/ 10 w 71"/>
                  <a:gd name="T39" fmla="*/ 60 h 71"/>
                  <a:gd name="T40" fmla="*/ 22 w 71"/>
                  <a:gd name="T41" fmla="*/ 60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4 w 71"/>
                  <a:gd name="T49" fmla="*/ 63 h 71"/>
                  <a:gd name="T50" fmla="*/ 44 w 71"/>
                  <a:gd name="T51" fmla="*/ 55 h 71"/>
                  <a:gd name="T52" fmla="*/ 49 w 71"/>
                  <a:gd name="T53" fmla="*/ 60 h 71"/>
                  <a:gd name="T54" fmla="*/ 55 w 71"/>
                  <a:gd name="T55" fmla="*/ 63 h 71"/>
                  <a:gd name="T56" fmla="*/ 61 w 71"/>
                  <a:gd name="T57" fmla="*/ 60 h 71"/>
                  <a:gd name="T58" fmla="*/ 61 w 71"/>
                  <a:gd name="T59" fmla="*/ 49 h 71"/>
                  <a:gd name="T60" fmla="*/ 55 w 71"/>
                  <a:gd name="T61" fmla="*/ 43 h 71"/>
                  <a:gd name="T62" fmla="*/ 63 w 71"/>
                  <a:gd name="T63" fmla="*/ 43 h 71"/>
                  <a:gd name="T64" fmla="*/ 71 w 71"/>
                  <a:gd name="T65" fmla="*/ 35 h 71"/>
                  <a:gd name="T66" fmla="*/ 63 w 71"/>
                  <a:gd name="T67" fmla="*/ 2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7"/>
                    </a:moveTo>
                    <a:cubicBezTo>
                      <a:pt x="55" y="27"/>
                      <a:pt x="55" y="27"/>
                      <a:pt x="55" y="27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4" y="18"/>
                      <a:pt x="64" y="13"/>
                      <a:pt x="61" y="10"/>
                    </a:cubicBezTo>
                    <a:cubicBezTo>
                      <a:pt x="58" y="7"/>
                      <a:pt x="52" y="7"/>
                      <a:pt x="49" y="10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3"/>
                      <a:pt x="40" y="0"/>
                      <a:pt x="35" y="0"/>
                    </a:cubicBezTo>
                    <a:cubicBezTo>
                      <a:pt x="31" y="0"/>
                      <a:pt x="27" y="3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3" y="7"/>
                      <a:pt x="10" y="10"/>
                    </a:cubicBezTo>
                    <a:cubicBezTo>
                      <a:pt x="7" y="13"/>
                      <a:pt x="7" y="18"/>
                      <a:pt x="10" y="21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3" y="27"/>
                      <a:pt x="0" y="31"/>
                      <a:pt x="0" y="35"/>
                    </a:cubicBezTo>
                    <a:cubicBezTo>
                      <a:pt x="0" y="40"/>
                      <a:pt x="3" y="43"/>
                      <a:pt x="8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7" y="52"/>
                      <a:pt x="7" y="57"/>
                      <a:pt x="10" y="60"/>
                    </a:cubicBezTo>
                    <a:cubicBezTo>
                      <a:pt x="13" y="64"/>
                      <a:pt x="19" y="64"/>
                      <a:pt x="22" y="60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7"/>
                      <a:pt x="31" y="71"/>
                      <a:pt x="35" y="71"/>
                    </a:cubicBezTo>
                    <a:cubicBezTo>
                      <a:pt x="40" y="71"/>
                      <a:pt x="44" y="67"/>
                      <a:pt x="44" y="63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51" y="62"/>
                      <a:pt x="53" y="63"/>
                      <a:pt x="55" y="63"/>
                    </a:cubicBezTo>
                    <a:cubicBezTo>
                      <a:pt x="57" y="63"/>
                      <a:pt x="59" y="62"/>
                      <a:pt x="61" y="60"/>
                    </a:cubicBezTo>
                    <a:cubicBezTo>
                      <a:pt x="64" y="57"/>
                      <a:pt x="64" y="52"/>
                      <a:pt x="61" y="49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7" y="43"/>
                      <a:pt x="71" y="40"/>
                      <a:pt x="71" y="35"/>
                    </a:cubicBezTo>
                    <a:cubicBezTo>
                      <a:pt x="71" y="31"/>
                      <a:pt x="67" y="27"/>
                      <a:pt x="63" y="27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338"/>
              <p:cNvSpPr>
                <a:spLocks/>
              </p:cNvSpPr>
              <p:nvPr/>
            </p:nvSpPr>
            <p:spPr bwMode="auto">
              <a:xfrm>
                <a:off x="9504363" y="565378"/>
                <a:ext cx="266700" cy="266700"/>
              </a:xfrm>
              <a:custGeom>
                <a:avLst/>
                <a:gdLst>
                  <a:gd name="T0" fmla="*/ 63 w 71"/>
                  <a:gd name="T1" fmla="*/ 27 h 71"/>
                  <a:gd name="T2" fmla="*/ 55 w 71"/>
                  <a:gd name="T3" fmla="*/ 27 h 71"/>
                  <a:gd name="T4" fmla="*/ 61 w 71"/>
                  <a:gd name="T5" fmla="*/ 21 h 71"/>
                  <a:gd name="T6" fmla="*/ 61 w 71"/>
                  <a:gd name="T7" fmla="*/ 10 h 71"/>
                  <a:gd name="T8" fmla="*/ 49 w 71"/>
                  <a:gd name="T9" fmla="*/ 10 h 71"/>
                  <a:gd name="T10" fmla="*/ 43 w 71"/>
                  <a:gd name="T11" fmla="*/ 16 h 71"/>
                  <a:gd name="T12" fmla="*/ 43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0 h 71"/>
                  <a:gd name="T22" fmla="*/ 10 w 71"/>
                  <a:gd name="T23" fmla="*/ 10 h 71"/>
                  <a:gd name="T24" fmla="*/ 10 w 71"/>
                  <a:gd name="T25" fmla="*/ 21 h 71"/>
                  <a:gd name="T26" fmla="*/ 16 w 71"/>
                  <a:gd name="T27" fmla="*/ 27 h 71"/>
                  <a:gd name="T28" fmla="*/ 8 w 71"/>
                  <a:gd name="T29" fmla="*/ 27 h 71"/>
                  <a:gd name="T30" fmla="*/ 0 w 71"/>
                  <a:gd name="T31" fmla="*/ 35 h 71"/>
                  <a:gd name="T32" fmla="*/ 8 w 71"/>
                  <a:gd name="T33" fmla="*/ 43 h 71"/>
                  <a:gd name="T34" fmla="*/ 16 w 71"/>
                  <a:gd name="T35" fmla="*/ 43 h 71"/>
                  <a:gd name="T36" fmla="*/ 10 w 71"/>
                  <a:gd name="T37" fmla="*/ 49 h 71"/>
                  <a:gd name="T38" fmla="*/ 10 w 71"/>
                  <a:gd name="T39" fmla="*/ 60 h 71"/>
                  <a:gd name="T40" fmla="*/ 22 w 71"/>
                  <a:gd name="T41" fmla="*/ 60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3 w 71"/>
                  <a:gd name="T49" fmla="*/ 63 h 71"/>
                  <a:gd name="T50" fmla="*/ 43 w 71"/>
                  <a:gd name="T51" fmla="*/ 55 h 71"/>
                  <a:gd name="T52" fmla="*/ 49 w 71"/>
                  <a:gd name="T53" fmla="*/ 60 h 71"/>
                  <a:gd name="T54" fmla="*/ 55 w 71"/>
                  <a:gd name="T55" fmla="*/ 63 h 71"/>
                  <a:gd name="T56" fmla="*/ 61 w 71"/>
                  <a:gd name="T57" fmla="*/ 60 h 71"/>
                  <a:gd name="T58" fmla="*/ 61 w 71"/>
                  <a:gd name="T59" fmla="*/ 49 h 71"/>
                  <a:gd name="T60" fmla="*/ 55 w 71"/>
                  <a:gd name="T61" fmla="*/ 43 h 71"/>
                  <a:gd name="T62" fmla="*/ 63 w 71"/>
                  <a:gd name="T63" fmla="*/ 43 h 71"/>
                  <a:gd name="T64" fmla="*/ 71 w 71"/>
                  <a:gd name="T65" fmla="*/ 35 h 71"/>
                  <a:gd name="T66" fmla="*/ 63 w 71"/>
                  <a:gd name="T67" fmla="*/ 2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7"/>
                    </a:moveTo>
                    <a:cubicBezTo>
                      <a:pt x="55" y="27"/>
                      <a:pt x="55" y="27"/>
                      <a:pt x="55" y="27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4" y="18"/>
                      <a:pt x="64" y="13"/>
                      <a:pt x="61" y="10"/>
                    </a:cubicBezTo>
                    <a:cubicBezTo>
                      <a:pt x="57" y="7"/>
                      <a:pt x="52" y="7"/>
                      <a:pt x="49" y="10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3"/>
                      <a:pt x="40" y="0"/>
                      <a:pt x="35" y="0"/>
                    </a:cubicBezTo>
                    <a:cubicBezTo>
                      <a:pt x="31" y="0"/>
                      <a:pt x="27" y="3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8" y="7"/>
                      <a:pt x="13" y="7"/>
                      <a:pt x="10" y="10"/>
                    </a:cubicBezTo>
                    <a:cubicBezTo>
                      <a:pt x="7" y="13"/>
                      <a:pt x="7" y="18"/>
                      <a:pt x="10" y="21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3" y="27"/>
                      <a:pt x="0" y="31"/>
                      <a:pt x="0" y="35"/>
                    </a:cubicBezTo>
                    <a:cubicBezTo>
                      <a:pt x="0" y="40"/>
                      <a:pt x="3" y="43"/>
                      <a:pt x="8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7" y="52"/>
                      <a:pt x="7" y="57"/>
                      <a:pt x="10" y="60"/>
                    </a:cubicBezTo>
                    <a:cubicBezTo>
                      <a:pt x="13" y="64"/>
                      <a:pt x="18" y="64"/>
                      <a:pt x="22" y="60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7"/>
                      <a:pt x="31" y="71"/>
                      <a:pt x="35" y="71"/>
                    </a:cubicBezTo>
                    <a:cubicBezTo>
                      <a:pt x="40" y="71"/>
                      <a:pt x="43" y="67"/>
                      <a:pt x="43" y="6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51" y="62"/>
                      <a:pt x="53" y="63"/>
                      <a:pt x="55" y="63"/>
                    </a:cubicBezTo>
                    <a:cubicBezTo>
                      <a:pt x="57" y="63"/>
                      <a:pt x="59" y="62"/>
                      <a:pt x="61" y="60"/>
                    </a:cubicBezTo>
                    <a:cubicBezTo>
                      <a:pt x="64" y="57"/>
                      <a:pt x="64" y="52"/>
                      <a:pt x="61" y="49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7" y="43"/>
                      <a:pt x="71" y="40"/>
                      <a:pt x="71" y="35"/>
                    </a:cubicBezTo>
                    <a:cubicBezTo>
                      <a:pt x="71" y="31"/>
                      <a:pt x="67" y="27"/>
                      <a:pt x="63" y="27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339"/>
              <p:cNvSpPr>
                <a:spLocks/>
              </p:cNvSpPr>
              <p:nvPr/>
            </p:nvSpPr>
            <p:spPr bwMode="auto">
              <a:xfrm>
                <a:off x="9180513" y="985247"/>
                <a:ext cx="268287" cy="266700"/>
              </a:xfrm>
              <a:custGeom>
                <a:avLst/>
                <a:gdLst>
                  <a:gd name="T0" fmla="*/ 63 w 71"/>
                  <a:gd name="T1" fmla="*/ 28 h 71"/>
                  <a:gd name="T2" fmla="*/ 55 w 71"/>
                  <a:gd name="T3" fmla="*/ 28 h 71"/>
                  <a:gd name="T4" fmla="*/ 61 w 71"/>
                  <a:gd name="T5" fmla="*/ 22 h 71"/>
                  <a:gd name="T6" fmla="*/ 61 w 71"/>
                  <a:gd name="T7" fmla="*/ 10 h 71"/>
                  <a:gd name="T8" fmla="*/ 49 w 71"/>
                  <a:gd name="T9" fmla="*/ 10 h 71"/>
                  <a:gd name="T10" fmla="*/ 44 w 71"/>
                  <a:gd name="T11" fmla="*/ 16 h 71"/>
                  <a:gd name="T12" fmla="*/ 44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0 h 71"/>
                  <a:gd name="T22" fmla="*/ 10 w 71"/>
                  <a:gd name="T23" fmla="*/ 10 h 71"/>
                  <a:gd name="T24" fmla="*/ 10 w 71"/>
                  <a:gd name="T25" fmla="*/ 22 h 71"/>
                  <a:gd name="T26" fmla="*/ 16 w 71"/>
                  <a:gd name="T27" fmla="*/ 28 h 71"/>
                  <a:gd name="T28" fmla="*/ 8 w 71"/>
                  <a:gd name="T29" fmla="*/ 28 h 71"/>
                  <a:gd name="T30" fmla="*/ 0 w 71"/>
                  <a:gd name="T31" fmla="*/ 36 h 71"/>
                  <a:gd name="T32" fmla="*/ 8 w 71"/>
                  <a:gd name="T33" fmla="*/ 44 h 71"/>
                  <a:gd name="T34" fmla="*/ 16 w 71"/>
                  <a:gd name="T35" fmla="*/ 44 h 71"/>
                  <a:gd name="T36" fmla="*/ 10 w 71"/>
                  <a:gd name="T37" fmla="*/ 49 h 71"/>
                  <a:gd name="T38" fmla="*/ 10 w 71"/>
                  <a:gd name="T39" fmla="*/ 61 h 71"/>
                  <a:gd name="T40" fmla="*/ 22 w 71"/>
                  <a:gd name="T41" fmla="*/ 61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4 w 71"/>
                  <a:gd name="T49" fmla="*/ 63 h 71"/>
                  <a:gd name="T50" fmla="*/ 44 w 71"/>
                  <a:gd name="T51" fmla="*/ 55 h 71"/>
                  <a:gd name="T52" fmla="*/ 49 w 71"/>
                  <a:gd name="T53" fmla="*/ 61 h 71"/>
                  <a:gd name="T54" fmla="*/ 55 w 71"/>
                  <a:gd name="T55" fmla="*/ 63 h 71"/>
                  <a:gd name="T56" fmla="*/ 61 w 71"/>
                  <a:gd name="T57" fmla="*/ 61 h 71"/>
                  <a:gd name="T58" fmla="*/ 61 w 71"/>
                  <a:gd name="T59" fmla="*/ 49 h 71"/>
                  <a:gd name="T60" fmla="*/ 55 w 71"/>
                  <a:gd name="T61" fmla="*/ 44 h 71"/>
                  <a:gd name="T62" fmla="*/ 63 w 71"/>
                  <a:gd name="T63" fmla="*/ 44 h 71"/>
                  <a:gd name="T64" fmla="*/ 71 w 71"/>
                  <a:gd name="T65" fmla="*/ 36 h 71"/>
                  <a:gd name="T66" fmla="*/ 63 w 71"/>
                  <a:gd name="T67" fmla="*/ 2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8"/>
                    </a:move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4" y="19"/>
                      <a:pt x="64" y="13"/>
                      <a:pt x="61" y="10"/>
                    </a:cubicBezTo>
                    <a:cubicBezTo>
                      <a:pt x="58" y="7"/>
                      <a:pt x="52" y="7"/>
                      <a:pt x="49" y="10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4"/>
                      <a:pt x="40" y="0"/>
                      <a:pt x="35" y="0"/>
                    </a:cubicBezTo>
                    <a:cubicBezTo>
                      <a:pt x="31" y="0"/>
                      <a:pt x="27" y="4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3" y="7"/>
                      <a:pt x="10" y="10"/>
                    </a:cubicBezTo>
                    <a:cubicBezTo>
                      <a:pt x="7" y="13"/>
                      <a:pt x="7" y="19"/>
                      <a:pt x="10" y="22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3" y="28"/>
                      <a:pt x="0" y="31"/>
                      <a:pt x="0" y="36"/>
                    </a:cubicBezTo>
                    <a:cubicBezTo>
                      <a:pt x="0" y="40"/>
                      <a:pt x="3" y="44"/>
                      <a:pt x="8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7" y="52"/>
                      <a:pt x="7" y="58"/>
                      <a:pt x="10" y="61"/>
                    </a:cubicBezTo>
                    <a:cubicBezTo>
                      <a:pt x="13" y="64"/>
                      <a:pt x="19" y="64"/>
                      <a:pt x="22" y="61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8"/>
                      <a:pt x="31" y="71"/>
                      <a:pt x="35" y="71"/>
                    </a:cubicBezTo>
                    <a:cubicBezTo>
                      <a:pt x="40" y="71"/>
                      <a:pt x="44" y="68"/>
                      <a:pt x="44" y="63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1" y="62"/>
                      <a:pt x="53" y="63"/>
                      <a:pt x="55" y="63"/>
                    </a:cubicBezTo>
                    <a:cubicBezTo>
                      <a:pt x="57" y="63"/>
                      <a:pt x="59" y="62"/>
                      <a:pt x="61" y="61"/>
                    </a:cubicBezTo>
                    <a:cubicBezTo>
                      <a:pt x="64" y="58"/>
                      <a:pt x="64" y="52"/>
                      <a:pt x="61" y="49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7" y="44"/>
                      <a:pt x="71" y="40"/>
                      <a:pt x="71" y="36"/>
                    </a:cubicBezTo>
                    <a:cubicBezTo>
                      <a:pt x="71" y="31"/>
                      <a:pt x="67" y="28"/>
                      <a:pt x="63" y="28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340"/>
              <p:cNvSpPr>
                <a:spLocks/>
              </p:cNvSpPr>
              <p:nvPr/>
            </p:nvSpPr>
            <p:spPr bwMode="auto">
              <a:xfrm>
                <a:off x="9504363" y="985247"/>
                <a:ext cx="266700" cy="266700"/>
              </a:xfrm>
              <a:custGeom>
                <a:avLst/>
                <a:gdLst>
                  <a:gd name="T0" fmla="*/ 63 w 71"/>
                  <a:gd name="T1" fmla="*/ 28 h 71"/>
                  <a:gd name="T2" fmla="*/ 55 w 71"/>
                  <a:gd name="T3" fmla="*/ 28 h 71"/>
                  <a:gd name="T4" fmla="*/ 61 w 71"/>
                  <a:gd name="T5" fmla="*/ 22 h 71"/>
                  <a:gd name="T6" fmla="*/ 61 w 71"/>
                  <a:gd name="T7" fmla="*/ 10 h 71"/>
                  <a:gd name="T8" fmla="*/ 49 w 71"/>
                  <a:gd name="T9" fmla="*/ 10 h 71"/>
                  <a:gd name="T10" fmla="*/ 43 w 71"/>
                  <a:gd name="T11" fmla="*/ 16 h 71"/>
                  <a:gd name="T12" fmla="*/ 43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0 h 71"/>
                  <a:gd name="T22" fmla="*/ 10 w 71"/>
                  <a:gd name="T23" fmla="*/ 10 h 71"/>
                  <a:gd name="T24" fmla="*/ 10 w 71"/>
                  <a:gd name="T25" fmla="*/ 22 h 71"/>
                  <a:gd name="T26" fmla="*/ 16 w 71"/>
                  <a:gd name="T27" fmla="*/ 28 h 71"/>
                  <a:gd name="T28" fmla="*/ 8 w 71"/>
                  <a:gd name="T29" fmla="*/ 28 h 71"/>
                  <a:gd name="T30" fmla="*/ 0 w 71"/>
                  <a:gd name="T31" fmla="*/ 36 h 71"/>
                  <a:gd name="T32" fmla="*/ 8 w 71"/>
                  <a:gd name="T33" fmla="*/ 44 h 71"/>
                  <a:gd name="T34" fmla="*/ 16 w 71"/>
                  <a:gd name="T35" fmla="*/ 44 h 71"/>
                  <a:gd name="T36" fmla="*/ 10 w 71"/>
                  <a:gd name="T37" fmla="*/ 49 h 71"/>
                  <a:gd name="T38" fmla="*/ 10 w 71"/>
                  <a:gd name="T39" fmla="*/ 61 h 71"/>
                  <a:gd name="T40" fmla="*/ 22 w 71"/>
                  <a:gd name="T41" fmla="*/ 61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3 w 71"/>
                  <a:gd name="T49" fmla="*/ 63 h 71"/>
                  <a:gd name="T50" fmla="*/ 43 w 71"/>
                  <a:gd name="T51" fmla="*/ 55 h 71"/>
                  <a:gd name="T52" fmla="*/ 49 w 71"/>
                  <a:gd name="T53" fmla="*/ 61 h 71"/>
                  <a:gd name="T54" fmla="*/ 55 w 71"/>
                  <a:gd name="T55" fmla="*/ 63 h 71"/>
                  <a:gd name="T56" fmla="*/ 61 w 71"/>
                  <a:gd name="T57" fmla="*/ 61 h 71"/>
                  <a:gd name="T58" fmla="*/ 61 w 71"/>
                  <a:gd name="T59" fmla="*/ 49 h 71"/>
                  <a:gd name="T60" fmla="*/ 55 w 71"/>
                  <a:gd name="T61" fmla="*/ 44 h 71"/>
                  <a:gd name="T62" fmla="*/ 63 w 71"/>
                  <a:gd name="T63" fmla="*/ 44 h 71"/>
                  <a:gd name="T64" fmla="*/ 71 w 71"/>
                  <a:gd name="T65" fmla="*/ 36 h 71"/>
                  <a:gd name="T66" fmla="*/ 63 w 71"/>
                  <a:gd name="T67" fmla="*/ 2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8"/>
                    </a:move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4" y="19"/>
                      <a:pt x="64" y="13"/>
                      <a:pt x="61" y="10"/>
                    </a:cubicBezTo>
                    <a:cubicBezTo>
                      <a:pt x="57" y="7"/>
                      <a:pt x="52" y="7"/>
                      <a:pt x="49" y="10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4"/>
                      <a:pt x="40" y="0"/>
                      <a:pt x="35" y="0"/>
                    </a:cubicBezTo>
                    <a:cubicBezTo>
                      <a:pt x="31" y="0"/>
                      <a:pt x="27" y="4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8" y="7"/>
                      <a:pt x="13" y="7"/>
                      <a:pt x="10" y="10"/>
                    </a:cubicBezTo>
                    <a:cubicBezTo>
                      <a:pt x="7" y="13"/>
                      <a:pt x="7" y="19"/>
                      <a:pt x="10" y="22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3" y="28"/>
                      <a:pt x="0" y="31"/>
                      <a:pt x="0" y="36"/>
                    </a:cubicBezTo>
                    <a:cubicBezTo>
                      <a:pt x="0" y="40"/>
                      <a:pt x="3" y="44"/>
                      <a:pt x="8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7" y="52"/>
                      <a:pt x="7" y="58"/>
                      <a:pt x="10" y="61"/>
                    </a:cubicBezTo>
                    <a:cubicBezTo>
                      <a:pt x="13" y="64"/>
                      <a:pt x="18" y="64"/>
                      <a:pt x="22" y="61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8"/>
                      <a:pt x="31" y="71"/>
                      <a:pt x="35" y="71"/>
                    </a:cubicBezTo>
                    <a:cubicBezTo>
                      <a:pt x="40" y="71"/>
                      <a:pt x="43" y="68"/>
                      <a:pt x="43" y="6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1" y="62"/>
                      <a:pt x="53" y="63"/>
                      <a:pt x="55" y="63"/>
                    </a:cubicBezTo>
                    <a:cubicBezTo>
                      <a:pt x="57" y="63"/>
                      <a:pt x="59" y="62"/>
                      <a:pt x="61" y="61"/>
                    </a:cubicBezTo>
                    <a:cubicBezTo>
                      <a:pt x="64" y="58"/>
                      <a:pt x="64" y="52"/>
                      <a:pt x="61" y="49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7" y="44"/>
                      <a:pt x="71" y="40"/>
                      <a:pt x="71" y="36"/>
                    </a:cubicBezTo>
                    <a:cubicBezTo>
                      <a:pt x="71" y="31"/>
                      <a:pt x="67" y="28"/>
                      <a:pt x="63" y="28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41"/>
              <p:cNvSpPr>
                <a:spLocks/>
              </p:cNvSpPr>
              <p:nvPr/>
            </p:nvSpPr>
            <p:spPr bwMode="auto">
              <a:xfrm>
                <a:off x="9342438" y="782638"/>
                <a:ext cx="266700" cy="266700"/>
              </a:xfrm>
              <a:custGeom>
                <a:avLst/>
                <a:gdLst>
                  <a:gd name="T0" fmla="*/ 63 w 71"/>
                  <a:gd name="T1" fmla="*/ 28 h 71"/>
                  <a:gd name="T2" fmla="*/ 55 w 71"/>
                  <a:gd name="T3" fmla="*/ 28 h 71"/>
                  <a:gd name="T4" fmla="*/ 61 w 71"/>
                  <a:gd name="T5" fmla="*/ 22 h 71"/>
                  <a:gd name="T6" fmla="*/ 61 w 71"/>
                  <a:gd name="T7" fmla="*/ 11 h 71"/>
                  <a:gd name="T8" fmla="*/ 49 w 71"/>
                  <a:gd name="T9" fmla="*/ 11 h 71"/>
                  <a:gd name="T10" fmla="*/ 43 w 71"/>
                  <a:gd name="T11" fmla="*/ 16 h 71"/>
                  <a:gd name="T12" fmla="*/ 43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1 h 71"/>
                  <a:gd name="T22" fmla="*/ 10 w 71"/>
                  <a:gd name="T23" fmla="*/ 11 h 71"/>
                  <a:gd name="T24" fmla="*/ 10 w 71"/>
                  <a:gd name="T25" fmla="*/ 22 h 71"/>
                  <a:gd name="T26" fmla="*/ 16 w 71"/>
                  <a:gd name="T27" fmla="*/ 28 h 71"/>
                  <a:gd name="T28" fmla="*/ 8 w 71"/>
                  <a:gd name="T29" fmla="*/ 28 h 71"/>
                  <a:gd name="T30" fmla="*/ 0 w 71"/>
                  <a:gd name="T31" fmla="*/ 36 h 71"/>
                  <a:gd name="T32" fmla="*/ 8 w 71"/>
                  <a:gd name="T33" fmla="*/ 44 h 71"/>
                  <a:gd name="T34" fmla="*/ 16 w 71"/>
                  <a:gd name="T35" fmla="*/ 44 h 71"/>
                  <a:gd name="T36" fmla="*/ 10 w 71"/>
                  <a:gd name="T37" fmla="*/ 50 h 71"/>
                  <a:gd name="T38" fmla="*/ 10 w 71"/>
                  <a:gd name="T39" fmla="*/ 61 h 71"/>
                  <a:gd name="T40" fmla="*/ 22 w 71"/>
                  <a:gd name="T41" fmla="*/ 61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3 w 71"/>
                  <a:gd name="T49" fmla="*/ 63 h 71"/>
                  <a:gd name="T50" fmla="*/ 43 w 71"/>
                  <a:gd name="T51" fmla="*/ 55 h 71"/>
                  <a:gd name="T52" fmla="*/ 49 w 71"/>
                  <a:gd name="T53" fmla="*/ 61 h 71"/>
                  <a:gd name="T54" fmla="*/ 55 w 71"/>
                  <a:gd name="T55" fmla="*/ 63 h 71"/>
                  <a:gd name="T56" fmla="*/ 61 w 71"/>
                  <a:gd name="T57" fmla="*/ 61 h 71"/>
                  <a:gd name="T58" fmla="*/ 61 w 71"/>
                  <a:gd name="T59" fmla="*/ 50 h 71"/>
                  <a:gd name="T60" fmla="*/ 55 w 71"/>
                  <a:gd name="T61" fmla="*/ 44 h 71"/>
                  <a:gd name="T62" fmla="*/ 63 w 71"/>
                  <a:gd name="T63" fmla="*/ 44 h 71"/>
                  <a:gd name="T64" fmla="*/ 71 w 71"/>
                  <a:gd name="T65" fmla="*/ 36 h 71"/>
                  <a:gd name="T66" fmla="*/ 63 w 71"/>
                  <a:gd name="T67" fmla="*/ 2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8"/>
                    </a:move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4" y="19"/>
                      <a:pt x="64" y="14"/>
                      <a:pt x="61" y="11"/>
                    </a:cubicBezTo>
                    <a:cubicBezTo>
                      <a:pt x="57" y="7"/>
                      <a:pt x="52" y="7"/>
                      <a:pt x="49" y="11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4"/>
                      <a:pt x="40" y="0"/>
                      <a:pt x="35" y="0"/>
                    </a:cubicBezTo>
                    <a:cubicBezTo>
                      <a:pt x="31" y="0"/>
                      <a:pt x="27" y="4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8" y="7"/>
                      <a:pt x="13" y="7"/>
                      <a:pt x="10" y="11"/>
                    </a:cubicBezTo>
                    <a:cubicBezTo>
                      <a:pt x="7" y="14"/>
                      <a:pt x="7" y="19"/>
                      <a:pt x="10" y="22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3" y="28"/>
                      <a:pt x="0" y="31"/>
                      <a:pt x="0" y="36"/>
                    </a:cubicBezTo>
                    <a:cubicBezTo>
                      <a:pt x="0" y="40"/>
                      <a:pt x="3" y="44"/>
                      <a:pt x="8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7" y="53"/>
                      <a:pt x="7" y="58"/>
                      <a:pt x="10" y="61"/>
                    </a:cubicBezTo>
                    <a:cubicBezTo>
                      <a:pt x="13" y="64"/>
                      <a:pt x="18" y="64"/>
                      <a:pt x="22" y="61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8"/>
                      <a:pt x="31" y="71"/>
                      <a:pt x="35" y="71"/>
                    </a:cubicBezTo>
                    <a:cubicBezTo>
                      <a:pt x="40" y="71"/>
                      <a:pt x="43" y="68"/>
                      <a:pt x="43" y="6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1" y="63"/>
                      <a:pt x="53" y="63"/>
                      <a:pt x="55" y="63"/>
                    </a:cubicBezTo>
                    <a:cubicBezTo>
                      <a:pt x="57" y="63"/>
                      <a:pt x="59" y="63"/>
                      <a:pt x="61" y="61"/>
                    </a:cubicBezTo>
                    <a:cubicBezTo>
                      <a:pt x="64" y="58"/>
                      <a:pt x="64" y="53"/>
                      <a:pt x="61" y="50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7" y="44"/>
                      <a:pt x="71" y="40"/>
                      <a:pt x="71" y="36"/>
                    </a:cubicBezTo>
                    <a:cubicBezTo>
                      <a:pt x="71" y="31"/>
                      <a:pt x="67" y="28"/>
                      <a:pt x="63" y="28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8" name="Freeform 327"/>
            <p:cNvSpPr>
              <a:spLocks/>
            </p:cNvSpPr>
            <p:nvPr/>
          </p:nvSpPr>
          <p:spPr bwMode="auto">
            <a:xfrm>
              <a:off x="9459913" y="1289050"/>
              <a:ext cx="25400" cy="428625"/>
            </a:xfrm>
            <a:custGeom>
              <a:avLst/>
              <a:gdLst>
                <a:gd name="T0" fmla="*/ 0 w 7"/>
                <a:gd name="T1" fmla="*/ 4 h 114"/>
                <a:gd name="T2" fmla="*/ 0 w 7"/>
                <a:gd name="T3" fmla="*/ 110 h 114"/>
                <a:gd name="T4" fmla="*/ 4 w 7"/>
                <a:gd name="T5" fmla="*/ 114 h 114"/>
                <a:gd name="T6" fmla="*/ 7 w 7"/>
                <a:gd name="T7" fmla="*/ 110 h 114"/>
                <a:gd name="T8" fmla="*/ 7 w 7"/>
                <a:gd name="T9" fmla="*/ 4 h 114"/>
                <a:gd name="T10" fmla="*/ 4 w 7"/>
                <a:gd name="T11" fmla="*/ 0 h 114"/>
                <a:gd name="T12" fmla="*/ 0 w 7"/>
                <a:gd name="T13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4">
                  <a:moveTo>
                    <a:pt x="0" y="4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12"/>
                    <a:pt x="1" y="114"/>
                    <a:pt x="4" y="114"/>
                  </a:cubicBezTo>
                  <a:cubicBezTo>
                    <a:pt x="6" y="114"/>
                    <a:pt x="7" y="112"/>
                    <a:pt x="7" y="11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328"/>
            <p:cNvSpPr>
              <a:spLocks noChangeArrowheads="1"/>
            </p:cNvSpPr>
            <p:nvPr/>
          </p:nvSpPr>
          <p:spPr bwMode="auto">
            <a:xfrm>
              <a:off x="9440863" y="1549400"/>
              <a:ext cx="63500" cy="58737"/>
            </a:xfrm>
            <a:prstGeom prst="ellipse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329"/>
            <p:cNvSpPr>
              <a:spLocks/>
            </p:cNvSpPr>
            <p:nvPr/>
          </p:nvSpPr>
          <p:spPr bwMode="auto">
            <a:xfrm>
              <a:off x="9418638" y="1706563"/>
              <a:ext cx="107950" cy="187325"/>
            </a:xfrm>
            <a:custGeom>
              <a:avLst/>
              <a:gdLst>
                <a:gd name="T0" fmla="*/ 29 w 29"/>
                <a:gd name="T1" fmla="*/ 50 h 50"/>
                <a:gd name="T2" fmla="*/ 0 w 29"/>
                <a:gd name="T3" fmla="*/ 50 h 50"/>
                <a:gd name="T4" fmla="*/ 0 w 29"/>
                <a:gd name="T5" fmla="*/ 13 h 50"/>
                <a:gd name="T6" fmla="*/ 13 w 29"/>
                <a:gd name="T7" fmla="*/ 0 h 50"/>
                <a:gd name="T8" fmla="*/ 16 w 29"/>
                <a:gd name="T9" fmla="*/ 0 h 50"/>
                <a:gd name="T10" fmla="*/ 29 w 29"/>
                <a:gd name="T11" fmla="*/ 13 h 50"/>
                <a:gd name="T12" fmla="*/ 29 w 29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0">
                  <a:moveTo>
                    <a:pt x="29" y="5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0"/>
                    <a:pt x="29" y="6"/>
                    <a:pt x="29" y="13"/>
                  </a:cubicBezTo>
                  <a:lnTo>
                    <a:pt x="29" y="50"/>
                  </a:lnTo>
                  <a:close/>
                </a:path>
              </a:pathLst>
            </a:cu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30"/>
            <p:cNvSpPr>
              <a:spLocks/>
            </p:cNvSpPr>
            <p:nvPr/>
          </p:nvSpPr>
          <p:spPr bwMode="auto">
            <a:xfrm>
              <a:off x="9418638" y="1654175"/>
              <a:ext cx="107950" cy="63500"/>
            </a:xfrm>
            <a:custGeom>
              <a:avLst/>
              <a:gdLst>
                <a:gd name="T0" fmla="*/ 0 w 29"/>
                <a:gd name="T1" fmla="*/ 17 h 17"/>
                <a:gd name="T2" fmla="*/ 15 w 29"/>
                <a:gd name="T3" fmla="*/ 0 h 17"/>
                <a:gd name="T4" fmla="*/ 29 w 29"/>
                <a:gd name="T5" fmla="*/ 17 h 17"/>
                <a:gd name="T6" fmla="*/ 0 w 29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0" y="8"/>
                    <a:pt x="6" y="0"/>
                    <a:pt x="15" y="0"/>
                  </a:cubicBezTo>
                  <a:cubicBezTo>
                    <a:pt x="23" y="0"/>
                    <a:pt x="29" y="8"/>
                    <a:pt x="29" y="17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Rectangle 331"/>
            <p:cNvSpPr>
              <a:spLocks noChangeArrowheads="1"/>
            </p:cNvSpPr>
            <p:nvPr/>
          </p:nvSpPr>
          <p:spPr bwMode="auto">
            <a:xfrm>
              <a:off x="9410700" y="1703388"/>
              <a:ext cx="123825" cy="30162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32"/>
            <p:cNvSpPr>
              <a:spLocks/>
            </p:cNvSpPr>
            <p:nvPr/>
          </p:nvSpPr>
          <p:spPr bwMode="auto">
            <a:xfrm>
              <a:off x="9459913" y="4763"/>
              <a:ext cx="25400" cy="266700"/>
            </a:xfrm>
            <a:custGeom>
              <a:avLst/>
              <a:gdLst>
                <a:gd name="T0" fmla="*/ 7 w 7"/>
                <a:gd name="T1" fmla="*/ 67 h 71"/>
                <a:gd name="T2" fmla="*/ 7 w 7"/>
                <a:gd name="T3" fmla="*/ 4 h 71"/>
                <a:gd name="T4" fmla="*/ 4 w 7"/>
                <a:gd name="T5" fmla="*/ 0 h 71"/>
                <a:gd name="T6" fmla="*/ 0 w 7"/>
                <a:gd name="T7" fmla="*/ 4 h 71"/>
                <a:gd name="T8" fmla="*/ 0 w 7"/>
                <a:gd name="T9" fmla="*/ 67 h 71"/>
                <a:gd name="T10" fmla="*/ 4 w 7"/>
                <a:gd name="T11" fmla="*/ 71 h 71"/>
                <a:gd name="T12" fmla="*/ 7 w 7"/>
                <a:gd name="T13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1">
                  <a:moveTo>
                    <a:pt x="7" y="67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6" y="71"/>
                    <a:pt x="7" y="69"/>
                    <a:pt x="7" y="67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33"/>
            <p:cNvSpPr>
              <a:spLocks/>
            </p:cNvSpPr>
            <p:nvPr/>
          </p:nvSpPr>
          <p:spPr bwMode="auto">
            <a:xfrm>
              <a:off x="9301163" y="230188"/>
              <a:ext cx="342900" cy="322262"/>
            </a:xfrm>
            <a:custGeom>
              <a:avLst/>
              <a:gdLst>
                <a:gd name="T0" fmla="*/ 8 w 91"/>
                <a:gd name="T1" fmla="*/ 83 h 86"/>
                <a:gd name="T2" fmla="*/ 46 w 91"/>
                <a:gd name="T3" fmla="*/ 13 h 86"/>
                <a:gd name="T4" fmla="*/ 83 w 91"/>
                <a:gd name="T5" fmla="*/ 83 h 86"/>
                <a:gd name="T6" fmla="*/ 88 w 91"/>
                <a:gd name="T7" fmla="*/ 85 h 86"/>
                <a:gd name="T8" fmla="*/ 90 w 91"/>
                <a:gd name="T9" fmla="*/ 79 h 86"/>
                <a:gd name="T10" fmla="*/ 49 w 91"/>
                <a:gd name="T11" fmla="*/ 2 h 86"/>
                <a:gd name="T12" fmla="*/ 46 w 91"/>
                <a:gd name="T13" fmla="*/ 0 h 86"/>
                <a:gd name="T14" fmla="*/ 42 w 91"/>
                <a:gd name="T15" fmla="*/ 2 h 86"/>
                <a:gd name="T16" fmla="*/ 1 w 91"/>
                <a:gd name="T17" fmla="*/ 79 h 86"/>
                <a:gd name="T18" fmla="*/ 3 w 91"/>
                <a:gd name="T19" fmla="*/ 85 h 86"/>
                <a:gd name="T20" fmla="*/ 8 w 91"/>
                <a:gd name="T21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6">
                  <a:moveTo>
                    <a:pt x="8" y="83"/>
                  </a:moveTo>
                  <a:cubicBezTo>
                    <a:pt x="46" y="13"/>
                    <a:pt x="46" y="13"/>
                    <a:pt x="46" y="1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4" y="85"/>
                    <a:pt x="86" y="86"/>
                    <a:pt x="88" y="85"/>
                  </a:cubicBezTo>
                  <a:cubicBezTo>
                    <a:pt x="90" y="84"/>
                    <a:pt x="91" y="81"/>
                    <a:pt x="90" y="79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1"/>
                    <a:pt x="47" y="0"/>
                    <a:pt x="46" y="0"/>
                  </a:cubicBezTo>
                  <a:cubicBezTo>
                    <a:pt x="44" y="0"/>
                    <a:pt x="43" y="1"/>
                    <a:pt x="42" y="2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1"/>
                    <a:pt x="1" y="84"/>
                    <a:pt x="3" y="85"/>
                  </a:cubicBezTo>
                  <a:cubicBezTo>
                    <a:pt x="5" y="86"/>
                    <a:pt x="7" y="85"/>
                    <a:pt x="8" y="83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34"/>
            <p:cNvSpPr>
              <a:spLocks/>
            </p:cNvSpPr>
            <p:nvPr/>
          </p:nvSpPr>
          <p:spPr bwMode="auto">
            <a:xfrm>
              <a:off x="9215438" y="439738"/>
              <a:ext cx="519112" cy="225425"/>
            </a:xfrm>
            <a:custGeom>
              <a:avLst/>
              <a:gdLst>
                <a:gd name="T0" fmla="*/ 138 w 138"/>
                <a:gd name="T1" fmla="*/ 60 h 60"/>
                <a:gd name="T2" fmla="*/ 0 w 138"/>
                <a:gd name="T3" fmla="*/ 60 h 60"/>
                <a:gd name="T4" fmla="*/ 0 w 138"/>
                <a:gd name="T5" fmla="*/ 60 h 60"/>
                <a:gd name="T6" fmla="*/ 42 w 138"/>
                <a:gd name="T7" fmla="*/ 0 h 60"/>
                <a:gd name="T8" fmla="*/ 95 w 138"/>
                <a:gd name="T9" fmla="*/ 0 h 60"/>
                <a:gd name="T10" fmla="*/ 138 w 138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60">
                  <a:moveTo>
                    <a:pt x="138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43"/>
                    <a:pt x="18" y="0"/>
                    <a:pt x="42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19" y="0"/>
                    <a:pt x="138" y="43"/>
                    <a:pt x="138" y="60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35"/>
            <p:cNvSpPr>
              <a:spLocks/>
            </p:cNvSpPr>
            <p:nvPr/>
          </p:nvSpPr>
          <p:spPr bwMode="auto">
            <a:xfrm>
              <a:off x="9215438" y="1143000"/>
              <a:ext cx="519112" cy="217487"/>
            </a:xfrm>
            <a:custGeom>
              <a:avLst/>
              <a:gdLst>
                <a:gd name="T0" fmla="*/ 0 w 138"/>
                <a:gd name="T1" fmla="*/ 0 h 58"/>
                <a:gd name="T2" fmla="*/ 138 w 138"/>
                <a:gd name="T3" fmla="*/ 0 h 58"/>
                <a:gd name="T4" fmla="*/ 138 w 138"/>
                <a:gd name="T5" fmla="*/ 0 h 58"/>
                <a:gd name="T6" fmla="*/ 95 w 138"/>
                <a:gd name="T7" fmla="*/ 58 h 58"/>
                <a:gd name="T8" fmla="*/ 42 w 138"/>
                <a:gd name="T9" fmla="*/ 58 h 58"/>
                <a:gd name="T10" fmla="*/ 0 w 138"/>
                <a:gd name="T1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58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16"/>
                    <a:pt x="119" y="58"/>
                    <a:pt x="95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18" y="58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344"/>
            <p:cNvSpPr>
              <a:spLocks noChangeArrowheads="1"/>
            </p:cNvSpPr>
            <p:nvPr/>
          </p:nvSpPr>
          <p:spPr bwMode="auto">
            <a:xfrm>
              <a:off x="9440863" y="214313"/>
              <a:ext cx="63500" cy="60325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45"/>
            <p:cNvSpPr>
              <a:spLocks/>
            </p:cNvSpPr>
            <p:nvPr/>
          </p:nvSpPr>
          <p:spPr bwMode="auto">
            <a:xfrm>
              <a:off x="9455150" y="1447800"/>
              <a:ext cx="101600" cy="101600"/>
            </a:xfrm>
            <a:custGeom>
              <a:avLst/>
              <a:gdLst>
                <a:gd name="T0" fmla="*/ 21 w 27"/>
                <a:gd name="T1" fmla="*/ 21 h 27"/>
                <a:gd name="T2" fmla="*/ 18 w 27"/>
                <a:gd name="T3" fmla="*/ 18 h 27"/>
                <a:gd name="T4" fmla="*/ 15 w 27"/>
                <a:gd name="T5" fmla="*/ 19 h 27"/>
                <a:gd name="T6" fmla="*/ 13 w 27"/>
                <a:gd name="T7" fmla="*/ 18 h 27"/>
                <a:gd name="T8" fmla="*/ 13 w 27"/>
                <a:gd name="T9" fmla="*/ 18 h 27"/>
                <a:gd name="T10" fmla="*/ 13 w 27"/>
                <a:gd name="T11" fmla="*/ 18 h 27"/>
                <a:gd name="T12" fmla="*/ 13 w 27"/>
                <a:gd name="T13" fmla="*/ 18 h 27"/>
                <a:gd name="T14" fmla="*/ 13 w 27"/>
                <a:gd name="T15" fmla="*/ 18 h 27"/>
                <a:gd name="T16" fmla="*/ 13 w 27"/>
                <a:gd name="T17" fmla="*/ 18 h 27"/>
                <a:gd name="T18" fmla="*/ 13 w 27"/>
                <a:gd name="T19" fmla="*/ 18 h 27"/>
                <a:gd name="T20" fmla="*/ 11 w 27"/>
                <a:gd name="T21" fmla="*/ 14 h 27"/>
                <a:gd name="T22" fmla="*/ 9 w 27"/>
                <a:gd name="T23" fmla="*/ 7 h 27"/>
                <a:gd name="T24" fmla="*/ 8 w 27"/>
                <a:gd name="T25" fmla="*/ 4 h 27"/>
                <a:gd name="T26" fmla="*/ 8 w 27"/>
                <a:gd name="T27" fmla="*/ 3 h 27"/>
                <a:gd name="T28" fmla="*/ 4 w 27"/>
                <a:gd name="T29" fmla="*/ 4 h 27"/>
                <a:gd name="T30" fmla="*/ 3 w 27"/>
                <a:gd name="T31" fmla="*/ 8 h 27"/>
                <a:gd name="T32" fmla="*/ 3 w 27"/>
                <a:gd name="T33" fmla="*/ 8 h 27"/>
                <a:gd name="T34" fmla="*/ 11 w 27"/>
                <a:gd name="T35" fmla="*/ 10 h 27"/>
                <a:gd name="T36" fmla="*/ 16 w 27"/>
                <a:gd name="T37" fmla="*/ 12 h 27"/>
                <a:gd name="T38" fmla="*/ 17 w 27"/>
                <a:gd name="T39" fmla="*/ 13 h 27"/>
                <a:gd name="T40" fmla="*/ 18 w 27"/>
                <a:gd name="T41" fmla="*/ 13 h 27"/>
                <a:gd name="T42" fmla="*/ 18 w 27"/>
                <a:gd name="T43" fmla="*/ 13 h 27"/>
                <a:gd name="T44" fmla="*/ 18 w 27"/>
                <a:gd name="T45" fmla="*/ 13 h 27"/>
                <a:gd name="T46" fmla="*/ 18 w 27"/>
                <a:gd name="T47" fmla="*/ 13 h 27"/>
                <a:gd name="T48" fmla="*/ 18 w 27"/>
                <a:gd name="T49" fmla="*/ 13 h 27"/>
                <a:gd name="T50" fmla="*/ 18 w 27"/>
                <a:gd name="T51" fmla="*/ 13 h 27"/>
                <a:gd name="T52" fmla="*/ 18 w 27"/>
                <a:gd name="T53" fmla="*/ 13 h 27"/>
                <a:gd name="T54" fmla="*/ 18 w 27"/>
                <a:gd name="T55" fmla="*/ 13 h 27"/>
                <a:gd name="T56" fmla="*/ 19 w 27"/>
                <a:gd name="T57" fmla="*/ 16 h 27"/>
                <a:gd name="T58" fmla="*/ 18 w 27"/>
                <a:gd name="T59" fmla="*/ 18 h 27"/>
                <a:gd name="T60" fmla="*/ 21 w 27"/>
                <a:gd name="T61" fmla="*/ 21 h 27"/>
                <a:gd name="T62" fmla="*/ 23 w 27"/>
                <a:gd name="T63" fmla="*/ 24 h 27"/>
                <a:gd name="T64" fmla="*/ 27 w 27"/>
                <a:gd name="T65" fmla="*/ 16 h 27"/>
                <a:gd name="T66" fmla="*/ 23 w 27"/>
                <a:gd name="T67" fmla="*/ 8 h 27"/>
                <a:gd name="T68" fmla="*/ 21 w 27"/>
                <a:gd name="T69" fmla="*/ 6 h 27"/>
                <a:gd name="T70" fmla="*/ 16 w 27"/>
                <a:gd name="T71" fmla="*/ 4 h 27"/>
                <a:gd name="T72" fmla="*/ 5 w 27"/>
                <a:gd name="T73" fmla="*/ 0 h 27"/>
                <a:gd name="T74" fmla="*/ 1 w 27"/>
                <a:gd name="T75" fmla="*/ 1 h 27"/>
                <a:gd name="T76" fmla="*/ 0 w 27"/>
                <a:gd name="T77" fmla="*/ 5 h 27"/>
                <a:gd name="T78" fmla="*/ 2 w 27"/>
                <a:gd name="T79" fmla="*/ 13 h 27"/>
                <a:gd name="T80" fmla="*/ 4 w 27"/>
                <a:gd name="T81" fmla="*/ 19 h 27"/>
                <a:gd name="T82" fmla="*/ 6 w 27"/>
                <a:gd name="T83" fmla="*/ 21 h 27"/>
                <a:gd name="T84" fmla="*/ 7 w 27"/>
                <a:gd name="T85" fmla="*/ 24 h 27"/>
                <a:gd name="T86" fmla="*/ 15 w 27"/>
                <a:gd name="T87" fmla="*/ 27 h 27"/>
                <a:gd name="T88" fmla="*/ 23 w 27"/>
                <a:gd name="T89" fmla="*/ 24 h 27"/>
                <a:gd name="T90" fmla="*/ 21 w 27"/>
                <a:gd name="T9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7">
                  <a:moveTo>
                    <a:pt x="21" y="21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6" y="19"/>
                    <a:pt x="15" y="19"/>
                  </a:cubicBezTo>
                  <a:cubicBezTo>
                    <a:pt x="14" y="19"/>
                    <a:pt x="14" y="19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7"/>
                    <a:pt x="12" y="16"/>
                    <a:pt x="11" y="14"/>
                  </a:cubicBezTo>
                  <a:cubicBezTo>
                    <a:pt x="10" y="12"/>
                    <a:pt x="9" y="9"/>
                    <a:pt x="9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8" y="9"/>
                    <a:pt x="11" y="10"/>
                  </a:cubicBezTo>
                  <a:cubicBezTo>
                    <a:pt x="13" y="11"/>
                    <a:pt x="15" y="11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4"/>
                    <a:pt x="19" y="15"/>
                    <a:pt x="19" y="16"/>
                  </a:cubicBezTo>
                  <a:cubicBezTo>
                    <a:pt x="19" y="17"/>
                    <a:pt x="19" y="17"/>
                    <a:pt x="18" y="18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6" y="21"/>
                    <a:pt x="27" y="19"/>
                    <a:pt x="27" y="16"/>
                  </a:cubicBezTo>
                  <a:cubicBezTo>
                    <a:pt x="27" y="13"/>
                    <a:pt x="26" y="10"/>
                    <a:pt x="23" y="8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20" y="5"/>
                    <a:pt x="18" y="4"/>
                    <a:pt x="16" y="4"/>
                  </a:cubicBezTo>
                  <a:cubicBezTo>
                    <a:pt x="11" y="2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1" y="9"/>
                    <a:pt x="2" y="13"/>
                  </a:cubicBezTo>
                  <a:cubicBezTo>
                    <a:pt x="3" y="15"/>
                    <a:pt x="3" y="17"/>
                    <a:pt x="4" y="19"/>
                  </a:cubicBezTo>
                  <a:cubicBezTo>
                    <a:pt x="5" y="20"/>
                    <a:pt x="5" y="20"/>
                    <a:pt x="6" y="21"/>
                  </a:cubicBezTo>
                  <a:cubicBezTo>
                    <a:pt x="6" y="22"/>
                    <a:pt x="7" y="23"/>
                    <a:pt x="7" y="24"/>
                  </a:cubicBezTo>
                  <a:cubicBezTo>
                    <a:pt x="10" y="26"/>
                    <a:pt x="12" y="27"/>
                    <a:pt x="15" y="27"/>
                  </a:cubicBezTo>
                  <a:cubicBezTo>
                    <a:pt x="18" y="27"/>
                    <a:pt x="21" y="26"/>
                    <a:pt x="23" y="24"/>
                  </a:cubicBezTo>
                  <a:lnTo>
                    <a:pt x="21" y="21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46"/>
            <p:cNvSpPr>
              <a:spLocks/>
            </p:cNvSpPr>
            <p:nvPr/>
          </p:nvSpPr>
          <p:spPr bwMode="auto">
            <a:xfrm>
              <a:off x="9388475" y="1379538"/>
              <a:ext cx="101600" cy="104775"/>
            </a:xfrm>
            <a:custGeom>
              <a:avLst/>
              <a:gdLst>
                <a:gd name="T0" fmla="*/ 6 w 27"/>
                <a:gd name="T1" fmla="*/ 7 h 28"/>
                <a:gd name="T2" fmla="*/ 9 w 27"/>
                <a:gd name="T3" fmla="*/ 9 h 28"/>
                <a:gd name="T4" fmla="*/ 12 w 27"/>
                <a:gd name="T5" fmla="*/ 8 h 28"/>
                <a:gd name="T6" fmla="*/ 14 w 27"/>
                <a:gd name="T7" fmla="*/ 9 h 28"/>
                <a:gd name="T8" fmla="*/ 14 w 27"/>
                <a:gd name="T9" fmla="*/ 9 h 28"/>
                <a:gd name="T10" fmla="*/ 14 w 27"/>
                <a:gd name="T11" fmla="*/ 9 h 28"/>
                <a:gd name="T12" fmla="*/ 14 w 27"/>
                <a:gd name="T13" fmla="*/ 9 h 28"/>
                <a:gd name="T14" fmla="*/ 14 w 27"/>
                <a:gd name="T15" fmla="*/ 9 h 28"/>
                <a:gd name="T16" fmla="*/ 14 w 27"/>
                <a:gd name="T17" fmla="*/ 9 h 28"/>
                <a:gd name="T18" fmla="*/ 15 w 27"/>
                <a:gd name="T19" fmla="*/ 10 h 28"/>
                <a:gd name="T20" fmla="*/ 18 w 27"/>
                <a:gd name="T21" fmla="*/ 19 h 28"/>
                <a:gd name="T22" fmla="*/ 19 w 27"/>
                <a:gd name="T23" fmla="*/ 23 h 28"/>
                <a:gd name="T24" fmla="*/ 19 w 27"/>
                <a:gd name="T25" fmla="*/ 24 h 28"/>
                <a:gd name="T26" fmla="*/ 19 w 27"/>
                <a:gd name="T27" fmla="*/ 24 h 28"/>
                <a:gd name="T28" fmla="*/ 23 w 27"/>
                <a:gd name="T29" fmla="*/ 23 h 28"/>
                <a:gd name="T30" fmla="*/ 24 w 27"/>
                <a:gd name="T31" fmla="*/ 20 h 28"/>
                <a:gd name="T32" fmla="*/ 24 w 27"/>
                <a:gd name="T33" fmla="*/ 19 h 28"/>
                <a:gd name="T34" fmla="*/ 16 w 27"/>
                <a:gd name="T35" fmla="*/ 17 h 28"/>
                <a:gd name="T36" fmla="*/ 11 w 27"/>
                <a:gd name="T37" fmla="*/ 15 h 28"/>
                <a:gd name="T38" fmla="*/ 10 w 27"/>
                <a:gd name="T39" fmla="*/ 15 h 28"/>
                <a:gd name="T40" fmla="*/ 9 w 27"/>
                <a:gd name="T41" fmla="*/ 14 h 28"/>
                <a:gd name="T42" fmla="*/ 9 w 27"/>
                <a:gd name="T43" fmla="*/ 14 h 28"/>
                <a:gd name="T44" fmla="*/ 9 w 27"/>
                <a:gd name="T45" fmla="*/ 14 h 28"/>
                <a:gd name="T46" fmla="*/ 9 w 27"/>
                <a:gd name="T47" fmla="*/ 14 h 28"/>
                <a:gd name="T48" fmla="*/ 9 w 27"/>
                <a:gd name="T49" fmla="*/ 14 h 28"/>
                <a:gd name="T50" fmla="*/ 9 w 27"/>
                <a:gd name="T51" fmla="*/ 14 h 28"/>
                <a:gd name="T52" fmla="*/ 9 w 27"/>
                <a:gd name="T53" fmla="*/ 14 h 28"/>
                <a:gd name="T54" fmla="*/ 9 w 27"/>
                <a:gd name="T55" fmla="*/ 14 h 28"/>
                <a:gd name="T56" fmla="*/ 8 w 27"/>
                <a:gd name="T57" fmla="*/ 12 h 28"/>
                <a:gd name="T58" fmla="*/ 9 w 27"/>
                <a:gd name="T59" fmla="*/ 9 h 28"/>
                <a:gd name="T60" fmla="*/ 6 w 27"/>
                <a:gd name="T61" fmla="*/ 7 h 28"/>
                <a:gd name="T62" fmla="*/ 4 w 27"/>
                <a:gd name="T63" fmla="*/ 4 h 28"/>
                <a:gd name="T64" fmla="*/ 0 w 27"/>
                <a:gd name="T65" fmla="*/ 12 h 28"/>
                <a:gd name="T66" fmla="*/ 4 w 27"/>
                <a:gd name="T67" fmla="*/ 20 h 28"/>
                <a:gd name="T68" fmla="*/ 6 w 27"/>
                <a:gd name="T69" fmla="*/ 22 h 28"/>
                <a:gd name="T70" fmla="*/ 11 w 27"/>
                <a:gd name="T71" fmla="*/ 24 h 28"/>
                <a:gd name="T72" fmla="*/ 22 w 27"/>
                <a:gd name="T73" fmla="*/ 27 h 28"/>
                <a:gd name="T74" fmla="*/ 26 w 27"/>
                <a:gd name="T75" fmla="*/ 26 h 28"/>
                <a:gd name="T76" fmla="*/ 27 w 27"/>
                <a:gd name="T77" fmla="*/ 23 h 28"/>
                <a:gd name="T78" fmla="*/ 25 w 27"/>
                <a:gd name="T79" fmla="*/ 15 h 28"/>
                <a:gd name="T80" fmla="*/ 23 w 27"/>
                <a:gd name="T81" fmla="*/ 9 h 28"/>
                <a:gd name="T82" fmla="*/ 21 w 27"/>
                <a:gd name="T83" fmla="*/ 6 h 28"/>
                <a:gd name="T84" fmla="*/ 20 w 27"/>
                <a:gd name="T85" fmla="*/ 4 h 28"/>
                <a:gd name="T86" fmla="*/ 12 w 27"/>
                <a:gd name="T87" fmla="*/ 0 h 28"/>
                <a:gd name="T88" fmla="*/ 4 w 27"/>
                <a:gd name="T89" fmla="*/ 4 h 28"/>
                <a:gd name="T90" fmla="*/ 6 w 27"/>
                <a:gd name="T9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8">
                  <a:moveTo>
                    <a:pt x="6" y="7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1" y="8"/>
                    <a:pt x="12" y="8"/>
                  </a:cubicBezTo>
                  <a:cubicBezTo>
                    <a:pt x="13" y="8"/>
                    <a:pt x="13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6" y="12"/>
                    <a:pt x="17" y="16"/>
                    <a:pt x="18" y="19"/>
                  </a:cubicBezTo>
                  <a:cubicBezTo>
                    <a:pt x="18" y="20"/>
                    <a:pt x="19" y="22"/>
                    <a:pt x="19" y="23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2" y="19"/>
                    <a:pt x="19" y="18"/>
                    <a:pt x="16" y="17"/>
                  </a:cubicBezTo>
                  <a:cubicBezTo>
                    <a:pt x="14" y="17"/>
                    <a:pt x="12" y="16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5"/>
                    <a:pt x="1" y="18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3"/>
                    <a:pt x="9" y="23"/>
                    <a:pt x="11" y="24"/>
                  </a:cubicBezTo>
                  <a:cubicBezTo>
                    <a:pt x="16" y="26"/>
                    <a:pt x="22" y="27"/>
                    <a:pt x="22" y="27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5"/>
                    <a:pt x="27" y="24"/>
                    <a:pt x="27" y="23"/>
                  </a:cubicBezTo>
                  <a:cubicBezTo>
                    <a:pt x="27" y="22"/>
                    <a:pt x="26" y="19"/>
                    <a:pt x="25" y="15"/>
                  </a:cubicBezTo>
                  <a:cubicBezTo>
                    <a:pt x="24" y="13"/>
                    <a:pt x="24" y="11"/>
                    <a:pt x="23" y="9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17" y="2"/>
                    <a:pt x="15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347"/>
            <p:cNvSpPr>
              <a:spLocks/>
            </p:cNvSpPr>
            <p:nvPr/>
          </p:nvSpPr>
          <p:spPr bwMode="auto">
            <a:xfrm>
              <a:off x="9388475" y="1447800"/>
              <a:ext cx="101600" cy="101600"/>
            </a:xfrm>
            <a:custGeom>
              <a:avLst/>
              <a:gdLst>
                <a:gd name="T0" fmla="*/ 6 w 27"/>
                <a:gd name="T1" fmla="*/ 21 h 27"/>
                <a:gd name="T2" fmla="*/ 9 w 27"/>
                <a:gd name="T3" fmla="*/ 18 h 27"/>
                <a:gd name="T4" fmla="*/ 8 w 27"/>
                <a:gd name="T5" fmla="*/ 16 h 27"/>
                <a:gd name="T6" fmla="*/ 9 w 27"/>
                <a:gd name="T7" fmla="*/ 13 h 27"/>
                <a:gd name="T8" fmla="*/ 9 w 27"/>
                <a:gd name="T9" fmla="*/ 13 h 27"/>
                <a:gd name="T10" fmla="*/ 9 w 27"/>
                <a:gd name="T11" fmla="*/ 13 h 27"/>
                <a:gd name="T12" fmla="*/ 9 w 27"/>
                <a:gd name="T13" fmla="*/ 13 h 27"/>
                <a:gd name="T14" fmla="*/ 9 w 27"/>
                <a:gd name="T15" fmla="*/ 13 h 27"/>
                <a:gd name="T16" fmla="*/ 9 w 27"/>
                <a:gd name="T17" fmla="*/ 13 h 27"/>
                <a:gd name="T18" fmla="*/ 10 w 27"/>
                <a:gd name="T19" fmla="*/ 13 h 27"/>
                <a:gd name="T20" fmla="*/ 19 w 27"/>
                <a:gd name="T21" fmla="*/ 9 h 27"/>
                <a:gd name="T22" fmla="*/ 23 w 27"/>
                <a:gd name="T23" fmla="*/ 8 h 27"/>
                <a:gd name="T24" fmla="*/ 24 w 27"/>
                <a:gd name="T25" fmla="*/ 8 h 27"/>
                <a:gd name="T26" fmla="*/ 24 w 27"/>
                <a:gd name="T27" fmla="*/ 8 h 27"/>
                <a:gd name="T28" fmla="*/ 23 w 27"/>
                <a:gd name="T29" fmla="*/ 4 h 27"/>
                <a:gd name="T30" fmla="*/ 19 w 27"/>
                <a:gd name="T31" fmla="*/ 3 h 27"/>
                <a:gd name="T32" fmla="*/ 19 w 27"/>
                <a:gd name="T33" fmla="*/ 4 h 27"/>
                <a:gd name="T34" fmla="*/ 17 w 27"/>
                <a:gd name="T35" fmla="*/ 12 h 27"/>
                <a:gd name="T36" fmla="*/ 15 w 27"/>
                <a:gd name="T37" fmla="*/ 16 h 27"/>
                <a:gd name="T38" fmla="*/ 14 w 27"/>
                <a:gd name="T39" fmla="*/ 18 h 27"/>
                <a:gd name="T40" fmla="*/ 14 w 27"/>
                <a:gd name="T41" fmla="*/ 18 h 27"/>
                <a:gd name="T42" fmla="*/ 14 w 27"/>
                <a:gd name="T43" fmla="*/ 18 h 27"/>
                <a:gd name="T44" fmla="*/ 14 w 27"/>
                <a:gd name="T45" fmla="*/ 18 h 27"/>
                <a:gd name="T46" fmla="*/ 14 w 27"/>
                <a:gd name="T47" fmla="*/ 18 h 27"/>
                <a:gd name="T48" fmla="*/ 14 w 27"/>
                <a:gd name="T49" fmla="*/ 18 h 27"/>
                <a:gd name="T50" fmla="*/ 14 w 27"/>
                <a:gd name="T51" fmla="*/ 18 h 27"/>
                <a:gd name="T52" fmla="*/ 14 w 27"/>
                <a:gd name="T53" fmla="*/ 18 h 27"/>
                <a:gd name="T54" fmla="*/ 14 w 27"/>
                <a:gd name="T55" fmla="*/ 18 h 27"/>
                <a:gd name="T56" fmla="*/ 12 w 27"/>
                <a:gd name="T57" fmla="*/ 19 h 27"/>
                <a:gd name="T58" fmla="*/ 9 w 27"/>
                <a:gd name="T59" fmla="*/ 18 h 27"/>
                <a:gd name="T60" fmla="*/ 6 w 27"/>
                <a:gd name="T61" fmla="*/ 21 h 27"/>
                <a:gd name="T62" fmla="*/ 4 w 27"/>
                <a:gd name="T63" fmla="*/ 24 h 27"/>
                <a:gd name="T64" fmla="*/ 12 w 27"/>
                <a:gd name="T65" fmla="*/ 27 h 27"/>
                <a:gd name="T66" fmla="*/ 20 w 27"/>
                <a:gd name="T67" fmla="*/ 24 h 27"/>
                <a:gd name="T68" fmla="*/ 21 w 27"/>
                <a:gd name="T69" fmla="*/ 21 h 27"/>
                <a:gd name="T70" fmla="*/ 24 w 27"/>
                <a:gd name="T71" fmla="*/ 16 h 27"/>
                <a:gd name="T72" fmla="*/ 27 w 27"/>
                <a:gd name="T73" fmla="*/ 5 h 27"/>
                <a:gd name="T74" fmla="*/ 26 w 27"/>
                <a:gd name="T75" fmla="*/ 1 h 27"/>
                <a:gd name="T76" fmla="*/ 22 w 27"/>
                <a:gd name="T77" fmla="*/ 0 h 27"/>
                <a:gd name="T78" fmla="*/ 15 w 27"/>
                <a:gd name="T79" fmla="*/ 2 h 27"/>
                <a:gd name="T80" fmla="*/ 9 w 27"/>
                <a:gd name="T81" fmla="*/ 5 h 27"/>
                <a:gd name="T82" fmla="*/ 6 w 27"/>
                <a:gd name="T83" fmla="*/ 6 h 27"/>
                <a:gd name="T84" fmla="*/ 4 w 27"/>
                <a:gd name="T85" fmla="*/ 8 h 27"/>
                <a:gd name="T86" fmla="*/ 0 w 27"/>
                <a:gd name="T87" fmla="*/ 16 h 27"/>
                <a:gd name="T88" fmla="*/ 4 w 27"/>
                <a:gd name="T89" fmla="*/ 24 h 27"/>
                <a:gd name="T90" fmla="*/ 6 w 27"/>
                <a:gd name="T9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7">
                  <a:moveTo>
                    <a:pt x="6" y="21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5"/>
                    <a:pt x="8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2" y="12"/>
                    <a:pt x="16" y="10"/>
                    <a:pt x="19" y="9"/>
                  </a:cubicBezTo>
                  <a:cubicBezTo>
                    <a:pt x="20" y="9"/>
                    <a:pt x="22" y="9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5"/>
                    <a:pt x="18" y="8"/>
                    <a:pt x="17" y="12"/>
                  </a:cubicBezTo>
                  <a:cubicBezTo>
                    <a:pt x="16" y="13"/>
                    <a:pt x="16" y="15"/>
                    <a:pt x="15" y="16"/>
                  </a:cubicBezTo>
                  <a:cubicBezTo>
                    <a:pt x="15" y="17"/>
                    <a:pt x="15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1" y="19"/>
                    <a:pt x="10" y="19"/>
                    <a:pt x="9" y="1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6" y="26"/>
                    <a:pt x="9" y="27"/>
                    <a:pt x="12" y="27"/>
                  </a:cubicBezTo>
                  <a:cubicBezTo>
                    <a:pt x="15" y="27"/>
                    <a:pt x="17" y="26"/>
                    <a:pt x="20" y="24"/>
                  </a:cubicBezTo>
                  <a:cubicBezTo>
                    <a:pt x="20" y="23"/>
                    <a:pt x="21" y="22"/>
                    <a:pt x="21" y="21"/>
                  </a:cubicBezTo>
                  <a:cubicBezTo>
                    <a:pt x="22" y="20"/>
                    <a:pt x="23" y="18"/>
                    <a:pt x="24" y="16"/>
                  </a:cubicBezTo>
                  <a:cubicBezTo>
                    <a:pt x="26" y="11"/>
                    <a:pt x="27" y="5"/>
                    <a:pt x="27" y="5"/>
                  </a:cubicBezTo>
                  <a:cubicBezTo>
                    <a:pt x="27" y="4"/>
                    <a:pt x="27" y="2"/>
                    <a:pt x="26" y="1"/>
                  </a:cubicBezTo>
                  <a:cubicBezTo>
                    <a:pt x="25" y="0"/>
                    <a:pt x="24" y="0"/>
                    <a:pt x="22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3" y="3"/>
                    <a:pt x="11" y="4"/>
                    <a:pt x="9" y="5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5" y="6"/>
                    <a:pt x="4" y="7"/>
                    <a:pt x="4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1"/>
                    <a:pt x="4" y="24"/>
                  </a:cubicBezTo>
                  <a:lnTo>
                    <a:pt x="6" y="21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48"/>
            <p:cNvSpPr>
              <a:spLocks/>
            </p:cNvSpPr>
            <p:nvPr/>
          </p:nvSpPr>
          <p:spPr bwMode="auto">
            <a:xfrm>
              <a:off x="9455150" y="1379538"/>
              <a:ext cx="101600" cy="104775"/>
            </a:xfrm>
            <a:custGeom>
              <a:avLst/>
              <a:gdLst>
                <a:gd name="T0" fmla="*/ 21 w 27"/>
                <a:gd name="T1" fmla="*/ 7 h 28"/>
                <a:gd name="T2" fmla="*/ 18 w 27"/>
                <a:gd name="T3" fmla="*/ 9 h 28"/>
                <a:gd name="T4" fmla="*/ 19 w 27"/>
                <a:gd name="T5" fmla="*/ 12 h 28"/>
                <a:gd name="T6" fmla="*/ 18 w 27"/>
                <a:gd name="T7" fmla="*/ 14 h 28"/>
                <a:gd name="T8" fmla="*/ 18 w 27"/>
                <a:gd name="T9" fmla="*/ 14 h 28"/>
                <a:gd name="T10" fmla="*/ 18 w 27"/>
                <a:gd name="T11" fmla="*/ 14 h 28"/>
                <a:gd name="T12" fmla="*/ 18 w 27"/>
                <a:gd name="T13" fmla="*/ 14 h 28"/>
                <a:gd name="T14" fmla="*/ 18 w 27"/>
                <a:gd name="T15" fmla="*/ 14 h 28"/>
                <a:gd name="T16" fmla="*/ 18 w 27"/>
                <a:gd name="T17" fmla="*/ 14 h 28"/>
                <a:gd name="T18" fmla="*/ 17 w 27"/>
                <a:gd name="T19" fmla="*/ 15 h 28"/>
                <a:gd name="T20" fmla="*/ 8 w 27"/>
                <a:gd name="T21" fmla="*/ 18 h 28"/>
                <a:gd name="T22" fmla="*/ 4 w 27"/>
                <a:gd name="T23" fmla="*/ 19 h 28"/>
                <a:gd name="T24" fmla="*/ 3 w 27"/>
                <a:gd name="T25" fmla="*/ 20 h 28"/>
                <a:gd name="T26" fmla="*/ 3 w 27"/>
                <a:gd name="T27" fmla="*/ 20 h 28"/>
                <a:gd name="T28" fmla="*/ 4 w 27"/>
                <a:gd name="T29" fmla="*/ 23 h 28"/>
                <a:gd name="T30" fmla="*/ 8 w 27"/>
                <a:gd name="T31" fmla="*/ 24 h 28"/>
                <a:gd name="T32" fmla="*/ 8 w 27"/>
                <a:gd name="T33" fmla="*/ 24 h 28"/>
                <a:gd name="T34" fmla="*/ 10 w 27"/>
                <a:gd name="T35" fmla="*/ 16 h 28"/>
                <a:gd name="T36" fmla="*/ 12 w 27"/>
                <a:gd name="T37" fmla="*/ 11 h 28"/>
                <a:gd name="T38" fmla="*/ 13 w 27"/>
                <a:gd name="T39" fmla="*/ 10 h 28"/>
                <a:gd name="T40" fmla="*/ 13 w 27"/>
                <a:gd name="T41" fmla="*/ 10 h 28"/>
                <a:gd name="T42" fmla="*/ 13 w 27"/>
                <a:gd name="T43" fmla="*/ 9 h 28"/>
                <a:gd name="T44" fmla="*/ 13 w 27"/>
                <a:gd name="T45" fmla="*/ 9 h 28"/>
                <a:gd name="T46" fmla="*/ 13 w 27"/>
                <a:gd name="T47" fmla="*/ 9 h 28"/>
                <a:gd name="T48" fmla="*/ 13 w 27"/>
                <a:gd name="T49" fmla="*/ 9 h 28"/>
                <a:gd name="T50" fmla="*/ 13 w 27"/>
                <a:gd name="T51" fmla="*/ 9 h 28"/>
                <a:gd name="T52" fmla="*/ 13 w 27"/>
                <a:gd name="T53" fmla="*/ 9 h 28"/>
                <a:gd name="T54" fmla="*/ 13 w 27"/>
                <a:gd name="T55" fmla="*/ 9 h 28"/>
                <a:gd name="T56" fmla="*/ 15 w 27"/>
                <a:gd name="T57" fmla="*/ 8 h 28"/>
                <a:gd name="T58" fmla="*/ 18 w 27"/>
                <a:gd name="T59" fmla="*/ 9 h 28"/>
                <a:gd name="T60" fmla="*/ 21 w 27"/>
                <a:gd name="T61" fmla="*/ 7 h 28"/>
                <a:gd name="T62" fmla="*/ 23 w 27"/>
                <a:gd name="T63" fmla="*/ 4 h 28"/>
                <a:gd name="T64" fmla="*/ 15 w 27"/>
                <a:gd name="T65" fmla="*/ 0 h 28"/>
                <a:gd name="T66" fmla="*/ 7 w 27"/>
                <a:gd name="T67" fmla="*/ 4 h 28"/>
                <a:gd name="T68" fmla="*/ 6 w 27"/>
                <a:gd name="T69" fmla="*/ 6 h 28"/>
                <a:gd name="T70" fmla="*/ 3 w 27"/>
                <a:gd name="T71" fmla="*/ 11 h 28"/>
                <a:gd name="T72" fmla="*/ 0 w 27"/>
                <a:gd name="T73" fmla="*/ 23 h 28"/>
                <a:gd name="T74" fmla="*/ 1 w 27"/>
                <a:gd name="T75" fmla="*/ 26 h 28"/>
                <a:gd name="T76" fmla="*/ 5 w 27"/>
                <a:gd name="T77" fmla="*/ 27 h 28"/>
                <a:gd name="T78" fmla="*/ 12 w 27"/>
                <a:gd name="T79" fmla="*/ 25 h 28"/>
                <a:gd name="T80" fmla="*/ 18 w 27"/>
                <a:gd name="T81" fmla="*/ 23 h 28"/>
                <a:gd name="T82" fmla="*/ 21 w 27"/>
                <a:gd name="T83" fmla="*/ 22 h 28"/>
                <a:gd name="T84" fmla="*/ 23 w 27"/>
                <a:gd name="T85" fmla="*/ 20 h 28"/>
                <a:gd name="T86" fmla="*/ 27 w 27"/>
                <a:gd name="T87" fmla="*/ 12 h 28"/>
                <a:gd name="T88" fmla="*/ 23 w 27"/>
                <a:gd name="T89" fmla="*/ 4 h 28"/>
                <a:gd name="T90" fmla="*/ 21 w 27"/>
                <a:gd name="T9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8">
                  <a:moveTo>
                    <a:pt x="21" y="7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19" y="13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5" y="16"/>
                    <a:pt x="11" y="17"/>
                    <a:pt x="8" y="18"/>
                  </a:cubicBezTo>
                  <a:cubicBezTo>
                    <a:pt x="7" y="19"/>
                    <a:pt x="5" y="19"/>
                    <a:pt x="4" y="19"/>
                  </a:cubicBezTo>
                  <a:cubicBezTo>
                    <a:pt x="4" y="19"/>
                    <a:pt x="4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9" y="19"/>
                    <a:pt x="10" y="16"/>
                  </a:cubicBezTo>
                  <a:cubicBezTo>
                    <a:pt x="11" y="14"/>
                    <a:pt x="11" y="13"/>
                    <a:pt x="12" y="11"/>
                  </a:cubicBezTo>
                  <a:cubicBezTo>
                    <a:pt x="12" y="11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8"/>
                    <a:pt x="15" y="8"/>
                  </a:cubicBezTo>
                  <a:cubicBezTo>
                    <a:pt x="16" y="8"/>
                    <a:pt x="17" y="9"/>
                    <a:pt x="18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1" y="2"/>
                    <a:pt x="18" y="0"/>
                    <a:pt x="15" y="0"/>
                  </a:cubicBezTo>
                  <a:cubicBezTo>
                    <a:pt x="12" y="0"/>
                    <a:pt x="10" y="2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5" y="8"/>
                    <a:pt x="4" y="9"/>
                    <a:pt x="3" y="11"/>
                  </a:cubicBezTo>
                  <a:cubicBezTo>
                    <a:pt x="1" y="16"/>
                    <a:pt x="0" y="22"/>
                    <a:pt x="0" y="23"/>
                  </a:cubicBezTo>
                  <a:cubicBezTo>
                    <a:pt x="0" y="24"/>
                    <a:pt x="0" y="25"/>
                    <a:pt x="1" y="26"/>
                  </a:cubicBezTo>
                  <a:cubicBezTo>
                    <a:pt x="2" y="27"/>
                    <a:pt x="3" y="28"/>
                    <a:pt x="5" y="27"/>
                  </a:cubicBezTo>
                  <a:cubicBezTo>
                    <a:pt x="5" y="27"/>
                    <a:pt x="8" y="26"/>
                    <a:pt x="12" y="25"/>
                  </a:cubicBezTo>
                  <a:cubicBezTo>
                    <a:pt x="14" y="25"/>
                    <a:pt x="16" y="24"/>
                    <a:pt x="18" y="23"/>
                  </a:cubicBezTo>
                  <a:cubicBezTo>
                    <a:pt x="19" y="23"/>
                    <a:pt x="20" y="22"/>
                    <a:pt x="21" y="22"/>
                  </a:cubicBezTo>
                  <a:cubicBezTo>
                    <a:pt x="22" y="21"/>
                    <a:pt x="23" y="21"/>
                    <a:pt x="23" y="20"/>
                  </a:cubicBezTo>
                  <a:cubicBezTo>
                    <a:pt x="26" y="18"/>
                    <a:pt x="27" y="15"/>
                    <a:pt x="27" y="12"/>
                  </a:cubicBezTo>
                  <a:cubicBezTo>
                    <a:pt x="27" y="9"/>
                    <a:pt x="26" y="6"/>
                    <a:pt x="23" y="4"/>
                  </a:cubicBezTo>
                  <a:lnTo>
                    <a:pt x="21" y="7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5" name="AutoShape 350"/>
          <p:cNvSpPr>
            <a:spLocks noChangeAspect="1" noChangeArrowheads="1" noTextEdit="1"/>
          </p:cNvSpPr>
          <p:nvPr/>
        </p:nvSpPr>
        <p:spPr bwMode="auto">
          <a:xfrm>
            <a:off x="814138" y="2270016"/>
            <a:ext cx="5973763" cy="2620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2094373" y="1621113"/>
            <a:ext cx="3984400" cy="1046980"/>
            <a:chOff x="1273400" y="1436311"/>
            <a:chExt cx="4494810" cy="1181100"/>
          </a:xfrm>
        </p:grpSpPr>
        <p:grpSp>
          <p:nvGrpSpPr>
            <p:cNvPr id="5" name="组合 4"/>
            <p:cNvGrpSpPr/>
            <p:nvPr/>
          </p:nvGrpSpPr>
          <p:grpSpPr>
            <a:xfrm>
              <a:off x="1273400" y="1436311"/>
              <a:ext cx="2151007" cy="1181100"/>
              <a:chOff x="1381684" y="1617568"/>
              <a:chExt cx="2151007" cy="1181100"/>
            </a:xfrm>
          </p:grpSpPr>
          <p:grpSp>
            <p:nvGrpSpPr>
              <p:cNvPr id="383" name="组合 382"/>
              <p:cNvGrpSpPr/>
              <p:nvPr/>
            </p:nvGrpSpPr>
            <p:grpSpPr>
              <a:xfrm>
                <a:off x="2356353" y="1617568"/>
                <a:ext cx="1176338" cy="1181100"/>
                <a:chOff x="3411538" y="1881188"/>
                <a:chExt cx="1176338" cy="1181100"/>
              </a:xfrm>
            </p:grpSpPr>
            <p:sp>
              <p:nvSpPr>
                <p:cNvPr id="367" name="Oval 353"/>
                <p:cNvSpPr>
                  <a:spLocks noChangeArrowheads="1"/>
                </p:cNvSpPr>
                <p:nvPr/>
              </p:nvSpPr>
              <p:spPr bwMode="auto">
                <a:xfrm>
                  <a:off x="3411538" y="1881188"/>
                  <a:ext cx="1176338" cy="1181100"/>
                </a:xfrm>
                <a:prstGeom prst="ellipse">
                  <a:avLst/>
                </a:prstGeom>
                <a:solidFill>
                  <a:srgbClr val="C493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Oval 355"/>
                <p:cNvSpPr>
                  <a:spLocks noChangeArrowheads="1"/>
                </p:cNvSpPr>
                <p:nvPr/>
              </p:nvSpPr>
              <p:spPr bwMode="auto">
                <a:xfrm>
                  <a:off x="3629025" y="2103438"/>
                  <a:ext cx="739775" cy="73660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357"/>
                <p:cNvSpPr>
                  <a:spLocks/>
                </p:cNvSpPr>
                <p:nvPr/>
              </p:nvSpPr>
              <p:spPr bwMode="auto">
                <a:xfrm>
                  <a:off x="4013200" y="2271713"/>
                  <a:ext cx="322263" cy="463550"/>
                </a:xfrm>
                <a:custGeom>
                  <a:avLst/>
                  <a:gdLst>
                    <a:gd name="T0" fmla="*/ 6 w 86"/>
                    <a:gd name="T1" fmla="*/ 112 h 123"/>
                    <a:gd name="T2" fmla="*/ 9 w 86"/>
                    <a:gd name="T3" fmla="*/ 112 h 123"/>
                    <a:gd name="T4" fmla="*/ 16 w 86"/>
                    <a:gd name="T5" fmla="*/ 111 h 123"/>
                    <a:gd name="T6" fmla="*/ 28 w 86"/>
                    <a:gd name="T7" fmla="*/ 110 h 123"/>
                    <a:gd name="T8" fmla="*/ 42 w 86"/>
                    <a:gd name="T9" fmla="*/ 106 h 123"/>
                    <a:gd name="T10" fmla="*/ 56 w 86"/>
                    <a:gd name="T11" fmla="*/ 98 h 123"/>
                    <a:gd name="T12" fmla="*/ 69 w 86"/>
                    <a:gd name="T13" fmla="*/ 83 h 123"/>
                    <a:gd name="T14" fmla="*/ 75 w 86"/>
                    <a:gd name="T15" fmla="*/ 42 h 123"/>
                    <a:gd name="T16" fmla="*/ 68 w 86"/>
                    <a:gd name="T17" fmla="*/ 22 h 123"/>
                    <a:gd name="T18" fmla="*/ 62 w 86"/>
                    <a:gd name="T19" fmla="*/ 14 h 123"/>
                    <a:gd name="T20" fmla="*/ 58 w 86"/>
                    <a:gd name="T21" fmla="*/ 11 h 123"/>
                    <a:gd name="T22" fmla="*/ 56 w 86"/>
                    <a:gd name="T23" fmla="*/ 10 h 123"/>
                    <a:gd name="T24" fmla="*/ 54 w 86"/>
                    <a:gd name="T25" fmla="*/ 9 h 123"/>
                    <a:gd name="T26" fmla="*/ 38 w 86"/>
                    <a:gd name="T27" fmla="*/ 11 h 123"/>
                    <a:gd name="T28" fmla="*/ 36 w 86"/>
                    <a:gd name="T29" fmla="*/ 25 h 123"/>
                    <a:gd name="T30" fmla="*/ 47 w 86"/>
                    <a:gd name="T31" fmla="*/ 31 h 123"/>
                    <a:gd name="T32" fmla="*/ 52 w 86"/>
                    <a:gd name="T33" fmla="*/ 24 h 123"/>
                    <a:gd name="T34" fmla="*/ 50 w 86"/>
                    <a:gd name="T35" fmla="*/ 19 h 123"/>
                    <a:gd name="T36" fmla="*/ 48 w 86"/>
                    <a:gd name="T37" fmla="*/ 18 h 123"/>
                    <a:gd name="T38" fmla="*/ 47 w 86"/>
                    <a:gd name="T39" fmla="*/ 16 h 123"/>
                    <a:gd name="T40" fmla="*/ 48 w 86"/>
                    <a:gd name="T41" fmla="*/ 15 h 123"/>
                    <a:gd name="T42" fmla="*/ 49 w 86"/>
                    <a:gd name="T43" fmla="*/ 15 h 123"/>
                    <a:gd name="T44" fmla="*/ 49 w 86"/>
                    <a:gd name="T45" fmla="*/ 15 h 123"/>
                    <a:gd name="T46" fmla="*/ 49 w 86"/>
                    <a:gd name="T47" fmla="*/ 15 h 123"/>
                    <a:gd name="T48" fmla="*/ 52 w 86"/>
                    <a:gd name="T49" fmla="*/ 16 h 123"/>
                    <a:gd name="T50" fmla="*/ 56 w 86"/>
                    <a:gd name="T51" fmla="*/ 24 h 123"/>
                    <a:gd name="T52" fmla="*/ 54 w 86"/>
                    <a:gd name="T53" fmla="*/ 30 h 123"/>
                    <a:gd name="T54" fmla="*/ 48 w 86"/>
                    <a:gd name="T55" fmla="*/ 35 h 123"/>
                    <a:gd name="T56" fmla="*/ 39 w 86"/>
                    <a:gd name="T57" fmla="*/ 34 h 123"/>
                    <a:gd name="T58" fmla="*/ 32 w 86"/>
                    <a:gd name="T59" fmla="*/ 28 h 123"/>
                    <a:gd name="T60" fmla="*/ 33 w 86"/>
                    <a:gd name="T61" fmla="*/ 8 h 123"/>
                    <a:gd name="T62" fmla="*/ 44 w 86"/>
                    <a:gd name="T63" fmla="*/ 1 h 123"/>
                    <a:gd name="T64" fmla="*/ 56 w 86"/>
                    <a:gd name="T65" fmla="*/ 2 h 123"/>
                    <a:gd name="T66" fmla="*/ 59 w 86"/>
                    <a:gd name="T67" fmla="*/ 3 h 123"/>
                    <a:gd name="T68" fmla="*/ 61 w 86"/>
                    <a:gd name="T69" fmla="*/ 5 h 123"/>
                    <a:gd name="T70" fmla="*/ 67 w 86"/>
                    <a:gd name="T71" fmla="*/ 8 h 123"/>
                    <a:gd name="T72" fmla="*/ 74 w 86"/>
                    <a:gd name="T73" fmla="*/ 18 h 123"/>
                    <a:gd name="T74" fmla="*/ 83 w 86"/>
                    <a:gd name="T75" fmla="*/ 41 h 123"/>
                    <a:gd name="T76" fmla="*/ 77 w 86"/>
                    <a:gd name="T77" fmla="*/ 88 h 123"/>
                    <a:gd name="T78" fmla="*/ 63 w 86"/>
                    <a:gd name="T79" fmla="*/ 105 h 123"/>
                    <a:gd name="T80" fmla="*/ 46 w 86"/>
                    <a:gd name="T81" fmla="*/ 116 h 123"/>
                    <a:gd name="T82" fmla="*/ 30 w 86"/>
                    <a:gd name="T83" fmla="*/ 121 h 123"/>
                    <a:gd name="T84" fmla="*/ 17 w 86"/>
                    <a:gd name="T85" fmla="*/ 123 h 123"/>
                    <a:gd name="T86" fmla="*/ 9 w 86"/>
                    <a:gd name="T87" fmla="*/ 123 h 123"/>
                    <a:gd name="T88" fmla="*/ 6 w 86"/>
                    <a:gd name="T89" fmla="*/ 123 h 123"/>
                    <a:gd name="T90" fmla="*/ 0 w 86"/>
                    <a:gd name="T91" fmla="*/ 118 h 123"/>
                    <a:gd name="T92" fmla="*/ 6 w 86"/>
                    <a:gd name="T93" fmla="*/ 112 h 123"/>
                    <a:gd name="T94" fmla="*/ 6 w 86"/>
                    <a:gd name="T95" fmla="*/ 11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86" h="123">
                      <a:moveTo>
                        <a:pt x="6" y="112"/>
                      </a:moveTo>
                      <a:cubicBezTo>
                        <a:pt x="6" y="112"/>
                        <a:pt x="7" y="112"/>
                        <a:pt x="9" y="112"/>
                      </a:cubicBezTo>
                      <a:cubicBezTo>
                        <a:pt x="11" y="112"/>
                        <a:pt x="13" y="112"/>
                        <a:pt x="16" y="111"/>
                      </a:cubicBezTo>
                      <a:cubicBezTo>
                        <a:pt x="19" y="111"/>
                        <a:pt x="23" y="111"/>
                        <a:pt x="28" y="110"/>
                      </a:cubicBezTo>
                      <a:cubicBezTo>
                        <a:pt x="32" y="109"/>
                        <a:pt x="37" y="108"/>
                        <a:pt x="42" y="106"/>
                      </a:cubicBezTo>
                      <a:cubicBezTo>
                        <a:pt x="47" y="104"/>
                        <a:pt x="52" y="101"/>
                        <a:pt x="56" y="98"/>
                      </a:cubicBezTo>
                      <a:cubicBezTo>
                        <a:pt x="61" y="94"/>
                        <a:pt x="65" y="89"/>
                        <a:pt x="69" y="83"/>
                      </a:cubicBezTo>
                      <a:cubicBezTo>
                        <a:pt x="75" y="72"/>
                        <a:pt x="77" y="56"/>
                        <a:pt x="75" y="42"/>
                      </a:cubicBezTo>
                      <a:cubicBezTo>
                        <a:pt x="73" y="35"/>
                        <a:pt x="71" y="28"/>
                        <a:pt x="68" y="22"/>
                      </a:cubicBezTo>
                      <a:cubicBezTo>
                        <a:pt x="66" y="19"/>
                        <a:pt x="64" y="16"/>
                        <a:pt x="62" y="14"/>
                      </a:cubicBezTo>
                      <a:cubicBezTo>
                        <a:pt x="60" y="13"/>
                        <a:pt x="59" y="12"/>
                        <a:pt x="58" y="11"/>
                      </a:cubicBezTo>
                      <a:cubicBezTo>
                        <a:pt x="57" y="11"/>
                        <a:pt x="56" y="10"/>
                        <a:pt x="56" y="10"/>
                      </a:cubicBezTo>
                      <a:cubicBezTo>
                        <a:pt x="55" y="9"/>
                        <a:pt x="54" y="9"/>
                        <a:pt x="54" y="9"/>
                      </a:cubicBezTo>
                      <a:cubicBezTo>
                        <a:pt x="48" y="6"/>
                        <a:pt x="41" y="7"/>
                        <a:pt x="38" y="11"/>
                      </a:cubicBezTo>
                      <a:cubicBezTo>
                        <a:pt x="34" y="15"/>
                        <a:pt x="33" y="22"/>
                        <a:pt x="36" y="25"/>
                      </a:cubicBezTo>
                      <a:cubicBezTo>
                        <a:pt x="38" y="29"/>
                        <a:pt x="43" y="31"/>
                        <a:pt x="47" y="31"/>
                      </a:cubicBezTo>
                      <a:cubicBezTo>
                        <a:pt x="51" y="30"/>
                        <a:pt x="52" y="27"/>
                        <a:pt x="52" y="24"/>
                      </a:cubicBezTo>
                      <a:cubicBezTo>
                        <a:pt x="53" y="21"/>
                        <a:pt x="51" y="20"/>
                        <a:pt x="50" y="19"/>
                      </a:cubicBezTo>
                      <a:cubicBezTo>
                        <a:pt x="49" y="18"/>
                        <a:pt x="48" y="18"/>
                        <a:pt x="48" y="18"/>
                      </a:cubicBezTo>
                      <a:cubicBezTo>
                        <a:pt x="47" y="18"/>
                        <a:pt x="46" y="17"/>
                        <a:pt x="47" y="16"/>
                      </a:cubicBezTo>
                      <a:cubicBezTo>
                        <a:pt x="47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50" y="15"/>
                        <a:pt x="51" y="15"/>
                        <a:pt x="52" y="16"/>
                      </a:cubicBezTo>
                      <a:cubicBezTo>
                        <a:pt x="54" y="17"/>
                        <a:pt x="56" y="20"/>
                        <a:pt x="56" y="24"/>
                      </a:cubicBezTo>
                      <a:cubicBezTo>
                        <a:pt x="56" y="26"/>
                        <a:pt x="56" y="28"/>
                        <a:pt x="54" y="30"/>
                      </a:cubicBezTo>
                      <a:cubicBezTo>
                        <a:pt x="53" y="32"/>
                        <a:pt x="51" y="34"/>
                        <a:pt x="48" y="35"/>
                      </a:cubicBezTo>
                      <a:cubicBezTo>
                        <a:pt x="45" y="35"/>
                        <a:pt x="42" y="35"/>
                        <a:pt x="39" y="34"/>
                      </a:cubicBezTo>
                      <a:cubicBezTo>
                        <a:pt x="36" y="33"/>
                        <a:pt x="34" y="31"/>
                        <a:pt x="32" y="28"/>
                      </a:cubicBezTo>
                      <a:cubicBezTo>
                        <a:pt x="28" y="22"/>
                        <a:pt x="28" y="13"/>
                        <a:pt x="33" y="8"/>
                      </a:cubicBezTo>
                      <a:cubicBezTo>
                        <a:pt x="36" y="5"/>
                        <a:pt x="40" y="2"/>
                        <a:pt x="44" y="1"/>
                      </a:cubicBezTo>
                      <a:cubicBezTo>
                        <a:pt x="48" y="0"/>
                        <a:pt x="52" y="1"/>
                        <a:pt x="56" y="2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60" y="4"/>
                        <a:pt x="60" y="4"/>
                        <a:pt x="61" y="5"/>
                      </a:cubicBezTo>
                      <a:cubicBezTo>
                        <a:pt x="63" y="6"/>
                        <a:pt x="65" y="7"/>
                        <a:pt x="67" y="8"/>
                      </a:cubicBezTo>
                      <a:cubicBezTo>
                        <a:pt x="70" y="11"/>
                        <a:pt x="72" y="14"/>
                        <a:pt x="74" y="18"/>
                      </a:cubicBezTo>
                      <a:cubicBezTo>
                        <a:pt x="78" y="25"/>
                        <a:pt x="81" y="33"/>
                        <a:pt x="83" y="41"/>
                      </a:cubicBezTo>
                      <a:cubicBezTo>
                        <a:pt x="86" y="56"/>
                        <a:pt x="84" y="74"/>
                        <a:pt x="77" y="88"/>
                      </a:cubicBezTo>
                      <a:cubicBezTo>
                        <a:pt x="73" y="94"/>
                        <a:pt x="68" y="100"/>
                        <a:pt x="63" y="105"/>
                      </a:cubicBezTo>
                      <a:cubicBezTo>
                        <a:pt x="57" y="110"/>
                        <a:pt x="51" y="113"/>
                        <a:pt x="46" y="116"/>
                      </a:cubicBezTo>
                      <a:cubicBezTo>
                        <a:pt x="40" y="118"/>
                        <a:pt x="35" y="120"/>
                        <a:pt x="30" y="121"/>
                      </a:cubicBezTo>
                      <a:cubicBezTo>
                        <a:pt x="25" y="122"/>
                        <a:pt x="21" y="122"/>
                        <a:pt x="17" y="123"/>
                      </a:cubicBezTo>
                      <a:cubicBezTo>
                        <a:pt x="14" y="123"/>
                        <a:pt x="11" y="123"/>
                        <a:pt x="9" y="123"/>
                      </a:cubicBezTo>
                      <a:cubicBezTo>
                        <a:pt x="7" y="123"/>
                        <a:pt x="6" y="123"/>
                        <a:pt x="6" y="123"/>
                      </a:cubicBezTo>
                      <a:cubicBezTo>
                        <a:pt x="3" y="123"/>
                        <a:pt x="0" y="121"/>
                        <a:pt x="0" y="118"/>
                      </a:cubicBezTo>
                      <a:cubicBezTo>
                        <a:pt x="0" y="114"/>
                        <a:pt x="3" y="112"/>
                        <a:pt x="6" y="112"/>
                      </a:cubicBezTo>
                      <a:cubicBezTo>
                        <a:pt x="6" y="112"/>
                        <a:pt x="6" y="112"/>
                        <a:pt x="6" y="112"/>
                      </a:cubicBezTo>
                      <a:close/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358"/>
                <p:cNvSpPr>
                  <a:spLocks/>
                </p:cNvSpPr>
                <p:nvPr/>
              </p:nvSpPr>
              <p:spPr bwMode="auto">
                <a:xfrm>
                  <a:off x="3656013" y="2276475"/>
                  <a:ext cx="541338" cy="458787"/>
                </a:xfrm>
                <a:custGeom>
                  <a:avLst/>
                  <a:gdLst>
                    <a:gd name="T0" fmla="*/ 95 w 144"/>
                    <a:gd name="T1" fmla="*/ 122 h 122"/>
                    <a:gd name="T2" fmla="*/ 50 w 144"/>
                    <a:gd name="T3" fmla="*/ 122 h 122"/>
                    <a:gd name="T4" fmla="*/ 46 w 144"/>
                    <a:gd name="T5" fmla="*/ 118 h 122"/>
                    <a:gd name="T6" fmla="*/ 46 w 144"/>
                    <a:gd name="T7" fmla="*/ 118 h 122"/>
                    <a:gd name="T8" fmla="*/ 50 w 144"/>
                    <a:gd name="T9" fmla="*/ 114 h 122"/>
                    <a:gd name="T10" fmla="*/ 62 w 144"/>
                    <a:gd name="T11" fmla="*/ 114 h 122"/>
                    <a:gd name="T12" fmla="*/ 53 w 144"/>
                    <a:gd name="T13" fmla="*/ 72 h 122"/>
                    <a:gd name="T14" fmla="*/ 18 w 144"/>
                    <a:gd name="T15" fmla="*/ 27 h 122"/>
                    <a:gd name="T16" fmla="*/ 47 w 144"/>
                    <a:gd name="T17" fmla="*/ 1 h 122"/>
                    <a:gd name="T18" fmla="*/ 97 w 144"/>
                    <a:gd name="T19" fmla="*/ 23 h 122"/>
                    <a:gd name="T20" fmla="*/ 139 w 144"/>
                    <a:gd name="T21" fmla="*/ 89 h 122"/>
                    <a:gd name="T22" fmla="*/ 95 w 144"/>
                    <a:gd name="T23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122">
                      <a:moveTo>
                        <a:pt x="95" y="122"/>
                      </a:move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48" y="122"/>
                        <a:pt x="46" y="120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6"/>
                        <a:pt x="48" y="114"/>
                        <a:pt x="50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41" y="102"/>
                        <a:pt x="53" y="72"/>
                      </a:cubicBezTo>
                      <a:cubicBezTo>
                        <a:pt x="66" y="42"/>
                        <a:pt x="36" y="44"/>
                        <a:pt x="18" y="27"/>
                      </a:cubicBezTo>
                      <a:cubicBezTo>
                        <a:pt x="0" y="11"/>
                        <a:pt x="7" y="1"/>
                        <a:pt x="47" y="1"/>
                      </a:cubicBezTo>
                      <a:cubicBezTo>
                        <a:pt x="71" y="0"/>
                        <a:pt x="50" y="23"/>
                        <a:pt x="97" y="23"/>
                      </a:cubicBezTo>
                      <a:cubicBezTo>
                        <a:pt x="144" y="23"/>
                        <a:pt x="144" y="72"/>
                        <a:pt x="139" y="89"/>
                      </a:cubicBezTo>
                      <a:cubicBezTo>
                        <a:pt x="134" y="105"/>
                        <a:pt x="117" y="122"/>
                        <a:pt x="95" y="122"/>
                      </a:cubicBezTo>
                      <a:close/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359"/>
                <p:cNvSpPr>
                  <a:spLocks/>
                </p:cNvSpPr>
                <p:nvPr/>
              </p:nvSpPr>
              <p:spPr bwMode="auto">
                <a:xfrm>
                  <a:off x="3730625" y="2403475"/>
                  <a:ext cx="203200" cy="222250"/>
                </a:xfrm>
                <a:custGeom>
                  <a:avLst/>
                  <a:gdLst>
                    <a:gd name="T0" fmla="*/ 25 w 54"/>
                    <a:gd name="T1" fmla="*/ 0 h 59"/>
                    <a:gd name="T2" fmla="*/ 18 w 54"/>
                    <a:gd name="T3" fmla="*/ 39 h 59"/>
                    <a:gd name="T4" fmla="*/ 13 w 54"/>
                    <a:gd name="T5" fmla="*/ 59 h 59"/>
                    <a:gd name="T6" fmla="*/ 16 w 54"/>
                    <a:gd name="T7" fmla="*/ 52 h 59"/>
                    <a:gd name="T8" fmla="*/ 54 w 54"/>
                    <a:gd name="T9" fmla="*/ 1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9">
                      <a:moveTo>
                        <a:pt x="25" y="0"/>
                      </a:moveTo>
                      <a:cubicBezTo>
                        <a:pt x="25" y="0"/>
                        <a:pt x="36" y="24"/>
                        <a:pt x="18" y="39"/>
                      </a:cubicBezTo>
                      <a:cubicBezTo>
                        <a:pt x="0" y="55"/>
                        <a:pt x="7" y="59"/>
                        <a:pt x="13" y="59"/>
                      </a:cubicBezTo>
                      <a:cubicBezTo>
                        <a:pt x="19" y="59"/>
                        <a:pt x="16" y="52"/>
                        <a:pt x="16" y="52"/>
                      </a:cubicBezTo>
                      <a:cubicBezTo>
                        <a:pt x="16" y="52"/>
                        <a:pt x="53" y="43"/>
                        <a:pt x="54" y="15"/>
                      </a:cubicBezTo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Oval 360"/>
                <p:cNvSpPr>
                  <a:spLocks noChangeArrowheads="1"/>
                </p:cNvSpPr>
                <p:nvPr/>
              </p:nvSpPr>
              <p:spPr bwMode="auto">
                <a:xfrm>
                  <a:off x="3840163" y="2197100"/>
                  <a:ext cx="138113" cy="142875"/>
                </a:xfrm>
                <a:prstGeom prst="ellipse">
                  <a:avLst/>
                </a:pr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Oval 361"/>
                <p:cNvSpPr>
                  <a:spLocks noChangeArrowheads="1"/>
                </p:cNvSpPr>
                <p:nvPr/>
              </p:nvSpPr>
              <p:spPr bwMode="auto">
                <a:xfrm>
                  <a:off x="3768725" y="2279650"/>
                  <a:ext cx="153988" cy="153987"/>
                </a:xfrm>
                <a:prstGeom prst="ellipse">
                  <a:avLst/>
                </a:pr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Oval 367"/>
                <p:cNvSpPr>
                  <a:spLocks noChangeArrowheads="1"/>
                </p:cNvSpPr>
                <p:nvPr/>
              </p:nvSpPr>
              <p:spPr bwMode="auto">
                <a:xfrm>
                  <a:off x="3524250" y="1993900"/>
                  <a:ext cx="950913" cy="955675"/>
                </a:xfrm>
                <a:prstGeom prst="ellipse">
                  <a:avLst/>
                </a:prstGeom>
                <a:noFill/>
                <a:ln w="30163" cap="flat">
                  <a:solidFill>
                    <a:srgbClr val="CB1522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11" name="任意多边形 410"/>
              <p:cNvSpPr/>
              <p:nvPr/>
            </p:nvSpPr>
            <p:spPr>
              <a:xfrm>
                <a:off x="1381684" y="1640200"/>
                <a:ext cx="715132" cy="1099934"/>
              </a:xfrm>
              <a:custGeom>
                <a:avLst/>
                <a:gdLst/>
                <a:ahLst/>
                <a:cxnLst/>
                <a:rect l="l" t="t" r="r" b="b"/>
                <a:pathLst>
                  <a:path w="609600" h="937617">
                    <a:moveTo>
                      <a:pt x="313729" y="0"/>
                    </a:moveTo>
                    <a:cubicBezTo>
                      <a:pt x="404614" y="0"/>
                      <a:pt x="476647" y="23118"/>
                      <a:pt x="529828" y="69354"/>
                    </a:cubicBezTo>
                    <a:cubicBezTo>
                      <a:pt x="583009" y="115590"/>
                      <a:pt x="609600" y="179586"/>
                      <a:pt x="609600" y="261342"/>
                    </a:cubicBezTo>
                    <a:cubicBezTo>
                      <a:pt x="609600" y="369292"/>
                      <a:pt x="544115" y="482402"/>
                      <a:pt x="413146" y="600670"/>
                    </a:cubicBezTo>
                    <a:lnTo>
                      <a:pt x="220861" y="773906"/>
                    </a:lnTo>
                    <a:lnTo>
                      <a:pt x="220861" y="777478"/>
                    </a:lnTo>
                    <a:lnTo>
                      <a:pt x="601265" y="777478"/>
                    </a:lnTo>
                    <a:lnTo>
                      <a:pt x="601265" y="937617"/>
                    </a:lnTo>
                    <a:lnTo>
                      <a:pt x="0" y="937617"/>
                    </a:lnTo>
                    <a:lnTo>
                      <a:pt x="0" y="786408"/>
                    </a:lnTo>
                    <a:lnTo>
                      <a:pt x="264914" y="532209"/>
                    </a:lnTo>
                    <a:cubicBezTo>
                      <a:pt x="320476" y="479028"/>
                      <a:pt x="359370" y="434380"/>
                      <a:pt x="381595" y="398264"/>
                    </a:cubicBezTo>
                    <a:cubicBezTo>
                      <a:pt x="403820" y="362148"/>
                      <a:pt x="414932" y="324644"/>
                      <a:pt x="414932" y="285750"/>
                    </a:cubicBezTo>
                    <a:cubicBezTo>
                      <a:pt x="414932" y="198041"/>
                      <a:pt x="367903" y="154186"/>
                      <a:pt x="273843" y="154186"/>
                    </a:cubicBezTo>
                    <a:cubicBezTo>
                      <a:pt x="194865" y="154186"/>
                      <a:pt x="118467" y="185936"/>
                      <a:pt x="44648" y="249436"/>
                    </a:cubicBezTo>
                    <a:lnTo>
                      <a:pt x="44648" y="78581"/>
                    </a:lnTo>
                    <a:cubicBezTo>
                      <a:pt x="123626" y="26194"/>
                      <a:pt x="213320" y="0"/>
                      <a:pt x="313729" y="0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solidFill>
                  <a:srgbClr val="B7175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2" name="组合 411"/>
            <p:cNvGrpSpPr/>
            <p:nvPr/>
          </p:nvGrpSpPr>
          <p:grpSpPr>
            <a:xfrm>
              <a:off x="3617203" y="1436311"/>
              <a:ext cx="2151007" cy="1181100"/>
              <a:chOff x="1381684" y="1617568"/>
              <a:chExt cx="2151007" cy="1181100"/>
            </a:xfrm>
          </p:grpSpPr>
          <p:grpSp>
            <p:nvGrpSpPr>
              <p:cNvPr id="413" name="组合 412"/>
              <p:cNvGrpSpPr/>
              <p:nvPr/>
            </p:nvGrpSpPr>
            <p:grpSpPr>
              <a:xfrm>
                <a:off x="2356353" y="1617568"/>
                <a:ext cx="1176338" cy="1181100"/>
                <a:chOff x="3411538" y="1881188"/>
                <a:chExt cx="1176338" cy="1181100"/>
              </a:xfrm>
            </p:grpSpPr>
            <p:sp>
              <p:nvSpPr>
                <p:cNvPr id="415" name="Oval 353"/>
                <p:cNvSpPr>
                  <a:spLocks noChangeArrowheads="1"/>
                </p:cNvSpPr>
                <p:nvPr/>
              </p:nvSpPr>
              <p:spPr bwMode="auto">
                <a:xfrm>
                  <a:off x="3411538" y="1881188"/>
                  <a:ext cx="1176338" cy="1181100"/>
                </a:xfrm>
                <a:prstGeom prst="ellipse">
                  <a:avLst/>
                </a:prstGeom>
                <a:solidFill>
                  <a:srgbClr val="C493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Oval 355"/>
                <p:cNvSpPr>
                  <a:spLocks noChangeArrowheads="1"/>
                </p:cNvSpPr>
                <p:nvPr/>
              </p:nvSpPr>
              <p:spPr bwMode="auto">
                <a:xfrm>
                  <a:off x="3629025" y="2103438"/>
                  <a:ext cx="739775" cy="73660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357"/>
                <p:cNvSpPr>
                  <a:spLocks/>
                </p:cNvSpPr>
                <p:nvPr/>
              </p:nvSpPr>
              <p:spPr bwMode="auto">
                <a:xfrm>
                  <a:off x="4013200" y="2271713"/>
                  <a:ext cx="322263" cy="463550"/>
                </a:xfrm>
                <a:custGeom>
                  <a:avLst/>
                  <a:gdLst>
                    <a:gd name="T0" fmla="*/ 6 w 86"/>
                    <a:gd name="T1" fmla="*/ 112 h 123"/>
                    <a:gd name="T2" fmla="*/ 9 w 86"/>
                    <a:gd name="T3" fmla="*/ 112 h 123"/>
                    <a:gd name="T4" fmla="*/ 16 w 86"/>
                    <a:gd name="T5" fmla="*/ 111 h 123"/>
                    <a:gd name="T6" fmla="*/ 28 w 86"/>
                    <a:gd name="T7" fmla="*/ 110 h 123"/>
                    <a:gd name="T8" fmla="*/ 42 w 86"/>
                    <a:gd name="T9" fmla="*/ 106 h 123"/>
                    <a:gd name="T10" fmla="*/ 56 w 86"/>
                    <a:gd name="T11" fmla="*/ 98 h 123"/>
                    <a:gd name="T12" fmla="*/ 69 w 86"/>
                    <a:gd name="T13" fmla="*/ 83 h 123"/>
                    <a:gd name="T14" fmla="*/ 75 w 86"/>
                    <a:gd name="T15" fmla="*/ 42 h 123"/>
                    <a:gd name="T16" fmla="*/ 68 w 86"/>
                    <a:gd name="T17" fmla="*/ 22 h 123"/>
                    <a:gd name="T18" fmla="*/ 62 w 86"/>
                    <a:gd name="T19" fmla="*/ 14 h 123"/>
                    <a:gd name="T20" fmla="*/ 58 w 86"/>
                    <a:gd name="T21" fmla="*/ 11 h 123"/>
                    <a:gd name="T22" fmla="*/ 56 w 86"/>
                    <a:gd name="T23" fmla="*/ 10 h 123"/>
                    <a:gd name="T24" fmla="*/ 54 w 86"/>
                    <a:gd name="T25" fmla="*/ 9 h 123"/>
                    <a:gd name="T26" fmla="*/ 38 w 86"/>
                    <a:gd name="T27" fmla="*/ 11 h 123"/>
                    <a:gd name="T28" fmla="*/ 36 w 86"/>
                    <a:gd name="T29" fmla="*/ 25 h 123"/>
                    <a:gd name="T30" fmla="*/ 47 w 86"/>
                    <a:gd name="T31" fmla="*/ 31 h 123"/>
                    <a:gd name="T32" fmla="*/ 52 w 86"/>
                    <a:gd name="T33" fmla="*/ 24 h 123"/>
                    <a:gd name="T34" fmla="*/ 50 w 86"/>
                    <a:gd name="T35" fmla="*/ 19 h 123"/>
                    <a:gd name="T36" fmla="*/ 48 w 86"/>
                    <a:gd name="T37" fmla="*/ 18 h 123"/>
                    <a:gd name="T38" fmla="*/ 47 w 86"/>
                    <a:gd name="T39" fmla="*/ 16 h 123"/>
                    <a:gd name="T40" fmla="*/ 48 w 86"/>
                    <a:gd name="T41" fmla="*/ 15 h 123"/>
                    <a:gd name="T42" fmla="*/ 49 w 86"/>
                    <a:gd name="T43" fmla="*/ 15 h 123"/>
                    <a:gd name="T44" fmla="*/ 49 w 86"/>
                    <a:gd name="T45" fmla="*/ 15 h 123"/>
                    <a:gd name="T46" fmla="*/ 49 w 86"/>
                    <a:gd name="T47" fmla="*/ 15 h 123"/>
                    <a:gd name="T48" fmla="*/ 52 w 86"/>
                    <a:gd name="T49" fmla="*/ 16 h 123"/>
                    <a:gd name="T50" fmla="*/ 56 w 86"/>
                    <a:gd name="T51" fmla="*/ 24 h 123"/>
                    <a:gd name="T52" fmla="*/ 54 w 86"/>
                    <a:gd name="T53" fmla="*/ 30 h 123"/>
                    <a:gd name="T54" fmla="*/ 48 w 86"/>
                    <a:gd name="T55" fmla="*/ 35 h 123"/>
                    <a:gd name="T56" fmla="*/ 39 w 86"/>
                    <a:gd name="T57" fmla="*/ 34 h 123"/>
                    <a:gd name="T58" fmla="*/ 32 w 86"/>
                    <a:gd name="T59" fmla="*/ 28 h 123"/>
                    <a:gd name="T60" fmla="*/ 33 w 86"/>
                    <a:gd name="T61" fmla="*/ 8 h 123"/>
                    <a:gd name="T62" fmla="*/ 44 w 86"/>
                    <a:gd name="T63" fmla="*/ 1 h 123"/>
                    <a:gd name="T64" fmla="*/ 56 w 86"/>
                    <a:gd name="T65" fmla="*/ 2 h 123"/>
                    <a:gd name="T66" fmla="*/ 59 w 86"/>
                    <a:gd name="T67" fmla="*/ 3 h 123"/>
                    <a:gd name="T68" fmla="*/ 61 w 86"/>
                    <a:gd name="T69" fmla="*/ 5 h 123"/>
                    <a:gd name="T70" fmla="*/ 67 w 86"/>
                    <a:gd name="T71" fmla="*/ 8 h 123"/>
                    <a:gd name="T72" fmla="*/ 74 w 86"/>
                    <a:gd name="T73" fmla="*/ 18 h 123"/>
                    <a:gd name="T74" fmla="*/ 83 w 86"/>
                    <a:gd name="T75" fmla="*/ 41 h 123"/>
                    <a:gd name="T76" fmla="*/ 77 w 86"/>
                    <a:gd name="T77" fmla="*/ 88 h 123"/>
                    <a:gd name="T78" fmla="*/ 63 w 86"/>
                    <a:gd name="T79" fmla="*/ 105 h 123"/>
                    <a:gd name="T80" fmla="*/ 46 w 86"/>
                    <a:gd name="T81" fmla="*/ 116 h 123"/>
                    <a:gd name="T82" fmla="*/ 30 w 86"/>
                    <a:gd name="T83" fmla="*/ 121 h 123"/>
                    <a:gd name="T84" fmla="*/ 17 w 86"/>
                    <a:gd name="T85" fmla="*/ 123 h 123"/>
                    <a:gd name="T86" fmla="*/ 9 w 86"/>
                    <a:gd name="T87" fmla="*/ 123 h 123"/>
                    <a:gd name="T88" fmla="*/ 6 w 86"/>
                    <a:gd name="T89" fmla="*/ 123 h 123"/>
                    <a:gd name="T90" fmla="*/ 0 w 86"/>
                    <a:gd name="T91" fmla="*/ 118 h 123"/>
                    <a:gd name="T92" fmla="*/ 6 w 86"/>
                    <a:gd name="T93" fmla="*/ 112 h 123"/>
                    <a:gd name="T94" fmla="*/ 6 w 86"/>
                    <a:gd name="T95" fmla="*/ 11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86" h="123">
                      <a:moveTo>
                        <a:pt x="6" y="112"/>
                      </a:moveTo>
                      <a:cubicBezTo>
                        <a:pt x="6" y="112"/>
                        <a:pt x="7" y="112"/>
                        <a:pt x="9" y="112"/>
                      </a:cubicBezTo>
                      <a:cubicBezTo>
                        <a:pt x="11" y="112"/>
                        <a:pt x="13" y="112"/>
                        <a:pt x="16" y="111"/>
                      </a:cubicBezTo>
                      <a:cubicBezTo>
                        <a:pt x="19" y="111"/>
                        <a:pt x="23" y="111"/>
                        <a:pt x="28" y="110"/>
                      </a:cubicBezTo>
                      <a:cubicBezTo>
                        <a:pt x="32" y="109"/>
                        <a:pt x="37" y="108"/>
                        <a:pt x="42" y="106"/>
                      </a:cubicBezTo>
                      <a:cubicBezTo>
                        <a:pt x="47" y="104"/>
                        <a:pt x="52" y="101"/>
                        <a:pt x="56" y="98"/>
                      </a:cubicBezTo>
                      <a:cubicBezTo>
                        <a:pt x="61" y="94"/>
                        <a:pt x="65" y="89"/>
                        <a:pt x="69" y="83"/>
                      </a:cubicBezTo>
                      <a:cubicBezTo>
                        <a:pt x="75" y="72"/>
                        <a:pt x="77" y="56"/>
                        <a:pt x="75" y="42"/>
                      </a:cubicBezTo>
                      <a:cubicBezTo>
                        <a:pt x="73" y="35"/>
                        <a:pt x="71" y="28"/>
                        <a:pt x="68" y="22"/>
                      </a:cubicBezTo>
                      <a:cubicBezTo>
                        <a:pt x="66" y="19"/>
                        <a:pt x="64" y="16"/>
                        <a:pt x="62" y="14"/>
                      </a:cubicBezTo>
                      <a:cubicBezTo>
                        <a:pt x="60" y="13"/>
                        <a:pt x="59" y="12"/>
                        <a:pt x="58" y="11"/>
                      </a:cubicBezTo>
                      <a:cubicBezTo>
                        <a:pt x="57" y="11"/>
                        <a:pt x="56" y="10"/>
                        <a:pt x="56" y="10"/>
                      </a:cubicBezTo>
                      <a:cubicBezTo>
                        <a:pt x="55" y="9"/>
                        <a:pt x="54" y="9"/>
                        <a:pt x="54" y="9"/>
                      </a:cubicBezTo>
                      <a:cubicBezTo>
                        <a:pt x="48" y="6"/>
                        <a:pt x="41" y="7"/>
                        <a:pt x="38" y="11"/>
                      </a:cubicBezTo>
                      <a:cubicBezTo>
                        <a:pt x="34" y="15"/>
                        <a:pt x="33" y="22"/>
                        <a:pt x="36" y="25"/>
                      </a:cubicBezTo>
                      <a:cubicBezTo>
                        <a:pt x="38" y="29"/>
                        <a:pt x="43" y="31"/>
                        <a:pt x="47" y="31"/>
                      </a:cubicBezTo>
                      <a:cubicBezTo>
                        <a:pt x="51" y="30"/>
                        <a:pt x="52" y="27"/>
                        <a:pt x="52" y="24"/>
                      </a:cubicBezTo>
                      <a:cubicBezTo>
                        <a:pt x="53" y="21"/>
                        <a:pt x="51" y="20"/>
                        <a:pt x="50" y="19"/>
                      </a:cubicBezTo>
                      <a:cubicBezTo>
                        <a:pt x="49" y="18"/>
                        <a:pt x="48" y="18"/>
                        <a:pt x="48" y="18"/>
                      </a:cubicBezTo>
                      <a:cubicBezTo>
                        <a:pt x="47" y="18"/>
                        <a:pt x="46" y="17"/>
                        <a:pt x="47" y="16"/>
                      </a:cubicBezTo>
                      <a:cubicBezTo>
                        <a:pt x="47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50" y="15"/>
                        <a:pt x="51" y="15"/>
                        <a:pt x="52" y="16"/>
                      </a:cubicBezTo>
                      <a:cubicBezTo>
                        <a:pt x="54" y="17"/>
                        <a:pt x="56" y="20"/>
                        <a:pt x="56" y="24"/>
                      </a:cubicBezTo>
                      <a:cubicBezTo>
                        <a:pt x="56" y="26"/>
                        <a:pt x="56" y="28"/>
                        <a:pt x="54" y="30"/>
                      </a:cubicBezTo>
                      <a:cubicBezTo>
                        <a:pt x="53" y="32"/>
                        <a:pt x="51" y="34"/>
                        <a:pt x="48" y="35"/>
                      </a:cubicBezTo>
                      <a:cubicBezTo>
                        <a:pt x="45" y="35"/>
                        <a:pt x="42" y="35"/>
                        <a:pt x="39" y="34"/>
                      </a:cubicBezTo>
                      <a:cubicBezTo>
                        <a:pt x="36" y="33"/>
                        <a:pt x="34" y="31"/>
                        <a:pt x="32" y="28"/>
                      </a:cubicBezTo>
                      <a:cubicBezTo>
                        <a:pt x="28" y="22"/>
                        <a:pt x="28" y="13"/>
                        <a:pt x="33" y="8"/>
                      </a:cubicBezTo>
                      <a:cubicBezTo>
                        <a:pt x="36" y="5"/>
                        <a:pt x="40" y="2"/>
                        <a:pt x="44" y="1"/>
                      </a:cubicBezTo>
                      <a:cubicBezTo>
                        <a:pt x="48" y="0"/>
                        <a:pt x="52" y="1"/>
                        <a:pt x="56" y="2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60" y="4"/>
                        <a:pt x="60" y="4"/>
                        <a:pt x="61" y="5"/>
                      </a:cubicBezTo>
                      <a:cubicBezTo>
                        <a:pt x="63" y="6"/>
                        <a:pt x="65" y="7"/>
                        <a:pt x="67" y="8"/>
                      </a:cubicBezTo>
                      <a:cubicBezTo>
                        <a:pt x="70" y="11"/>
                        <a:pt x="72" y="14"/>
                        <a:pt x="74" y="18"/>
                      </a:cubicBezTo>
                      <a:cubicBezTo>
                        <a:pt x="78" y="25"/>
                        <a:pt x="81" y="33"/>
                        <a:pt x="83" y="41"/>
                      </a:cubicBezTo>
                      <a:cubicBezTo>
                        <a:pt x="86" y="56"/>
                        <a:pt x="84" y="74"/>
                        <a:pt x="77" y="88"/>
                      </a:cubicBezTo>
                      <a:cubicBezTo>
                        <a:pt x="73" y="94"/>
                        <a:pt x="68" y="100"/>
                        <a:pt x="63" y="105"/>
                      </a:cubicBezTo>
                      <a:cubicBezTo>
                        <a:pt x="57" y="110"/>
                        <a:pt x="51" y="113"/>
                        <a:pt x="46" y="116"/>
                      </a:cubicBezTo>
                      <a:cubicBezTo>
                        <a:pt x="40" y="118"/>
                        <a:pt x="35" y="120"/>
                        <a:pt x="30" y="121"/>
                      </a:cubicBezTo>
                      <a:cubicBezTo>
                        <a:pt x="25" y="122"/>
                        <a:pt x="21" y="122"/>
                        <a:pt x="17" y="123"/>
                      </a:cubicBezTo>
                      <a:cubicBezTo>
                        <a:pt x="14" y="123"/>
                        <a:pt x="11" y="123"/>
                        <a:pt x="9" y="123"/>
                      </a:cubicBezTo>
                      <a:cubicBezTo>
                        <a:pt x="7" y="123"/>
                        <a:pt x="6" y="123"/>
                        <a:pt x="6" y="123"/>
                      </a:cubicBezTo>
                      <a:cubicBezTo>
                        <a:pt x="3" y="123"/>
                        <a:pt x="0" y="121"/>
                        <a:pt x="0" y="118"/>
                      </a:cubicBezTo>
                      <a:cubicBezTo>
                        <a:pt x="0" y="114"/>
                        <a:pt x="3" y="112"/>
                        <a:pt x="6" y="112"/>
                      </a:cubicBezTo>
                      <a:cubicBezTo>
                        <a:pt x="6" y="112"/>
                        <a:pt x="6" y="112"/>
                        <a:pt x="6" y="112"/>
                      </a:cubicBezTo>
                      <a:close/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358"/>
                <p:cNvSpPr>
                  <a:spLocks/>
                </p:cNvSpPr>
                <p:nvPr/>
              </p:nvSpPr>
              <p:spPr bwMode="auto">
                <a:xfrm>
                  <a:off x="3656013" y="2276475"/>
                  <a:ext cx="541338" cy="458787"/>
                </a:xfrm>
                <a:custGeom>
                  <a:avLst/>
                  <a:gdLst>
                    <a:gd name="T0" fmla="*/ 95 w 144"/>
                    <a:gd name="T1" fmla="*/ 122 h 122"/>
                    <a:gd name="T2" fmla="*/ 50 w 144"/>
                    <a:gd name="T3" fmla="*/ 122 h 122"/>
                    <a:gd name="T4" fmla="*/ 46 w 144"/>
                    <a:gd name="T5" fmla="*/ 118 h 122"/>
                    <a:gd name="T6" fmla="*/ 46 w 144"/>
                    <a:gd name="T7" fmla="*/ 118 h 122"/>
                    <a:gd name="T8" fmla="*/ 50 w 144"/>
                    <a:gd name="T9" fmla="*/ 114 h 122"/>
                    <a:gd name="T10" fmla="*/ 62 w 144"/>
                    <a:gd name="T11" fmla="*/ 114 h 122"/>
                    <a:gd name="T12" fmla="*/ 53 w 144"/>
                    <a:gd name="T13" fmla="*/ 72 h 122"/>
                    <a:gd name="T14" fmla="*/ 18 w 144"/>
                    <a:gd name="T15" fmla="*/ 27 h 122"/>
                    <a:gd name="T16" fmla="*/ 47 w 144"/>
                    <a:gd name="T17" fmla="*/ 1 h 122"/>
                    <a:gd name="T18" fmla="*/ 97 w 144"/>
                    <a:gd name="T19" fmla="*/ 23 h 122"/>
                    <a:gd name="T20" fmla="*/ 139 w 144"/>
                    <a:gd name="T21" fmla="*/ 89 h 122"/>
                    <a:gd name="T22" fmla="*/ 95 w 144"/>
                    <a:gd name="T23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122">
                      <a:moveTo>
                        <a:pt x="95" y="122"/>
                      </a:move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48" y="122"/>
                        <a:pt x="46" y="120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6"/>
                        <a:pt x="48" y="114"/>
                        <a:pt x="50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41" y="102"/>
                        <a:pt x="53" y="72"/>
                      </a:cubicBezTo>
                      <a:cubicBezTo>
                        <a:pt x="66" y="42"/>
                        <a:pt x="36" y="44"/>
                        <a:pt x="18" y="27"/>
                      </a:cubicBezTo>
                      <a:cubicBezTo>
                        <a:pt x="0" y="11"/>
                        <a:pt x="7" y="1"/>
                        <a:pt x="47" y="1"/>
                      </a:cubicBezTo>
                      <a:cubicBezTo>
                        <a:pt x="71" y="0"/>
                        <a:pt x="50" y="23"/>
                        <a:pt x="97" y="23"/>
                      </a:cubicBezTo>
                      <a:cubicBezTo>
                        <a:pt x="144" y="23"/>
                        <a:pt x="144" y="72"/>
                        <a:pt x="139" y="89"/>
                      </a:cubicBezTo>
                      <a:cubicBezTo>
                        <a:pt x="134" y="105"/>
                        <a:pt x="117" y="122"/>
                        <a:pt x="95" y="122"/>
                      </a:cubicBezTo>
                      <a:close/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Freeform 359"/>
                <p:cNvSpPr>
                  <a:spLocks/>
                </p:cNvSpPr>
                <p:nvPr/>
              </p:nvSpPr>
              <p:spPr bwMode="auto">
                <a:xfrm>
                  <a:off x="3730625" y="2403475"/>
                  <a:ext cx="203200" cy="222250"/>
                </a:xfrm>
                <a:custGeom>
                  <a:avLst/>
                  <a:gdLst>
                    <a:gd name="T0" fmla="*/ 25 w 54"/>
                    <a:gd name="T1" fmla="*/ 0 h 59"/>
                    <a:gd name="T2" fmla="*/ 18 w 54"/>
                    <a:gd name="T3" fmla="*/ 39 h 59"/>
                    <a:gd name="T4" fmla="*/ 13 w 54"/>
                    <a:gd name="T5" fmla="*/ 59 h 59"/>
                    <a:gd name="T6" fmla="*/ 16 w 54"/>
                    <a:gd name="T7" fmla="*/ 52 h 59"/>
                    <a:gd name="T8" fmla="*/ 54 w 54"/>
                    <a:gd name="T9" fmla="*/ 1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9">
                      <a:moveTo>
                        <a:pt x="25" y="0"/>
                      </a:moveTo>
                      <a:cubicBezTo>
                        <a:pt x="25" y="0"/>
                        <a:pt x="36" y="24"/>
                        <a:pt x="18" y="39"/>
                      </a:cubicBezTo>
                      <a:cubicBezTo>
                        <a:pt x="0" y="55"/>
                        <a:pt x="7" y="59"/>
                        <a:pt x="13" y="59"/>
                      </a:cubicBezTo>
                      <a:cubicBezTo>
                        <a:pt x="19" y="59"/>
                        <a:pt x="16" y="52"/>
                        <a:pt x="16" y="52"/>
                      </a:cubicBezTo>
                      <a:cubicBezTo>
                        <a:pt x="16" y="52"/>
                        <a:pt x="53" y="43"/>
                        <a:pt x="54" y="15"/>
                      </a:cubicBezTo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Oval 360"/>
                <p:cNvSpPr>
                  <a:spLocks noChangeArrowheads="1"/>
                </p:cNvSpPr>
                <p:nvPr/>
              </p:nvSpPr>
              <p:spPr bwMode="auto">
                <a:xfrm>
                  <a:off x="3840163" y="2197100"/>
                  <a:ext cx="138113" cy="142875"/>
                </a:xfrm>
                <a:prstGeom prst="ellipse">
                  <a:avLst/>
                </a:pr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Oval 361"/>
                <p:cNvSpPr>
                  <a:spLocks noChangeArrowheads="1"/>
                </p:cNvSpPr>
                <p:nvPr/>
              </p:nvSpPr>
              <p:spPr bwMode="auto">
                <a:xfrm>
                  <a:off x="3768725" y="2279650"/>
                  <a:ext cx="153988" cy="153987"/>
                </a:xfrm>
                <a:prstGeom prst="ellipse">
                  <a:avLst/>
                </a:pr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Oval 367"/>
                <p:cNvSpPr>
                  <a:spLocks noChangeArrowheads="1"/>
                </p:cNvSpPr>
                <p:nvPr/>
              </p:nvSpPr>
              <p:spPr bwMode="auto">
                <a:xfrm>
                  <a:off x="3524250" y="1993900"/>
                  <a:ext cx="950913" cy="955675"/>
                </a:xfrm>
                <a:prstGeom prst="ellipse">
                  <a:avLst/>
                </a:prstGeom>
                <a:noFill/>
                <a:ln w="30163" cap="flat">
                  <a:solidFill>
                    <a:srgbClr val="CB1522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14" name="任意多边形 413"/>
              <p:cNvSpPr/>
              <p:nvPr/>
            </p:nvSpPr>
            <p:spPr>
              <a:xfrm>
                <a:off x="1381684" y="1640200"/>
                <a:ext cx="715132" cy="1099934"/>
              </a:xfrm>
              <a:custGeom>
                <a:avLst/>
                <a:gdLst/>
                <a:ahLst/>
                <a:cxnLst/>
                <a:rect l="l" t="t" r="r" b="b"/>
                <a:pathLst>
                  <a:path w="609600" h="937617">
                    <a:moveTo>
                      <a:pt x="313729" y="0"/>
                    </a:moveTo>
                    <a:cubicBezTo>
                      <a:pt x="404614" y="0"/>
                      <a:pt x="476647" y="23118"/>
                      <a:pt x="529828" y="69354"/>
                    </a:cubicBezTo>
                    <a:cubicBezTo>
                      <a:pt x="583009" y="115590"/>
                      <a:pt x="609600" y="179586"/>
                      <a:pt x="609600" y="261342"/>
                    </a:cubicBezTo>
                    <a:cubicBezTo>
                      <a:pt x="609600" y="369292"/>
                      <a:pt x="544115" y="482402"/>
                      <a:pt x="413146" y="600670"/>
                    </a:cubicBezTo>
                    <a:lnTo>
                      <a:pt x="220861" y="773906"/>
                    </a:lnTo>
                    <a:lnTo>
                      <a:pt x="220861" y="777478"/>
                    </a:lnTo>
                    <a:lnTo>
                      <a:pt x="601265" y="777478"/>
                    </a:lnTo>
                    <a:lnTo>
                      <a:pt x="601265" y="937617"/>
                    </a:lnTo>
                    <a:lnTo>
                      <a:pt x="0" y="937617"/>
                    </a:lnTo>
                    <a:lnTo>
                      <a:pt x="0" y="786408"/>
                    </a:lnTo>
                    <a:lnTo>
                      <a:pt x="264914" y="532209"/>
                    </a:lnTo>
                    <a:cubicBezTo>
                      <a:pt x="320476" y="479028"/>
                      <a:pt x="359370" y="434380"/>
                      <a:pt x="381595" y="398264"/>
                    </a:cubicBezTo>
                    <a:cubicBezTo>
                      <a:pt x="403820" y="362148"/>
                      <a:pt x="414932" y="324644"/>
                      <a:pt x="414932" y="285750"/>
                    </a:cubicBezTo>
                    <a:cubicBezTo>
                      <a:pt x="414932" y="198041"/>
                      <a:pt x="367903" y="154186"/>
                      <a:pt x="273843" y="154186"/>
                    </a:cubicBezTo>
                    <a:cubicBezTo>
                      <a:pt x="194865" y="154186"/>
                      <a:pt x="118467" y="185936"/>
                      <a:pt x="44648" y="249436"/>
                    </a:cubicBezTo>
                    <a:lnTo>
                      <a:pt x="44648" y="78581"/>
                    </a:lnTo>
                    <a:cubicBezTo>
                      <a:pt x="123626" y="26194"/>
                      <a:pt x="213320" y="0"/>
                      <a:pt x="313729" y="0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solidFill>
                  <a:srgbClr val="B7175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431" name="TextBox 1"/>
          <p:cNvSpPr txBox="1"/>
          <p:nvPr/>
        </p:nvSpPr>
        <p:spPr>
          <a:xfrm>
            <a:off x="757661" y="2962209"/>
            <a:ext cx="7133015" cy="1015634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年终总结</a:t>
            </a:r>
            <a:r>
              <a:rPr lang="en-US" altLang="zh-CN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000" b="1" dirty="0">
              <a:solidFill>
                <a:srgbClr val="CB1522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433" name="圆角矩形 2"/>
          <p:cNvSpPr/>
          <p:nvPr/>
        </p:nvSpPr>
        <p:spPr>
          <a:xfrm>
            <a:off x="2834995" y="4450537"/>
            <a:ext cx="1309679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434" name="圆角矩形 2"/>
          <p:cNvSpPr/>
          <p:nvPr/>
        </p:nvSpPr>
        <p:spPr>
          <a:xfrm>
            <a:off x="2413791" y="4450537"/>
            <a:ext cx="370821" cy="370768"/>
          </a:xfrm>
          <a:prstGeom prst="rect">
            <a:avLst/>
          </a:prstGeom>
          <a:solidFill>
            <a:srgbClr val="CB1522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5" name="student-graduation-cap-shape_52041"/>
          <p:cNvSpPr>
            <a:spLocks noChangeAspect="1"/>
          </p:cNvSpPr>
          <p:nvPr/>
        </p:nvSpPr>
        <p:spPr bwMode="auto">
          <a:xfrm>
            <a:off x="2518646" y="4537042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6" name="圆角矩形 2"/>
          <p:cNvSpPr/>
          <p:nvPr/>
        </p:nvSpPr>
        <p:spPr>
          <a:xfrm>
            <a:off x="4441942" y="4468289"/>
            <a:ext cx="370834" cy="370958"/>
          </a:xfrm>
          <a:prstGeom prst="rect">
            <a:avLst/>
          </a:prstGeom>
          <a:solidFill>
            <a:srgbClr val="CB1522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7" name="student-graduation-cap-shape_52041"/>
          <p:cNvSpPr>
            <a:spLocks noChangeAspect="1"/>
          </p:cNvSpPr>
          <p:nvPr/>
        </p:nvSpPr>
        <p:spPr bwMode="auto">
          <a:xfrm>
            <a:off x="4535550" y="4561830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8" name="圆角矩形 2"/>
          <p:cNvSpPr/>
          <p:nvPr/>
        </p:nvSpPr>
        <p:spPr>
          <a:xfrm>
            <a:off x="4868284" y="4473673"/>
            <a:ext cx="1511355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  <p:sp>
        <p:nvSpPr>
          <p:cNvPr id="439" name="矩形 438"/>
          <p:cNvSpPr/>
          <p:nvPr/>
        </p:nvSpPr>
        <p:spPr>
          <a:xfrm>
            <a:off x="939464" y="3905904"/>
            <a:ext cx="712467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LOREM    IPSUM  DOLOR SIT AMET,   CONSECTETUR  ADIPISICING   </a:t>
            </a:r>
            <a:r>
              <a:rPr lang="en-US" altLang="zh-CN" sz="1200" dirty="0">
                <a:solidFill>
                  <a:srgbClr val="CB1522"/>
                </a:solidFill>
                <a:latin typeface="+mj-ea"/>
                <a:cs typeface="+mn-ea"/>
                <a:sym typeface="+mn-lt"/>
              </a:rPr>
              <a:t>LOREM IPSUM DOLOR </a:t>
            </a:r>
            <a:endParaRPr lang="zh-CN" altLang="en-US" sz="1200" dirty="0">
              <a:solidFill>
                <a:srgbClr val="CB1522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044174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8598"/>
            <a:ext cx="12207327" cy="6849402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10466652" y="8598"/>
            <a:ext cx="1462088" cy="4129087"/>
            <a:chOff x="9848850" y="11113"/>
            <a:chExt cx="1462088" cy="4129087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9848850" y="2230438"/>
              <a:ext cx="1462088" cy="1327150"/>
            </a:xfrm>
            <a:custGeom>
              <a:avLst/>
              <a:gdLst>
                <a:gd name="T0" fmla="*/ 265 w 387"/>
                <a:gd name="T1" fmla="*/ 353 h 353"/>
                <a:gd name="T2" fmla="*/ 387 w 387"/>
                <a:gd name="T3" fmla="*/ 176 h 353"/>
                <a:gd name="T4" fmla="*/ 268 w 387"/>
                <a:gd name="T5" fmla="*/ 0 h 353"/>
                <a:gd name="T6" fmla="*/ 119 w 387"/>
                <a:gd name="T7" fmla="*/ 0 h 353"/>
                <a:gd name="T8" fmla="*/ 0 w 387"/>
                <a:gd name="T9" fmla="*/ 176 h 353"/>
                <a:gd name="T10" fmla="*/ 122 w 387"/>
                <a:gd name="T11" fmla="*/ 353 h 353"/>
                <a:gd name="T12" fmla="*/ 265 w 387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353">
                  <a:moveTo>
                    <a:pt x="265" y="353"/>
                  </a:moveTo>
                  <a:cubicBezTo>
                    <a:pt x="265" y="353"/>
                    <a:pt x="387" y="316"/>
                    <a:pt x="387" y="176"/>
                  </a:cubicBezTo>
                  <a:cubicBezTo>
                    <a:pt x="387" y="58"/>
                    <a:pt x="268" y="0"/>
                    <a:pt x="26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0" y="58"/>
                    <a:pt x="0" y="176"/>
                  </a:cubicBezTo>
                  <a:cubicBezTo>
                    <a:pt x="0" y="316"/>
                    <a:pt x="122" y="353"/>
                    <a:pt x="122" y="353"/>
                  </a:cubicBezTo>
                  <a:lnTo>
                    <a:pt x="265" y="353"/>
                  </a:lnTo>
                  <a:close/>
                </a:path>
              </a:pathLst>
            </a:custGeom>
            <a:solidFill>
              <a:srgbClr val="2B4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0072688" y="2230438"/>
              <a:ext cx="1012825" cy="1327150"/>
            </a:xfrm>
            <a:custGeom>
              <a:avLst/>
              <a:gdLst>
                <a:gd name="T0" fmla="*/ 192 w 268"/>
                <a:gd name="T1" fmla="*/ 353 h 353"/>
                <a:gd name="T2" fmla="*/ 268 w 268"/>
                <a:gd name="T3" fmla="*/ 176 h 353"/>
                <a:gd name="T4" fmla="*/ 190 w 268"/>
                <a:gd name="T5" fmla="*/ 0 h 353"/>
                <a:gd name="T6" fmla="*/ 81 w 268"/>
                <a:gd name="T7" fmla="*/ 0 h 353"/>
                <a:gd name="T8" fmla="*/ 0 w 268"/>
                <a:gd name="T9" fmla="*/ 176 h 353"/>
                <a:gd name="T10" fmla="*/ 76 w 268"/>
                <a:gd name="T11" fmla="*/ 353 h 353"/>
                <a:gd name="T12" fmla="*/ 192 w 268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" h="353">
                  <a:moveTo>
                    <a:pt x="192" y="353"/>
                  </a:moveTo>
                  <a:cubicBezTo>
                    <a:pt x="192" y="353"/>
                    <a:pt x="268" y="316"/>
                    <a:pt x="268" y="176"/>
                  </a:cubicBezTo>
                  <a:cubicBezTo>
                    <a:pt x="268" y="58"/>
                    <a:pt x="190" y="0"/>
                    <a:pt x="19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0" y="58"/>
                    <a:pt x="0" y="176"/>
                  </a:cubicBezTo>
                  <a:cubicBezTo>
                    <a:pt x="0" y="316"/>
                    <a:pt x="76" y="353"/>
                    <a:pt x="76" y="353"/>
                  </a:cubicBezTo>
                  <a:lnTo>
                    <a:pt x="192" y="353"/>
                  </a:lnTo>
                  <a:close/>
                </a:path>
              </a:pathLst>
            </a:custGeom>
            <a:solidFill>
              <a:srgbClr val="254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310813" y="2230438"/>
              <a:ext cx="528638" cy="1327150"/>
            </a:xfrm>
            <a:custGeom>
              <a:avLst/>
              <a:gdLst>
                <a:gd name="T0" fmla="*/ 140 w 140"/>
                <a:gd name="T1" fmla="*/ 176 h 353"/>
                <a:gd name="T2" fmla="*/ 102 w 140"/>
                <a:gd name="T3" fmla="*/ 353 h 353"/>
                <a:gd name="T4" fmla="*/ 44 w 140"/>
                <a:gd name="T5" fmla="*/ 353 h 353"/>
                <a:gd name="T6" fmla="*/ 0 w 140"/>
                <a:gd name="T7" fmla="*/ 176 h 353"/>
                <a:gd name="T8" fmla="*/ 46 w 140"/>
                <a:gd name="T9" fmla="*/ 0 h 353"/>
                <a:gd name="T10" fmla="*/ 98 w 140"/>
                <a:gd name="T11" fmla="*/ 0 h 353"/>
                <a:gd name="T12" fmla="*/ 140 w 140"/>
                <a:gd name="T13" fmla="*/ 17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53">
                  <a:moveTo>
                    <a:pt x="140" y="176"/>
                  </a:moveTo>
                  <a:cubicBezTo>
                    <a:pt x="140" y="316"/>
                    <a:pt x="102" y="353"/>
                    <a:pt x="102" y="353"/>
                  </a:cubicBezTo>
                  <a:cubicBezTo>
                    <a:pt x="44" y="353"/>
                    <a:pt x="44" y="353"/>
                    <a:pt x="44" y="353"/>
                  </a:cubicBezTo>
                  <a:cubicBezTo>
                    <a:pt x="44" y="353"/>
                    <a:pt x="0" y="316"/>
                    <a:pt x="0" y="176"/>
                  </a:cubicBezTo>
                  <a:cubicBezTo>
                    <a:pt x="0" y="58"/>
                    <a:pt x="46" y="0"/>
                    <a:pt x="4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40" y="58"/>
                    <a:pt x="140" y="176"/>
                  </a:cubicBezTo>
                  <a:close/>
                </a:path>
              </a:pathLst>
            </a:custGeom>
            <a:solidFill>
              <a:srgbClr val="2B4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10541000" y="11113"/>
              <a:ext cx="44450" cy="2136775"/>
            </a:xfrm>
            <a:prstGeom prst="rect">
              <a:avLst/>
            </a:prstGeom>
            <a:solidFill>
              <a:srgbClr val="EE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45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47313" y="2108200"/>
              <a:ext cx="635000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0220325" y="3636963"/>
              <a:ext cx="123825" cy="217487"/>
            </a:xfrm>
            <a:custGeom>
              <a:avLst/>
              <a:gdLst>
                <a:gd name="T0" fmla="*/ 0 w 33"/>
                <a:gd name="T1" fmla="*/ 58 h 58"/>
                <a:gd name="T2" fmla="*/ 33 w 33"/>
                <a:gd name="T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0" y="58"/>
                  </a:moveTo>
                  <a:cubicBezTo>
                    <a:pt x="0" y="58"/>
                    <a:pt x="28" y="39"/>
                    <a:pt x="33" y="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10763250" y="3617913"/>
              <a:ext cx="125413" cy="217487"/>
            </a:xfrm>
            <a:custGeom>
              <a:avLst/>
              <a:gdLst>
                <a:gd name="T0" fmla="*/ 33 w 33"/>
                <a:gd name="T1" fmla="*/ 58 h 58"/>
                <a:gd name="T2" fmla="*/ 0 w 33"/>
                <a:gd name="T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3" y="58"/>
                  </a:moveTo>
                  <a:cubicBezTo>
                    <a:pt x="33" y="58"/>
                    <a:pt x="6" y="40"/>
                    <a:pt x="0" y="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0344150" y="3598863"/>
              <a:ext cx="147638" cy="538162"/>
            </a:xfrm>
            <a:custGeom>
              <a:avLst/>
              <a:gdLst>
                <a:gd name="T0" fmla="*/ 35 w 39"/>
                <a:gd name="T1" fmla="*/ 0 h 143"/>
                <a:gd name="T2" fmla="*/ 0 w 39"/>
                <a:gd name="T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" h="143">
                  <a:moveTo>
                    <a:pt x="35" y="0"/>
                  </a:moveTo>
                  <a:cubicBezTo>
                    <a:pt x="35" y="0"/>
                    <a:pt x="39" y="112"/>
                    <a:pt x="0" y="143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0604500" y="3598863"/>
              <a:ext cx="144463" cy="541337"/>
            </a:xfrm>
            <a:custGeom>
              <a:avLst/>
              <a:gdLst>
                <a:gd name="T0" fmla="*/ 7 w 38"/>
                <a:gd name="T1" fmla="*/ 0 h 144"/>
                <a:gd name="T2" fmla="*/ 38 w 38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144">
                  <a:moveTo>
                    <a:pt x="7" y="0"/>
                  </a:moveTo>
                  <a:cubicBezTo>
                    <a:pt x="7" y="0"/>
                    <a:pt x="0" y="112"/>
                    <a:pt x="38" y="144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50" name="Picture 1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47313" y="3527425"/>
              <a:ext cx="635000" cy="134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6" name="组合 25"/>
          <p:cNvGrpSpPr/>
          <p:nvPr/>
        </p:nvGrpSpPr>
        <p:grpSpPr>
          <a:xfrm>
            <a:off x="26722" y="13490"/>
            <a:ext cx="1431925" cy="6496049"/>
            <a:chOff x="547688" y="11113"/>
            <a:chExt cx="1431925" cy="6496049"/>
          </a:xfrm>
        </p:grpSpPr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47688" y="4640263"/>
              <a:ext cx="1431925" cy="1296987"/>
            </a:xfrm>
            <a:custGeom>
              <a:avLst/>
              <a:gdLst>
                <a:gd name="T0" fmla="*/ 259 w 379"/>
                <a:gd name="T1" fmla="*/ 345 h 345"/>
                <a:gd name="T2" fmla="*/ 379 w 379"/>
                <a:gd name="T3" fmla="*/ 173 h 345"/>
                <a:gd name="T4" fmla="*/ 263 w 379"/>
                <a:gd name="T5" fmla="*/ 0 h 345"/>
                <a:gd name="T6" fmla="*/ 117 w 379"/>
                <a:gd name="T7" fmla="*/ 0 h 345"/>
                <a:gd name="T8" fmla="*/ 0 w 379"/>
                <a:gd name="T9" fmla="*/ 173 h 345"/>
                <a:gd name="T10" fmla="*/ 120 w 379"/>
                <a:gd name="T11" fmla="*/ 345 h 345"/>
                <a:gd name="T12" fmla="*/ 259 w 379"/>
                <a:gd name="T13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345">
                  <a:moveTo>
                    <a:pt x="259" y="345"/>
                  </a:moveTo>
                  <a:cubicBezTo>
                    <a:pt x="259" y="345"/>
                    <a:pt x="379" y="309"/>
                    <a:pt x="379" y="173"/>
                  </a:cubicBezTo>
                  <a:cubicBezTo>
                    <a:pt x="379" y="57"/>
                    <a:pt x="263" y="0"/>
                    <a:pt x="263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0" y="57"/>
                    <a:pt x="0" y="173"/>
                  </a:cubicBezTo>
                  <a:cubicBezTo>
                    <a:pt x="0" y="309"/>
                    <a:pt x="120" y="345"/>
                    <a:pt x="120" y="345"/>
                  </a:cubicBezTo>
                  <a:cubicBezTo>
                    <a:pt x="259" y="345"/>
                    <a:pt x="259" y="345"/>
                    <a:pt x="259" y="345"/>
                  </a:cubicBezTo>
                </a:path>
              </a:pathLst>
            </a:custGeom>
            <a:solidFill>
              <a:srgbClr val="2B4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771526" y="4640263"/>
              <a:ext cx="985838" cy="1296987"/>
            </a:xfrm>
            <a:custGeom>
              <a:avLst/>
              <a:gdLst>
                <a:gd name="T0" fmla="*/ 187 w 261"/>
                <a:gd name="T1" fmla="*/ 345 h 345"/>
                <a:gd name="T2" fmla="*/ 261 w 261"/>
                <a:gd name="T3" fmla="*/ 173 h 345"/>
                <a:gd name="T4" fmla="*/ 185 w 261"/>
                <a:gd name="T5" fmla="*/ 0 h 345"/>
                <a:gd name="T6" fmla="*/ 78 w 261"/>
                <a:gd name="T7" fmla="*/ 0 h 345"/>
                <a:gd name="T8" fmla="*/ 0 w 261"/>
                <a:gd name="T9" fmla="*/ 173 h 345"/>
                <a:gd name="T10" fmla="*/ 74 w 261"/>
                <a:gd name="T11" fmla="*/ 345 h 345"/>
                <a:gd name="T12" fmla="*/ 187 w 261"/>
                <a:gd name="T13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1" h="345">
                  <a:moveTo>
                    <a:pt x="187" y="345"/>
                  </a:moveTo>
                  <a:cubicBezTo>
                    <a:pt x="187" y="345"/>
                    <a:pt x="261" y="309"/>
                    <a:pt x="261" y="173"/>
                  </a:cubicBezTo>
                  <a:cubicBezTo>
                    <a:pt x="261" y="57"/>
                    <a:pt x="185" y="0"/>
                    <a:pt x="18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0" y="57"/>
                    <a:pt x="0" y="173"/>
                  </a:cubicBezTo>
                  <a:cubicBezTo>
                    <a:pt x="0" y="309"/>
                    <a:pt x="74" y="345"/>
                    <a:pt x="74" y="345"/>
                  </a:cubicBezTo>
                  <a:cubicBezTo>
                    <a:pt x="187" y="345"/>
                    <a:pt x="187" y="345"/>
                    <a:pt x="187" y="345"/>
                  </a:cubicBezTo>
                </a:path>
              </a:pathLst>
            </a:custGeom>
            <a:solidFill>
              <a:srgbClr val="254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01713" y="4640263"/>
              <a:ext cx="517525" cy="1296987"/>
            </a:xfrm>
            <a:custGeom>
              <a:avLst/>
              <a:gdLst>
                <a:gd name="T0" fmla="*/ 137 w 137"/>
                <a:gd name="T1" fmla="*/ 173 h 345"/>
                <a:gd name="T2" fmla="*/ 99 w 137"/>
                <a:gd name="T3" fmla="*/ 345 h 345"/>
                <a:gd name="T4" fmla="*/ 43 w 137"/>
                <a:gd name="T5" fmla="*/ 345 h 345"/>
                <a:gd name="T6" fmla="*/ 0 w 137"/>
                <a:gd name="T7" fmla="*/ 173 h 345"/>
                <a:gd name="T8" fmla="*/ 44 w 137"/>
                <a:gd name="T9" fmla="*/ 0 h 345"/>
                <a:gd name="T10" fmla="*/ 96 w 137"/>
                <a:gd name="T11" fmla="*/ 0 h 345"/>
                <a:gd name="T12" fmla="*/ 137 w 137"/>
                <a:gd name="T13" fmla="*/ 17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345">
                  <a:moveTo>
                    <a:pt x="137" y="173"/>
                  </a:moveTo>
                  <a:cubicBezTo>
                    <a:pt x="137" y="309"/>
                    <a:pt x="99" y="345"/>
                    <a:pt x="99" y="345"/>
                  </a:cubicBezTo>
                  <a:cubicBezTo>
                    <a:pt x="43" y="345"/>
                    <a:pt x="43" y="345"/>
                    <a:pt x="43" y="345"/>
                  </a:cubicBezTo>
                  <a:cubicBezTo>
                    <a:pt x="43" y="345"/>
                    <a:pt x="0" y="309"/>
                    <a:pt x="0" y="173"/>
                  </a:cubicBezTo>
                  <a:cubicBezTo>
                    <a:pt x="0" y="57"/>
                    <a:pt x="44" y="0"/>
                    <a:pt x="4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137" y="57"/>
                    <a:pt x="137" y="173"/>
                  </a:cubicBezTo>
                </a:path>
              </a:pathLst>
            </a:custGeom>
            <a:solidFill>
              <a:srgbClr val="2B4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57" name="Picture 2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5713" y="4632325"/>
              <a:ext cx="276225" cy="1319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Rectangle 22"/>
            <p:cNvSpPr>
              <a:spLocks noChangeArrowheads="1"/>
            </p:cNvSpPr>
            <p:nvPr/>
          </p:nvSpPr>
          <p:spPr bwMode="auto">
            <a:xfrm>
              <a:off x="1228726" y="11113"/>
              <a:ext cx="41275" cy="4551362"/>
            </a:xfrm>
            <a:prstGeom prst="rect">
              <a:avLst/>
            </a:prstGeom>
            <a:solidFill>
              <a:srgbClr val="EE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59" name="Picture 2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8213" y="4532313"/>
              <a:ext cx="623888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911226" y="6015038"/>
              <a:ext cx="123825" cy="214312"/>
            </a:xfrm>
            <a:custGeom>
              <a:avLst/>
              <a:gdLst>
                <a:gd name="T0" fmla="*/ 0 w 33"/>
                <a:gd name="T1" fmla="*/ 57 h 57"/>
                <a:gd name="T2" fmla="*/ 33 w 33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7">
                  <a:moveTo>
                    <a:pt x="0" y="57"/>
                  </a:moveTo>
                  <a:cubicBezTo>
                    <a:pt x="0" y="57"/>
                    <a:pt x="27" y="39"/>
                    <a:pt x="33" y="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1447801" y="5997575"/>
              <a:ext cx="120650" cy="214312"/>
            </a:xfrm>
            <a:custGeom>
              <a:avLst/>
              <a:gdLst>
                <a:gd name="T0" fmla="*/ 32 w 32"/>
                <a:gd name="T1" fmla="*/ 57 h 57"/>
                <a:gd name="T2" fmla="*/ 0 w 32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7">
                  <a:moveTo>
                    <a:pt x="32" y="57"/>
                  </a:moveTo>
                  <a:cubicBezTo>
                    <a:pt x="32" y="57"/>
                    <a:pt x="5" y="39"/>
                    <a:pt x="0" y="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1035051" y="5978525"/>
              <a:ext cx="144463" cy="525462"/>
            </a:xfrm>
            <a:custGeom>
              <a:avLst/>
              <a:gdLst>
                <a:gd name="T0" fmla="*/ 34 w 38"/>
                <a:gd name="T1" fmla="*/ 0 h 140"/>
                <a:gd name="T2" fmla="*/ 0 w 38"/>
                <a:gd name="T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140">
                  <a:moveTo>
                    <a:pt x="34" y="0"/>
                  </a:moveTo>
                  <a:cubicBezTo>
                    <a:pt x="34" y="0"/>
                    <a:pt x="38" y="110"/>
                    <a:pt x="0" y="14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1289051" y="5978525"/>
              <a:ext cx="139700" cy="528637"/>
            </a:xfrm>
            <a:custGeom>
              <a:avLst/>
              <a:gdLst>
                <a:gd name="T0" fmla="*/ 7 w 37"/>
                <a:gd name="T1" fmla="*/ 0 h 141"/>
                <a:gd name="T2" fmla="*/ 37 w 37"/>
                <a:gd name="T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41">
                  <a:moveTo>
                    <a:pt x="7" y="0"/>
                  </a:moveTo>
                  <a:cubicBezTo>
                    <a:pt x="7" y="0"/>
                    <a:pt x="0" y="110"/>
                    <a:pt x="37" y="141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64" name="Picture 2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8213" y="5907088"/>
              <a:ext cx="623888" cy="134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AutoShape 30"/>
          <p:cNvSpPr>
            <a:spLocks noChangeAspect="1" noChangeArrowheads="1" noTextEdit="1"/>
          </p:cNvSpPr>
          <p:nvPr/>
        </p:nvSpPr>
        <p:spPr bwMode="auto">
          <a:xfrm>
            <a:off x="3320970" y="328837"/>
            <a:ext cx="6266836" cy="62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0" name="Oval 32"/>
          <p:cNvSpPr>
            <a:spLocks noChangeArrowheads="1"/>
          </p:cNvSpPr>
          <p:nvPr/>
        </p:nvSpPr>
        <p:spPr bwMode="auto">
          <a:xfrm>
            <a:off x="3415736" y="400789"/>
            <a:ext cx="6163295" cy="6161541"/>
          </a:xfrm>
          <a:prstGeom prst="ellipse">
            <a:avLst/>
          </a:prstGeom>
          <a:solidFill>
            <a:srgbClr val="B504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1" name="Freeform 33"/>
          <p:cNvSpPr>
            <a:spLocks/>
          </p:cNvSpPr>
          <p:nvPr/>
        </p:nvSpPr>
        <p:spPr bwMode="auto">
          <a:xfrm>
            <a:off x="3763211" y="4881111"/>
            <a:ext cx="4812003" cy="1582942"/>
          </a:xfrm>
          <a:custGeom>
            <a:avLst/>
            <a:gdLst>
              <a:gd name="T0" fmla="*/ 1064 w 1064"/>
              <a:gd name="T1" fmla="*/ 197 h 350"/>
              <a:gd name="T2" fmla="*/ 898 w 1064"/>
              <a:gd name="T3" fmla="*/ 310 h 350"/>
              <a:gd name="T4" fmla="*/ 564 w 1064"/>
              <a:gd name="T5" fmla="*/ 348 h 350"/>
              <a:gd name="T6" fmla="*/ 247 w 1064"/>
              <a:gd name="T7" fmla="*/ 287 h 350"/>
              <a:gd name="T8" fmla="*/ 40 w 1064"/>
              <a:gd name="T9" fmla="*/ 103 h 350"/>
              <a:gd name="T10" fmla="*/ 15 w 1064"/>
              <a:gd name="T11" fmla="*/ 67 h 350"/>
              <a:gd name="T12" fmla="*/ 0 w 1064"/>
              <a:gd name="T13" fmla="*/ 44 h 350"/>
              <a:gd name="T14" fmla="*/ 38 w 1064"/>
              <a:gd name="T15" fmla="*/ 38 h 350"/>
              <a:gd name="T16" fmla="*/ 492 w 1064"/>
              <a:gd name="T17" fmla="*/ 30 h 350"/>
              <a:gd name="T18" fmla="*/ 1019 w 1064"/>
              <a:gd name="T19" fmla="*/ 188 h 350"/>
              <a:gd name="T20" fmla="*/ 1064 w 1064"/>
              <a:gd name="T21" fmla="*/ 197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4" h="350">
                <a:moveTo>
                  <a:pt x="1064" y="197"/>
                </a:moveTo>
                <a:cubicBezTo>
                  <a:pt x="1015" y="242"/>
                  <a:pt x="959" y="280"/>
                  <a:pt x="898" y="310"/>
                </a:cubicBezTo>
                <a:cubicBezTo>
                  <a:pt x="803" y="331"/>
                  <a:pt x="689" y="347"/>
                  <a:pt x="564" y="348"/>
                </a:cubicBezTo>
                <a:cubicBezTo>
                  <a:pt x="448" y="350"/>
                  <a:pt x="340" y="324"/>
                  <a:pt x="247" y="287"/>
                </a:cubicBezTo>
                <a:cubicBezTo>
                  <a:pt x="166" y="240"/>
                  <a:pt x="95" y="177"/>
                  <a:pt x="40" y="103"/>
                </a:cubicBezTo>
                <a:cubicBezTo>
                  <a:pt x="31" y="91"/>
                  <a:pt x="23" y="79"/>
                  <a:pt x="15" y="67"/>
                </a:cubicBezTo>
                <a:cubicBezTo>
                  <a:pt x="10" y="60"/>
                  <a:pt x="5" y="52"/>
                  <a:pt x="0" y="44"/>
                </a:cubicBezTo>
                <a:cubicBezTo>
                  <a:pt x="12" y="42"/>
                  <a:pt x="25" y="40"/>
                  <a:pt x="38" y="38"/>
                </a:cubicBezTo>
                <a:cubicBezTo>
                  <a:pt x="159" y="18"/>
                  <a:pt x="337" y="0"/>
                  <a:pt x="492" y="30"/>
                </a:cubicBezTo>
                <a:cubicBezTo>
                  <a:pt x="687" y="67"/>
                  <a:pt x="844" y="152"/>
                  <a:pt x="1019" y="188"/>
                </a:cubicBezTo>
                <a:cubicBezTo>
                  <a:pt x="1034" y="191"/>
                  <a:pt x="1049" y="194"/>
                  <a:pt x="1064" y="197"/>
                </a:cubicBezTo>
                <a:close/>
              </a:path>
            </a:pathLst>
          </a:custGeom>
          <a:solidFill>
            <a:srgbClr val="A101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6" name="Freeform 38"/>
          <p:cNvSpPr>
            <a:spLocks/>
          </p:cNvSpPr>
          <p:nvPr/>
        </p:nvSpPr>
        <p:spPr bwMode="auto">
          <a:xfrm>
            <a:off x="5830512" y="4519597"/>
            <a:ext cx="3571272" cy="2083096"/>
          </a:xfrm>
          <a:custGeom>
            <a:avLst/>
            <a:gdLst>
              <a:gd name="T0" fmla="*/ 790 w 790"/>
              <a:gd name="T1" fmla="*/ 0 h 461"/>
              <a:gd name="T2" fmla="*/ 780 w 790"/>
              <a:gd name="T3" fmla="*/ 25 h 461"/>
              <a:gd name="T4" fmla="*/ 772 w 790"/>
              <a:gd name="T5" fmla="*/ 46 h 461"/>
              <a:gd name="T6" fmla="*/ 753 w 790"/>
              <a:gd name="T7" fmla="*/ 86 h 461"/>
              <a:gd name="T8" fmla="*/ 741 w 790"/>
              <a:gd name="T9" fmla="*/ 107 h 461"/>
              <a:gd name="T10" fmla="*/ 708 w 790"/>
              <a:gd name="T11" fmla="*/ 160 h 461"/>
              <a:gd name="T12" fmla="*/ 691 w 790"/>
              <a:gd name="T13" fmla="*/ 183 h 461"/>
              <a:gd name="T14" fmla="*/ 649 w 790"/>
              <a:gd name="T15" fmla="*/ 234 h 461"/>
              <a:gd name="T16" fmla="*/ 620 w 790"/>
              <a:gd name="T17" fmla="*/ 265 h 461"/>
              <a:gd name="T18" fmla="*/ 330 w 790"/>
              <a:gd name="T19" fmla="*/ 433 h 461"/>
              <a:gd name="T20" fmla="*/ 294 w 790"/>
              <a:gd name="T21" fmla="*/ 442 h 461"/>
              <a:gd name="T22" fmla="*/ 207 w 790"/>
              <a:gd name="T23" fmla="*/ 457 h 461"/>
              <a:gd name="T24" fmla="*/ 207 w 790"/>
              <a:gd name="T25" fmla="*/ 457 h 461"/>
              <a:gd name="T26" fmla="*/ 180 w 790"/>
              <a:gd name="T27" fmla="*/ 459 h 461"/>
              <a:gd name="T28" fmla="*/ 138 w 790"/>
              <a:gd name="T29" fmla="*/ 461 h 461"/>
              <a:gd name="T30" fmla="*/ 137 w 790"/>
              <a:gd name="T31" fmla="*/ 461 h 461"/>
              <a:gd name="T32" fmla="*/ 115 w 790"/>
              <a:gd name="T33" fmla="*/ 460 h 461"/>
              <a:gd name="T34" fmla="*/ 63 w 790"/>
              <a:gd name="T35" fmla="*/ 457 h 461"/>
              <a:gd name="T36" fmla="*/ 42 w 790"/>
              <a:gd name="T37" fmla="*/ 454 h 461"/>
              <a:gd name="T38" fmla="*/ 0 w 790"/>
              <a:gd name="T39" fmla="*/ 447 h 461"/>
              <a:gd name="T40" fmla="*/ 23 w 790"/>
              <a:gd name="T41" fmla="*/ 414 h 461"/>
              <a:gd name="T42" fmla="*/ 381 w 790"/>
              <a:gd name="T43" fmla="*/ 94 h 461"/>
              <a:gd name="T44" fmla="*/ 748 w 790"/>
              <a:gd name="T45" fmla="*/ 9 h 461"/>
              <a:gd name="T46" fmla="*/ 790 w 790"/>
              <a:gd name="T47" fmla="*/ 0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90" h="461">
                <a:moveTo>
                  <a:pt x="790" y="0"/>
                </a:moveTo>
                <a:cubicBezTo>
                  <a:pt x="787" y="9"/>
                  <a:pt x="784" y="17"/>
                  <a:pt x="780" y="25"/>
                </a:cubicBezTo>
                <a:cubicBezTo>
                  <a:pt x="778" y="32"/>
                  <a:pt x="775" y="39"/>
                  <a:pt x="772" y="46"/>
                </a:cubicBezTo>
                <a:cubicBezTo>
                  <a:pt x="766" y="60"/>
                  <a:pt x="759" y="73"/>
                  <a:pt x="753" y="86"/>
                </a:cubicBezTo>
                <a:cubicBezTo>
                  <a:pt x="749" y="93"/>
                  <a:pt x="745" y="100"/>
                  <a:pt x="741" y="107"/>
                </a:cubicBezTo>
                <a:cubicBezTo>
                  <a:pt x="731" y="125"/>
                  <a:pt x="720" y="143"/>
                  <a:pt x="708" y="160"/>
                </a:cubicBezTo>
                <a:cubicBezTo>
                  <a:pt x="702" y="168"/>
                  <a:pt x="697" y="176"/>
                  <a:pt x="691" y="183"/>
                </a:cubicBezTo>
                <a:cubicBezTo>
                  <a:pt x="678" y="201"/>
                  <a:pt x="664" y="218"/>
                  <a:pt x="649" y="234"/>
                </a:cubicBezTo>
                <a:cubicBezTo>
                  <a:pt x="639" y="245"/>
                  <a:pt x="630" y="255"/>
                  <a:pt x="620" y="265"/>
                </a:cubicBezTo>
                <a:cubicBezTo>
                  <a:pt x="539" y="342"/>
                  <a:pt x="440" y="401"/>
                  <a:pt x="330" y="433"/>
                </a:cubicBezTo>
                <a:cubicBezTo>
                  <a:pt x="318" y="437"/>
                  <a:pt x="306" y="440"/>
                  <a:pt x="294" y="442"/>
                </a:cubicBezTo>
                <a:cubicBezTo>
                  <a:pt x="266" y="449"/>
                  <a:pt x="237" y="454"/>
                  <a:pt x="207" y="457"/>
                </a:cubicBezTo>
                <a:cubicBezTo>
                  <a:pt x="207" y="457"/>
                  <a:pt x="207" y="457"/>
                  <a:pt x="207" y="457"/>
                </a:cubicBezTo>
                <a:cubicBezTo>
                  <a:pt x="198" y="458"/>
                  <a:pt x="189" y="459"/>
                  <a:pt x="180" y="459"/>
                </a:cubicBezTo>
                <a:cubicBezTo>
                  <a:pt x="166" y="460"/>
                  <a:pt x="152" y="461"/>
                  <a:pt x="138" y="461"/>
                </a:cubicBezTo>
                <a:cubicBezTo>
                  <a:pt x="137" y="461"/>
                  <a:pt x="137" y="461"/>
                  <a:pt x="137" y="461"/>
                </a:cubicBezTo>
                <a:cubicBezTo>
                  <a:pt x="130" y="461"/>
                  <a:pt x="122" y="460"/>
                  <a:pt x="115" y="460"/>
                </a:cubicBezTo>
                <a:cubicBezTo>
                  <a:pt x="97" y="460"/>
                  <a:pt x="80" y="458"/>
                  <a:pt x="63" y="457"/>
                </a:cubicBezTo>
                <a:cubicBezTo>
                  <a:pt x="56" y="456"/>
                  <a:pt x="49" y="455"/>
                  <a:pt x="42" y="454"/>
                </a:cubicBezTo>
                <a:cubicBezTo>
                  <a:pt x="28" y="452"/>
                  <a:pt x="14" y="450"/>
                  <a:pt x="0" y="447"/>
                </a:cubicBezTo>
                <a:cubicBezTo>
                  <a:pt x="6" y="437"/>
                  <a:pt x="14" y="426"/>
                  <a:pt x="23" y="414"/>
                </a:cubicBezTo>
                <a:cubicBezTo>
                  <a:pt x="89" y="322"/>
                  <a:pt x="221" y="163"/>
                  <a:pt x="381" y="94"/>
                </a:cubicBezTo>
                <a:cubicBezTo>
                  <a:pt x="515" y="37"/>
                  <a:pt x="651" y="27"/>
                  <a:pt x="748" y="9"/>
                </a:cubicBezTo>
                <a:cubicBezTo>
                  <a:pt x="763" y="6"/>
                  <a:pt x="777" y="4"/>
                  <a:pt x="790" y="0"/>
                </a:cubicBezTo>
                <a:close/>
              </a:path>
            </a:pathLst>
          </a:custGeom>
          <a:solidFill>
            <a:srgbClr val="9901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" name="组合 44"/>
          <p:cNvGrpSpPr/>
          <p:nvPr/>
        </p:nvGrpSpPr>
        <p:grpSpPr>
          <a:xfrm>
            <a:off x="3900095" y="4631912"/>
            <a:ext cx="5457815" cy="1970781"/>
            <a:chOff x="4105275" y="4424363"/>
            <a:chExt cx="4937125" cy="1782763"/>
          </a:xfrm>
        </p:grpSpPr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4648200" y="5529263"/>
              <a:ext cx="2368550" cy="514350"/>
            </a:xfrm>
            <a:custGeom>
              <a:avLst/>
              <a:gdLst>
                <a:gd name="T0" fmla="*/ 579 w 579"/>
                <a:gd name="T1" fmla="*/ 122 h 126"/>
                <a:gd name="T2" fmla="*/ 540 w 579"/>
                <a:gd name="T3" fmla="*/ 126 h 126"/>
                <a:gd name="T4" fmla="*/ 530 w 579"/>
                <a:gd name="T5" fmla="*/ 122 h 126"/>
                <a:gd name="T6" fmla="*/ 287 w 579"/>
                <a:gd name="T7" fmla="*/ 41 h 126"/>
                <a:gd name="T8" fmla="*/ 75 w 579"/>
                <a:gd name="T9" fmla="*/ 24 h 126"/>
                <a:gd name="T10" fmla="*/ 20 w 579"/>
                <a:gd name="T11" fmla="*/ 30 h 126"/>
                <a:gd name="T12" fmla="*/ 0 w 579"/>
                <a:gd name="T13" fmla="*/ 14 h 126"/>
                <a:gd name="T14" fmla="*/ 51 w 579"/>
                <a:gd name="T15" fmla="*/ 8 h 126"/>
                <a:gd name="T16" fmla="*/ 292 w 579"/>
                <a:gd name="T17" fmla="*/ 24 h 126"/>
                <a:gd name="T18" fmla="*/ 565 w 579"/>
                <a:gd name="T19" fmla="*/ 116 h 126"/>
                <a:gd name="T20" fmla="*/ 579 w 579"/>
                <a:gd name="T21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9" h="126">
                  <a:moveTo>
                    <a:pt x="579" y="122"/>
                  </a:moveTo>
                  <a:cubicBezTo>
                    <a:pt x="566" y="123"/>
                    <a:pt x="553" y="125"/>
                    <a:pt x="540" y="126"/>
                  </a:cubicBezTo>
                  <a:cubicBezTo>
                    <a:pt x="537" y="125"/>
                    <a:pt x="533" y="123"/>
                    <a:pt x="530" y="122"/>
                  </a:cubicBezTo>
                  <a:cubicBezTo>
                    <a:pt x="468" y="98"/>
                    <a:pt x="386" y="69"/>
                    <a:pt x="287" y="41"/>
                  </a:cubicBezTo>
                  <a:cubicBezTo>
                    <a:pt x="217" y="23"/>
                    <a:pt x="144" y="19"/>
                    <a:pt x="75" y="24"/>
                  </a:cubicBezTo>
                  <a:cubicBezTo>
                    <a:pt x="56" y="26"/>
                    <a:pt x="38" y="28"/>
                    <a:pt x="20" y="30"/>
                  </a:cubicBezTo>
                  <a:cubicBezTo>
                    <a:pt x="13" y="25"/>
                    <a:pt x="6" y="20"/>
                    <a:pt x="0" y="14"/>
                  </a:cubicBezTo>
                  <a:cubicBezTo>
                    <a:pt x="16" y="12"/>
                    <a:pt x="33" y="10"/>
                    <a:pt x="51" y="8"/>
                  </a:cubicBezTo>
                  <a:cubicBezTo>
                    <a:pt x="129" y="0"/>
                    <a:pt x="212" y="2"/>
                    <a:pt x="292" y="24"/>
                  </a:cubicBezTo>
                  <a:cubicBezTo>
                    <a:pt x="408" y="55"/>
                    <a:pt x="499" y="90"/>
                    <a:pt x="565" y="116"/>
                  </a:cubicBezTo>
                  <a:cubicBezTo>
                    <a:pt x="570" y="118"/>
                    <a:pt x="575" y="120"/>
                    <a:pt x="579" y="122"/>
                  </a:cubicBezTo>
                  <a:close/>
                </a:path>
              </a:pathLst>
            </a:custGeom>
            <a:solidFill>
              <a:srgbClr val="91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4105275" y="4776788"/>
              <a:ext cx="3471863" cy="817563"/>
            </a:xfrm>
            <a:custGeom>
              <a:avLst/>
              <a:gdLst>
                <a:gd name="T0" fmla="*/ 849 w 849"/>
                <a:gd name="T1" fmla="*/ 193 h 200"/>
                <a:gd name="T2" fmla="*/ 733 w 849"/>
                <a:gd name="T3" fmla="*/ 160 h 200"/>
                <a:gd name="T4" fmla="*/ 427 w 849"/>
                <a:gd name="T5" fmla="*/ 55 h 200"/>
                <a:gd name="T6" fmla="*/ 50 w 849"/>
                <a:gd name="T7" fmla="*/ 65 h 200"/>
                <a:gd name="T8" fmla="*/ 12 w 849"/>
                <a:gd name="T9" fmla="*/ 75 h 200"/>
                <a:gd name="T10" fmla="*/ 10 w 849"/>
                <a:gd name="T11" fmla="*/ 72 h 200"/>
                <a:gd name="T12" fmla="*/ 0 w 849"/>
                <a:gd name="T13" fmla="*/ 59 h 200"/>
                <a:gd name="T14" fmla="*/ 38 w 849"/>
                <a:gd name="T15" fmla="*/ 49 h 200"/>
                <a:gd name="T16" fmla="*/ 432 w 849"/>
                <a:gd name="T17" fmla="*/ 37 h 200"/>
                <a:gd name="T18" fmla="*/ 740 w 849"/>
                <a:gd name="T19" fmla="*/ 143 h 200"/>
                <a:gd name="T20" fmla="*/ 843 w 849"/>
                <a:gd name="T21" fmla="*/ 176 h 200"/>
                <a:gd name="T22" fmla="*/ 849 w 849"/>
                <a:gd name="T23" fmla="*/ 19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9" h="200">
                  <a:moveTo>
                    <a:pt x="849" y="193"/>
                  </a:moveTo>
                  <a:cubicBezTo>
                    <a:pt x="831" y="200"/>
                    <a:pt x="798" y="187"/>
                    <a:pt x="733" y="160"/>
                  </a:cubicBezTo>
                  <a:cubicBezTo>
                    <a:pt x="666" y="133"/>
                    <a:pt x="564" y="93"/>
                    <a:pt x="427" y="55"/>
                  </a:cubicBezTo>
                  <a:cubicBezTo>
                    <a:pt x="298" y="20"/>
                    <a:pt x="157" y="39"/>
                    <a:pt x="50" y="65"/>
                  </a:cubicBezTo>
                  <a:cubicBezTo>
                    <a:pt x="37" y="68"/>
                    <a:pt x="24" y="72"/>
                    <a:pt x="12" y="75"/>
                  </a:cubicBezTo>
                  <a:cubicBezTo>
                    <a:pt x="11" y="74"/>
                    <a:pt x="10" y="73"/>
                    <a:pt x="10" y="72"/>
                  </a:cubicBezTo>
                  <a:cubicBezTo>
                    <a:pt x="6" y="67"/>
                    <a:pt x="3" y="63"/>
                    <a:pt x="0" y="59"/>
                  </a:cubicBezTo>
                  <a:cubicBezTo>
                    <a:pt x="12" y="56"/>
                    <a:pt x="25" y="52"/>
                    <a:pt x="38" y="49"/>
                  </a:cubicBezTo>
                  <a:cubicBezTo>
                    <a:pt x="148" y="21"/>
                    <a:pt x="297" y="0"/>
                    <a:pt x="432" y="37"/>
                  </a:cubicBezTo>
                  <a:cubicBezTo>
                    <a:pt x="570" y="75"/>
                    <a:pt x="672" y="116"/>
                    <a:pt x="740" y="143"/>
                  </a:cubicBezTo>
                  <a:cubicBezTo>
                    <a:pt x="791" y="164"/>
                    <a:pt x="831" y="180"/>
                    <a:pt x="843" y="176"/>
                  </a:cubicBezTo>
                  <a:lnTo>
                    <a:pt x="849" y="193"/>
                  </a:lnTo>
                  <a:close/>
                </a:path>
              </a:pathLst>
            </a:custGeom>
            <a:solidFill>
              <a:srgbClr val="91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4256088" y="5030788"/>
              <a:ext cx="3313113" cy="788988"/>
            </a:xfrm>
            <a:custGeom>
              <a:avLst/>
              <a:gdLst>
                <a:gd name="T0" fmla="*/ 810 w 810"/>
                <a:gd name="T1" fmla="*/ 188 h 193"/>
                <a:gd name="T2" fmla="*/ 807 w 810"/>
                <a:gd name="T3" fmla="*/ 189 h 193"/>
                <a:gd name="T4" fmla="*/ 693 w 810"/>
                <a:gd name="T5" fmla="*/ 155 h 193"/>
                <a:gd name="T6" fmla="*/ 388 w 810"/>
                <a:gd name="T7" fmla="*/ 50 h 193"/>
                <a:gd name="T8" fmla="*/ 54 w 810"/>
                <a:gd name="T9" fmla="*/ 50 h 193"/>
                <a:gd name="T10" fmla="*/ 13 w 810"/>
                <a:gd name="T11" fmla="*/ 59 h 193"/>
                <a:gd name="T12" fmla="*/ 0 w 810"/>
                <a:gd name="T13" fmla="*/ 43 h 193"/>
                <a:gd name="T14" fmla="*/ 39 w 810"/>
                <a:gd name="T15" fmla="*/ 34 h 193"/>
                <a:gd name="T16" fmla="*/ 393 w 810"/>
                <a:gd name="T17" fmla="*/ 32 h 193"/>
                <a:gd name="T18" fmla="*/ 700 w 810"/>
                <a:gd name="T19" fmla="*/ 138 h 193"/>
                <a:gd name="T20" fmla="*/ 804 w 810"/>
                <a:gd name="T21" fmla="*/ 171 h 193"/>
                <a:gd name="T22" fmla="*/ 810 w 810"/>
                <a:gd name="T23" fmla="*/ 18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0" h="193">
                  <a:moveTo>
                    <a:pt x="810" y="188"/>
                  </a:moveTo>
                  <a:cubicBezTo>
                    <a:pt x="809" y="188"/>
                    <a:pt x="808" y="189"/>
                    <a:pt x="807" y="189"/>
                  </a:cubicBezTo>
                  <a:cubicBezTo>
                    <a:pt x="788" y="193"/>
                    <a:pt x="755" y="180"/>
                    <a:pt x="693" y="155"/>
                  </a:cubicBezTo>
                  <a:cubicBezTo>
                    <a:pt x="626" y="128"/>
                    <a:pt x="524" y="87"/>
                    <a:pt x="388" y="50"/>
                  </a:cubicBezTo>
                  <a:cubicBezTo>
                    <a:pt x="276" y="19"/>
                    <a:pt x="154" y="29"/>
                    <a:pt x="54" y="50"/>
                  </a:cubicBezTo>
                  <a:cubicBezTo>
                    <a:pt x="40" y="53"/>
                    <a:pt x="26" y="56"/>
                    <a:pt x="13" y="59"/>
                  </a:cubicBezTo>
                  <a:cubicBezTo>
                    <a:pt x="9" y="54"/>
                    <a:pt x="4" y="49"/>
                    <a:pt x="0" y="43"/>
                  </a:cubicBezTo>
                  <a:cubicBezTo>
                    <a:pt x="12" y="40"/>
                    <a:pt x="26" y="37"/>
                    <a:pt x="39" y="34"/>
                  </a:cubicBezTo>
                  <a:cubicBezTo>
                    <a:pt x="144" y="12"/>
                    <a:pt x="273" y="0"/>
                    <a:pt x="393" y="32"/>
                  </a:cubicBezTo>
                  <a:cubicBezTo>
                    <a:pt x="530" y="70"/>
                    <a:pt x="633" y="111"/>
                    <a:pt x="700" y="138"/>
                  </a:cubicBezTo>
                  <a:cubicBezTo>
                    <a:pt x="751" y="159"/>
                    <a:pt x="792" y="175"/>
                    <a:pt x="804" y="171"/>
                  </a:cubicBezTo>
                  <a:cubicBezTo>
                    <a:pt x="810" y="188"/>
                    <a:pt x="810" y="188"/>
                    <a:pt x="810" y="188"/>
                  </a:cubicBezTo>
                  <a:close/>
                </a:path>
              </a:pathLst>
            </a:custGeom>
            <a:solidFill>
              <a:srgbClr val="91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4432300" y="5280026"/>
              <a:ext cx="3035300" cy="703263"/>
            </a:xfrm>
            <a:custGeom>
              <a:avLst/>
              <a:gdLst>
                <a:gd name="T0" fmla="*/ 742 w 742"/>
                <a:gd name="T1" fmla="*/ 166 h 172"/>
                <a:gd name="T2" fmla="*/ 703 w 742"/>
                <a:gd name="T3" fmla="*/ 172 h 172"/>
                <a:gd name="T4" fmla="*/ 676 w 742"/>
                <a:gd name="T5" fmla="*/ 162 h 172"/>
                <a:gd name="T6" fmla="*/ 648 w 742"/>
                <a:gd name="T7" fmla="*/ 151 h 172"/>
                <a:gd name="T8" fmla="*/ 342 w 742"/>
                <a:gd name="T9" fmla="*/ 46 h 172"/>
                <a:gd name="T10" fmla="*/ 62 w 742"/>
                <a:gd name="T11" fmla="*/ 36 h 172"/>
                <a:gd name="T12" fmla="*/ 16 w 742"/>
                <a:gd name="T13" fmla="*/ 44 h 172"/>
                <a:gd name="T14" fmla="*/ 0 w 742"/>
                <a:gd name="T15" fmla="*/ 29 h 172"/>
                <a:gd name="T16" fmla="*/ 44 w 742"/>
                <a:gd name="T17" fmla="*/ 20 h 172"/>
                <a:gd name="T18" fmla="*/ 347 w 742"/>
                <a:gd name="T19" fmla="*/ 28 h 172"/>
                <a:gd name="T20" fmla="*/ 655 w 742"/>
                <a:gd name="T21" fmla="*/ 134 h 172"/>
                <a:gd name="T22" fmla="*/ 703 w 742"/>
                <a:gd name="T23" fmla="*/ 153 h 172"/>
                <a:gd name="T24" fmla="*/ 742 w 742"/>
                <a:gd name="T25" fmla="*/ 16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2" h="172">
                  <a:moveTo>
                    <a:pt x="742" y="166"/>
                  </a:moveTo>
                  <a:cubicBezTo>
                    <a:pt x="730" y="168"/>
                    <a:pt x="716" y="170"/>
                    <a:pt x="703" y="172"/>
                  </a:cubicBezTo>
                  <a:cubicBezTo>
                    <a:pt x="695" y="169"/>
                    <a:pt x="686" y="166"/>
                    <a:pt x="676" y="162"/>
                  </a:cubicBezTo>
                  <a:cubicBezTo>
                    <a:pt x="667" y="159"/>
                    <a:pt x="658" y="155"/>
                    <a:pt x="648" y="151"/>
                  </a:cubicBezTo>
                  <a:cubicBezTo>
                    <a:pt x="581" y="124"/>
                    <a:pt x="479" y="83"/>
                    <a:pt x="342" y="46"/>
                  </a:cubicBezTo>
                  <a:cubicBezTo>
                    <a:pt x="249" y="20"/>
                    <a:pt x="150" y="23"/>
                    <a:pt x="62" y="36"/>
                  </a:cubicBezTo>
                  <a:cubicBezTo>
                    <a:pt x="46" y="39"/>
                    <a:pt x="31" y="41"/>
                    <a:pt x="16" y="44"/>
                  </a:cubicBezTo>
                  <a:cubicBezTo>
                    <a:pt x="10" y="39"/>
                    <a:pt x="5" y="34"/>
                    <a:pt x="0" y="29"/>
                  </a:cubicBezTo>
                  <a:cubicBezTo>
                    <a:pt x="14" y="26"/>
                    <a:pt x="29" y="23"/>
                    <a:pt x="44" y="20"/>
                  </a:cubicBezTo>
                  <a:cubicBezTo>
                    <a:pt x="138" y="5"/>
                    <a:pt x="246" y="0"/>
                    <a:pt x="347" y="28"/>
                  </a:cubicBezTo>
                  <a:cubicBezTo>
                    <a:pt x="485" y="66"/>
                    <a:pt x="587" y="107"/>
                    <a:pt x="655" y="134"/>
                  </a:cubicBezTo>
                  <a:cubicBezTo>
                    <a:pt x="672" y="141"/>
                    <a:pt x="689" y="147"/>
                    <a:pt x="703" y="153"/>
                  </a:cubicBezTo>
                  <a:cubicBezTo>
                    <a:pt x="719" y="159"/>
                    <a:pt x="732" y="163"/>
                    <a:pt x="742" y="166"/>
                  </a:cubicBezTo>
                  <a:close/>
                </a:path>
              </a:pathLst>
            </a:custGeom>
            <a:solidFill>
              <a:srgbClr val="91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6022975" y="4424363"/>
              <a:ext cx="3019425" cy="1766888"/>
            </a:xfrm>
            <a:custGeom>
              <a:avLst/>
              <a:gdLst>
                <a:gd name="T0" fmla="*/ 738 w 738"/>
                <a:gd name="T1" fmla="*/ 0 h 432"/>
                <a:gd name="T2" fmla="*/ 736 w 738"/>
                <a:gd name="T3" fmla="*/ 5 h 432"/>
                <a:gd name="T4" fmla="*/ 733 w 738"/>
                <a:gd name="T5" fmla="*/ 13 h 432"/>
                <a:gd name="T6" fmla="*/ 730 w 738"/>
                <a:gd name="T7" fmla="*/ 20 h 432"/>
                <a:gd name="T8" fmla="*/ 730 w 738"/>
                <a:gd name="T9" fmla="*/ 21 h 432"/>
                <a:gd name="T10" fmla="*/ 685 w 738"/>
                <a:gd name="T11" fmla="*/ 31 h 432"/>
                <a:gd name="T12" fmla="*/ 417 w 738"/>
                <a:gd name="T13" fmla="*/ 104 h 432"/>
                <a:gd name="T14" fmla="*/ 46 w 738"/>
                <a:gd name="T15" fmla="*/ 398 h 432"/>
                <a:gd name="T16" fmla="*/ 21 w 738"/>
                <a:gd name="T17" fmla="*/ 432 h 432"/>
                <a:gd name="T18" fmla="*/ 0 w 738"/>
                <a:gd name="T19" fmla="*/ 429 h 432"/>
                <a:gd name="T20" fmla="*/ 24 w 738"/>
                <a:gd name="T21" fmla="*/ 396 h 432"/>
                <a:gd name="T22" fmla="*/ 412 w 738"/>
                <a:gd name="T23" fmla="*/ 86 h 432"/>
                <a:gd name="T24" fmla="*/ 695 w 738"/>
                <a:gd name="T25" fmla="*/ 10 h 432"/>
                <a:gd name="T26" fmla="*/ 726 w 738"/>
                <a:gd name="T27" fmla="*/ 3 h 432"/>
                <a:gd name="T28" fmla="*/ 738 w 738"/>
                <a:gd name="T29" fmla="*/ 0 h 432"/>
                <a:gd name="T30" fmla="*/ 738 w 738"/>
                <a:gd name="T3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8" h="432">
                  <a:moveTo>
                    <a:pt x="738" y="0"/>
                  </a:moveTo>
                  <a:cubicBezTo>
                    <a:pt x="738" y="2"/>
                    <a:pt x="737" y="4"/>
                    <a:pt x="736" y="5"/>
                  </a:cubicBezTo>
                  <a:cubicBezTo>
                    <a:pt x="735" y="8"/>
                    <a:pt x="734" y="11"/>
                    <a:pt x="733" y="13"/>
                  </a:cubicBezTo>
                  <a:cubicBezTo>
                    <a:pt x="732" y="16"/>
                    <a:pt x="731" y="18"/>
                    <a:pt x="730" y="20"/>
                  </a:cubicBezTo>
                  <a:cubicBezTo>
                    <a:pt x="730" y="21"/>
                    <a:pt x="730" y="21"/>
                    <a:pt x="730" y="21"/>
                  </a:cubicBezTo>
                  <a:cubicBezTo>
                    <a:pt x="716" y="24"/>
                    <a:pt x="701" y="27"/>
                    <a:pt x="685" y="31"/>
                  </a:cubicBezTo>
                  <a:cubicBezTo>
                    <a:pt x="617" y="46"/>
                    <a:pt x="526" y="67"/>
                    <a:pt x="417" y="104"/>
                  </a:cubicBezTo>
                  <a:cubicBezTo>
                    <a:pt x="248" y="161"/>
                    <a:pt x="113" y="311"/>
                    <a:pt x="46" y="398"/>
                  </a:cubicBezTo>
                  <a:cubicBezTo>
                    <a:pt x="36" y="410"/>
                    <a:pt x="27" y="422"/>
                    <a:pt x="21" y="432"/>
                  </a:cubicBezTo>
                  <a:cubicBezTo>
                    <a:pt x="14" y="431"/>
                    <a:pt x="7" y="430"/>
                    <a:pt x="0" y="429"/>
                  </a:cubicBezTo>
                  <a:cubicBezTo>
                    <a:pt x="6" y="420"/>
                    <a:pt x="14" y="409"/>
                    <a:pt x="24" y="396"/>
                  </a:cubicBezTo>
                  <a:cubicBezTo>
                    <a:pt x="90" y="309"/>
                    <a:pt x="231" y="147"/>
                    <a:pt x="412" y="86"/>
                  </a:cubicBezTo>
                  <a:cubicBezTo>
                    <a:pt x="529" y="47"/>
                    <a:pt x="625" y="25"/>
                    <a:pt x="695" y="10"/>
                  </a:cubicBezTo>
                  <a:cubicBezTo>
                    <a:pt x="706" y="7"/>
                    <a:pt x="716" y="5"/>
                    <a:pt x="726" y="3"/>
                  </a:cubicBezTo>
                  <a:cubicBezTo>
                    <a:pt x="730" y="2"/>
                    <a:pt x="734" y="1"/>
                    <a:pt x="738" y="0"/>
                  </a:cubicBezTo>
                  <a:cubicBezTo>
                    <a:pt x="738" y="0"/>
                    <a:pt x="738" y="0"/>
                    <a:pt x="738" y="0"/>
                  </a:cubicBezTo>
                  <a:close/>
                </a:path>
              </a:pathLst>
            </a:custGeom>
            <a:solidFill>
              <a:srgbClr val="B50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7053263" y="5280026"/>
              <a:ext cx="1452563" cy="854075"/>
            </a:xfrm>
            <a:custGeom>
              <a:avLst/>
              <a:gdLst>
                <a:gd name="T0" fmla="*/ 355 w 355"/>
                <a:gd name="T1" fmla="*/ 0 h 209"/>
                <a:gd name="T2" fmla="*/ 351 w 355"/>
                <a:gd name="T3" fmla="*/ 5 h 209"/>
                <a:gd name="T4" fmla="*/ 342 w 355"/>
                <a:gd name="T5" fmla="*/ 13 h 209"/>
                <a:gd name="T6" fmla="*/ 329 w 355"/>
                <a:gd name="T7" fmla="*/ 27 h 209"/>
                <a:gd name="T8" fmla="*/ 326 w 355"/>
                <a:gd name="T9" fmla="*/ 31 h 209"/>
                <a:gd name="T10" fmla="*/ 228 w 355"/>
                <a:gd name="T11" fmla="*/ 69 h 209"/>
                <a:gd name="T12" fmla="*/ 216 w 355"/>
                <a:gd name="T13" fmla="*/ 74 h 209"/>
                <a:gd name="T14" fmla="*/ 122 w 355"/>
                <a:gd name="T15" fmla="*/ 128 h 209"/>
                <a:gd name="T16" fmla="*/ 36 w 355"/>
                <a:gd name="T17" fmla="*/ 199 h 209"/>
                <a:gd name="T18" fmla="*/ 36 w 355"/>
                <a:gd name="T19" fmla="*/ 199 h 209"/>
                <a:gd name="T20" fmla="*/ 0 w 355"/>
                <a:gd name="T21" fmla="*/ 209 h 209"/>
                <a:gd name="T22" fmla="*/ 0 w 355"/>
                <a:gd name="T23" fmla="*/ 208 h 209"/>
                <a:gd name="T24" fmla="*/ 59 w 355"/>
                <a:gd name="T25" fmla="*/ 154 h 209"/>
                <a:gd name="T26" fmla="*/ 221 w 355"/>
                <a:gd name="T27" fmla="*/ 52 h 209"/>
                <a:gd name="T28" fmla="*/ 271 w 355"/>
                <a:gd name="T29" fmla="*/ 31 h 209"/>
                <a:gd name="T30" fmla="*/ 355 w 355"/>
                <a:gd name="T3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5" h="209">
                  <a:moveTo>
                    <a:pt x="355" y="0"/>
                  </a:moveTo>
                  <a:cubicBezTo>
                    <a:pt x="353" y="2"/>
                    <a:pt x="352" y="3"/>
                    <a:pt x="351" y="5"/>
                  </a:cubicBezTo>
                  <a:cubicBezTo>
                    <a:pt x="348" y="8"/>
                    <a:pt x="345" y="11"/>
                    <a:pt x="342" y="13"/>
                  </a:cubicBezTo>
                  <a:cubicBezTo>
                    <a:pt x="338" y="18"/>
                    <a:pt x="334" y="22"/>
                    <a:pt x="329" y="27"/>
                  </a:cubicBezTo>
                  <a:cubicBezTo>
                    <a:pt x="328" y="28"/>
                    <a:pt x="327" y="29"/>
                    <a:pt x="326" y="31"/>
                  </a:cubicBezTo>
                  <a:cubicBezTo>
                    <a:pt x="295" y="42"/>
                    <a:pt x="263" y="54"/>
                    <a:pt x="228" y="69"/>
                  </a:cubicBezTo>
                  <a:cubicBezTo>
                    <a:pt x="224" y="70"/>
                    <a:pt x="220" y="72"/>
                    <a:pt x="216" y="74"/>
                  </a:cubicBezTo>
                  <a:cubicBezTo>
                    <a:pt x="183" y="89"/>
                    <a:pt x="152" y="107"/>
                    <a:pt x="122" y="128"/>
                  </a:cubicBezTo>
                  <a:cubicBezTo>
                    <a:pt x="91" y="150"/>
                    <a:pt x="63" y="174"/>
                    <a:pt x="36" y="199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24" y="203"/>
                    <a:pt x="12" y="206"/>
                    <a:pt x="0" y="209"/>
                  </a:cubicBezTo>
                  <a:cubicBezTo>
                    <a:pt x="0" y="209"/>
                    <a:pt x="0" y="209"/>
                    <a:pt x="0" y="208"/>
                  </a:cubicBezTo>
                  <a:cubicBezTo>
                    <a:pt x="19" y="190"/>
                    <a:pt x="38" y="172"/>
                    <a:pt x="59" y="154"/>
                  </a:cubicBezTo>
                  <a:cubicBezTo>
                    <a:pt x="107" y="113"/>
                    <a:pt x="161" y="77"/>
                    <a:pt x="221" y="52"/>
                  </a:cubicBezTo>
                  <a:cubicBezTo>
                    <a:pt x="238" y="44"/>
                    <a:pt x="255" y="38"/>
                    <a:pt x="271" y="31"/>
                  </a:cubicBezTo>
                  <a:cubicBezTo>
                    <a:pt x="301" y="20"/>
                    <a:pt x="328" y="10"/>
                    <a:pt x="355" y="0"/>
                  </a:cubicBezTo>
                  <a:close/>
                </a:path>
              </a:pathLst>
            </a:custGeom>
            <a:solidFill>
              <a:srgbClr val="B50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6321425" y="4675188"/>
              <a:ext cx="2609850" cy="1531938"/>
            </a:xfrm>
            <a:custGeom>
              <a:avLst/>
              <a:gdLst>
                <a:gd name="T0" fmla="*/ 638 w 638"/>
                <a:gd name="T1" fmla="*/ 0 h 375"/>
                <a:gd name="T2" fmla="*/ 635 w 638"/>
                <a:gd name="T3" fmla="*/ 4 h 375"/>
                <a:gd name="T4" fmla="*/ 627 w 638"/>
                <a:gd name="T5" fmla="*/ 20 h 375"/>
                <a:gd name="T6" fmla="*/ 626 w 638"/>
                <a:gd name="T7" fmla="*/ 21 h 375"/>
                <a:gd name="T8" fmla="*/ 626 w 638"/>
                <a:gd name="T9" fmla="*/ 21 h 375"/>
                <a:gd name="T10" fmla="*/ 577 w 638"/>
                <a:gd name="T11" fmla="*/ 33 h 375"/>
                <a:gd name="T12" fmla="*/ 389 w 638"/>
                <a:gd name="T13" fmla="*/ 88 h 375"/>
                <a:gd name="T14" fmla="*/ 53 w 638"/>
                <a:gd name="T15" fmla="*/ 338 h 375"/>
                <a:gd name="T16" fmla="*/ 23 w 638"/>
                <a:gd name="T17" fmla="*/ 375 h 375"/>
                <a:gd name="T18" fmla="*/ 22 w 638"/>
                <a:gd name="T19" fmla="*/ 375 h 375"/>
                <a:gd name="T20" fmla="*/ 0 w 638"/>
                <a:gd name="T21" fmla="*/ 374 h 375"/>
                <a:gd name="T22" fmla="*/ 28 w 638"/>
                <a:gd name="T23" fmla="*/ 338 h 375"/>
                <a:gd name="T24" fmla="*/ 383 w 638"/>
                <a:gd name="T25" fmla="*/ 70 h 375"/>
                <a:gd name="T26" fmla="*/ 591 w 638"/>
                <a:gd name="T27" fmla="*/ 11 h 375"/>
                <a:gd name="T28" fmla="*/ 638 w 638"/>
                <a:gd name="T29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8" h="375">
                  <a:moveTo>
                    <a:pt x="638" y="0"/>
                  </a:moveTo>
                  <a:cubicBezTo>
                    <a:pt x="637" y="1"/>
                    <a:pt x="636" y="3"/>
                    <a:pt x="635" y="4"/>
                  </a:cubicBezTo>
                  <a:cubicBezTo>
                    <a:pt x="632" y="9"/>
                    <a:pt x="630" y="15"/>
                    <a:pt x="627" y="20"/>
                  </a:cubicBezTo>
                  <a:cubicBezTo>
                    <a:pt x="627" y="20"/>
                    <a:pt x="626" y="21"/>
                    <a:pt x="626" y="21"/>
                  </a:cubicBezTo>
                  <a:cubicBezTo>
                    <a:pt x="626" y="21"/>
                    <a:pt x="626" y="21"/>
                    <a:pt x="626" y="21"/>
                  </a:cubicBezTo>
                  <a:cubicBezTo>
                    <a:pt x="610" y="25"/>
                    <a:pt x="594" y="29"/>
                    <a:pt x="577" y="33"/>
                  </a:cubicBezTo>
                  <a:cubicBezTo>
                    <a:pt x="523" y="46"/>
                    <a:pt x="460" y="64"/>
                    <a:pt x="389" y="88"/>
                  </a:cubicBezTo>
                  <a:cubicBezTo>
                    <a:pt x="245" y="136"/>
                    <a:pt x="126" y="251"/>
                    <a:pt x="53" y="338"/>
                  </a:cubicBezTo>
                  <a:cubicBezTo>
                    <a:pt x="42" y="351"/>
                    <a:pt x="32" y="363"/>
                    <a:pt x="23" y="375"/>
                  </a:cubicBezTo>
                  <a:cubicBezTo>
                    <a:pt x="22" y="375"/>
                    <a:pt x="22" y="375"/>
                    <a:pt x="22" y="375"/>
                  </a:cubicBezTo>
                  <a:cubicBezTo>
                    <a:pt x="15" y="375"/>
                    <a:pt x="7" y="374"/>
                    <a:pt x="0" y="374"/>
                  </a:cubicBezTo>
                  <a:cubicBezTo>
                    <a:pt x="8" y="363"/>
                    <a:pt x="18" y="351"/>
                    <a:pt x="28" y="338"/>
                  </a:cubicBezTo>
                  <a:cubicBezTo>
                    <a:pt x="102" y="249"/>
                    <a:pt x="229" y="122"/>
                    <a:pt x="383" y="70"/>
                  </a:cubicBezTo>
                  <a:cubicBezTo>
                    <a:pt x="462" y="44"/>
                    <a:pt x="532" y="25"/>
                    <a:pt x="591" y="11"/>
                  </a:cubicBezTo>
                  <a:cubicBezTo>
                    <a:pt x="607" y="7"/>
                    <a:pt x="623" y="3"/>
                    <a:pt x="638" y="0"/>
                  </a:cubicBezTo>
                  <a:close/>
                </a:path>
              </a:pathLst>
            </a:custGeom>
            <a:solidFill>
              <a:srgbClr val="B50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588125" y="4976813"/>
              <a:ext cx="2159000" cy="1222375"/>
            </a:xfrm>
            <a:custGeom>
              <a:avLst/>
              <a:gdLst>
                <a:gd name="T0" fmla="*/ 528 w 528"/>
                <a:gd name="T1" fmla="*/ 0 h 299"/>
                <a:gd name="T2" fmla="*/ 521 w 528"/>
                <a:gd name="T3" fmla="*/ 10 h 299"/>
                <a:gd name="T4" fmla="*/ 518 w 528"/>
                <a:gd name="T5" fmla="*/ 14 h 299"/>
                <a:gd name="T6" fmla="*/ 511 w 528"/>
                <a:gd name="T7" fmla="*/ 23 h 299"/>
                <a:gd name="T8" fmla="*/ 452 w 528"/>
                <a:gd name="T9" fmla="*/ 39 h 299"/>
                <a:gd name="T10" fmla="*/ 340 w 528"/>
                <a:gd name="T11" fmla="*/ 74 h 299"/>
                <a:gd name="T12" fmla="*/ 66 w 528"/>
                <a:gd name="T13" fmla="*/ 255 h 299"/>
                <a:gd name="T14" fmla="*/ 27 w 528"/>
                <a:gd name="T15" fmla="*/ 297 h 299"/>
                <a:gd name="T16" fmla="*/ 27 w 528"/>
                <a:gd name="T17" fmla="*/ 297 h 299"/>
                <a:gd name="T18" fmla="*/ 0 w 528"/>
                <a:gd name="T19" fmla="*/ 299 h 299"/>
                <a:gd name="T20" fmla="*/ 36 w 528"/>
                <a:gd name="T21" fmla="*/ 260 h 299"/>
                <a:gd name="T22" fmla="*/ 334 w 528"/>
                <a:gd name="T23" fmla="*/ 56 h 299"/>
                <a:gd name="T24" fmla="*/ 473 w 528"/>
                <a:gd name="T25" fmla="*/ 14 h 299"/>
                <a:gd name="T26" fmla="*/ 528 w 528"/>
                <a:gd name="T2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8" h="299">
                  <a:moveTo>
                    <a:pt x="528" y="0"/>
                  </a:moveTo>
                  <a:cubicBezTo>
                    <a:pt x="526" y="3"/>
                    <a:pt x="523" y="7"/>
                    <a:pt x="521" y="10"/>
                  </a:cubicBezTo>
                  <a:cubicBezTo>
                    <a:pt x="520" y="11"/>
                    <a:pt x="519" y="12"/>
                    <a:pt x="518" y="14"/>
                  </a:cubicBezTo>
                  <a:cubicBezTo>
                    <a:pt x="516" y="17"/>
                    <a:pt x="514" y="20"/>
                    <a:pt x="511" y="23"/>
                  </a:cubicBezTo>
                  <a:cubicBezTo>
                    <a:pt x="492" y="28"/>
                    <a:pt x="473" y="33"/>
                    <a:pt x="452" y="39"/>
                  </a:cubicBezTo>
                  <a:cubicBezTo>
                    <a:pt x="417" y="49"/>
                    <a:pt x="380" y="60"/>
                    <a:pt x="340" y="74"/>
                  </a:cubicBezTo>
                  <a:cubicBezTo>
                    <a:pt x="231" y="110"/>
                    <a:pt x="137" y="184"/>
                    <a:pt x="66" y="255"/>
                  </a:cubicBezTo>
                  <a:cubicBezTo>
                    <a:pt x="52" y="270"/>
                    <a:pt x="39" y="283"/>
                    <a:pt x="27" y="297"/>
                  </a:cubicBezTo>
                  <a:cubicBezTo>
                    <a:pt x="27" y="297"/>
                    <a:pt x="27" y="297"/>
                    <a:pt x="27" y="297"/>
                  </a:cubicBezTo>
                  <a:cubicBezTo>
                    <a:pt x="18" y="298"/>
                    <a:pt x="9" y="299"/>
                    <a:pt x="0" y="299"/>
                  </a:cubicBezTo>
                  <a:cubicBezTo>
                    <a:pt x="11" y="286"/>
                    <a:pt x="23" y="273"/>
                    <a:pt x="36" y="260"/>
                  </a:cubicBezTo>
                  <a:cubicBezTo>
                    <a:pt x="111" y="182"/>
                    <a:pt x="214" y="97"/>
                    <a:pt x="334" y="56"/>
                  </a:cubicBezTo>
                  <a:cubicBezTo>
                    <a:pt x="384" y="39"/>
                    <a:pt x="430" y="26"/>
                    <a:pt x="473" y="14"/>
                  </a:cubicBezTo>
                  <a:cubicBezTo>
                    <a:pt x="492" y="9"/>
                    <a:pt x="510" y="4"/>
                    <a:pt x="528" y="0"/>
                  </a:cubicBezTo>
                  <a:close/>
                </a:path>
              </a:pathLst>
            </a:custGeom>
            <a:solidFill>
              <a:srgbClr val="B50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44" name="Freeform 47"/>
          <p:cNvSpPr>
            <a:spLocks noEditPoints="1"/>
          </p:cNvSpPr>
          <p:nvPr/>
        </p:nvSpPr>
        <p:spPr bwMode="auto">
          <a:xfrm>
            <a:off x="3320970" y="221786"/>
            <a:ext cx="6419514" cy="6423025"/>
          </a:xfrm>
          <a:custGeom>
            <a:avLst/>
            <a:gdLst>
              <a:gd name="T0" fmla="*/ 69 w 1386"/>
              <a:gd name="T1" fmla="*/ 393 h 1387"/>
              <a:gd name="T2" fmla="*/ 81 w 1386"/>
              <a:gd name="T3" fmla="*/ 384 h 1387"/>
              <a:gd name="T4" fmla="*/ 693 w 1386"/>
              <a:gd name="T5" fmla="*/ 36 h 1387"/>
              <a:gd name="T6" fmla="*/ 1304 w 1386"/>
              <a:gd name="T7" fmla="*/ 935 h 1387"/>
              <a:gd name="T8" fmla="*/ 1283 w 1386"/>
              <a:gd name="T9" fmla="*/ 982 h 1387"/>
              <a:gd name="T10" fmla="*/ 1248 w 1386"/>
              <a:gd name="T11" fmla="*/ 1045 h 1387"/>
              <a:gd name="T12" fmla="*/ 1188 w 1386"/>
              <a:gd name="T13" fmla="*/ 1125 h 1387"/>
              <a:gd name="T14" fmla="*/ 1118 w 1386"/>
              <a:gd name="T15" fmla="*/ 1194 h 1387"/>
              <a:gd name="T16" fmla="*/ 976 w 1386"/>
              <a:gd name="T17" fmla="*/ 1287 h 1387"/>
              <a:gd name="T18" fmla="*/ 972 w 1386"/>
              <a:gd name="T19" fmla="*/ 1288 h 1387"/>
              <a:gd name="T20" fmla="*/ 909 w 1386"/>
              <a:gd name="T21" fmla="*/ 1314 h 1387"/>
              <a:gd name="T22" fmla="*/ 827 w 1386"/>
              <a:gd name="T23" fmla="*/ 1337 h 1387"/>
              <a:gd name="T24" fmla="*/ 792 w 1386"/>
              <a:gd name="T25" fmla="*/ 1343 h 1387"/>
              <a:gd name="T26" fmla="*/ 724 w 1386"/>
              <a:gd name="T27" fmla="*/ 1350 h 1387"/>
              <a:gd name="T28" fmla="*/ 693 w 1386"/>
              <a:gd name="T29" fmla="*/ 1350 h 1387"/>
              <a:gd name="T30" fmla="*/ 622 w 1386"/>
              <a:gd name="T31" fmla="*/ 1347 h 1387"/>
              <a:gd name="T32" fmla="*/ 337 w 1386"/>
              <a:gd name="T33" fmla="*/ 1245 h 1387"/>
              <a:gd name="T34" fmla="*/ 271 w 1386"/>
              <a:gd name="T35" fmla="*/ 1196 h 1387"/>
              <a:gd name="T36" fmla="*/ 220 w 1386"/>
              <a:gd name="T37" fmla="*/ 1149 h 1387"/>
              <a:gd name="T38" fmla="*/ 191 w 1386"/>
              <a:gd name="T39" fmla="*/ 1117 h 1387"/>
              <a:gd name="T40" fmla="*/ 167 w 1386"/>
              <a:gd name="T41" fmla="*/ 1086 h 1387"/>
              <a:gd name="T42" fmla="*/ 137 w 1386"/>
              <a:gd name="T43" fmla="*/ 1044 h 1387"/>
              <a:gd name="T44" fmla="*/ 134 w 1386"/>
              <a:gd name="T45" fmla="*/ 1039 h 1387"/>
              <a:gd name="T46" fmla="*/ 101 w 1386"/>
              <a:gd name="T47" fmla="*/ 978 h 1387"/>
              <a:gd name="T48" fmla="*/ 84 w 1386"/>
              <a:gd name="T49" fmla="*/ 940 h 1387"/>
              <a:gd name="T50" fmla="*/ 39 w 1386"/>
              <a:gd name="T51" fmla="*/ 754 h 1387"/>
              <a:gd name="T52" fmla="*/ 36 w 1386"/>
              <a:gd name="T53" fmla="*/ 693 h 1387"/>
              <a:gd name="T54" fmla="*/ 46 w 1386"/>
              <a:gd name="T55" fmla="*/ 578 h 1387"/>
              <a:gd name="T56" fmla="*/ 29 w 1386"/>
              <a:gd name="T57" fmla="*/ 496 h 1387"/>
              <a:gd name="T58" fmla="*/ 12 w 1386"/>
              <a:gd name="T59" fmla="*/ 568 h 1387"/>
              <a:gd name="T60" fmla="*/ 3 w 1386"/>
              <a:gd name="T61" fmla="*/ 755 h 1387"/>
              <a:gd name="T62" fmla="*/ 47 w 1386"/>
              <a:gd name="T63" fmla="*/ 944 h 1387"/>
              <a:gd name="T64" fmla="*/ 99 w 1386"/>
              <a:gd name="T65" fmla="*/ 1050 h 1387"/>
              <a:gd name="T66" fmla="*/ 129 w 1386"/>
              <a:gd name="T67" fmla="*/ 1096 h 1387"/>
              <a:gd name="T68" fmla="*/ 141 w 1386"/>
              <a:gd name="T69" fmla="*/ 1112 h 1387"/>
              <a:gd name="T70" fmla="*/ 179 w 1386"/>
              <a:gd name="T71" fmla="*/ 1158 h 1387"/>
              <a:gd name="T72" fmla="*/ 225 w 1386"/>
              <a:gd name="T73" fmla="*/ 1204 h 1387"/>
              <a:gd name="T74" fmla="*/ 282 w 1386"/>
              <a:gd name="T75" fmla="*/ 1251 h 1387"/>
              <a:gd name="T76" fmla="*/ 556 w 1386"/>
              <a:gd name="T77" fmla="*/ 1373 h 1387"/>
              <a:gd name="T78" fmla="*/ 619 w 1386"/>
              <a:gd name="T79" fmla="*/ 1383 h 1387"/>
              <a:gd name="T80" fmla="*/ 693 w 1386"/>
              <a:gd name="T81" fmla="*/ 1387 h 1387"/>
              <a:gd name="T82" fmla="*/ 736 w 1386"/>
              <a:gd name="T83" fmla="*/ 1385 h 1387"/>
              <a:gd name="T84" fmla="*/ 763 w 1386"/>
              <a:gd name="T85" fmla="*/ 1383 h 1387"/>
              <a:gd name="T86" fmla="*/ 886 w 1386"/>
              <a:gd name="T87" fmla="*/ 1359 h 1387"/>
              <a:gd name="T88" fmla="*/ 1163 w 1386"/>
              <a:gd name="T89" fmla="*/ 1203 h 1387"/>
              <a:gd name="T90" fmla="*/ 1179 w 1386"/>
              <a:gd name="T91" fmla="*/ 1187 h 1387"/>
              <a:gd name="T92" fmla="*/ 1201 w 1386"/>
              <a:gd name="T93" fmla="*/ 1165 h 1387"/>
              <a:gd name="T94" fmla="*/ 1205 w 1386"/>
              <a:gd name="T95" fmla="*/ 1160 h 1387"/>
              <a:gd name="T96" fmla="*/ 1254 w 1386"/>
              <a:gd name="T97" fmla="*/ 1100 h 1387"/>
              <a:gd name="T98" fmla="*/ 1264 w 1386"/>
              <a:gd name="T99" fmla="*/ 1086 h 1387"/>
              <a:gd name="T100" fmla="*/ 1298 w 1386"/>
              <a:gd name="T101" fmla="*/ 1032 h 1387"/>
              <a:gd name="T102" fmla="*/ 1309 w 1386"/>
              <a:gd name="T103" fmla="*/ 1012 h 1387"/>
              <a:gd name="T104" fmla="*/ 1328 w 1386"/>
              <a:gd name="T105" fmla="*/ 971 h 1387"/>
              <a:gd name="T106" fmla="*/ 1334 w 1386"/>
              <a:gd name="T107" fmla="*/ 956 h 1387"/>
              <a:gd name="T108" fmla="*/ 1346 w 1386"/>
              <a:gd name="T109" fmla="*/ 926 h 1387"/>
              <a:gd name="T110" fmla="*/ 693 w 1386"/>
              <a:gd name="T111" fmla="*/ 0 h 1387"/>
              <a:gd name="T112" fmla="*/ 39 w 1386"/>
              <a:gd name="T113" fmla="*/ 754 h 1387"/>
              <a:gd name="T114" fmla="*/ 6 w 1386"/>
              <a:gd name="T115" fmla="*/ 783 h 1387"/>
              <a:gd name="T116" fmla="*/ 49 w 1386"/>
              <a:gd name="T117" fmla="*/ 944 h 1387"/>
              <a:gd name="T118" fmla="*/ 83 w 1386"/>
              <a:gd name="T119" fmla="*/ 941 h 1387"/>
              <a:gd name="T120" fmla="*/ 84 w 1386"/>
              <a:gd name="T121" fmla="*/ 940 h 1387"/>
              <a:gd name="T122" fmla="*/ 84 w 1386"/>
              <a:gd name="T123" fmla="*/ 939 h 1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86" h="1387">
                <a:moveTo>
                  <a:pt x="693" y="0"/>
                </a:moveTo>
                <a:cubicBezTo>
                  <a:pt x="419" y="0"/>
                  <a:pt x="181" y="161"/>
                  <a:pt x="69" y="393"/>
                </a:cubicBezTo>
                <a:cubicBezTo>
                  <a:pt x="70" y="392"/>
                  <a:pt x="72" y="390"/>
                  <a:pt x="73" y="389"/>
                </a:cubicBezTo>
                <a:cubicBezTo>
                  <a:pt x="76" y="387"/>
                  <a:pt x="79" y="386"/>
                  <a:pt x="81" y="384"/>
                </a:cubicBezTo>
                <a:cubicBezTo>
                  <a:pt x="97" y="373"/>
                  <a:pt x="111" y="368"/>
                  <a:pt x="124" y="366"/>
                </a:cubicBezTo>
                <a:cubicBezTo>
                  <a:pt x="237" y="169"/>
                  <a:pt x="450" y="36"/>
                  <a:pt x="693" y="36"/>
                </a:cubicBezTo>
                <a:cubicBezTo>
                  <a:pt x="1055" y="36"/>
                  <a:pt x="1350" y="331"/>
                  <a:pt x="1350" y="693"/>
                </a:cubicBezTo>
                <a:cubicBezTo>
                  <a:pt x="1350" y="779"/>
                  <a:pt x="1334" y="860"/>
                  <a:pt x="1304" y="935"/>
                </a:cubicBezTo>
                <a:cubicBezTo>
                  <a:pt x="1301" y="944"/>
                  <a:pt x="1297" y="952"/>
                  <a:pt x="1293" y="961"/>
                </a:cubicBezTo>
                <a:cubicBezTo>
                  <a:pt x="1290" y="968"/>
                  <a:pt x="1287" y="975"/>
                  <a:pt x="1283" y="982"/>
                </a:cubicBezTo>
                <a:cubicBezTo>
                  <a:pt x="1277" y="996"/>
                  <a:pt x="1269" y="1009"/>
                  <a:pt x="1262" y="1023"/>
                </a:cubicBezTo>
                <a:cubicBezTo>
                  <a:pt x="1257" y="1030"/>
                  <a:pt x="1253" y="1038"/>
                  <a:pt x="1248" y="1045"/>
                </a:cubicBezTo>
                <a:cubicBezTo>
                  <a:pt x="1236" y="1064"/>
                  <a:pt x="1223" y="1083"/>
                  <a:pt x="1209" y="1100"/>
                </a:cubicBezTo>
                <a:cubicBezTo>
                  <a:pt x="1202" y="1109"/>
                  <a:pt x="1195" y="1117"/>
                  <a:pt x="1188" y="1125"/>
                </a:cubicBezTo>
                <a:cubicBezTo>
                  <a:pt x="1167" y="1149"/>
                  <a:pt x="1145" y="1171"/>
                  <a:pt x="1121" y="1191"/>
                </a:cubicBezTo>
                <a:cubicBezTo>
                  <a:pt x="1120" y="1192"/>
                  <a:pt x="1119" y="1193"/>
                  <a:pt x="1118" y="1194"/>
                </a:cubicBezTo>
                <a:cubicBezTo>
                  <a:pt x="1101" y="1208"/>
                  <a:pt x="1084" y="1222"/>
                  <a:pt x="1066" y="1234"/>
                </a:cubicBezTo>
                <a:cubicBezTo>
                  <a:pt x="1037" y="1254"/>
                  <a:pt x="1007" y="1271"/>
                  <a:pt x="976" y="1287"/>
                </a:cubicBezTo>
                <a:cubicBezTo>
                  <a:pt x="975" y="1287"/>
                  <a:pt x="974" y="1287"/>
                  <a:pt x="973" y="1288"/>
                </a:cubicBezTo>
                <a:cubicBezTo>
                  <a:pt x="973" y="1288"/>
                  <a:pt x="972" y="1288"/>
                  <a:pt x="972" y="1288"/>
                </a:cubicBezTo>
                <a:cubicBezTo>
                  <a:pt x="953" y="1297"/>
                  <a:pt x="933" y="1306"/>
                  <a:pt x="912" y="1313"/>
                </a:cubicBezTo>
                <a:cubicBezTo>
                  <a:pt x="911" y="1313"/>
                  <a:pt x="910" y="1314"/>
                  <a:pt x="909" y="1314"/>
                </a:cubicBezTo>
                <a:cubicBezTo>
                  <a:pt x="901" y="1317"/>
                  <a:pt x="893" y="1320"/>
                  <a:pt x="885" y="1322"/>
                </a:cubicBezTo>
                <a:cubicBezTo>
                  <a:pt x="866" y="1328"/>
                  <a:pt x="846" y="1333"/>
                  <a:pt x="827" y="1337"/>
                </a:cubicBezTo>
                <a:cubicBezTo>
                  <a:pt x="819" y="1338"/>
                  <a:pt x="810" y="1340"/>
                  <a:pt x="802" y="1341"/>
                </a:cubicBezTo>
                <a:cubicBezTo>
                  <a:pt x="799" y="1342"/>
                  <a:pt x="796" y="1343"/>
                  <a:pt x="792" y="1343"/>
                </a:cubicBezTo>
                <a:cubicBezTo>
                  <a:pt x="786" y="1344"/>
                  <a:pt x="779" y="1345"/>
                  <a:pt x="772" y="1346"/>
                </a:cubicBezTo>
                <a:cubicBezTo>
                  <a:pt x="756" y="1348"/>
                  <a:pt x="740" y="1349"/>
                  <a:pt x="724" y="1350"/>
                </a:cubicBezTo>
                <a:cubicBezTo>
                  <a:pt x="716" y="1350"/>
                  <a:pt x="707" y="1350"/>
                  <a:pt x="699" y="1350"/>
                </a:cubicBezTo>
                <a:cubicBezTo>
                  <a:pt x="697" y="1350"/>
                  <a:pt x="695" y="1350"/>
                  <a:pt x="693" y="1350"/>
                </a:cubicBezTo>
                <a:cubicBezTo>
                  <a:pt x="677" y="1350"/>
                  <a:pt x="660" y="1350"/>
                  <a:pt x="644" y="1349"/>
                </a:cubicBezTo>
                <a:cubicBezTo>
                  <a:pt x="637" y="1348"/>
                  <a:pt x="629" y="1347"/>
                  <a:pt x="622" y="1347"/>
                </a:cubicBezTo>
                <a:cubicBezTo>
                  <a:pt x="607" y="1345"/>
                  <a:pt x="593" y="1343"/>
                  <a:pt x="579" y="1340"/>
                </a:cubicBezTo>
                <a:cubicBezTo>
                  <a:pt x="491" y="1325"/>
                  <a:pt x="409" y="1292"/>
                  <a:pt x="337" y="1245"/>
                </a:cubicBezTo>
                <a:cubicBezTo>
                  <a:pt x="329" y="1240"/>
                  <a:pt x="321" y="1234"/>
                  <a:pt x="313" y="1229"/>
                </a:cubicBezTo>
                <a:cubicBezTo>
                  <a:pt x="298" y="1219"/>
                  <a:pt x="284" y="1208"/>
                  <a:pt x="271" y="1196"/>
                </a:cubicBezTo>
                <a:cubicBezTo>
                  <a:pt x="264" y="1191"/>
                  <a:pt x="258" y="1186"/>
                  <a:pt x="253" y="1180"/>
                </a:cubicBezTo>
                <a:cubicBezTo>
                  <a:pt x="241" y="1170"/>
                  <a:pt x="230" y="1160"/>
                  <a:pt x="220" y="1149"/>
                </a:cubicBezTo>
                <a:cubicBezTo>
                  <a:pt x="215" y="1144"/>
                  <a:pt x="210" y="1138"/>
                  <a:pt x="205" y="1133"/>
                </a:cubicBezTo>
                <a:cubicBezTo>
                  <a:pt x="201" y="1128"/>
                  <a:pt x="196" y="1122"/>
                  <a:pt x="191" y="1117"/>
                </a:cubicBezTo>
                <a:cubicBezTo>
                  <a:pt x="187" y="1112"/>
                  <a:pt x="183" y="1107"/>
                  <a:pt x="179" y="1102"/>
                </a:cubicBezTo>
                <a:cubicBezTo>
                  <a:pt x="175" y="1097"/>
                  <a:pt x="171" y="1091"/>
                  <a:pt x="167" y="1086"/>
                </a:cubicBezTo>
                <a:cubicBezTo>
                  <a:pt x="166" y="1085"/>
                  <a:pt x="165" y="1083"/>
                  <a:pt x="164" y="1082"/>
                </a:cubicBezTo>
                <a:cubicBezTo>
                  <a:pt x="154" y="1069"/>
                  <a:pt x="146" y="1057"/>
                  <a:pt x="137" y="1044"/>
                </a:cubicBezTo>
                <a:cubicBezTo>
                  <a:pt x="137" y="1043"/>
                  <a:pt x="136" y="1042"/>
                  <a:pt x="136" y="1041"/>
                </a:cubicBezTo>
                <a:cubicBezTo>
                  <a:pt x="135" y="1040"/>
                  <a:pt x="135" y="1039"/>
                  <a:pt x="134" y="1039"/>
                </a:cubicBezTo>
                <a:cubicBezTo>
                  <a:pt x="134" y="1038"/>
                  <a:pt x="133" y="1036"/>
                  <a:pt x="132" y="1035"/>
                </a:cubicBezTo>
                <a:cubicBezTo>
                  <a:pt x="121" y="1017"/>
                  <a:pt x="110" y="998"/>
                  <a:pt x="101" y="978"/>
                </a:cubicBezTo>
                <a:cubicBezTo>
                  <a:pt x="96" y="968"/>
                  <a:pt x="92" y="958"/>
                  <a:pt x="87" y="948"/>
                </a:cubicBezTo>
                <a:cubicBezTo>
                  <a:pt x="86" y="945"/>
                  <a:pt x="85" y="943"/>
                  <a:pt x="84" y="940"/>
                </a:cubicBezTo>
                <a:cubicBezTo>
                  <a:pt x="84" y="940"/>
                  <a:pt x="84" y="939"/>
                  <a:pt x="84" y="939"/>
                </a:cubicBezTo>
                <a:cubicBezTo>
                  <a:pt x="60" y="881"/>
                  <a:pt x="45" y="819"/>
                  <a:pt x="39" y="754"/>
                </a:cubicBezTo>
                <a:cubicBezTo>
                  <a:pt x="38" y="746"/>
                  <a:pt x="38" y="738"/>
                  <a:pt x="37" y="730"/>
                </a:cubicBezTo>
                <a:cubicBezTo>
                  <a:pt x="36" y="718"/>
                  <a:pt x="36" y="706"/>
                  <a:pt x="36" y="693"/>
                </a:cubicBezTo>
                <a:cubicBezTo>
                  <a:pt x="36" y="658"/>
                  <a:pt x="39" y="624"/>
                  <a:pt x="44" y="590"/>
                </a:cubicBezTo>
                <a:cubicBezTo>
                  <a:pt x="45" y="586"/>
                  <a:pt x="46" y="582"/>
                  <a:pt x="46" y="578"/>
                </a:cubicBezTo>
                <a:cubicBezTo>
                  <a:pt x="48" y="566"/>
                  <a:pt x="51" y="554"/>
                  <a:pt x="54" y="542"/>
                </a:cubicBezTo>
                <a:cubicBezTo>
                  <a:pt x="42" y="529"/>
                  <a:pt x="33" y="513"/>
                  <a:pt x="29" y="496"/>
                </a:cubicBezTo>
                <a:cubicBezTo>
                  <a:pt x="23" y="517"/>
                  <a:pt x="17" y="538"/>
                  <a:pt x="13" y="559"/>
                </a:cubicBezTo>
                <a:cubicBezTo>
                  <a:pt x="13" y="562"/>
                  <a:pt x="12" y="565"/>
                  <a:pt x="12" y="568"/>
                </a:cubicBezTo>
                <a:cubicBezTo>
                  <a:pt x="4" y="609"/>
                  <a:pt x="0" y="651"/>
                  <a:pt x="0" y="693"/>
                </a:cubicBezTo>
                <a:cubicBezTo>
                  <a:pt x="0" y="714"/>
                  <a:pt x="1" y="735"/>
                  <a:pt x="3" y="755"/>
                </a:cubicBezTo>
                <a:cubicBezTo>
                  <a:pt x="4" y="765"/>
                  <a:pt x="5" y="774"/>
                  <a:pt x="6" y="783"/>
                </a:cubicBezTo>
                <a:cubicBezTo>
                  <a:pt x="13" y="839"/>
                  <a:pt x="27" y="893"/>
                  <a:pt x="47" y="944"/>
                </a:cubicBezTo>
                <a:cubicBezTo>
                  <a:pt x="52" y="957"/>
                  <a:pt x="57" y="969"/>
                  <a:pt x="63" y="981"/>
                </a:cubicBezTo>
                <a:cubicBezTo>
                  <a:pt x="74" y="1005"/>
                  <a:pt x="86" y="1028"/>
                  <a:pt x="99" y="1050"/>
                </a:cubicBezTo>
                <a:cubicBezTo>
                  <a:pt x="104" y="1058"/>
                  <a:pt x="109" y="1066"/>
                  <a:pt x="114" y="1073"/>
                </a:cubicBezTo>
                <a:cubicBezTo>
                  <a:pt x="119" y="1081"/>
                  <a:pt x="124" y="1089"/>
                  <a:pt x="129" y="1096"/>
                </a:cubicBezTo>
                <a:cubicBezTo>
                  <a:pt x="132" y="1100"/>
                  <a:pt x="135" y="1104"/>
                  <a:pt x="139" y="1109"/>
                </a:cubicBezTo>
                <a:cubicBezTo>
                  <a:pt x="139" y="1110"/>
                  <a:pt x="140" y="1111"/>
                  <a:pt x="141" y="1112"/>
                </a:cubicBezTo>
                <a:cubicBezTo>
                  <a:pt x="149" y="1122"/>
                  <a:pt x="157" y="1132"/>
                  <a:pt x="166" y="1142"/>
                </a:cubicBezTo>
                <a:cubicBezTo>
                  <a:pt x="170" y="1148"/>
                  <a:pt x="175" y="1153"/>
                  <a:pt x="179" y="1158"/>
                </a:cubicBezTo>
                <a:cubicBezTo>
                  <a:pt x="189" y="1168"/>
                  <a:pt x="199" y="1179"/>
                  <a:pt x="209" y="1189"/>
                </a:cubicBezTo>
                <a:cubicBezTo>
                  <a:pt x="214" y="1194"/>
                  <a:pt x="220" y="1199"/>
                  <a:pt x="225" y="1204"/>
                </a:cubicBezTo>
                <a:cubicBezTo>
                  <a:pt x="237" y="1215"/>
                  <a:pt x="249" y="1225"/>
                  <a:pt x="262" y="1235"/>
                </a:cubicBezTo>
                <a:cubicBezTo>
                  <a:pt x="268" y="1241"/>
                  <a:pt x="275" y="1246"/>
                  <a:pt x="282" y="1251"/>
                </a:cubicBezTo>
                <a:cubicBezTo>
                  <a:pt x="302" y="1266"/>
                  <a:pt x="324" y="1280"/>
                  <a:pt x="346" y="1293"/>
                </a:cubicBezTo>
                <a:cubicBezTo>
                  <a:pt x="410" y="1330"/>
                  <a:pt x="481" y="1358"/>
                  <a:pt x="556" y="1373"/>
                </a:cubicBezTo>
                <a:cubicBezTo>
                  <a:pt x="570" y="1376"/>
                  <a:pt x="584" y="1378"/>
                  <a:pt x="598" y="1380"/>
                </a:cubicBezTo>
                <a:cubicBezTo>
                  <a:pt x="605" y="1381"/>
                  <a:pt x="612" y="1382"/>
                  <a:pt x="619" y="1383"/>
                </a:cubicBezTo>
                <a:cubicBezTo>
                  <a:pt x="636" y="1384"/>
                  <a:pt x="653" y="1386"/>
                  <a:pt x="671" y="1386"/>
                </a:cubicBezTo>
                <a:cubicBezTo>
                  <a:pt x="678" y="1386"/>
                  <a:pt x="686" y="1387"/>
                  <a:pt x="693" y="1387"/>
                </a:cubicBezTo>
                <a:cubicBezTo>
                  <a:pt x="694" y="1387"/>
                  <a:pt x="694" y="1387"/>
                  <a:pt x="694" y="1387"/>
                </a:cubicBezTo>
                <a:cubicBezTo>
                  <a:pt x="708" y="1387"/>
                  <a:pt x="722" y="1386"/>
                  <a:pt x="736" y="1385"/>
                </a:cubicBezTo>
                <a:cubicBezTo>
                  <a:pt x="745" y="1385"/>
                  <a:pt x="754" y="1384"/>
                  <a:pt x="763" y="1383"/>
                </a:cubicBezTo>
                <a:cubicBezTo>
                  <a:pt x="763" y="1383"/>
                  <a:pt x="763" y="1383"/>
                  <a:pt x="763" y="1383"/>
                </a:cubicBezTo>
                <a:cubicBezTo>
                  <a:pt x="793" y="1380"/>
                  <a:pt x="822" y="1375"/>
                  <a:pt x="850" y="1369"/>
                </a:cubicBezTo>
                <a:cubicBezTo>
                  <a:pt x="862" y="1366"/>
                  <a:pt x="874" y="1363"/>
                  <a:pt x="886" y="1359"/>
                </a:cubicBezTo>
                <a:cubicBezTo>
                  <a:pt x="924" y="1348"/>
                  <a:pt x="962" y="1334"/>
                  <a:pt x="997" y="1316"/>
                </a:cubicBezTo>
                <a:cubicBezTo>
                  <a:pt x="1058" y="1286"/>
                  <a:pt x="1114" y="1248"/>
                  <a:pt x="1163" y="1203"/>
                </a:cubicBezTo>
                <a:cubicBezTo>
                  <a:pt x="1167" y="1199"/>
                  <a:pt x="1171" y="1195"/>
                  <a:pt x="1176" y="1191"/>
                </a:cubicBezTo>
                <a:cubicBezTo>
                  <a:pt x="1177" y="1189"/>
                  <a:pt x="1178" y="1188"/>
                  <a:pt x="1179" y="1187"/>
                </a:cubicBezTo>
                <a:cubicBezTo>
                  <a:pt x="1184" y="1182"/>
                  <a:pt x="1188" y="1178"/>
                  <a:pt x="1192" y="1173"/>
                </a:cubicBezTo>
                <a:cubicBezTo>
                  <a:pt x="1195" y="1171"/>
                  <a:pt x="1198" y="1168"/>
                  <a:pt x="1201" y="1165"/>
                </a:cubicBezTo>
                <a:cubicBezTo>
                  <a:pt x="1202" y="1163"/>
                  <a:pt x="1203" y="1162"/>
                  <a:pt x="1205" y="1160"/>
                </a:cubicBezTo>
                <a:cubicBezTo>
                  <a:pt x="1205" y="1160"/>
                  <a:pt x="1205" y="1160"/>
                  <a:pt x="1205" y="1160"/>
                </a:cubicBezTo>
                <a:cubicBezTo>
                  <a:pt x="1220" y="1144"/>
                  <a:pt x="1234" y="1127"/>
                  <a:pt x="1247" y="1109"/>
                </a:cubicBezTo>
                <a:cubicBezTo>
                  <a:pt x="1250" y="1106"/>
                  <a:pt x="1252" y="1103"/>
                  <a:pt x="1254" y="1100"/>
                </a:cubicBezTo>
                <a:cubicBezTo>
                  <a:pt x="1255" y="1098"/>
                  <a:pt x="1256" y="1097"/>
                  <a:pt x="1257" y="1096"/>
                </a:cubicBezTo>
                <a:cubicBezTo>
                  <a:pt x="1259" y="1093"/>
                  <a:pt x="1262" y="1089"/>
                  <a:pt x="1264" y="1086"/>
                </a:cubicBezTo>
                <a:cubicBezTo>
                  <a:pt x="1276" y="1069"/>
                  <a:pt x="1287" y="1051"/>
                  <a:pt x="1297" y="1033"/>
                </a:cubicBezTo>
                <a:cubicBezTo>
                  <a:pt x="1297" y="1033"/>
                  <a:pt x="1298" y="1032"/>
                  <a:pt x="1298" y="1032"/>
                </a:cubicBezTo>
                <a:cubicBezTo>
                  <a:pt x="1301" y="1027"/>
                  <a:pt x="1303" y="1021"/>
                  <a:pt x="1306" y="1016"/>
                </a:cubicBezTo>
                <a:cubicBezTo>
                  <a:pt x="1307" y="1015"/>
                  <a:pt x="1308" y="1013"/>
                  <a:pt x="1309" y="1012"/>
                </a:cubicBezTo>
                <a:cubicBezTo>
                  <a:pt x="1315" y="999"/>
                  <a:pt x="1322" y="986"/>
                  <a:pt x="1328" y="972"/>
                </a:cubicBezTo>
                <a:cubicBezTo>
                  <a:pt x="1328" y="972"/>
                  <a:pt x="1328" y="972"/>
                  <a:pt x="1328" y="971"/>
                </a:cubicBezTo>
                <a:cubicBezTo>
                  <a:pt x="1329" y="969"/>
                  <a:pt x="1330" y="967"/>
                  <a:pt x="1331" y="964"/>
                </a:cubicBezTo>
                <a:cubicBezTo>
                  <a:pt x="1332" y="962"/>
                  <a:pt x="1333" y="959"/>
                  <a:pt x="1334" y="956"/>
                </a:cubicBezTo>
                <a:cubicBezTo>
                  <a:pt x="1335" y="955"/>
                  <a:pt x="1336" y="953"/>
                  <a:pt x="1336" y="951"/>
                </a:cubicBezTo>
                <a:cubicBezTo>
                  <a:pt x="1340" y="943"/>
                  <a:pt x="1343" y="935"/>
                  <a:pt x="1346" y="926"/>
                </a:cubicBezTo>
                <a:cubicBezTo>
                  <a:pt x="1372" y="854"/>
                  <a:pt x="1386" y="775"/>
                  <a:pt x="1386" y="693"/>
                </a:cubicBezTo>
                <a:cubicBezTo>
                  <a:pt x="1386" y="311"/>
                  <a:pt x="1075" y="0"/>
                  <a:pt x="693" y="0"/>
                </a:cubicBezTo>
                <a:close/>
                <a:moveTo>
                  <a:pt x="84" y="939"/>
                </a:moveTo>
                <a:cubicBezTo>
                  <a:pt x="60" y="881"/>
                  <a:pt x="45" y="819"/>
                  <a:pt x="39" y="754"/>
                </a:cubicBezTo>
                <a:cubicBezTo>
                  <a:pt x="33" y="759"/>
                  <a:pt x="28" y="763"/>
                  <a:pt x="22" y="768"/>
                </a:cubicBezTo>
                <a:cubicBezTo>
                  <a:pt x="16" y="773"/>
                  <a:pt x="11" y="778"/>
                  <a:pt x="6" y="783"/>
                </a:cubicBezTo>
                <a:cubicBezTo>
                  <a:pt x="13" y="839"/>
                  <a:pt x="27" y="893"/>
                  <a:pt x="47" y="944"/>
                </a:cubicBezTo>
                <a:cubicBezTo>
                  <a:pt x="48" y="944"/>
                  <a:pt x="48" y="944"/>
                  <a:pt x="49" y="944"/>
                </a:cubicBezTo>
                <a:cubicBezTo>
                  <a:pt x="54" y="944"/>
                  <a:pt x="59" y="944"/>
                  <a:pt x="65" y="943"/>
                </a:cubicBezTo>
                <a:cubicBezTo>
                  <a:pt x="71" y="942"/>
                  <a:pt x="77" y="942"/>
                  <a:pt x="83" y="941"/>
                </a:cubicBezTo>
                <a:cubicBezTo>
                  <a:pt x="83" y="941"/>
                  <a:pt x="83" y="941"/>
                  <a:pt x="83" y="941"/>
                </a:cubicBezTo>
                <a:cubicBezTo>
                  <a:pt x="83" y="941"/>
                  <a:pt x="84" y="941"/>
                  <a:pt x="84" y="940"/>
                </a:cubicBezTo>
                <a:cubicBezTo>
                  <a:pt x="84" y="940"/>
                  <a:pt x="84" y="940"/>
                  <a:pt x="84" y="940"/>
                </a:cubicBezTo>
                <a:cubicBezTo>
                  <a:pt x="84" y="940"/>
                  <a:pt x="84" y="939"/>
                  <a:pt x="84" y="939"/>
                </a:cubicBezTo>
                <a:close/>
              </a:path>
            </a:pathLst>
          </a:custGeom>
          <a:solidFill>
            <a:srgbClr val="F4E0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pic>
        <p:nvPicPr>
          <p:cNvPr id="47" name="图片 4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82238" y="1308826"/>
            <a:ext cx="3091012" cy="4250142"/>
          </a:xfrm>
          <a:prstGeom prst="rect">
            <a:avLst/>
          </a:prstGeom>
        </p:spPr>
      </p:pic>
      <p:sp>
        <p:nvSpPr>
          <p:cNvPr id="42" name="TextBox 1"/>
          <p:cNvSpPr txBox="1"/>
          <p:nvPr/>
        </p:nvSpPr>
        <p:spPr>
          <a:xfrm>
            <a:off x="3391078" y="1750551"/>
            <a:ext cx="6499602" cy="1754298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</a:p>
          <a:p>
            <a:pPr algn="ctr"/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54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4345997" y="3353339"/>
            <a:ext cx="488906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2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46" name="圆角矩形 2"/>
          <p:cNvSpPr/>
          <p:nvPr/>
        </p:nvSpPr>
        <p:spPr>
          <a:xfrm>
            <a:off x="5132022" y="3745162"/>
            <a:ext cx="1309679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48" name="圆角矩形 2"/>
          <p:cNvSpPr/>
          <p:nvPr/>
        </p:nvSpPr>
        <p:spPr>
          <a:xfrm>
            <a:off x="4710818" y="3745162"/>
            <a:ext cx="370821" cy="37076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9" name="student-graduation-cap-shape_52041"/>
          <p:cNvSpPr>
            <a:spLocks noChangeAspect="1"/>
          </p:cNvSpPr>
          <p:nvPr/>
        </p:nvSpPr>
        <p:spPr bwMode="auto">
          <a:xfrm>
            <a:off x="4815673" y="3831667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0" name="圆角矩形 2"/>
          <p:cNvSpPr/>
          <p:nvPr/>
        </p:nvSpPr>
        <p:spPr>
          <a:xfrm>
            <a:off x="6738969" y="3762914"/>
            <a:ext cx="370834" cy="37095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1" name="student-graduation-cap-shape_52041"/>
          <p:cNvSpPr>
            <a:spLocks noChangeAspect="1"/>
          </p:cNvSpPr>
          <p:nvPr/>
        </p:nvSpPr>
        <p:spPr bwMode="auto">
          <a:xfrm>
            <a:off x="6832577" y="3856455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2" name="圆角矩形 2"/>
          <p:cNvSpPr/>
          <p:nvPr/>
        </p:nvSpPr>
        <p:spPr>
          <a:xfrm>
            <a:off x="7165311" y="3768298"/>
            <a:ext cx="1511355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41478688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418523"/>
            <a:ext cx="12192000" cy="1439477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pic>
        <p:nvPicPr>
          <p:cNvPr id="91" name="图片 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0005" y="164249"/>
            <a:ext cx="10350001" cy="6693751"/>
          </a:xfrm>
          <a:prstGeom prst="rect">
            <a:avLst/>
          </a:prstGeom>
        </p:spPr>
      </p:pic>
      <p:grpSp>
        <p:nvGrpSpPr>
          <p:cNvPr id="298" name="组合 297"/>
          <p:cNvGrpSpPr/>
          <p:nvPr/>
        </p:nvGrpSpPr>
        <p:grpSpPr>
          <a:xfrm>
            <a:off x="8111400" y="4872944"/>
            <a:ext cx="2063750" cy="1958975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2329916" y="4814206"/>
            <a:ext cx="1820863" cy="195897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976267" y="1653269"/>
            <a:ext cx="765468" cy="1387203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5" name="组合 454"/>
          <p:cNvGrpSpPr/>
          <p:nvPr/>
        </p:nvGrpSpPr>
        <p:grpSpPr>
          <a:xfrm>
            <a:off x="10851787" y="1653269"/>
            <a:ext cx="765468" cy="1387203"/>
            <a:chOff x="349250" y="1917700"/>
            <a:chExt cx="1454150" cy="2635251"/>
          </a:xfrm>
        </p:grpSpPr>
        <p:sp>
          <p:nvSpPr>
            <p:cNvPr id="456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60" name="TextBox 1"/>
          <p:cNvSpPr txBox="1"/>
          <p:nvPr/>
        </p:nvSpPr>
        <p:spPr>
          <a:xfrm>
            <a:off x="2633597" y="3064491"/>
            <a:ext cx="7346290" cy="923301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5400" b="1" dirty="0">
              <a:solidFill>
                <a:srgbClr val="B71754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361" name="矩形 360"/>
          <p:cNvSpPr/>
          <p:nvPr/>
        </p:nvSpPr>
        <p:spPr>
          <a:xfrm>
            <a:off x="3050642" y="3886803"/>
            <a:ext cx="686257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spc="300" dirty="0" smtClean="0"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200" spc="300" dirty="0"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334464" y="4396237"/>
            <a:ext cx="3965848" cy="393904"/>
            <a:chOff x="4397369" y="4372887"/>
            <a:chExt cx="3965848" cy="393904"/>
          </a:xfrm>
        </p:grpSpPr>
        <p:sp>
          <p:nvSpPr>
            <p:cNvPr id="362" name="圆角矩形 2"/>
            <p:cNvSpPr/>
            <p:nvPr/>
          </p:nvSpPr>
          <p:spPr>
            <a:xfrm>
              <a:off x="4818573" y="4372887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chemeClr val="tx1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363" name="圆角矩形 2"/>
            <p:cNvSpPr/>
            <p:nvPr/>
          </p:nvSpPr>
          <p:spPr>
            <a:xfrm>
              <a:off x="4397369" y="4372887"/>
              <a:ext cx="370821" cy="370768"/>
            </a:xfrm>
            <a:prstGeom prst="rect">
              <a:avLst/>
            </a:prstGeom>
            <a:solidFill>
              <a:srgbClr val="B71754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4" name="student-graduation-cap-shape_52041"/>
            <p:cNvSpPr>
              <a:spLocks noChangeAspect="1"/>
            </p:cNvSpPr>
            <p:nvPr/>
          </p:nvSpPr>
          <p:spPr bwMode="auto">
            <a:xfrm>
              <a:off x="4502224" y="4459392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5" name="圆角矩形 2"/>
            <p:cNvSpPr/>
            <p:nvPr/>
          </p:nvSpPr>
          <p:spPr>
            <a:xfrm>
              <a:off x="6425520" y="4390639"/>
              <a:ext cx="370834" cy="370958"/>
            </a:xfrm>
            <a:prstGeom prst="rect">
              <a:avLst/>
            </a:prstGeom>
            <a:solidFill>
              <a:srgbClr val="B71754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6" name="student-graduation-cap-shape_52041"/>
            <p:cNvSpPr>
              <a:spLocks noChangeAspect="1"/>
            </p:cNvSpPr>
            <p:nvPr/>
          </p:nvSpPr>
          <p:spPr bwMode="auto">
            <a:xfrm>
              <a:off x="6519128" y="4484180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7" name="圆角矩形 2"/>
            <p:cNvSpPr/>
            <p:nvPr/>
          </p:nvSpPr>
          <p:spPr>
            <a:xfrm>
              <a:off x="6851862" y="4396023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chemeClr val="tx1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5338638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278" y="8598"/>
            <a:ext cx="12207327" cy="6849402"/>
          </a:xfrm>
          <a:prstGeom prst="rect">
            <a:avLst/>
          </a:prstGeom>
        </p:spPr>
      </p:pic>
      <p:sp>
        <p:nvSpPr>
          <p:cNvPr id="7" name="Freeform 7"/>
          <p:cNvSpPr>
            <a:spLocks/>
          </p:cNvSpPr>
          <p:nvPr/>
        </p:nvSpPr>
        <p:spPr bwMode="auto">
          <a:xfrm>
            <a:off x="741362" y="6587987"/>
            <a:ext cx="10791032" cy="45719"/>
          </a:xfrm>
          <a:custGeom>
            <a:avLst/>
            <a:gdLst>
              <a:gd name="T0" fmla="*/ 8 w 1148"/>
              <a:gd name="T1" fmla="*/ 15 h 15"/>
              <a:gd name="T2" fmla="*/ 1140 w 1148"/>
              <a:gd name="T3" fmla="*/ 15 h 15"/>
              <a:gd name="T4" fmla="*/ 1148 w 1148"/>
              <a:gd name="T5" fmla="*/ 8 h 15"/>
              <a:gd name="T6" fmla="*/ 1140 w 1148"/>
              <a:gd name="T7" fmla="*/ 0 h 15"/>
              <a:gd name="T8" fmla="*/ 8 w 1148"/>
              <a:gd name="T9" fmla="*/ 0 h 15"/>
              <a:gd name="T10" fmla="*/ 0 w 1148"/>
              <a:gd name="T11" fmla="*/ 8 h 15"/>
              <a:gd name="T12" fmla="*/ 8 w 1148"/>
              <a:gd name="T1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8" h="15">
                <a:moveTo>
                  <a:pt x="8" y="15"/>
                </a:moveTo>
                <a:cubicBezTo>
                  <a:pt x="1140" y="15"/>
                  <a:pt x="1140" y="15"/>
                  <a:pt x="1140" y="15"/>
                </a:cubicBezTo>
                <a:cubicBezTo>
                  <a:pt x="1144" y="15"/>
                  <a:pt x="1148" y="12"/>
                  <a:pt x="1148" y="8"/>
                </a:cubicBezTo>
                <a:cubicBezTo>
                  <a:pt x="1148" y="4"/>
                  <a:pt x="1144" y="0"/>
                  <a:pt x="11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5"/>
                  <a:pt x="8" y="15"/>
                </a:cubicBezTo>
              </a:path>
            </a:pathLst>
          </a:custGeom>
          <a:solidFill>
            <a:srgbClr val="7D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 flipV="1">
            <a:off x="722313" y="135234"/>
            <a:ext cx="10810081" cy="45719"/>
          </a:xfrm>
          <a:custGeom>
            <a:avLst/>
            <a:gdLst>
              <a:gd name="T0" fmla="*/ 8 w 1148"/>
              <a:gd name="T1" fmla="*/ 15 h 15"/>
              <a:gd name="T2" fmla="*/ 1140 w 1148"/>
              <a:gd name="T3" fmla="*/ 15 h 15"/>
              <a:gd name="T4" fmla="*/ 1148 w 1148"/>
              <a:gd name="T5" fmla="*/ 8 h 15"/>
              <a:gd name="T6" fmla="*/ 1140 w 1148"/>
              <a:gd name="T7" fmla="*/ 0 h 15"/>
              <a:gd name="T8" fmla="*/ 8 w 1148"/>
              <a:gd name="T9" fmla="*/ 0 h 15"/>
              <a:gd name="T10" fmla="*/ 0 w 1148"/>
              <a:gd name="T11" fmla="*/ 8 h 15"/>
              <a:gd name="T12" fmla="*/ 8 w 1148"/>
              <a:gd name="T1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8" h="15">
                <a:moveTo>
                  <a:pt x="8" y="15"/>
                </a:moveTo>
                <a:cubicBezTo>
                  <a:pt x="1140" y="15"/>
                  <a:pt x="1140" y="15"/>
                  <a:pt x="1140" y="15"/>
                </a:cubicBezTo>
                <a:cubicBezTo>
                  <a:pt x="1144" y="15"/>
                  <a:pt x="1148" y="12"/>
                  <a:pt x="1148" y="8"/>
                </a:cubicBezTo>
                <a:cubicBezTo>
                  <a:pt x="1148" y="3"/>
                  <a:pt x="1144" y="0"/>
                  <a:pt x="11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12"/>
                  <a:pt x="4" y="15"/>
                  <a:pt x="8" y="15"/>
                </a:cubicBezTo>
              </a:path>
            </a:pathLst>
          </a:custGeom>
          <a:solidFill>
            <a:srgbClr val="7D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593725" y="6703874"/>
            <a:ext cx="11048207" cy="45719"/>
          </a:xfrm>
          <a:custGeom>
            <a:avLst/>
            <a:gdLst>
              <a:gd name="T0" fmla="*/ 2411 w 2418"/>
              <a:gd name="T1" fmla="*/ 0 h 15"/>
              <a:gd name="T2" fmla="*/ 7 w 2418"/>
              <a:gd name="T3" fmla="*/ 0 h 15"/>
              <a:gd name="T4" fmla="*/ 0 w 2418"/>
              <a:gd name="T5" fmla="*/ 8 h 15"/>
              <a:gd name="T6" fmla="*/ 7 w 2418"/>
              <a:gd name="T7" fmla="*/ 15 h 15"/>
              <a:gd name="T8" fmla="*/ 2411 w 2418"/>
              <a:gd name="T9" fmla="*/ 15 h 15"/>
              <a:gd name="T10" fmla="*/ 2418 w 2418"/>
              <a:gd name="T11" fmla="*/ 8 h 15"/>
              <a:gd name="T12" fmla="*/ 2411 w 2418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18" h="15">
                <a:moveTo>
                  <a:pt x="2411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2411" y="15"/>
                  <a:pt x="2411" y="15"/>
                  <a:pt x="2411" y="15"/>
                </a:cubicBezTo>
                <a:cubicBezTo>
                  <a:pt x="2415" y="15"/>
                  <a:pt x="2418" y="12"/>
                  <a:pt x="2418" y="8"/>
                </a:cubicBezTo>
                <a:cubicBezTo>
                  <a:pt x="2418" y="4"/>
                  <a:pt x="2415" y="0"/>
                  <a:pt x="2411" y="0"/>
                </a:cubicBezTo>
              </a:path>
            </a:pathLst>
          </a:custGeom>
          <a:solidFill>
            <a:srgbClr val="F0D8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6646" name="组合 66645"/>
          <p:cNvGrpSpPr/>
          <p:nvPr/>
        </p:nvGrpSpPr>
        <p:grpSpPr>
          <a:xfrm>
            <a:off x="126999" y="82413"/>
            <a:ext cx="952501" cy="6670676"/>
            <a:chOff x="884238" y="90488"/>
            <a:chExt cx="952501" cy="6670676"/>
          </a:xfrm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969963" y="3395663"/>
              <a:ext cx="60325" cy="2805113"/>
            </a:xfrm>
            <a:custGeom>
              <a:avLst/>
              <a:gdLst>
                <a:gd name="T0" fmla="*/ 16 w 16"/>
                <a:gd name="T1" fmla="*/ 740 h 747"/>
                <a:gd name="T2" fmla="*/ 16 w 16"/>
                <a:gd name="T3" fmla="*/ 8 h 747"/>
                <a:gd name="T4" fmla="*/ 8 w 16"/>
                <a:gd name="T5" fmla="*/ 0 h 747"/>
                <a:gd name="T6" fmla="*/ 0 w 16"/>
                <a:gd name="T7" fmla="*/ 8 h 747"/>
                <a:gd name="T8" fmla="*/ 0 w 16"/>
                <a:gd name="T9" fmla="*/ 740 h 747"/>
                <a:gd name="T10" fmla="*/ 8 w 16"/>
                <a:gd name="T11" fmla="*/ 747 h 747"/>
                <a:gd name="T12" fmla="*/ 16 w 16"/>
                <a:gd name="T13" fmla="*/ 74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47">
                  <a:moveTo>
                    <a:pt x="16" y="740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40"/>
                    <a:pt x="0" y="740"/>
                    <a:pt x="0" y="740"/>
                  </a:cubicBezTo>
                  <a:cubicBezTo>
                    <a:pt x="0" y="744"/>
                    <a:pt x="4" y="747"/>
                    <a:pt x="8" y="747"/>
                  </a:cubicBezTo>
                  <a:cubicBezTo>
                    <a:pt x="12" y="747"/>
                    <a:pt x="16" y="744"/>
                    <a:pt x="16" y="740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969963" y="649288"/>
              <a:ext cx="60325" cy="2806700"/>
            </a:xfrm>
            <a:custGeom>
              <a:avLst/>
              <a:gdLst>
                <a:gd name="T0" fmla="*/ 0 w 16"/>
                <a:gd name="T1" fmla="*/ 8 h 747"/>
                <a:gd name="T2" fmla="*/ 0 w 16"/>
                <a:gd name="T3" fmla="*/ 739 h 747"/>
                <a:gd name="T4" fmla="*/ 8 w 16"/>
                <a:gd name="T5" fmla="*/ 747 h 747"/>
                <a:gd name="T6" fmla="*/ 16 w 16"/>
                <a:gd name="T7" fmla="*/ 739 h 747"/>
                <a:gd name="T8" fmla="*/ 16 w 16"/>
                <a:gd name="T9" fmla="*/ 8 h 747"/>
                <a:gd name="T10" fmla="*/ 8 w 16"/>
                <a:gd name="T11" fmla="*/ 0 h 747"/>
                <a:gd name="T12" fmla="*/ 0 w 16"/>
                <a:gd name="T13" fmla="*/ 8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47">
                  <a:moveTo>
                    <a:pt x="0" y="8"/>
                  </a:moveTo>
                  <a:cubicBezTo>
                    <a:pt x="0" y="739"/>
                    <a:pt x="0" y="739"/>
                    <a:pt x="0" y="739"/>
                  </a:cubicBezTo>
                  <a:cubicBezTo>
                    <a:pt x="0" y="743"/>
                    <a:pt x="4" y="747"/>
                    <a:pt x="8" y="747"/>
                  </a:cubicBezTo>
                  <a:cubicBezTo>
                    <a:pt x="12" y="747"/>
                    <a:pt x="16" y="743"/>
                    <a:pt x="16" y="73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555751" y="90488"/>
              <a:ext cx="55563" cy="728663"/>
            </a:xfrm>
            <a:custGeom>
              <a:avLst/>
              <a:gdLst>
                <a:gd name="T0" fmla="*/ 15 w 15"/>
                <a:gd name="T1" fmla="*/ 187 h 194"/>
                <a:gd name="T2" fmla="*/ 15 w 15"/>
                <a:gd name="T3" fmla="*/ 8 h 194"/>
                <a:gd name="T4" fmla="*/ 7 w 15"/>
                <a:gd name="T5" fmla="*/ 0 h 194"/>
                <a:gd name="T6" fmla="*/ 0 w 15"/>
                <a:gd name="T7" fmla="*/ 8 h 194"/>
                <a:gd name="T8" fmla="*/ 0 w 15"/>
                <a:gd name="T9" fmla="*/ 187 h 194"/>
                <a:gd name="T10" fmla="*/ 7 w 15"/>
                <a:gd name="T11" fmla="*/ 194 h 194"/>
                <a:gd name="T12" fmla="*/ 15 w 15"/>
                <a:gd name="T13" fmla="*/ 18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4">
                  <a:moveTo>
                    <a:pt x="15" y="18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3" y="194"/>
                    <a:pt x="7" y="194"/>
                  </a:cubicBezTo>
                  <a:cubicBezTo>
                    <a:pt x="12" y="194"/>
                    <a:pt x="15" y="191"/>
                    <a:pt x="15" y="18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884238" y="762001"/>
              <a:ext cx="727075" cy="57150"/>
            </a:xfrm>
            <a:custGeom>
              <a:avLst/>
              <a:gdLst>
                <a:gd name="T0" fmla="*/ 7 w 194"/>
                <a:gd name="T1" fmla="*/ 15 h 15"/>
                <a:gd name="T2" fmla="*/ 186 w 194"/>
                <a:gd name="T3" fmla="*/ 15 h 15"/>
                <a:gd name="T4" fmla="*/ 194 w 194"/>
                <a:gd name="T5" fmla="*/ 8 h 15"/>
                <a:gd name="T6" fmla="*/ 186 w 194"/>
                <a:gd name="T7" fmla="*/ 0 h 15"/>
                <a:gd name="T8" fmla="*/ 7 w 194"/>
                <a:gd name="T9" fmla="*/ 0 h 15"/>
                <a:gd name="T10" fmla="*/ 0 w 194"/>
                <a:gd name="T11" fmla="*/ 8 h 15"/>
                <a:gd name="T12" fmla="*/ 7 w 19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5">
                  <a:moveTo>
                    <a:pt x="7" y="15"/>
                  </a:moveTo>
                  <a:cubicBezTo>
                    <a:pt x="186" y="15"/>
                    <a:pt x="186" y="15"/>
                    <a:pt x="186" y="15"/>
                  </a:cubicBezTo>
                  <a:cubicBezTo>
                    <a:pt x="191" y="15"/>
                    <a:pt x="194" y="12"/>
                    <a:pt x="194" y="8"/>
                  </a:cubicBezTo>
                  <a:cubicBezTo>
                    <a:pt x="194" y="3"/>
                    <a:pt x="191" y="0"/>
                    <a:pt x="18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104901" y="315913"/>
              <a:ext cx="60325" cy="728663"/>
            </a:xfrm>
            <a:custGeom>
              <a:avLst/>
              <a:gdLst>
                <a:gd name="T0" fmla="*/ 16 w 16"/>
                <a:gd name="T1" fmla="*/ 186 h 194"/>
                <a:gd name="T2" fmla="*/ 16 w 16"/>
                <a:gd name="T3" fmla="*/ 7 h 194"/>
                <a:gd name="T4" fmla="*/ 8 w 16"/>
                <a:gd name="T5" fmla="*/ 0 h 194"/>
                <a:gd name="T6" fmla="*/ 0 w 16"/>
                <a:gd name="T7" fmla="*/ 7 h 194"/>
                <a:gd name="T8" fmla="*/ 0 w 16"/>
                <a:gd name="T9" fmla="*/ 186 h 194"/>
                <a:gd name="T10" fmla="*/ 8 w 16"/>
                <a:gd name="T11" fmla="*/ 194 h 194"/>
                <a:gd name="T12" fmla="*/ 16 w 16"/>
                <a:gd name="T13" fmla="*/ 18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4">
                  <a:moveTo>
                    <a:pt x="16" y="18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90"/>
                    <a:pt x="4" y="194"/>
                    <a:pt x="8" y="194"/>
                  </a:cubicBezTo>
                  <a:cubicBezTo>
                    <a:pt x="12" y="194"/>
                    <a:pt x="16" y="190"/>
                    <a:pt x="16" y="18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104901" y="987426"/>
              <a:ext cx="280988" cy="57150"/>
            </a:xfrm>
            <a:custGeom>
              <a:avLst/>
              <a:gdLst>
                <a:gd name="T0" fmla="*/ 68 w 75"/>
                <a:gd name="T1" fmla="*/ 0 h 15"/>
                <a:gd name="T2" fmla="*/ 8 w 75"/>
                <a:gd name="T3" fmla="*/ 0 h 15"/>
                <a:gd name="T4" fmla="*/ 0 w 75"/>
                <a:gd name="T5" fmla="*/ 7 h 15"/>
                <a:gd name="T6" fmla="*/ 8 w 75"/>
                <a:gd name="T7" fmla="*/ 15 h 15"/>
                <a:gd name="T8" fmla="*/ 68 w 75"/>
                <a:gd name="T9" fmla="*/ 15 h 15"/>
                <a:gd name="T10" fmla="*/ 75 w 75"/>
                <a:gd name="T11" fmla="*/ 7 h 15"/>
                <a:gd name="T12" fmla="*/ 68 w 7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">
                  <a:moveTo>
                    <a:pt x="6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5"/>
                    <a:pt x="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72" y="15"/>
                    <a:pt x="75" y="11"/>
                    <a:pt x="75" y="7"/>
                  </a:cubicBezTo>
                  <a:cubicBezTo>
                    <a:pt x="75" y="3"/>
                    <a:pt x="72" y="0"/>
                    <a:pt x="68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330326" y="90488"/>
              <a:ext cx="55563" cy="954088"/>
            </a:xfrm>
            <a:custGeom>
              <a:avLst/>
              <a:gdLst>
                <a:gd name="T0" fmla="*/ 0 w 15"/>
                <a:gd name="T1" fmla="*/ 8 h 254"/>
                <a:gd name="T2" fmla="*/ 0 w 15"/>
                <a:gd name="T3" fmla="*/ 246 h 254"/>
                <a:gd name="T4" fmla="*/ 8 w 15"/>
                <a:gd name="T5" fmla="*/ 254 h 254"/>
                <a:gd name="T6" fmla="*/ 15 w 15"/>
                <a:gd name="T7" fmla="*/ 246 h 254"/>
                <a:gd name="T8" fmla="*/ 15 w 15"/>
                <a:gd name="T9" fmla="*/ 8 h 254"/>
                <a:gd name="T10" fmla="*/ 8 w 15"/>
                <a:gd name="T11" fmla="*/ 0 h 254"/>
                <a:gd name="T12" fmla="*/ 0 w 15"/>
                <a:gd name="T13" fmla="*/ 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4">
                  <a:moveTo>
                    <a:pt x="0" y="8"/>
                  </a:moveTo>
                  <a:cubicBezTo>
                    <a:pt x="0" y="246"/>
                    <a:pt x="0" y="246"/>
                    <a:pt x="0" y="246"/>
                  </a:cubicBezTo>
                  <a:cubicBezTo>
                    <a:pt x="0" y="250"/>
                    <a:pt x="3" y="254"/>
                    <a:pt x="8" y="254"/>
                  </a:cubicBezTo>
                  <a:cubicBezTo>
                    <a:pt x="12" y="254"/>
                    <a:pt x="15" y="250"/>
                    <a:pt x="15" y="24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884238" y="90488"/>
              <a:ext cx="501650" cy="55563"/>
            </a:xfrm>
            <a:custGeom>
              <a:avLst/>
              <a:gdLst>
                <a:gd name="T0" fmla="*/ 7 w 134"/>
                <a:gd name="T1" fmla="*/ 15 h 15"/>
                <a:gd name="T2" fmla="*/ 127 w 134"/>
                <a:gd name="T3" fmla="*/ 15 h 15"/>
                <a:gd name="T4" fmla="*/ 134 w 134"/>
                <a:gd name="T5" fmla="*/ 8 h 15"/>
                <a:gd name="T6" fmla="*/ 127 w 134"/>
                <a:gd name="T7" fmla="*/ 0 h 15"/>
                <a:gd name="T8" fmla="*/ 7 w 134"/>
                <a:gd name="T9" fmla="*/ 0 h 15"/>
                <a:gd name="T10" fmla="*/ 0 w 134"/>
                <a:gd name="T11" fmla="*/ 8 h 15"/>
                <a:gd name="T12" fmla="*/ 7 w 13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5">
                  <a:moveTo>
                    <a:pt x="7" y="15"/>
                  </a:moveTo>
                  <a:cubicBezTo>
                    <a:pt x="127" y="15"/>
                    <a:pt x="127" y="15"/>
                    <a:pt x="127" y="15"/>
                  </a:cubicBezTo>
                  <a:cubicBezTo>
                    <a:pt x="131" y="15"/>
                    <a:pt x="134" y="12"/>
                    <a:pt x="134" y="8"/>
                  </a:cubicBezTo>
                  <a:cubicBezTo>
                    <a:pt x="134" y="3"/>
                    <a:pt x="131" y="0"/>
                    <a:pt x="1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104901" y="315913"/>
              <a:ext cx="731838" cy="55563"/>
            </a:xfrm>
            <a:custGeom>
              <a:avLst/>
              <a:gdLst>
                <a:gd name="T0" fmla="*/ 187 w 195"/>
                <a:gd name="T1" fmla="*/ 0 h 15"/>
                <a:gd name="T2" fmla="*/ 8 w 195"/>
                <a:gd name="T3" fmla="*/ 0 h 15"/>
                <a:gd name="T4" fmla="*/ 0 w 195"/>
                <a:gd name="T5" fmla="*/ 7 h 15"/>
                <a:gd name="T6" fmla="*/ 8 w 195"/>
                <a:gd name="T7" fmla="*/ 15 h 15"/>
                <a:gd name="T8" fmla="*/ 187 w 195"/>
                <a:gd name="T9" fmla="*/ 15 h 15"/>
                <a:gd name="T10" fmla="*/ 195 w 195"/>
                <a:gd name="T11" fmla="*/ 7 h 15"/>
                <a:gd name="T12" fmla="*/ 187 w 19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5">
                  <a:moveTo>
                    <a:pt x="18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5"/>
                    <a:pt x="8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91" y="15"/>
                    <a:pt x="195" y="11"/>
                    <a:pt x="195" y="7"/>
                  </a:cubicBezTo>
                  <a:cubicBezTo>
                    <a:pt x="195" y="3"/>
                    <a:pt x="191" y="0"/>
                    <a:pt x="18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776413" y="315913"/>
              <a:ext cx="60325" cy="280988"/>
            </a:xfrm>
            <a:custGeom>
              <a:avLst/>
              <a:gdLst>
                <a:gd name="T0" fmla="*/ 16 w 16"/>
                <a:gd name="T1" fmla="*/ 67 h 75"/>
                <a:gd name="T2" fmla="*/ 16 w 16"/>
                <a:gd name="T3" fmla="*/ 7 h 75"/>
                <a:gd name="T4" fmla="*/ 8 w 16"/>
                <a:gd name="T5" fmla="*/ 0 h 75"/>
                <a:gd name="T6" fmla="*/ 0 w 16"/>
                <a:gd name="T7" fmla="*/ 7 h 75"/>
                <a:gd name="T8" fmla="*/ 0 w 16"/>
                <a:gd name="T9" fmla="*/ 67 h 75"/>
                <a:gd name="T10" fmla="*/ 8 w 16"/>
                <a:gd name="T11" fmla="*/ 75 h 75"/>
                <a:gd name="T12" fmla="*/ 16 w 16"/>
                <a:gd name="T13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5">
                  <a:moveTo>
                    <a:pt x="16" y="6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5"/>
                    <a:pt x="8" y="75"/>
                  </a:cubicBezTo>
                  <a:cubicBezTo>
                    <a:pt x="12" y="75"/>
                    <a:pt x="16" y="71"/>
                    <a:pt x="16" y="6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884238" y="536576"/>
              <a:ext cx="952500" cy="60325"/>
            </a:xfrm>
            <a:custGeom>
              <a:avLst/>
              <a:gdLst>
                <a:gd name="T0" fmla="*/ 7 w 254"/>
                <a:gd name="T1" fmla="*/ 16 h 16"/>
                <a:gd name="T2" fmla="*/ 246 w 254"/>
                <a:gd name="T3" fmla="*/ 16 h 16"/>
                <a:gd name="T4" fmla="*/ 254 w 254"/>
                <a:gd name="T5" fmla="*/ 8 h 16"/>
                <a:gd name="T6" fmla="*/ 246 w 254"/>
                <a:gd name="T7" fmla="*/ 0 h 16"/>
                <a:gd name="T8" fmla="*/ 7 w 254"/>
                <a:gd name="T9" fmla="*/ 0 h 16"/>
                <a:gd name="T10" fmla="*/ 0 w 254"/>
                <a:gd name="T11" fmla="*/ 8 h 16"/>
                <a:gd name="T12" fmla="*/ 7 w 25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6">
                  <a:moveTo>
                    <a:pt x="7" y="16"/>
                  </a:moveTo>
                  <a:cubicBezTo>
                    <a:pt x="246" y="16"/>
                    <a:pt x="246" y="16"/>
                    <a:pt x="246" y="16"/>
                  </a:cubicBezTo>
                  <a:cubicBezTo>
                    <a:pt x="250" y="16"/>
                    <a:pt x="254" y="12"/>
                    <a:pt x="254" y="8"/>
                  </a:cubicBezTo>
                  <a:cubicBezTo>
                    <a:pt x="254" y="4"/>
                    <a:pt x="250" y="0"/>
                    <a:pt x="24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884238" y="90488"/>
              <a:ext cx="55563" cy="506413"/>
            </a:xfrm>
            <a:custGeom>
              <a:avLst/>
              <a:gdLst>
                <a:gd name="T0" fmla="*/ 0 w 15"/>
                <a:gd name="T1" fmla="*/ 8 h 135"/>
                <a:gd name="T2" fmla="*/ 0 w 15"/>
                <a:gd name="T3" fmla="*/ 127 h 135"/>
                <a:gd name="T4" fmla="*/ 7 w 15"/>
                <a:gd name="T5" fmla="*/ 135 h 135"/>
                <a:gd name="T6" fmla="*/ 15 w 15"/>
                <a:gd name="T7" fmla="*/ 127 h 135"/>
                <a:gd name="T8" fmla="*/ 15 w 15"/>
                <a:gd name="T9" fmla="*/ 8 h 135"/>
                <a:gd name="T10" fmla="*/ 7 w 15"/>
                <a:gd name="T11" fmla="*/ 0 h 135"/>
                <a:gd name="T12" fmla="*/ 0 w 15"/>
                <a:gd name="T13" fmla="*/ 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5">
                  <a:moveTo>
                    <a:pt x="0" y="8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31"/>
                    <a:pt x="3" y="135"/>
                    <a:pt x="7" y="135"/>
                  </a:cubicBezTo>
                  <a:cubicBezTo>
                    <a:pt x="12" y="135"/>
                    <a:pt x="15" y="131"/>
                    <a:pt x="15" y="12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555751" y="6032501"/>
              <a:ext cx="55563" cy="728663"/>
            </a:xfrm>
            <a:custGeom>
              <a:avLst/>
              <a:gdLst>
                <a:gd name="T0" fmla="*/ 0 w 15"/>
                <a:gd name="T1" fmla="*/ 8 h 194"/>
                <a:gd name="T2" fmla="*/ 0 w 15"/>
                <a:gd name="T3" fmla="*/ 187 h 194"/>
                <a:gd name="T4" fmla="*/ 7 w 15"/>
                <a:gd name="T5" fmla="*/ 194 h 194"/>
                <a:gd name="T6" fmla="*/ 15 w 15"/>
                <a:gd name="T7" fmla="*/ 187 h 194"/>
                <a:gd name="T8" fmla="*/ 15 w 15"/>
                <a:gd name="T9" fmla="*/ 8 h 194"/>
                <a:gd name="T10" fmla="*/ 7 w 15"/>
                <a:gd name="T11" fmla="*/ 0 h 194"/>
                <a:gd name="T12" fmla="*/ 0 w 15"/>
                <a:gd name="T13" fmla="*/ 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4">
                  <a:moveTo>
                    <a:pt x="0" y="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3" y="194"/>
                    <a:pt x="7" y="194"/>
                  </a:cubicBezTo>
                  <a:cubicBezTo>
                    <a:pt x="12" y="194"/>
                    <a:pt x="15" y="191"/>
                    <a:pt x="15" y="18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2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884238" y="6032501"/>
              <a:ext cx="727075" cy="55563"/>
            </a:xfrm>
            <a:custGeom>
              <a:avLst/>
              <a:gdLst>
                <a:gd name="T0" fmla="*/ 7 w 194"/>
                <a:gd name="T1" fmla="*/ 15 h 15"/>
                <a:gd name="T2" fmla="*/ 186 w 194"/>
                <a:gd name="T3" fmla="*/ 15 h 15"/>
                <a:gd name="T4" fmla="*/ 194 w 194"/>
                <a:gd name="T5" fmla="*/ 8 h 15"/>
                <a:gd name="T6" fmla="*/ 186 w 194"/>
                <a:gd name="T7" fmla="*/ 0 h 15"/>
                <a:gd name="T8" fmla="*/ 7 w 194"/>
                <a:gd name="T9" fmla="*/ 0 h 15"/>
                <a:gd name="T10" fmla="*/ 0 w 194"/>
                <a:gd name="T11" fmla="*/ 8 h 15"/>
                <a:gd name="T12" fmla="*/ 7 w 19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5">
                  <a:moveTo>
                    <a:pt x="7" y="15"/>
                  </a:moveTo>
                  <a:cubicBezTo>
                    <a:pt x="186" y="15"/>
                    <a:pt x="186" y="15"/>
                    <a:pt x="186" y="15"/>
                  </a:cubicBezTo>
                  <a:cubicBezTo>
                    <a:pt x="191" y="15"/>
                    <a:pt x="194" y="12"/>
                    <a:pt x="194" y="8"/>
                  </a:cubicBezTo>
                  <a:cubicBezTo>
                    <a:pt x="194" y="4"/>
                    <a:pt x="191" y="0"/>
                    <a:pt x="18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1104901" y="5807076"/>
              <a:ext cx="60325" cy="731838"/>
            </a:xfrm>
            <a:custGeom>
              <a:avLst/>
              <a:gdLst>
                <a:gd name="T0" fmla="*/ 0 w 16"/>
                <a:gd name="T1" fmla="*/ 8 h 195"/>
                <a:gd name="T2" fmla="*/ 0 w 16"/>
                <a:gd name="T3" fmla="*/ 187 h 195"/>
                <a:gd name="T4" fmla="*/ 8 w 16"/>
                <a:gd name="T5" fmla="*/ 195 h 195"/>
                <a:gd name="T6" fmla="*/ 16 w 16"/>
                <a:gd name="T7" fmla="*/ 187 h 195"/>
                <a:gd name="T8" fmla="*/ 16 w 16"/>
                <a:gd name="T9" fmla="*/ 8 h 195"/>
                <a:gd name="T10" fmla="*/ 8 w 16"/>
                <a:gd name="T11" fmla="*/ 0 h 195"/>
                <a:gd name="T12" fmla="*/ 0 w 16"/>
                <a:gd name="T13" fmla="*/ 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5">
                  <a:moveTo>
                    <a:pt x="0" y="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4" y="195"/>
                    <a:pt x="8" y="195"/>
                  </a:cubicBezTo>
                  <a:cubicBezTo>
                    <a:pt x="12" y="195"/>
                    <a:pt x="16" y="191"/>
                    <a:pt x="16" y="18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104901" y="5807076"/>
              <a:ext cx="280988" cy="58738"/>
            </a:xfrm>
            <a:custGeom>
              <a:avLst/>
              <a:gdLst>
                <a:gd name="T0" fmla="*/ 68 w 75"/>
                <a:gd name="T1" fmla="*/ 0 h 16"/>
                <a:gd name="T2" fmla="*/ 8 w 75"/>
                <a:gd name="T3" fmla="*/ 0 h 16"/>
                <a:gd name="T4" fmla="*/ 0 w 75"/>
                <a:gd name="T5" fmla="*/ 8 h 16"/>
                <a:gd name="T6" fmla="*/ 8 w 75"/>
                <a:gd name="T7" fmla="*/ 16 h 16"/>
                <a:gd name="T8" fmla="*/ 68 w 75"/>
                <a:gd name="T9" fmla="*/ 16 h 16"/>
                <a:gd name="T10" fmla="*/ 75 w 75"/>
                <a:gd name="T11" fmla="*/ 8 h 16"/>
                <a:gd name="T12" fmla="*/ 68 w 7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6">
                  <a:moveTo>
                    <a:pt x="6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2" y="16"/>
                    <a:pt x="75" y="12"/>
                    <a:pt x="75" y="8"/>
                  </a:cubicBezTo>
                  <a:cubicBezTo>
                    <a:pt x="75" y="4"/>
                    <a:pt x="72" y="0"/>
                    <a:pt x="68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1330326" y="5807076"/>
              <a:ext cx="55563" cy="954088"/>
            </a:xfrm>
            <a:custGeom>
              <a:avLst/>
              <a:gdLst>
                <a:gd name="T0" fmla="*/ 15 w 15"/>
                <a:gd name="T1" fmla="*/ 247 h 254"/>
                <a:gd name="T2" fmla="*/ 15 w 15"/>
                <a:gd name="T3" fmla="*/ 8 h 254"/>
                <a:gd name="T4" fmla="*/ 8 w 15"/>
                <a:gd name="T5" fmla="*/ 0 h 254"/>
                <a:gd name="T6" fmla="*/ 0 w 15"/>
                <a:gd name="T7" fmla="*/ 8 h 254"/>
                <a:gd name="T8" fmla="*/ 0 w 15"/>
                <a:gd name="T9" fmla="*/ 247 h 254"/>
                <a:gd name="T10" fmla="*/ 8 w 15"/>
                <a:gd name="T11" fmla="*/ 254 h 254"/>
                <a:gd name="T12" fmla="*/ 15 w 15"/>
                <a:gd name="T13" fmla="*/ 24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4">
                  <a:moveTo>
                    <a:pt x="15" y="24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2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51"/>
                    <a:pt x="3" y="254"/>
                    <a:pt x="8" y="254"/>
                  </a:cubicBezTo>
                  <a:cubicBezTo>
                    <a:pt x="12" y="254"/>
                    <a:pt x="15" y="251"/>
                    <a:pt x="15" y="24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884238" y="6704013"/>
              <a:ext cx="501650" cy="57150"/>
            </a:xfrm>
            <a:custGeom>
              <a:avLst/>
              <a:gdLst>
                <a:gd name="T0" fmla="*/ 7 w 134"/>
                <a:gd name="T1" fmla="*/ 15 h 15"/>
                <a:gd name="T2" fmla="*/ 127 w 134"/>
                <a:gd name="T3" fmla="*/ 15 h 15"/>
                <a:gd name="T4" fmla="*/ 134 w 134"/>
                <a:gd name="T5" fmla="*/ 8 h 15"/>
                <a:gd name="T6" fmla="*/ 127 w 134"/>
                <a:gd name="T7" fmla="*/ 0 h 15"/>
                <a:gd name="T8" fmla="*/ 7 w 134"/>
                <a:gd name="T9" fmla="*/ 0 h 15"/>
                <a:gd name="T10" fmla="*/ 0 w 134"/>
                <a:gd name="T11" fmla="*/ 8 h 15"/>
                <a:gd name="T12" fmla="*/ 7 w 13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5">
                  <a:moveTo>
                    <a:pt x="7" y="15"/>
                  </a:moveTo>
                  <a:cubicBezTo>
                    <a:pt x="127" y="15"/>
                    <a:pt x="127" y="15"/>
                    <a:pt x="127" y="15"/>
                  </a:cubicBezTo>
                  <a:cubicBezTo>
                    <a:pt x="131" y="15"/>
                    <a:pt x="134" y="12"/>
                    <a:pt x="134" y="8"/>
                  </a:cubicBezTo>
                  <a:cubicBezTo>
                    <a:pt x="134" y="4"/>
                    <a:pt x="131" y="0"/>
                    <a:pt x="1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104901" y="6478588"/>
              <a:ext cx="731838" cy="60325"/>
            </a:xfrm>
            <a:custGeom>
              <a:avLst/>
              <a:gdLst>
                <a:gd name="T0" fmla="*/ 187 w 195"/>
                <a:gd name="T1" fmla="*/ 0 h 16"/>
                <a:gd name="T2" fmla="*/ 8 w 195"/>
                <a:gd name="T3" fmla="*/ 0 h 16"/>
                <a:gd name="T4" fmla="*/ 0 w 195"/>
                <a:gd name="T5" fmla="*/ 8 h 16"/>
                <a:gd name="T6" fmla="*/ 8 w 195"/>
                <a:gd name="T7" fmla="*/ 16 h 16"/>
                <a:gd name="T8" fmla="*/ 187 w 195"/>
                <a:gd name="T9" fmla="*/ 16 h 16"/>
                <a:gd name="T10" fmla="*/ 195 w 195"/>
                <a:gd name="T11" fmla="*/ 8 h 16"/>
                <a:gd name="T12" fmla="*/ 187 w 19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6">
                  <a:moveTo>
                    <a:pt x="18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91" y="16"/>
                    <a:pt x="195" y="12"/>
                    <a:pt x="195" y="8"/>
                  </a:cubicBezTo>
                  <a:cubicBezTo>
                    <a:pt x="195" y="4"/>
                    <a:pt x="191" y="0"/>
                    <a:pt x="18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776413" y="6257926"/>
              <a:ext cx="60325" cy="280988"/>
            </a:xfrm>
            <a:custGeom>
              <a:avLst/>
              <a:gdLst>
                <a:gd name="T0" fmla="*/ 0 w 16"/>
                <a:gd name="T1" fmla="*/ 7 h 75"/>
                <a:gd name="T2" fmla="*/ 0 w 16"/>
                <a:gd name="T3" fmla="*/ 67 h 75"/>
                <a:gd name="T4" fmla="*/ 8 w 16"/>
                <a:gd name="T5" fmla="*/ 75 h 75"/>
                <a:gd name="T6" fmla="*/ 16 w 16"/>
                <a:gd name="T7" fmla="*/ 67 h 75"/>
                <a:gd name="T8" fmla="*/ 16 w 16"/>
                <a:gd name="T9" fmla="*/ 7 h 75"/>
                <a:gd name="T10" fmla="*/ 8 w 16"/>
                <a:gd name="T11" fmla="*/ 0 h 75"/>
                <a:gd name="T12" fmla="*/ 0 w 16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5">
                  <a:moveTo>
                    <a:pt x="0" y="7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5"/>
                    <a:pt x="8" y="75"/>
                  </a:cubicBezTo>
                  <a:cubicBezTo>
                    <a:pt x="12" y="75"/>
                    <a:pt x="16" y="71"/>
                    <a:pt x="16" y="6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884238" y="6257926"/>
              <a:ext cx="952500" cy="55563"/>
            </a:xfrm>
            <a:custGeom>
              <a:avLst/>
              <a:gdLst>
                <a:gd name="T0" fmla="*/ 7 w 254"/>
                <a:gd name="T1" fmla="*/ 15 h 15"/>
                <a:gd name="T2" fmla="*/ 246 w 254"/>
                <a:gd name="T3" fmla="*/ 15 h 15"/>
                <a:gd name="T4" fmla="*/ 254 w 254"/>
                <a:gd name="T5" fmla="*/ 7 h 15"/>
                <a:gd name="T6" fmla="*/ 246 w 254"/>
                <a:gd name="T7" fmla="*/ 0 h 15"/>
                <a:gd name="T8" fmla="*/ 7 w 254"/>
                <a:gd name="T9" fmla="*/ 0 h 15"/>
                <a:gd name="T10" fmla="*/ 0 w 254"/>
                <a:gd name="T11" fmla="*/ 7 h 15"/>
                <a:gd name="T12" fmla="*/ 7 w 25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5">
                  <a:moveTo>
                    <a:pt x="7" y="15"/>
                  </a:moveTo>
                  <a:cubicBezTo>
                    <a:pt x="246" y="15"/>
                    <a:pt x="246" y="15"/>
                    <a:pt x="246" y="15"/>
                  </a:cubicBezTo>
                  <a:cubicBezTo>
                    <a:pt x="250" y="15"/>
                    <a:pt x="254" y="12"/>
                    <a:pt x="254" y="7"/>
                  </a:cubicBezTo>
                  <a:cubicBezTo>
                    <a:pt x="254" y="3"/>
                    <a:pt x="250" y="0"/>
                    <a:pt x="24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884238" y="6257926"/>
              <a:ext cx="55563" cy="503238"/>
            </a:xfrm>
            <a:custGeom>
              <a:avLst/>
              <a:gdLst>
                <a:gd name="T0" fmla="*/ 15 w 15"/>
                <a:gd name="T1" fmla="*/ 127 h 134"/>
                <a:gd name="T2" fmla="*/ 15 w 15"/>
                <a:gd name="T3" fmla="*/ 7 h 134"/>
                <a:gd name="T4" fmla="*/ 7 w 15"/>
                <a:gd name="T5" fmla="*/ 0 h 134"/>
                <a:gd name="T6" fmla="*/ 0 w 15"/>
                <a:gd name="T7" fmla="*/ 7 h 134"/>
                <a:gd name="T8" fmla="*/ 0 w 15"/>
                <a:gd name="T9" fmla="*/ 127 h 134"/>
                <a:gd name="T10" fmla="*/ 7 w 15"/>
                <a:gd name="T11" fmla="*/ 134 h 134"/>
                <a:gd name="T12" fmla="*/ 15 w 15"/>
                <a:gd name="T13" fmla="*/ 12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4">
                  <a:moveTo>
                    <a:pt x="15" y="12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31"/>
                    <a:pt x="3" y="134"/>
                    <a:pt x="7" y="134"/>
                  </a:cubicBezTo>
                  <a:cubicBezTo>
                    <a:pt x="12" y="134"/>
                    <a:pt x="15" y="131"/>
                    <a:pt x="15" y="12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884238" y="762001"/>
              <a:ext cx="55563" cy="5326063"/>
            </a:xfrm>
            <a:custGeom>
              <a:avLst/>
              <a:gdLst>
                <a:gd name="T0" fmla="*/ 15 w 15"/>
                <a:gd name="T1" fmla="*/ 1411 h 1418"/>
                <a:gd name="T2" fmla="*/ 15 w 15"/>
                <a:gd name="T3" fmla="*/ 8 h 1418"/>
                <a:gd name="T4" fmla="*/ 7 w 15"/>
                <a:gd name="T5" fmla="*/ 0 h 1418"/>
                <a:gd name="T6" fmla="*/ 0 w 15"/>
                <a:gd name="T7" fmla="*/ 8 h 1418"/>
                <a:gd name="T8" fmla="*/ 0 w 15"/>
                <a:gd name="T9" fmla="*/ 1411 h 1418"/>
                <a:gd name="T10" fmla="*/ 7 w 15"/>
                <a:gd name="T11" fmla="*/ 1418 h 1418"/>
                <a:gd name="T12" fmla="*/ 15 w 15"/>
                <a:gd name="T13" fmla="*/ 1411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18">
                  <a:moveTo>
                    <a:pt x="15" y="1411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411"/>
                    <a:pt x="0" y="1411"/>
                    <a:pt x="0" y="1411"/>
                  </a:cubicBezTo>
                  <a:cubicBezTo>
                    <a:pt x="0" y="1415"/>
                    <a:pt x="3" y="1418"/>
                    <a:pt x="7" y="1418"/>
                  </a:cubicBezTo>
                  <a:cubicBezTo>
                    <a:pt x="12" y="1418"/>
                    <a:pt x="15" y="1415"/>
                    <a:pt x="15" y="1411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969963" y="649288"/>
              <a:ext cx="528638" cy="57150"/>
            </a:xfrm>
            <a:custGeom>
              <a:avLst/>
              <a:gdLst>
                <a:gd name="T0" fmla="*/ 8 w 141"/>
                <a:gd name="T1" fmla="*/ 15 h 15"/>
                <a:gd name="T2" fmla="*/ 133 w 141"/>
                <a:gd name="T3" fmla="*/ 15 h 15"/>
                <a:gd name="T4" fmla="*/ 141 w 141"/>
                <a:gd name="T5" fmla="*/ 8 h 15"/>
                <a:gd name="T6" fmla="*/ 133 w 141"/>
                <a:gd name="T7" fmla="*/ 0 h 15"/>
                <a:gd name="T8" fmla="*/ 8 w 141"/>
                <a:gd name="T9" fmla="*/ 0 h 15"/>
                <a:gd name="T10" fmla="*/ 0 w 141"/>
                <a:gd name="T11" fmla="*/ 8 h 15"/>
                <a:gd name="T12" fmla="*/ 8 w 14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">
                  <a:moveTo>
                    <a:pt x="8" y="15"/>
                  </a:moveTo>
                  <a:cubicBezTo>
                    <a:pt x="133" y="15"/>
                    <a:pt x="133" y="15"/>
                    <a:pt x="133" y="15"/>
                  </a:cubicBezTo>
                  <a:cubicBezTo>
                    <a:pt x="137" y="15"/>
                    <a:pt x="141" y="12"/>
                    <a:pt x="141" y="8"/>
                  </a:cubicBezTo>
                  <a:cubicBezTo>
                    <a:pt x="141" y="3"/>
                    <a:pt x="137" y="0"/>
                    <a:pt x="13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439863" y="179388"/>
              <a:ext cx="58738" cy="527050"/>
            </a:xfrm>
            <a:custGeom>
              <a:avLst/>
              <a:gdLst>
                <a:gd name="T0" fmla="*/ 0 w 16"/>
                <a:gd name="T1" fmla="*/ 8 h 140"/>
                <a:gd name="T2" fmla="*/ 0 w 16"/>
                <a:gd name="T3" fmla="*/ 133 h 140"/>
                <a:gd name="T4" fmla="*/ 8 w 16"/>
                <a:gd name="T5" fmla="*/ 140 h 140"/>
                <a:gd name="T6" fmla="*/ 16 w 16"/>
                <a:gd name="T7" fmla="*/ 133 h 140"/>
                <a:gd name="T8" fmla="*/ 16 w 16"/>
                <a:gd name="T9" fmla="*/ 8 h 140"/>
                <a:gd name="T10" fmla="*/ 8 w 16"/>
                <a:gd name="T11" fmla="*/ 0 h 140"/>
                <a:gd name="T12" fmla="*/ 0 w 16"/>
                <a:gd name="T13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0">
                  <a:moveTo>
                    <a:pt x="0" y="8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4" y="140"/>
                    <a:pt x="8" y="140"/>
                  </a:cubicBezTo>
                  <a:cubicBezTo>
                    <a:pt x="12" y="140"/>
                    <a:pt x="16" y="137"/>
                    <a:pt x="16" y="133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60" name="Freeform 64"/>
            <p:cNvSpPr>
              <a:spLocks/>
            </p:cNvSpPr>
            <p:nvPr/>
          </p:nvSpPr>
          <p:spPr bwMode="auto">
            <a:xfrm>
              <a:off x="969963" y="6145213"/>
              <a:ext cx="528638" cy="55563"/>
            </a:xfrm>
            <a:custGeom>
              <a:avLst/>
              <a:gdLst>
                <a:gd name="T0" fmla="*/ 8 w 141"/>
                <a:gd name="T1" fmla="*/ 15 h 15"/>
                <a:gd name="T2" fmla="*/ 133 w 141"/>
                <a:gd name="T3" fmla="*/ 15 h 15"/>
                <a:gd name="T4" fmla="*/ 141 w 141"/>
                <a:gd name="T5" fmla="*/ 8 h 15"/>
                <a:gd name="T6" fmla="*/ 133 w 141"/>
                <a:gd name="T7" fmla="*/ 0 h 15"/>
                <a:gd name="T8" fmla="*/ 8 w 141"/>
                <a:gd name="T9" fmla="*/ 0 h 15"/>
                <a:gd name="T10" fmla="*/ 0 w 141"/>
                <a:gd name="T11" fmla="*/ 8 h 15"/>
                <a:gd name="T12" fmla="*/ 8 w 14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">
                  <a:moveTo>
                    <a:pt x="8" y="15"/>
                  </a:moveTo>
                  <a:cubicBezTo>
                    <a:pt x="133" y="15"/>
                    <a:pt x="133" y="15"/>
                    <a:pt x="133" y="15"/>
                  </a:cubicBezTo>
                  <a:cubicBezTo>
                    <a:pt x="137" y="15"/>
                    <a:pt x="141" y="12"/>
                    <a:pt x="141" y="8"/>
                  </a:cubicBezTo>
                  <a:cubicBezTo>
                    <a:pt x="141" y="3"/>
                    <a:pt x="137" y="0"/>
                    <a:pt x="13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61" name="Freeform 65"/>
            <p:cNvSpPr>
              <a:spLocks/>
            </p:cNvSpPr>
            <p:nvPr/>
          </p:nvSpPr>
          <p:spPr bwMode="auto">
            <a:xfrm>
              <a:off x="1439863" y="6145213"/>
              <a:ext cx="58738" cy="525463"/>
            </a:xfrm>
            <a:custGeom>
              <a:avLst/>
              <a:gdLst>
                <a:gd name="T0" fmla="*/ 16 w 16"/>
                <a:gd name="T1" fmla="*/ 133 h 140"/>
                <a:gd name="T2" fmla="*/ 16 w 16"/>
                <a:gd name="T3" fmla="*/ 8 h 140"/>
                <a:gd name="T4" fmla="*/ 8 w 16"/>
                <a:gd name="T5" fmla="*/ 0 h 140"/>
                <a:gd name="T6" fmla="*/ 0 w 16"/>
                <a:gd name="T7" fmla="*/ 8 h 140"/>
                <a:gd name="T8" fmla="*/ 0 w 16"/>
                <a:gd name="T9" fmla="*/ 133 h 140"/>
                <a:gd name="T10" fmla="*/ 8 w 16"/>
                <a:gd name="T11" fmla="*/ 140 h 140"/>
                <a:gd name="T12" fmla="*/ 16 w 16"/>
                <a:gd name="T13" fmla="*/ 13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0">
                  <a:moveTo>
                    <a:pt x="16" y="133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4" y="140"/>
                    <a:pt x="8" y="140"/>
                  </a:cubicBezTo>
                  <a:cubicBezTo>
                    <a:pt x="12" y="140"/>
                    <a:pt x="16" y="137"/>
                    <a:pt x="16" y="133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347298" y="4137200"/>
            <a:ext cx="6252259" cy="2256423"/>
            <a:chOff x="2778619" y="3612896"/>
            <a:chExt cx="7007225" cy="2528888"/>
          </a:xfrm>
        </p:grpSpPr>
        <p:sp>
          <p:nvSpPr>
            <p:cNvPr id="66586" name="Freeform 89"/>
            <p:cNvSpPr>
              <a:spLocks noEditPoints="1"/>
            </p:cNvSpPr>
            <p:nvPr/>
          </p:nvSpPr>
          <p:spPr bwMode="auto">
            <a:xfrm>
              <a:off x="2778619" y="3974846"/>
              <a:ext cx="4797425" cy="2162175"/>
            </a:xfrm>
            <a:custGeom>
              <a:avLst/>
              <a:gdLst>
                <a:gd name="T0" fmla="*/ 10 w 1278"/>
                <a:gd name="T1" fmla="*/ 494 h 576"/>
                <a:gd name="T2" fmla="*/ 247 w 1278"/>
                <a:gd name="T3" fmla="*/ 224 h 576"/>
                <a:gd name="T4" fmla="*/ 245 w 1278"/>
                <a:gd name="T5" fmla="*/ 109 h 576"/>
                <a:gd name="T6" fmla="*/ 132 w 1278"/>
                <a:gd name="T7" fmla="*/ 113 h 576"/>
                <a:gd name="T8" fmla="*/ 2 w 1278"/>
                <a:gd name="T9" fmla="*/ 183 h 576"/>
                <a:gd name="T10" fmla="*/ 51 w 1278"/>
                <a:gd name="T11" fmla="*/ 52 h 576"/>
                <a:gd name="T12" fmla="*/ 327 w 1278"/>
                <a:gd name="T13" fmla="*/ 45 h 576"/>
                <a:gd name="T14" fmla="*/ 349 w 1278"/>
                <a:gd name="T15" fmla="*/ 259 h 576"/>
                <a:gd name="T16" fmla="*/ 157 w 1278"/>
                <a:gd name="T17" fmla="*/ 480 h 576"/>
                <a:gd name="T18" fmla="*/ 303 w 1278"/>
                <a:gd name="T19" fmla="*/ 482 h 576"/>
                <a:gd name="T20" fmla="*/ 393 w 1278"/>
                <a:gd name="T21" fmla="*/ 426 h 576"/>
                <a:gd name="T22" fmla="*/ 10 w 1278"/>
                <a:gd name="T23" fmla="*/ 568 h 576"/>
                <a:gd name="T24" fmla="*/ 783 w 1278"/>
                <a:gd name="T25" fmla="*/ 518 h 576"/>
                <a:gd name="T26" fmla="*/ 506 w 1278"/>
                <a:gd name="T27" fmla="*/ 518 h 576"/>
                <a:gd name="T28" fmla="*/ 455 w 1278"/>
                <a:gd name="T29" fmla="*/ 226 h 576"/>
                <a:gd name="T30" fmla="*/ 644 w 1278"/>
                <a:gd name="T31" fmla="*/ 0 h 576"/>
                <a:gd name="T32" fmla="*/ 834 w 1278"/>
                <a:gd name="T33" fmla="*/ 226 h 576"/>
                <a:gd name="T34" fmla="*/ 722 w 1278"/>
                <a:gd name="T35" fmla="*/ 215 h 576"/>
                <a:gd name="T36" fmla="*/ 644 w 1278"/>
                <a:gd name="T37" fmla="*/ 86 h 576"/>
                <a:gd name="T38" fmla="*/ 567 w 1278"/>
                <a:gd name="T39" fmla="*/ 215 h 576"/>
                <a:gd name="T40" fmla="*/ 587 w 1278"/>
                <a:gd name="T41" fmla="*/ 459 h 576"/>
                <a:gd name="T42" fmla="*/ 702 w 1278"/>
                <a:gd name="T43" fmla="*/ 459 h 576"/>
                <a:gd name="T44" fmla="*/ 722 w 1278"/>
                <a:gd name="T45" fmla="*/ 215 h 576"/>
                <a:gd name="T46" fmla="*/ 896 w 1278"/>
                <a:gd name="T47" fmla="*/ 494 h 576"/>
                <a:gd name="T48" fmla="*/ 1133 w 1278"/>
                <a:gd name="T49" fmla="*/ 224 h 576"/>
                <a:gd name="T50" fmla="*/ 1130 w 1278"/>
                <a:gd name="T51" fmla="*/ 109 h 576"/>
                <a:gd name="T52" fmla="*/ 1017 w 1278"/>
                <a:gd name="T53" fmla="*/ 113 h 576"/>
                <a:gd name="T54" fmla="*/ 887 w 1278"/>
                <a:gd name="T55" fmla="*/ 183 h 576"/>
                <a:gd name="T56" fmla="*/ 937 w 1278"/>
                <a:gd name="T57" fmla="*/ 52 h 576"/>
                <a:gd name="T58" fmla="*/ 1212 w 1278"/>
                <a:gd name="T59" fmla="*/ 45 h 576"/>
                <a:gd name="T60" fmla="*/ 1234 w 1278"/>
                <a:gd name="T61" fmla="*/ 259 h 576"/>
                <a:gd name="T62" fmla="*/ 1042 w 1278"/>
                <a:gd name="T63" fmla="*/ 480 h 576"/>
                <a:gd name="T64" fmla="*/ 1188 w 1278"/>
                <a:gd name="T65" fmla="*/ 482 h 576"/>
                <a:gd name="T66" fmla="*/ 1278 w 1278"/>
                <a:gd name="T67" fmla="*/ 426 h 576"/>
                <a:gd name="T68" fmla="*/ 896 w 1278"/>
                <a:gd name="T69" fmla="*/ 56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8" h="576">
                  <a:moveTo>
                    <a:pt x="10" y="568"/>
                  </a:moveTo>
                  <a:cubicBezTo>
                    <a:pt x="10" y="494"/>
                    <a:pt x="10" y="494"/>
                    <a:pt x="10" y="494"/>
                  </a:cubicBezTo>
                  <a:cubicBezTo>
                    <a:pt x="192" y="300"/>
                    <a:pt x="192" y="300"/>
                    <a:pt x="192" y="300"/>
                  </a:cubicBezTo>
                  <a:cubicBezTo>
                    <a:pt x="218" y="270"/>
                    <a:pt x="236" y="245"/>
                    <a:pt x="247" y="224"/>
                  </a:cubicBezTo>
                  <a:cubicBezTo>
                    <a:pt x="258" y="203"/>
                    <a:pt x="264" y="184"/>
                    <a:pt x="264" y="167"/>
                  </a:cubicBezTo>
                  <a:cubicBezTo>
                    <a:pt x="264" y="143"/>
                    <a:pt x="257" y="124"/>
                    <a:pt x="245" y="109"/>
                  </a:cubicBezTo>
                  <a:cubicBezTo>
                    <a:pt x="232" y="94"/>
                    <a:pt x="214" y="86"/>
                    <a:pt x="191" y="86"/>
                  </a:cubicBezTo>
                  <a:cubicBezTo>
                    <a:pt x="165" y="86"/>
                    <a:pt x="145" y="95"/>
                    <a:pt x="132" y="113"/>
                  </a:cubicBezTo>
                  <a:cubicBezTo>
                    <a:pt x="118" y="130"/>
                    <a:pt x="111" y="154"/>
                    <a:pt x="111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0" y="130"/>
                    <a:pt x="17" y="87"/>
                    <a:pt x="51" y="52"/>
                  </a:cubicBezTo>
                  <a:cubicBezTo>
                    <a:pt x="86" y="17"/>
                    <a:pt x="132" y="0"/>
                    <a:pt x="191" y="0"/>
                  </a:cubicBezTo>
                  <a:cubicBezTo>
                    <a:pt x="248" y="0"/>
                    <a:pt x="294" y="15"/>
                    <a:pt x="327" y="45"/>
                  </a:cubicBezTo>
                  <a:cubicBezTo>
                    <a:pt x="360" y="75"/>
                    <a:pt x="376" y="115"/>
                    <a:pt x="376" y="165"/>
                  </a:cubicBezTo>
                  <a:cubicBezTo>
                    <a:pt x="376" y="198"/>
                    <a:pt x="367" y="230"/>
                    <a:pt x="349" y="259"/>
                  </a:cubicBezTo>
                  <a:cubicBezTo>
                    <a:pt x="330" y="287"/>
                    <a:pt x="299" y="325"/>
                    <a:pt x="256" y="371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303" y="482"/>
                    <a:pt x="303" y="482"/>
                    <a:pt x="303" y="482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93" y="426"/>
                    <a:pt x="393" y="426"/>
                    <a:pt x="393" y="426"/>
                  </a:cubicBezTo>
                  <a:cubicBezTo>
                    <a:pt x="393" y="568"/>
                    <a:pt x="393" y="568"/>
                    <a:pt x="393" y="568"/>
                  </a:cubicBezTo>
                  <a:lnTo>
                    <a:pt x="10" y="568"/>
                  </a:lnTo>
                  <a:close/>
                  <a:moveTo>
                    <a:pt x="834" y="350"/>
                  </a:moveTo>
                  <a:cubicBezTo>
                    <a:pt x="834" y="424"/>
                    <a:pt x="817" y="480"/>
                    <a:pt x="783" y="518"/>
                  </a:cubicBezTo>
                  <a:cubicBezTo>
                    <a:pt x="749" y="557"/>
                    <a:pt x="703" y="576"/>
                    <a:pt x="645" y="576"/>
                  </a:cubicBezTo>
                  <a:cubicBezTo>
                    <a:pt x="586" y="576"/>
                    <a:pt x="540" y="557"/>
                    <a:pt x="506" y="518"/>
                  </a:cubicBezTo>
                  <a:cubicBezTo>
                    <a:pt x="472" y="480"/>
                    <a:pt x="455" y="424"/>
                    <a:pt x="455" y="350"/>
                  </a:cubicBezTo>
                  <a:cubicBezTo>
                    <a:pt x="455" y="226"/>
                    <a:pt x="455" y="226"/>
                    <a:pt x="455" y="226"/>
                  </a:cubicBezTo>
                  <a:cubicBezTo>
                    <a:pt x="455" y="152"/>
                    <a:pt x="472" y="96"/>
                    <a:pt x="506" y="58"/>
                  </a:cubicBezTo>
                  <a:cubicBezTo>
                    <a:pt x="540" y="19"/>
                    <a:pt x="586" y="0"/>
                    <a:pt x="644" y="0"/>
                  </a:cubicBezTo>
                  <a:cubicBezTo>
                    <a:pt x="702" y="0"/>
                    <a:pt x="748" y="19"/>
                    <a:pt x="782" y="58"/>
                  </a:cubicBezTo>
                  <a:cubicBezTo>
                    <a:pt x="817" y="96"/>
                    <a:pt x="834" y="152"/>
                    <a:pt x="834" y="226"/>
                  </a:cubicBezTo>
                  <a:lnTo>
                    <a:pt x="834" y="350"/>
                  </a:lnTo>
                  <a:close/>
                  <a:moveTo>
                    <a:pt x="722" y="215"/>
                  </a:moveTo>
                  <a:cubicBezTo>
                    <a:pt x="722" y="170"/>
                    <a:pt x="715" y="138"/>
                    <a:pt x="702" y="117"/>
                  </a:cubicBezTo>
                  <a:cubicBezTo>
                    <a:pt x="689" y="97"/>
                    <a:pt x="669" y="86"/>
                    <a:pt x="644" y="86"/>
                  </a:cubicBezTo>
                  <a:cubicBezTo>
                    <a:pt x="619" y="86"/>
                    <a:pt x="600" y="96"/>
                    <a:pt x="586" y="117"/>
                  </a:cubicBezTo>
                  <a:cubicBezTo>
                    <a:pt x="573" y="138"/>
                    <a:pt x="567" y="170"/>
                    <a:pt x="567" y="215"/>
                  </a:cubicBezTo>
                  <a:cubicBezTo>
                    <a:pt x="567" y="360"/>
                    <a:pt x="567" y="360"/>
                    <a:pt x="567" y="360"/>
                  </a:cubicBezTo>
                  <a:cubicBezTo>
                    <a:pt x="567" y="406"/>
                    <a:pt x="573" y="438"/>
                    <a:pt x="587" y="459"/>
                  </a:cubicBezTo>
                  <a:cubicBezTo>
                    <a:pt x="600" y="479"/>
                    <a:pt x="619" y="490"/>
                    <a:pt x="645" y="490"/>
                  </a:cubicBezTo>
                  <a:cubicBezTo>
                    <a:pt x="670" y="490"/>
                    <a:pt x="689" y="479"/>
                    <a:pt x="702" y="459"/>
                  </a:cubicBezTo>
                  <a:cubicBezTo>
                    <a:pt x="715" y="438"/>
                    <a:pt x="722" y="406"/>
                    <a:pt x="722" y="360"/>
                  </a:cubicBezTo>
                  <a:lnTo>
                    <a:pt x="722" y="215"/>
                  </a:lnTo>
                  <a:close/>
                  <a:moveTo>
                    <a:pt x="896" y="568"/>
                  </a:moveTo>
                  <a:cubicBezTo>
                    <a:pt x="896" y="494"/>
                    <a:pt x="896" y="494"/>
                    <a:pt x="896" y="494"/>
                  </a:cubicBezTo>
                  <a:cubicBezTo>
                    <a:pt x="1077" y="300"/>
                    <a:pt x="1077" y="300"/>
                    <a:pt x="1077" y="300"/>
                  </a:cubicBezTo>
                  <a:cubicBezTo>
                    <a:pt x="1103" y="270"/>
                    <a:pt x="1122" y="245"/>
                    <a:pt x="1133" y="224"/>
                  </a:cubicBezTo>
                  <a:cubicBezTo>
                    <a:pt x="1144" y="203"/>
                    <a:pt x="1149" y="184"/>
                    <a:pt x="1149" y="167"/>
                  </a:cubicBezTo>
                  <a:cubicBezTo>
                    <a:pt x="1149" y="143"/>
                    <a:pt x="1143" y="124"/>
                    <a:pt x="1130" y="109"/>
                  </a:cubicBezTo>
                  <a:cubicBezTo>
                    <a:pt x="1117" y="94"/>
                    <a:pt x="1099" y="86"/>
                    <a:pt x="1076" y="86"/>
                  </a:cubicBezTo>
                  <a:cubicBezTo>
                    <a:pt x="1050" y="86"/>
                    <a:pt x="1030" y="95"/>
                    <a:pt x="1017" y="113"/>
                  </a:cubicBezTo>
                  <a:cubicBezTo>
                    <a:pt x="1004" y="130"/>
                    <a:pt x="997" y="154"/>
                    <a:pt x="997" y="183"/>
                  </a:cubicBezTo>
                  <a:cubicBezTo>
                    <a:pt x="887" y="183"/>
                    <a:pt x="887" y="183"/>
                    <a:pt x="887" y="183"/>
                  </a:cubicBezTo>
                  <a:cubicBezTo>
                    <a:pt x="887" y="180"/>
                    <a:pt x="887" y="180"/>
                    <a:pt x="887" y="180"/>
                  </a:cubicBezTo>
                  <a:cubicBezTo>
                    <a:pt x="886" y="130"/>
                    <a:pt x="902" y="87"/>
                    <a:pt x="937" y="52"/>
                  </a:cubicBezTo>
                  <a:cubicBezTo>
                    <a:pt x="971" y="17"/>
                    <a:pt x="1018" y="0"/>
                    <a:pt x="1076" y="0"/>
                  </a:cubicBezTo>
                  <a:cubicBezTo>
                    <a:pt x="1134" y="0"/>
                    <a:pt x="1179" y="15"/>
                    <a:pt x="1212" y="45"/>
                  </a:cubicBezTo>
                  <a:cubicBezTo>
                    <a:pt x="1245" y="75"/>
                    <a:pt x="1262" y="115"/>
                    <a:pt x="1262" y="165"/>
                  </a:cubicBezTo>
                  <a:cubicBezTo>
                    <a:pt x="1262" y="198"/>
                    <a:pt x="1252" y="230"/>
                    <a:pt x="1234" y="259"/>
                  </a:cubicBezTo>
                  <a:cubicBezTo>
                    <a:pt x="1215" y="287"/>
                    <a:pt x="1184" y="325"/>
                    <a:pt x="1141" y="371"/>
                  </a:cubicBezTo>
                  <a:cubicBezTo>
                    <a:pt x="1042" y="480"/>
                    <a:pt x="1042" y="480"/>
                    <a:pt x="1042" y="480"/>
                  </a:cubicBezTo>
                  <a:cubicBezTo>
                    <a:pt x="1043" y="482"/>
                    <a:pt x="1043" y="482"/>
                    <a:pt x="1043" y="482"/>
                  </a:cubicBezTo>
                  <a:cubicBezTo>
                    <a:pt x="1188" y="482"/>
                    <a:pt x="1188" y="482"/>
                    <a:pt x="1188" y="482"/>
                  </a:cubicBezTo>
                  <a:cubicBezTo>
                    <a:pt x="1193" y="426"/>
                    <a:pt x="1193" y="426"/>
                    <a:pt x="1193" y="426"/>
                  </a:cubicBezTo>
                  <a:cubicBezTo>
                    <a:pt x="1278" y="426"/>
                    <a:pt x="1278" y="426"/>
                    <a:pt x="1278" y="426"/>
                  </a:cubicBezTo>
                  <a:cubicBezTo>
                    <a:pt x="1278" y="568"/>
                    <a:pt x="1278" y="568"/>
                    <a:pt x="1278" y="568"/>
                  </a:cubicBezTo>
                  <a:lnTo>
                    <a:pt x="896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6656" name="组合 66655"/>
            <p:cNvGrpSpPr/>
            <p:nvPr/>
          </p:nvGrpSpPr>
          <p:grpSpPr>
            <a:xfrm>
              <a:off x="7315694" y="3612896"/>
              <a:ext cx="2470150" cy="2528888"/>
              <a:chOff x="7366001" y="3105151"/>
              <a:chExt cx="2470150" cy="2528888"/>
            </a:xfrm>
          </p:grpSpPr>
          <p:sp>
            <p:nvSpPr>
              <p:cNvPr id="66562" name="Freeform 66"/>
              <p:cNvSpPr>
                <a:spLocks/>
              </p:cNvSpPr>
              <p:nvPr/>
            </p:nvSpPr>
            <p:spPr bwMode="auto">
              <a:xfrm>
                <a:off x="8737601" y="5441951"/>
                <a:ext cx="584200" cy="192088"/>
              </a:xfrm>
              <a:custGeom>
                <a:avLst/>
                <a:gdLst>
                  <a:gd name="T0" fmla="*/ 156 w 156"/>
                  <a:gd name="T1" fmla="*/ 50 h 51"/>
                  <a:gd name="T2" fmla="*/ 42 w 156"/>
                  <a:gd name="T3" fmla="*/ 4 h 51"/>
                  <a:gd name="T4" fmla="*/ 0 w 156"/>
                  <a:gd name="T5" fmla="*/ 50 h 51"/>
                  <a:gd name="T6" fmla="*/ 156 w 156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51">
                    <a:moveTo>
                      <a:pt x="156" y="50"/>
                    </a:moveTo>
                    <a:cubicBezTo>
                      <a:pt x="156" y="24"/>
                      <a:pt x="103" y="0"/>
                      <a:pt x="42" y="4"/>
                    </a:cubicBezTo>
                    <a:cubicBezTo>
                      <a:pt x="2" y="6"/>
                      <a:pt x="0" y="18"/>
                      <a:pt x="0" y="50"/>
                    </a:cubicBezTo>
                    <a:cubicBezTo>
                      <a:pt x="0" y="51"/>
                      <a:pt x="137" y="50"/>
                      <a:pt x="156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3" name="Freeform 67"/>
              <p:cNvSpPr>
                <a:spLocks/>
              </p:cNvSpPr>
              <p:nvPr/>
            </p:nvSpPr>
            <p:spPr bwMode="auto">
              <a:xfrm>
                <a:off x="7712076" y="5441951"/>
                <a:ext cx="585788" cy="192088"/>
              </a:xfrm>
              <a:custGeom>
                <a:avLst/>
                <a:gdLst>
                  <a:gd name="T0" fmla="*/ 0 w 156"/>
                  <a:gd name="T1" fmla="*/ 50 h 51"/>
                  <a:gd name="T2" fmla="*/ 114 w 156"/>
                  <a:gd name="T3" fmla="*/ 4 h 51"/>
                  <a:gd name="T4" fmla="*/ 156 w 156"/>
                  <a:gd name="T5" fmla="*/ 50 h 51"/>
                  <a:gd name="T6" fmla="*/ 0 w 156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51">
                    <a:moveTo>
                      <a:pt x="0" y="50"/>
                    </a:moveTo>
                    <a:cubicBezTo>
                      <a:pt x="0" y="24"/>
                      <a:pt x="53" y="0"/>
                      <a:pt x="114" y="4"/>
                    </a:cubicBezTo>
                    <a:cubicBezTo>
                      <a:pt x="154" y="6"/>
                      <a:pt x="156" y="18"/>
                      <a:pt x="156" y="50"/>
                    </a:cubicBezTo>
                    <a:cubicBezTo>
                      <a:pt x="156" y="51"/>
                      <a:pt x="19" y="50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4" name="Freeform 68"/>
              <p:cNvSpPr>
                <a:spLocks noEditPoints="1"/>
              </p:cNvSpPr>
              <p:nvPr/>
            </p:nvSpPr>
            <p:spPr bwMode="auto">
              <a:xfrm>
                <a:off x="7805738" y="3467101"/>
                <a:ext cx="1422400" cy="2162175"/>
              </a:xfrm>
              <a:custGeom>
                <a:avLst/>
                <a:gdLst>
                  <a:gd name="T0" fmla="*/ 379 w 379"/>
                  <a:gd name="T1" fmla="*/ 350 h 576"/>
                  <a:gd name="T2" fmla="*/ 328 w 379"/>
                  <a:gd name="T3" fmla="*/ 518 h 576"/>
                  <a:gd name="T4" fmla="*/ 190 w 379"/>
                  <a:gd name="T5" fmla="*/ 576 h 576"/>
                  <a:gd name="T6" fmla="*/ 51 w 379"/>
                  <a:gd name="T7" fmla="*/ 518 h 576"/>
                  <a:gd name="T8" fmla="*/ 0 w 379"/>
                  <a:gd name="T9" fmla="*/ 350 h 576"/>
                  <a:gd name="T10" fmla="*/ 0 w 379"/>
                  <a:gd name="T11" fmla="*/ 316 h 576"/>
                  <a:gd name="T12" fmla="*/ 0 w 379"/>
                  <a:gd name="T13" fmla="*/ 313 h 576"/>
                  <a:gd name="T14" fmla="*/ 0 w 379"/>
                  <a:gd name="T15" fmla="*/ 226 h 576"/>
                  <a:gd name="T16" fmla="*/ 51 w 379"/>
                  <a:gd name="T17" fmla="*/ 58 h 576"/>
                  <a:gd name="T18" fmla="*/ 189 w 379"/>
                  <a:gd name="T19" fmla="*/ 0 h 576"/>
                  <a:gd name="T20" fmla="*/ 328 w 379"/>
                  <a:gd name="T21" fmla="*/ 58 h 576"/>
                  <a:gd name="T22" fmla="*/ 379 w 379"/>
                  <a:gd name="T23" fmla="*/ 226 h 576"/>
                  <a:gd name="T24" fmla="*/ 379 w 379"/>
                  <a:gd name="T25" fmla="*/ 350 h 576"/>
                  <a:gd name="T26" fmla="*/ 60 w 379"/>
                  <a:gd name="T27" fmla="*/ 321 h 576"/>
                  <a:gd name="T28" fmla="*/ 60 w 379"/>
                  <a:gd name="T29" fmla="*/ 331 h 576"/>
                  <a:gd name="T30" fmla="*/ 60 w 379"/>
                  <a:gd name="T31" fmla="*/ 405 h 576"/>
                  <a:gd name="T32" fmla="*/ 95 w 379"/>
                  <a:gd name="T33" fmla="*/ 505 h 576"/>
                  <a:gd name="T34" fmla="*/ 190 w 379"/>
                  <a:gd name="T35" fmla="*/ 540 h 576"/>
                  <a:gd name="T36" fmla="*/ 284 w 379"/>
                  <a:gd name="T37" fmla="*/ 505 h 576"/>
                  <a:gd name="T38" fmla="*/ 319 w 379"/>
                  <a:gd name="T39" fmla="*/ 405 h 576"/>
                  <a:gd name="T40" fmla="*/ 319 w 379"/>
                  <a:gd name="T41" fmla="*/ 331 h 576"/>
                  <a:gd name="T42" fmla="*/ 284 w 379"/>
                  <a:gd name="T43" fmla="*/ 231 h 576"/>
                  <a:gd name="T44" fmla="*/ 189 w 379"/>
                  <a:gd name="T45" fmla="*/ 197 h 576"/>
                  <a:gd name="T46" fmla="*/ 95 w 379"/>
                  <a:gd name="T47" fmla="*/ 231 h 576"/>
                  <a:gd name="T48" fmla="*/ 60 w 379"/>
                  <a:gd name="T49" fmla="*/ 318 h 576"/>
                  <a:gd name="T50" fmla="*/ 60 w 379"/>
                  <a:gd name="T51" fmla="*/ 321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9" h="576">
                    <a:moveTo>
                      <a:pt x="379" y="350"/>
                    </a:moveTo>
                    <a:cubicBezTo>
                      <a:pt x="379" y="424"/>
                      <a:pt x="362" y="480"/>
                      <a:pt x="328" y="518"/>
                    </a:cubicBezTo>
                    <a:cubicBezTo>
                      <a:pt x="294" y="557"/>
                      <a:pt x="248" y="576"/>
                      <a:pt x="190" y="576"/>
                    </a:cubicBezTo>
                    <a:cubicBezTo>
                      <a:pt x="132" y="576"/>
                      <a:pt x="85" y="557"/>
                      <a:pt x="51" y="518"/>
                    </a:cubicBezTo>
                    <a:cubicBezTo>
                      <a:pt x="17" y="480"/>
                      <a:pt x="0" y="424"/>
                      <a:pt x="0" y="350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3"/>
                      <a:pt x="0" y="313"/>
                      <a:pt x="0" y="313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152"/>
                      <a:pt x="17" y="96"/>
                      <a:pt x="51" y="58"/>
                    </a:cubicBezTo>
                    <a:cubicBezTo>
                      <a:pt x="85" y="19"/>
                      <a:pt x="131" y="0"/>
                      <a:pt x="189" y="0"/>
                    </a:cubicBezTo>
                    <a:cubicBezTo>
                      <a:pt x="247" y="0"/>
                      <a:pt x="293" y="19"/>
                      <a:pt x="328" y="58"/>
                    </a:cubicBezTo>
                    <a:cubicBezTo>
                      <a:pt x="362" y="96"/>
                      <a:pt x="379" y="152"/>
                      <a:pt x="379" y="226"/>
                    </a:cubicBezTo>
                    <a:lnTo>
                      <a:pt x="379" y="350"/>
                    </a:lnTo>
                    <a:close/>
                    <a:moveTo>
                      <a:pt x="60" y="321"/>
                    </a:moveTo>
                    <a:cubicBezTo>
                      <a:pt x="60" y="324"/>
                      <a:pt x="60" y="328"/>
                      <a:pt x="60" y="331"/>
                    </a:cubicBezTo>
                    <a:cubicBezTo>
                      <a:pt x="60" y="405"/>
                      <a:pt x="60" y="405"/>
                      <a:pt x="60" y="405"/>
                    </a:cubicBezTo>
                    <a:cubicBezTo>
                      <a:pt x="60" y="449"/>
                      <a:pt x="72" y="482"/>
                      <a:pt x="95" y="505"/>
                    </a:cubicBezTo>
                    <a:cubicBezTo>
                      <a:pt x="118" y="528"/>
                      <a:pt x="150" y="539"/>
                      <a:pt x="190" y="540"/>
                    </a:cubicBezTo>
                    <a:cubicBezTo>
                      <a:pt x="230" y="539"/>
                      <a:pt x="261" y="528"/>
                      <a:pt x="284" y="505"/>
                    </a:cubicBezTo>
                    <a:cubicBezTo>
                      <a:pt x="308" y="482"/>
                      <a:pt x="319" y="449"/>
                      <a:pt x="319" y="405"/>
                    </a:cubicBezTo>
                    <a:cubicBezTo>
                      <a:pt x="319" y="331"/>
                      <a:pt x="319" y="331"/>
                      <a:pt x="319" y="331"/>
                    </a:cubicBezTo>
                    <a:cubicBezTo>
                      <a:pt x="319" y="288"/>
                      <a:pt x="307" y="254"/>
                      <a:pt x="284" y="231"/>
                    </a:cubicBezTo>
                    <a:cubicBezTo>
                      <a:pt x="261" y="208"/>
                      <a:pt x="229" y="197"/>
                      <a:pt x="189" y="197"/>
                    </a:cubicBezTo>
                    <a:cubicBezTo>
                      <a:pt x="150" y="197"/>
                      <a:pt x="118" y="208"/>
                      <a:pt x="95" y="231"/>
                    </a:cubicBezTo>
                    <a:cubicBezTo>
                      <a:pt x="74" y="252"/>
                      <a:pt x="63" y="281"/>
                      <a:pt x="60" y="318"/>
                    </a:cubicBezTo>
                    <a:lnTo>
                      <a:pt x="60" y="3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6" name="Freeform 69"/>
              <p:cNvSpPr>
                <a:spLocks/>
              </p:cNvSpPr>
              <p:nvPr/>
            </p:nvSpPr>
            <p:spPr bwMode="auto">
              <a:xfrm>
                <a:off x="8991601" y="3863976"/>
                <a:ext cx="844550" cy="1754188"/>
              </a:xfrm>
              <a:custGeom>
                <a:avLst/>
                <a:gdLst>
                  <a:gd name="T0" fmla="*/ 42 w 225"/>
                  <a:gd name="T1" fmla="*/ 356 h 467"/>
                  <a:gd name="T2" fmla="*/ 9 w 225"/>
                  <a:gd name="T3" fmla="*/ 382 h 467"/>
                  <a:gd name="T4" fmla="*/ 218 w 225"/>
                  <a:gd name="T5" fmla="*/ 314 h 467"/>
                  <a:gd name="T6" fmla="*/ 92 w 225"/>
                  <a:gd name="T7" fmla="*/ 106 h 467"/>
                  <a:gd name="T8" fmla="*/ 205 w 225"/>
                  <a:gd name="T9" fmla="*/ 80 h 467"/>
                  <a:gd name="T10" fmla="*/ 216 w 225"/>
                  <a:gd name="T11" fmla="*/ 78 h 467"/>
                  <a:gd name="T12" fmla="*/ 71 w 225"/>
                  <a:gd name="T13" fmla="*/ 106 h 467"/>
                  <a:gd name="T14" fmla="*/ 195 w 225"/>
                  <a:gd name="T15" fmla="*/ 307 h 467"/>
                  <a:gd name="T16" fmla="*/ 42 w 225"/>
                  <a:gd name="T17" fmla="*/ 3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467">
                    <a:moveTo>
                      <a:pt x="42" y="356"/>
                    </a:moveTo>
                    <a:cubicBezTo>
                      <a:pt x="35" y="340"/>
                      <a:pt x="0" y="367"/>
                      <a:pt x="9" y="382"/>
                    </a:cubicBezTo>
                    <a:cubicBezTo>
                      <a:pt x="57" y="467"/>
                      <a:pt x="214" y="436"/>
                      <a:pt x="218" y="314"/>
                    </a:cubicBezTo>
                    <a:cubicBezTo>
                      <a:pt x="222" y="202"/>
                      <a:pt x="96" y="177"/>
                      <a:pt x="92" y="106"/>
                    </a:cubicBezTo>
                    <a:cubicBezTo>
                      <a:pt x="87" y="32"/>
                      <a:pt x="176" y="27"/>
                      <a:pt x="205" y="80"/>
                    </a:cubicBezTo>
                    <a:cubicBezTo>
                      <a:pt x="214" y="96"/>
                      <a:pt x="225" y="93"/>
                      <a:pt x="216" y="78"/>
                    </a:cubicBezTo>
                    <a:cubicBezTo>
                      <a:pt x="174" y="0"/>
                      <a:pt x="65" y="23"/>
                      <a:pt x="71" y="106"/>
                    </a:cubicBezTo>
                    <a:cubicBezTo>
                      <a:pt x="77" y="193"/>
                      <a:pt x="200" y="213"/>
                      <a:pt x="195" y="307"/>
                    </a:cubicBezTo>
                    <a:cubicBezTo>
                      <a:pt x="191" y="388"/>
                      <a:pt x="71" y="421"/>
                      <a:pt x="42" y="356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7" name="Freeform 70"/>
              <p:cNvSpPr>
                <a:spLocks/>
              </p:cNvSpPr>
              <p:nvPr/>
            </p:nvSpPr>
            <p:spPr bwMode="auto">
              <a:xfrm>
                <a:off x="8504238" y="4171951"/>
                <a:ext cx="630238" cy="508000"/>
              </a:xfrm>
              <a:custGeom>
                <a:avLst/>
                <a:gdLst>
                  <a:gd name="T0" fmla="*/ 134 w 168"/>
                  <a:gd name="T1" fmla="*/ 21 h 135"/>
                  <a:gd name="T2" fmla="*/ 166 w 168"/>
                  <a:gd name="T3" fmla="*/ 28 h 135"/>
                  <a:gd name="T4" fmla="*/ 12 w 168"/>
                  <a:gd name="T5" fmla="*/ 105 h 135"/>
                  <a:gd name="T6" fmla="*/ 19 w 168"/>
                  <a:gd name="T7" fmla="*/ 90 h 135"/>
                  <a:gd name="T8" fmla="*/ 134 w 168"/>
                  <a:gd name="T9" fmla="*/ 2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35">
                    <a:moveTo>
                      <a:pt x="134" y="21"/>
                    </a:moveTo>
                    <a:cubicBezTo>
                      <a:pt x="136" y="0"/>
                      <a:pt x="168" y="4"/>
                      <a:pt x="166" y="28"/>
                    </a:cubicBezTo>
                    <a:cubicBezTo>
                      <a:pt x="158" y="111"/>
                      <a:pt x="82" y="135"/>
                      <a:pt x="12" y="105"/>
                    </a:cubicBezTo>
                    <a:cubicBezTo>
                      <a:pt x="0" y="99"/>
                      <a:pt x="6" y="84"/>
                      <a:pt x="19" y="90"/>
                    </a:cubicBezTo>
                    <a:cubicBezTo>
                      <a:pt x="75" y="113"/>
                      <a:pt x="128" y="90"/>
                      <a:pt x="134" y="2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8" name="Freeform 71"/>
              <p:cNvSpPr>
                <a:spLocks/>
              </p:cNvSpPr>
              <p:nvPr/>
            </p:nvSpPr>
            <p:spPr bwMode="auto">
              <a:xfrm>
                <a:off x="7899401" y="4171951"/>
                <a:ext cx="635000" cy="508000"/>
              </a:xfrm>
              <a:custGeom>
                <a:avLst/>
                <a:gdLst>
                  <a:gd name="T0" fmla="*/ 34 w 169"/>
                  <a:gd name="T1" fmla="*/ 21 h 135"/>
                  <a:gd name="T2" fmla="*/ 2 w 169"/>
                  <a:gd name="T3" fmla="*/ 28 h 135"/>
                  <a:gd name="T4" fmla="*/ 156 w 169"/>
                  <a:gd name="T5" fmla="*/ 105 h 135"/>
                  <a:gd name="T6" fmla="*/ 149 w 169"/>
                  <a:gd name="T7" fmla="*/ 90 h 135"/>
                  <a:gd name="T8" fmla="*/ 34 w 169"/>
                  <a:gd name="T9" fmla="*/ 2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35">
                    <a:moveTo>
                      <a:pt x="34" y="21"/>
                    </a:moveTo>
                    <a:cubicBezTo>
                      <a:pt x="32" y="0"/>
                      <a:pt x="0" y="4"/>
                      <a:pt x="2" y="28"/>
                    </a:cubicBezTo>
                    <a:cubicBezTo>
                      <a:pt x="10" y="111"/>
                      <a:pt x="86" y="135"/>
                      <a:pt x="156" y="105"/>
                    </a:cubicBezTo>
                    <a:cubicBezTo>
                      <a:pt x="169" y="99"/>
                      <a:pt x="162" y="84"/>
                      <a:pt x="149" y="90"/>
                    </a:cubicBezTo>
                    <a:cubicBezTo>
                      <a:pt x="93" y="113"/>
                      <a:pt x="40" y="90"/>
                      <a:pt x="34" y="2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9" name="Freeform 72"/>
              <p:cNvSpPr>
                <a:spLocks/>
              </p:cNvSpPr>
              <p:nvPr/>
            </p:nvSpPr>
            <p:spPr bwMode="auto">
              <a:xfrm>
                <a:off x="8432801" y="4383088"/>
                <a:ext cx="104775" cy="176213"/>
              </a:xfrm>
              <a:custGeom>
                <a:avLst/>
                <a:gdLst>
                  <a:gd name="T0" fmla="*/ 23 w 28"/>
                  <a:gd name="T1" fmla="*/ 29 h 47"/>
                  <a:gd name="T2" fmla="*/ 13 w 28"/>
                  <a:gd name="T3" fmla="*/ 47 h 47"/>
                  <a:gd name="T4" fmla="*/ 3 w 28"/>
                  <a:gd name="T5" fmla="*/ 23 h 47"/>
                  <a:gd name="T6" fmla="*/ 24 w 28"/>
                  <a:gd name="T7" fmla="*/ 6 h 47"/>
                  <a:gd name="T8" fmla="*/ 23 w 28"/>
                  <a:gd name="T9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7">
                    <a:moveTo>
                      <a:pt x="23" y="29"/>
                    </a:moveTo>
                    <a:cubicBezTo>
                      <a:pt x="26" y="43"/>
                      <a:pt x="21" y="47"/>
                      <a:pt x="13" y="47"/>
                    </a:cubicBezTo>
                    <a:cubicBezTo>
                      <a:pt x="0" y="46"/>
                      <a:pt x="0" y="33"/>
                      <a:pt x="3" y="23"/>
                    </a:cubicBezTo>
                    <a:cubicBezTo>
                      <a:pt x="7" y="10"/>
                      <a:pt x="20" y="0"/>
                      <a:pt x="24" y="6"/>
                    </a:cubicBezTo>
                    <a:cubicBezTo>
                      <a:pt x="28" y="11"/>
                      <a:pt x="21" y="21"/>
                      <a:pt x="23" y="29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0" name="Freeform 73"/>
              <p:cNvSpPr>
                <a:spLocks/>
              </p:cNvSpPr>
              <p:nvPr/>
            </p:nvSpPr>
            <p:spPr bwMode="auto">
              <a:xfrm>
                <a:off x="8493126" y="4383088"/>
                <a:ext cx="107950" cy="176213"/>
              </a:xfrm>
              <a:custGeom>
                <a:avLst/>
                <a:gdLst>
                  <a:gd name="T0" fmla="*/ 6 w 29"/>
                  <a:gd name="T1" fmla="*/ 29 h 47"/>
                  <a:gd name="T2" fmla="*/ 15 w 29"/>
                  <a:gd name="T3" fmla="*/ 47 h 47"/>
                  <a:gd name="T4" fmla="*/ 25 w 29"/>
                  <a:gd name="T5" fmla="*/ 23 h 47"/>
                  <a:gd name="T6" fmla="*/ 4 w 29"/>
                  <a:gd name="T7" fmla="*/ 6 h 47"/>
                  <a:gd name="T8" fmla="*/ 6 w 29"/>
                  <a:gd name="T9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7">
                    <a:moveTo>
                      <a:pt x="6" y="29"/>
                    </a:moveTo>
                    <a:cubicBezTo>
                      <a:pt x="3" y="43"/>
                      <a:pt x="8" y="47"/>
                      <a:pt x="15" y="47"/>
                    </a:cubicBezTo>
                    <a:cubicBezTo>
                      <a:pt x="28" y="46"/>
                      <a:pt x="29" y="33"/>
                      <a:pt x="25" y="23"/>
                    </a:cubicBezTo>
                    <a:cubicBezTo>
                      <a:pt x="22" y="10"/>
                      <a:pt x="8" y="0"/>
                      <a:pt x="4" y="6"/>
                    </a:cubicBezTo>
                    <a:cubicBezTo>
                      <a:pt x="0" y="11"/>
                      <a:pt x="7" y="21"/>
                      <a:pt x="6" y="29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1" name="Freeform 74"/>
              <p:cNvSpPr>
                <a:spLocks/>
              </p:cNvSpPr>
              <p:nvPr/>
            </p:nvSpPr>
            <p:spPr bwMode="auto">
              <a:xfrm>
                <a:off x="8642351" y="3917951"/>
                <a:ext cx="147638" cy="96838"/>
              </a:xfrm>
              <a:custGeom>
                <a:avLst/>
                <a:gdLst>
                  <a:gd name="T0" fmla="*/ 22 w 39"/>
                  <a:gd name="T1" fmla="*/ 2 h 26"/>
                  <a:gd name="T2" fmla="*/ 38 w 39"/>
                  <a:gd name="T3" fmla="*/ 17 h 26"/>
                  <a:gd name="T4" fmla="*/ 17 w 39"/>
                  <a:gd name="T5" fmla="*/ 23 h 26"/>
                  <a:gd name="T6" fmla="*/ 1 w 39"/>
                  <a:gd name="T7" fmla="*/ 8 h 26"/>
                  <a:gd name="T8" fmla="*/ 22 w 39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22" y="2"/>
                    </a:moveTo>
                    <a:cubicBezTo>
                      <a:pt x="32" y="5"/>
                      <a:pt x="39" y="12"/>
                      <a:pt x="38" y="17"/>
                    </a:cubicBezTo>
                    <a:cubicBezTo>
                      <a:pt x="36" y="23"/>
                      <a:pt x="27" y="26"/>
                      <a:pt x="17" y="23"/>
                    </a:cubicBezTo>
                    <a:cubicBezTo>
                      <a:pt x="7" y="21"/>
                      <a:pt x="0" y="14"/>
                      <a:pt x="1" y="8"/>
                    </a:cubicBezTo>
                    <a:cubicBezTo>
                      <a:pt x="3" y="3"/>
                      <a:pt x="12" y="0"/>
                      <a:pt x="22" y="2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2" name="Freeform 75"/>
              <p:cNvSpPr>
                <a:spLocks/>
              </p:cNvSpPr>
              <p:nvPr/>
            </p:nvSpPr>
            <p:spPr bwMode="auto">
              <a:xfrm>
                <a:off x="7366001" y="3105151"/>
                <a:ext cx="950913" cy="854075"/>
              </a:xfrm>
              <a:custGeom>
                <a:avLst/>
                <a:gdLst>
                  <a:gd name="T0" fmla="*/ 230 w 253"/>
                  <a:gd name="T1" fmla="*/ 157 h 227"/>
                  <a:gd name="T2" fmla="*/ 129 w 253"/>
                  <a:gd name="T3" fmla="*/ 44 h 227"/>
                  <a:gd name="T4" fmla="*/ 60 w 253"/>
                  <a:gd name="T5" fmla="*/ 143 h 227"/>
                  <a:gd name="T6" fmla="*/ 230 w 253"/>
                  <a:gd name="T7" fmla="*/ 15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27">
                    <a:moveTo>
                      <a:pt x="230" y="157"/>
                    </a:moveTo>
                    <a:cubicBezTo>
                      <a:pt x="209" y="157"/>
                      <a:pt x="177" y="72"/>
                      <a:pt x="129" y="44"/>
                    </a:cubicBezTo>
                    <a:cubicBezTo>
                      <a:pt x="52" y="0"/>
                      <a:pt x="0" y="94"/>
                      <a:pt x="60" y="143"/>
                    </a:cubicBezTo>
                    <a:cubicBezTo>
                      <a:pt x="163" y="227"/>
                      <a:pt x="253" y="158"/>
                      <a:pt x="23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3" name="Freeform 76"/>
              <p:cNvSpPr>
                <a:spLocks/>
              </p:cNvSpPr>
              <p:nvPr/>
            </p:nvSpPr>
            <p:spPr bwMode="auto">
              <a:xfrm>
                <a:off x="8459788" y="3976688"/>
                <a:ext cx="123825" cy="98425"/>
              </a:xfrm>
              <a:custGeom>
                <a:avLst/>
                <a:gdLst>
                  <a:gd name="T0" fmla="*/ 0 w 33"/>
                  <a:gd name="T1" fmla="*/ 17 h 26"/>
                  <a:gd name="T2" fmla="*/ 33 w 33"/>
                  <a:gd name="T3" fmla="*/ 18 h 26"/>
                  <a:gd name="T4" fmla="*/ 15 w 33"/>
                  <a:gd name="T5" fmla="*/ 0 h 26"/>
                  <a:gd name="T6" fmla="*/ 0 w 33"/>
                  <a:gd name="T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6">
                    <a:moveTo>
                      <a:pt x="0" y="17"/>
                    </a:moveTo>
                    <a:cubicBezTo>
                      <a:pt x="4" y="23"/>
                      <a:pt x="22" y="26"/>
                      <a:pt x="33" y="18"/>
                    </a:cubicBezTo>
                    <a:cubicBezTo>
                      <a:pt x="23" y="10"/>
                      <a:pt x="15" y="0"/>
                      <a:pt x="15" y="0"/>
                    </a:cubicBezTo>
                    <a:cubicBezTo>
                      <a:pt x="15" y="0"/>
                      <a:pt x="12" y="12"/>
                      <a:pt x="0" y="17"/>
                    </a:cubicBezTo>
                    <a:close/>
                  </a:path>
                </a:pathLst>
              </a:custGeom>
              <a:solidFill>
                <a:srgbClr val="E0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4" name="Freeform 77"/>
              <p:cNvSpPr>
                <a:spLocks/>
              </p:cNvSpPr>
              <p:nvPr/>
            </p:nvSpPr>
            <p:spPr bwMode="auto">
              <a:xfrm>
                <a:off x="8402638" y="3940176"/>
                <a:ext cx="131763" cy="131763"/>
              </a:xfrm>
              <a:custGeom>
                <a:avLst/>
                <a:gdLst>
                  <a:gd name="T0" fmla="*/ 26 w 35"/>
                  <a:gd name="T1" fmla="*/ 5 h 35"/>
                  <a:gd name="T2" fmla="*/ 24 w 35"/>
                  <a:gd name="T3" fmla="*/ 10 h 35"/>
                  <a:gd name="T4" fmla="*/ 16 w 35"/>
                  <a:gd name="T5" fmla="*/ 20 h 35"/>
                  <a:gd name="T6" fmla="*/ 4 w 35"/>
                  <a:gd name="T7" fmla="*/ 25 h 35"/>
                  <a:gd name="T8" fmla="*/ 0 w 35"/>
                  <a:gd name="T9" fmla="*/ 30 h 35"/>
                  <a:gd name="T10" fmla="*/ 5 w 35"/>
                  <a:gd name="T11" fmla="*/ 35 h 35"/>
                  <a:gd name="T12" fmla="*/ 17 w 35"/>
                  <a:gd name="T13" fmla="*/ 31 h 35"/>
                  <a:gd name="T14" fmla="*/ 30 w 35"/>
                  <a:gd name="T15" fmla="*/ 19 h 35"/>
                  <a:gd name="T16" fmla="*/ 34 w 35"/>
                  <a:gd name="T17" fmla="*/ 12 h 35"/>
                  <a:gd name="T18" fmla="*/ 35 w 35"/>
                  <a:gd name="T19" fmla="*/ 5 h 35"/>
                  <a:gd name="T20" fmla="*/ 30 w 35"/>
                  <a:gd name="T21" fmla="*/ 0 h 35"/>
                  <a:gd name="T22" fmla="*/ 26 w 35"/>
                  <a:gd name="T2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5">
                    <a:moveTo>
                      <a:pt x="26" y="5"/>
                    </a:moveTo>
                    <a:cubicBezTo>
                      <a:pt x="26" y="6"/>
                      <a:pt x="25" y="8"/>
                      <a:pt x="24" y="10"/>
                    </a:cubicBezTo>
                    <a:cubicBezTo>
                      <a:pt x="23" y="13"/>
                      <a:pt x="20" y="17"/>
                      <a:pt x="16" y="20"/>
                    </a:cubicBezTo>
                    <a:cubicBezTo>
                      <a:pt x="13" y="23"/>
                      <a:pt x="9" y="25"/>
                      <a:pt x="4" y="25"/>
                    </a:cubicBezTo>
                    <a:cubicBezTo>
                      <a:pt x="2" y="26"/>
                      <a:pt x="0" y="28"/>
                      <a:pt x="0" y="30"/>
                    </a:cubicBezTo>
                    <a:cubicBezTo>
                      <a:pt x="0" y="33"/>
                      <a:pt x="2" y="35"/>
                      <a:pt x="5" y="35"/>
                    </a:cubicBezTo>
                    <a:cubicBezTo>
                      <a:pt x="9" y="35"/>
                      <a:pt x="14" y="33"/>
                      <a:pt x="17" y="31"/>
                    </a:cubicBezTo>
                    <a:cubicBezTo>
                      <a:pt x="23" y="28"/>
                      <a:pt x="27" y="23"/>
                      <a:pt x="30" y="19"/>
                    </a:cubicBezTo>
                    <a:cubicBezTo>
                      <a:pt x="32" y="17"/>
                      <a:pt x="33" y="14"/>
                      <a:pt x="34" y="12"/>
                    </a:cubicBezTo>
                    <a:cubicBezTo>
                      <a:pt x="35" y="10"/>
                      <a:pt x="35" y="7"/>
                      <a:pt x="35" y="5"/>
                    </a:cubicBezTo>
                    <a:cubicBezTo>
                      <a:pt x="35" y="2"/>
                      <a:pt x="33" y="0"/>
                      <a:pt x="30" y="0"/>
                    </a:cubicBezTo>
                    <a:cubicBezTo>
                      <a:pt x="28" y="0"/>
                      <a:pt x="26" y="2"/>
                      <a:pt x="26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5" name="Freeform 78"/>
              <p:cNvSpPr>
                <a:spLocks/>
              </p:cNvSpPr>
              <p:nvPr/>
            </p:nvSpPr>
            <p:spPr bwMode="auto">
              <a:xfrm>
                <a:off x="8501063" y="3940176"/>
                <a:ext cx="130175" cy="131763"/>
              </a:xfrm>
              <a:custGeom>
                <a:avLst/>
                <a:gdLst>
                  <a:gd name="T0" fmla="*/ 0 w 35"/>
                  <a:gd name="T1" fmla="*/ 5 h 35"/>
                  <a:gd name="T2" fmla="*/ 2 w 35"/>
                  <a:gd name="T3" fmla="*/ 14 h 35"/>
                  <a:gd name="T4" fmla="*/ 12 w 35"/>
                  <a:gd name="T5" fmla="*/ 28 h 35"/>
                  <a:gd name="T6" fmla="*/ 30 w 35"/>
                  <a:gd name="T7" fmla="*/ 35 h 35"/>
                  <a:gd name="T8" fmla="*/ 35 w 35"/>
                  <a:gd name="T9" fmla="*/ 30 h 35"/>
                  <a:gd name="T10" fmla="*/ 31 w 35"/>
                  <a:gd name="T11" fmla="*/ 25 h 35"/>
                  <a:gd name="T12" fmla="*/ 22 w 35"/>
                  <a:gd name="T13" fmla="*/ 23 h 35"/>
                  <a:gd name="T14" fmla="*/ 13 w 35"/>
                  <a:gd name="T15" fmla="*/ 14 h 35"/>
                  <a:gd name="T16" fmla="*/ 10 w 35"/>
                  <a:gd name="T17" fmla="*/ 9 h 35"/>
                  <a:gd name="T18" fmla="*/ 9 w 35"/>
                  <a:gd name="T19" fmla="*/ 5 h 35"/>
                  <a:gd name="T20" fmla="*/ 4 w 35"/>
                  <a:gd name="T21" fmla="*/ 0 h 35"/>
                  <a:gd name="T22" fmla="*/ 0 w 35"/>
                  <a:gd name="T2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5">
                    <a:moveTo>
                      <a:pt x="0" y="5"/>
                    </a:moveTo>
                    <a:cubicBezTo>
                      <a:pt x="0" y="8"/>
                      <a:pt x="1" y="11"/>
                      <a:pt x="2" y="14"/>
                    </a:cubicBezTo>
                    <a:cubicBezTo>
                      <a:pt x="4" y="19"/>
                      <a:pt x="8" y="24"/>
                      <a:pt x="12" y="28"/>
                    </a:cubicBezTo>
                    <a:cubicBezTo>
                      <a:pt x="17" y="31"/>
                      <a:pt x="23" y="35"/>
                      <a:pt x="30" y="35"/>
                    </a:cubicBezTo>
                    <a:cubicBezTo>
                      <a:pt x="33" y="35"/>
                      <a:pt x="35" y="33"/>
                      <a:pt x="35" y="30"/>
                    </a:cubicBezTo>
                    <a:cubicBezTo>
                      <a:pt x="35" y="28"/>
                      <a:pt x="33" y="26"/>
                      <a:pt x="31" y="25"/>
                    </a:cubicBezTo>
                    <a:cubicBezTo>
                      <a:pt x="28" y="25"/>
                      <a:pt x="25" y="24"/>
                      <a:pt x="22" y="23"/>
                    </a:cubicBezTo>
                    <a:cubicBezTo>
                      <a:pt x="18" y="21"/>
                      <a:pt x="15" y="17"/>
                      <a:pt x="13" y="14"/>
                    </a:cubicBezTo>
                    <a:cubicBezTo>
                      <a:pt x="12" y="12"/>
                      <a:pt x="11" y="10"/>
                      <a:pt x="10" y="9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6" name="Oval 79"/>
              <p:cNvSpPr>
                <a:spLocks noChangeArrowheads="1"/>
              </p:cNvSpPr>
              <p:nvPr/>
            </p:nvSpPr>
            <p:spPr bwMode="auto">
              <a:xfrm>
                <a:off x="8462963" y="3890963"/>
                <a:ext cx="109538" cy="93663"/>
              </a:xfrm>
              <a:prstGeom prst="ellipse">
                <a:avLst/>
              </a:pr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7" name="Freeform 80"/>
              <p:cNvSpPr>
                <a:spLocks/>
              </p:cNvSpPr>
              <p:nvPr/>
            </p:nvSpPr>
            <p:spPr bwMode="auto">
              <a:xfrm>
                <a:off x="8270876" y="3830638"/>
                <a:ext cx="176213" cy="57150"/>
              </a:xfrm>
              <a:custGeom>
                <a:avLst/>
                <a:gdLst>
                  <a:gd name="T0" fmla="*/ 7 w 47"/>
                  <a:gd name="T1" fmla="*/ 14 h 15"/>
                  <a:gd name="T2" fmla="*/ 24 w 47"/>
                  <a:gd name="T3" fmla="*/ 10 h 15"/>
                  <a:gd name="T4" fmla="*/ 39 w 47"/>
                  <a:gd name="T5" fmla="*/ 13 h 15"/>
                  <a:gd name="T6" fmla="*/ 45 w 47"/>
                  <a:gd name="T7" fmla="*/ 11 h 15"/>
                  <a:gd name="T8" fmla="*/ 44 w 47"/>
                  <a:gd name="T9" fmla="*/ 5 h 15"/>
                  <a:gd name="T10" fmla="*/ 24 w 47"/>
                  <a:gd name="T11" fmla="*/ 0 h 15"/>
                  <a:gd name="T12" fmla="*/ 3 w 47"/>
                  <a:gd name="T13" fmla="*/ 5 h 15"/>
                  <a:gd name="T14" fmla="*/ 1 w 47"/>
                  <a:gd name="T15" fmla="*/ 11 h 15"/>
                  <a:gd name="T16" fmla="*/ 7 w 47"/>
                  <a:gd name="T1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5">
                    <a:moveTo>
                      <a:pt x="7" y="14"/>
                    </a:moveTo>
                    <a:cubicBezTo>
                      <a:pt x="13" y="11"/>
                      <a:pt x="19" y="10"/>
                      <a:pt x="24" y="10"/>
                    </a:cubicBezTo>
                    <a:cubicBezTo>
                      <a:pt x="30" y="10"/>
                      <a:pt x="35" y="11"/>
                      <a:pt x="39" y="13"/>
                    </a:cubicBezTo>
                    <a:cubicBezTo>
                      <a:pt x="41" y="14"/>
                      <a:pt x="44" y="14"/>
                      <a:pt x="45" y="11"/>
                    </a:cubicBezTo>
                    <a:cubicBezTo>
                      <a:pt x="47" y="9"/>
                      <a:pt x="46" y="6"/>
                      <a:pt x="44" y="5"/>
                    </a:cubicBezTo>
                    <a:cubicBezTo>
                      <a:pt x="38" y="2"/>
                      <a:pt x="31" y="0"/>
                      <a:pt x="24" y="0"/>
                    </a:cubicBezTo>
                    <a:cubicBezTo>
                      <a:pt x="17" y="0"/>
                      <a:pt x="10" y="2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4"/>
                      <a:pt x="5" y="15"/>
                      <a:pt x="7" y="14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8" name="Freeform 81"/>
              <p:cNvSpPr>
                <a:spLocks/>
              </p:cNvSpPr>
              <p:nvPr/>
            </p:nvSpPr>
            <p:spPr bwMode="auto">
              <a:xfrm>
                <a:off x="8586788" y="3830638"/>
                <a:ext cx="176213" cy="57150"/>
              </a:xfrm>
              <a:custGeom>
                <a:avLst/>
                <a:gdLst>
                  <a:gd name="T0" fmla="*/ 44 w 47"/>
                  <a:gd name="T1" fmla="*/ 5 h 15"/>
                  <a:gd name="T2" fmla="*/ 22 w 47"/>
                  <a:gd name="T3" fmla="*/ 0 h 15"/>
                  <a:gd name="T4" fmla="*/ 3 w 47"/>
                  <a:gd name="T5" fmla="*/ 5 h 15"/>
                  <a:gd name="T6" fmla="*/ 2 w 47"/>
                  <a:gd name="T7" fmla="*/ 11 h 15"/>
                  <a:gd name="T8" fmla="*/ 8 w 47"/>
                  <a:gd name="T9" fmla="*/ 13 h 15"/>
                  <a:gd name="T10" fmla="*/ 22 w 47"/>
                  <a:gd name="T11" fmla="*/ 10 h 15"/>
                  <a:gd name="T12" fmla="*/ 39 w 47"/>
                  <a:gd name="T13" fmla="*/ 14 h 15"/>
                  <a:gd name="T14" fmla="*/ 46 w 47"/>
                  <a:gd name="T15" fmla="*/ 11 h 15"/>
                  <a:gd name="T16" fmla="*/ 44 w 47"/>
                  <a:gd name="T1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5">
                    <a:moveTo>
                      <a:pt x="44" y="5"/>
                    </a:moveTo>
                    <a:cubicBezTo>
                      <a:pt x="37" y="2"/>
                      <a:pt x="30" y="0"/>
                      <a:pt x="22" y="0"/>
                    </a:cubicBezTo>
                    <a:cubicBezTo>
                      <a:pt x="16" y="0"/>
                      <a:pt x="9" y="2"/>
                      <a:pt x="3" y="5"/>
                    </a:cubicBezTo>
                    <a:cubicBezTo>
                      <a:pt x="1" y="6"/>
                      <a:pt x="0" y="9"/>
                      <a:pt x="2" y="11"/>
                    </a:cubicBezTo>
                    <a:cubicBezTo>
                      <a:pt x="3" y="14"/>
                      <a:pt x="6" y="14"/>
                      <a:pt x="8" y="13"/>
                    </a:cubicBezTo>
                    <a:cubicBezTo>
                      <a:pt x="12" y="11"/>
                      <a:pt x="17" y="10"/>
                      <a:pt x="22" y="10"/>
                    </a:cubicBezTo>
                    <a:cubicBezTo>
                      <a:pt x="28" y="10"/>
                      <a:pt x="34" y="11"/>
                      <a:pt x="39" y="14"/>
                    </a:cubicBezTo>
                    <a:cubicBezTo>
                      <a:pt x="42" y="15"/>
                      <a:pt x="45" y="14"/>
                      <a:pt x="46" y="11"/>
                    </a:cubicBezTo>
                    <a:cubicBezTo>
                      <a:pt x="47" y="9"/>
                      <a:pt x="46" y="6"/>
                      <a:pt x="44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9" name="Oval 82"/>
              <p:cNvSpPr>
                <a:spLocks noChangeArrowheads="1"/>
              </p:cNvSpPr>
              <p:nvPr/>
            </p:nvSpPr>
            <p:spPr bwMode="auto">
              <a:xfrm>
                <a:off x="8493126" y="3905251"/>
                <a:ext cx="49213" cy="30163"/>
              </a:xfrm>
              <a:prstGeom prst="ellipse">
                <a:avLst/>
              </a:prstGeom>
              <a:solidFill>
                <a:srgbClr val="4C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0" name="Freeform 83"/>
              <p:cNvSpPr>
                <a:spLocks/>
              </p:cNvSpPr>
              <p:nvPr/>
            </p:nvSpPr>
            <p:spPr bwMode="auto">
              <a:xfrm>
                <a:off x="7389813" y="3143251"/>
                <a:ext cx="795338" cy="777875"/>
              </a:xfrm>
              <a:custGeom>
                <a:avLst/>
                <a:gdLst>
                  <a:gd name="T0" fmla="*/ 194 w 212"/>
                  <a:gd name="T1" fmla="*/ 141 h 207"/>
                  <a:gd name="T2" fmla="*/ 101 w 212"/>
                  <a:gd name="T3" fmla="*/ 38 h 207"/>
                  <a:gd name="T4" fmla="*/ 55 w 212"/>
                  <a:gd name="T5" fmla="*/ 130 h 207"/>
                  <a:gd name="T6" fmla="*/ 194 w 212"/>
                  <a:gd name="T7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7">
                    <a:moveTo>
                      <a:pt x="194" y="141"/>
                    </a:moveTo>
                    <a:cubicBezTo>
                      <a:pt x="150" y="122"/>
                      <a:pt x="117" y="49"/>
                      <a:pt x="101" y="38"/>
                    </a:cubicBezTo>
                    <a:cubicBezTo>
                      <a:pt x="49" y="0"/>
                      <a:pt x="0" y="85"/>
                      <a:pt x="55" y="130"/>
                    </a:cubicBezTo>
                    <a:cubicBezTo>
                      <a:pt x="149" y="207"/>
                      <a:pt x="212" y="148"/>
                      <a:pt x="194" y="14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1" name="Freeform 84"/>
              <p:cNvSpPr>
                <a:spLocks/>
              </p:cNvSpPr>
              <p:nvPr/>
            </p:nvSpPr>
            <p:spPr bwMode="auto">
              <a:xfrm>
                <a:off x="8707438" y="3105151"/>
                <a:ext cx="949325" cy="854075"/>
              </a:xfrm>
              <a:custGeom>
                <a:avLst/>
                <a:gdLst>
                  <a:gd name="T0" fmla="*/ 23 w 253"/>
                  <a:gd name="T1" fmla="*/ 157 h 227"/>
                  <a:gd name="T2" fmla="*/ 124 w 253"/>
                  <a:gd name="T3" fmla="*/ 44 h 227"/>
                  <a:gd name="T4" fmla="*/ 193 w 253"/>
                  <a:gd name="T5" fmla="*/ 143 h 227"/>
                  <a:gd name="T6" fmla="*/ 23 w 253"/>
                  <a:gd name="T7" fmla="*/ 15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27">
                    <a:moveTo>
                      <a:pt x="23" y="157"/>
                    </a:moveTo>
                    <a:cubicBezTo>
                      <a:pt x="44" y="157"/>
                      <a:pt x="76" y="72"/>
                      <a:pt x="124" y="44"/>
                    </a:cubicBezTo>
                    <a:cubicBezTo>
                      <a:pt x="201" y="0"/>
                      <a:pt x="253" y="94"/>
                      <a:pt x="193" y="143"/>
                    </a:cubicBezTo>
                    <a:cubicBezTo>
                      <a:pt x="90" y="227"/>
                      <a:pt x="0" y="158"/>
                      <a:pt x="23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2" name="Freeform 85"/>
              <p:cNvSpPr>
                <a:spLocks/>
              </p:cNvSpPr>
              <p:nvPr/>
            </p:nvSpPr>
            <p:spPr bwMode="auto">
              <a:xfrm>
                <a:off x="8837613" y="3143251"/>
                <a:ext cx="796925" cy="777875"/>
              </a:xfrm>
              <a:custGeom>
                <a:avLst/>
                <a:gdLst>
                  <a:gd name="T0" fmla="*/ 18 w 212"/>
                  <a:gd name="T1" fmla="*/ 141 h 207"/>
                  <a:gd name="T2" fmla="*/ 111 w 212"/>
                  <a:gd name="T3" fmla="*/ 38 h 207"/>
                  <a:gd name="T4" fmla="*/ 157 w 212"/>
                  <a:gd name="T5" fmla="*/ 130 h 207"/>
                  <a:gd name="T6" fmla="*/ 18 w 212"/>
                  <a:gd name="T7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7">
                    <a:moveTo>
                      <a:pt x="18" y="141"/>
                    </a:moveTo>
                    <a:cubicBezTo>
                      <a:pt x="62" y="122"/>
                      <a:pt x="95" y="49"/>
                      <a:pt x="111" y="38"/>
                    </a:cubicBezTo>
                    <a:cubicBezTo>
                      <a:pt x="163" y="0"/>
                      <a:pt x="212" y="85"/>
                      <a:pt x="157" y="130"/>
                    </a:cubicBezTo>
                    <a:cubicBezTo>
                      <a:pt x="64" y="207"/>
                      <a:pt x="0" y="148"/>
                      <a:pt x="18" y="14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3" name="Freeform 86"/>
              <p:cNvSpPr>
                <a:spLocks/>
              </p:cNvSpPr>
              <p:nvPr/>
            </p:nvSpPr>
            <p:spPr bwMode="auto">
              <a:xfrm>
                <a:off x="8240713" y="3917951"/>
                <a:ext cx="150813" cy="96838"/>
              </a:xfrm>
              <a:custGeom>
                <a:avLst/>
                <a:gdLst>
                  <a:gd name="T0" fmla="*/ 17 w 40"/>
                  <a:gd name="T1" fmla="*/ 2 h 26"/>
                  <a:gd name="T2" fmla="*/ 2 w 40"/>
                  <a:gd name="T3" fmla="*/ 17 h 26"/>
                  <a:gd name="T4" fmla="*/ 23 w 40"/>
                  <a:gd name="T5" fmla="*/ 23 h 26"/>
                  <a:gd name="T6" fmla="*/ 38 w 40"/>
                  <a:gd name="T7" fmla="*/ 8 h 26"/>
                  <a:gd name="T8" fmla="*/ 17 w 40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17" y="2"/>
                    </a:moveTo>
                    <a:cubicBezTo>
                      <a:pt x="7" y="5"/>
                      <a:pt x="0" y="12"/>
                      <a:pt x="2" y="17"/>
                    </a:cubicBezTo>
                    <a:cubicBezTo>
                      <a:pt x="3" y="23"/>
                      <a:pt x="13" y="26"/>
                      <a:pt x="23" y="23"/>
                    </a:cubicBezTo>
                    <a:cubicBezTo>
                      <a:pt x="33" y="21"/>
                      <a:pt x="40" y="14"/>
                      <a:pt x="38" y="8"/>
                    </a:cubicBezTo>
                    <a:cubicBezTo>
                      <a:pt x="37" y="3"/>
                      <a:pt x="28" y="0"/>
                      <a:pt x="17" y="2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4" name="Freeform 87"/>
              <p:cNvSpPr>
                <a:spLocks/>
              </p:cNvSpPr>
              <p:nvPr/>
            </p:nvSpPr>
            <p:spPr bwMode="auto">
              <a:xfrm>
                <a:off x="7685088" y="4746626"/>
                <a:ext cx="552450" cy="796925"/>
              </a:xfrm>
              <a:custGeom>
                <a:avLst/>
                <a:gdLst>
                  <a:gd name="T0" fmla="*/ 56 w 147"/>
                  <a:gd name="T1" fmla="*/ 4 h 212"/>
                  <a:gd name="T2" fmla="*/ 137 w 147"/>
                  <a:gd name="T3" fmla="*/ 99 h 212"/>
                  <a:gd name="T4" fmla="*/ 92 w 147"/>
                  <a:gd name="T5" fmla="*/ 209 h 212"/>
                  <a:gd name="T6" fmla="*/ 10 w 147"/>
                  <a:gd name="T7" fmla="*/ 113 h 212"/>
                  <a:gd name="T8" fmla="*/ 56 w 147"/>
                  <a:gd name="T9" fmla="*/ 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12">
                    <a:moveTo>
                      <a:pt x="56" y="4"/>
                    </a:moveTo>
                    <a:cubicBezTo>
                      <a:pt x="91" y="0"/>
                      <a:pt x="128" y="43"/>
                      <a:pt x="137" y="99"/>
                    </a:cubicBezTo>
                    <a:cubicBezTo>
                      <a:pt x="147" y="156"/>
                      <a:pt x="127" y="205"/>
                      <a:pt x="92" y="209"/>
                    </a:cubicBezTo>
                    <a:cubicBezTo>
                      <a:pt x="57" y="212"/>
                      <a:pt x="20" y="170"/>
                      <a:pt x="10" y="113"/>
                    </a:cubicBezTo>
                    <a:cubicBezTo>
                      <a:pt x="0" y="56"/>
                      <a:pt x="20" y="7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5" name="Freeform 88"/>
              <p:cNvSpPr>
                <a:spLocks/>
              </p:cNvSpPr>
              <p:nvPr/>
            </p:nvSpPr>
            <p:spPr bwMode="auto">
              <a:xfrm>
                <a:off x="8796338" y="4746626"/>
                <a:ext cx="552450" cy="796925"/>
              </a:xfrm>
              <a:custGeom>
                <a:avLst/>
                <a:gdLst>
                  <a:gd name="T0" fmla="*/ 92 w 147"/>
                  <a:gd name="T1" fmla="*/ 4 h 212"/>
                  <a:gd name="T2" fmla="*/ 10 w 147"/>
                  <a:gd name="T3" fmla="*/ 99 h 212"/>
                  <a:gd name="T4" fmla="*/ 55 w 147"/>
                  <a:gd name="T5" fmla="*/ 209 h 212"/>
                  <a:gd name="T6" fmla="*/ 137 w 147"/>
                  <a:gd name="T7" fmla="*/ 113 h 212"/>
                  <a:gd name="T8" fmla="*/ 92 w 147"/>
                  <a:gd name="T9" fmla="*/ 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12">
                    <a:moveTo>
                      <a:pt x="92" y="4"/>
                    </a:moveTo>
                    <a:cubicBezTo>
                      <a:pt x="56" y="0"/>
                      <a:pt x="20" y="43"/>
                      <a:pt x="10" y="99"/>
                    </a:cubicBezTo>
                    <a:cubicBezTo>
                      <a:pt x="0" y="156"/>
                      <a:pt x="20" y="205"/>
                      <a:pt x="55" y="209"/>
                    </a:cubicBezTo>
                    <a:cubicBezTo>
                      <a:pt x="91" y="212"/>
                      <a:pt x="127" y="170"/>
                      <a:pt x="137" y="113"/>
                    </a:cubicBezTo>
                    <a:cubicBezTo>
                      <a:pt x="147" y="56"/>
                      <a:pt x="127" y="7"/>
                      <a:pt x="9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7" name="Freeform 90"/>
              <p:cNvSpPr>
                <a:spLocks/>
              </p:cNvSpPr>
              <p:nvPr/>
            </p:nvSpPr>
            <p:spPr bwMode="auto">
              <a:xfrm>
                <a:off x="8267701" y="3211513"/>
                <a:ext cx="498475" cy="179388"/>
              </a:xfrm>
              <a:custGeom>
                <a:avLst/>
                <a:gdLst>
                  <a:gd name="T0" fmla="*/ 67 w 133"/>
                  <a:gd name="T1" fmla="*/ 0 h 48"/>
                  <a:gd name="T2" fmla="*/ 133 w 133"/>
                  <a:gd name="T3" fmla="*/ 48 h 48"/>
                  <a:gd name="T4" fmla="*/ 0 w 133"/>
                  <a:gd name="T5" fmla="*/ 48 h 48"/>
                  <a:gd name="T6" fmla="*/ 67 w 133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3" h="48">
                    <a:moveTo>
                      <a:pt x="67" y="0"/>
                    </a:moveTo>
                    <a:cubicBezTo>
                      <a:pt x="98" y="0"/>
                      <a:pt x="125" y="20"/>
                      <a:pt x="133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8" y="20"/>
                      <a:pt x="35" y="0"/>
                      <a:pt x="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8" name="Freeform 91"/>
              <p:cNvSpPr>
                <a:spLocks/>
              </p:cNvSpPr>
              <p:nvPr/>
            </p:nvSpPr>
            <p:spPr bwMode="auto">
              <a:xfrm>
                <a:off x="8429626" y="3211513"/>
                <a:ext cx="176213" cy="179388"/>
              </a:xfrm>
              <a:custGeom>
                <a:avLst/>
                <a:gdLst>
                  <a:gd name="T0" fmla="*/ 24 w 47"/>
                  <a:gd name="T1" fmla="*/ 0 h 48"/>
                  <a:gd name="T2" fmla="*/ 47 w 47"/>
                  <a:gd name="T3" fmla="*/ 48 h 48"/>
                  <a:gd name="T4" fmla="*/ 0 w 47"/>
                  <a:gd name="T5" fmla="*/ 48 h 48"/>
                  <a:gd name="T6" fmla="*/ 24 w 47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8">
                    <a:moveTo>
                      <a:pt x="24" y="0"/>
                    </a:moveTo>
                    <a:cubicBezTo>
                      <a:pt x="35" y="0"/>
                      <a:pt x="44" y="20"/>
                      <a:pt x="47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20"/>
                      <a:pt x="12" y="0"/>
                      <a:pt x="24" y="0"/>
                    </a:cubicBezTo>
                    <a:close/>
                  </a:path>
                </a:pathLst>
              </a:custGeom>
              <a:solidFill>
                <a:srgbClr val="FFF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9" name="Oval 92"/>
              <p:cNvSpPr>
                <a:spLocks noChangeArrowheads="1"/>
              </p:cNvSpPr>
              <p:nvPr/>
            </p:nvSpPr>
            <p:spPr bwMode="auto">
              <a:xfrm>
                <a:off x="8485188" y="3148013"/>
                <a:ext cx="63500" cy="63500"/>
              </a:xfrm>
              <a:prstGeom prst="ellipse">
                <a:avLst/>
              </a:prstGeom>
              <a:solidFill>
                <a:srgbClr val="F0D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0" name="Freeform 93"/>
              <p:cNvSpPr>
                <a:spLocks/>
              </p:cNvSpPr>
              <p:nvPr/>
            </p:nvSpPr>
            <p:spPr bwMode="auto">
              <a:xfrm>
                <a:off x="8210551" y="3384551"/>
                <a:ext cx="612775" cy="123825"/>
              </a:xfrm>
              <a:custGeom>
                <a:avLst/>
                <a:gdLst>
                  <a:gd name="T0" fmla="*/ 31 w 386"/>
                  <a:gd name="T1" fmla="*/ 78 h 78"/>
                  <a:gd name="T2" fmla="*/ 358 w 386"/>
                  <a:gd name="T3" fmla="*/ 78 h 78"/>
                  <a:gd name="T4" fmla="*/ 386 w 386"/>
                  <a:gd name="T5" fmla="*/ 0 h 78"/>
                  <a:gd name="T6" fmla="*/ 0 w 386"/>
                  <a:gd name="T7" fmla="*/ 0 h 78"/>
                  <a:gd name="T8" fmla="*/ 31 w 386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78">
                    <a:moveTo>
                      <a:pt x="31" y="78"/>
                    </a:moveTo>
                    <a:lnTo>
                      <a:pt x="358" y="78"/>
                    </a:lnTo>
                    <a:lnTo>
                      <a:pt x="386" y="0"/>
                    </a:lnTo>
                    <a:lnTo>
                      <a:pt x="0" y="0"/>
                    </a:lnTo>
                    <a:lnTo>
                      <a:pt x="31" y="78"/>
                    </a:lnTo>
                    <a:close/>
                  </a:path>
                </a:pathLst>
              </a:custGeom>
              <a:solidFill>
                <a:srgbClr val="F0D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1" name="Freeform 94"/>
              <p:cNvSpPr>
                <a:spLocks/>
              </p:cNvSpPr>
              <p:nvPr/>
            </p:nvSpPr>
            <p:spPr bwMode="auto">
              <a:xfrm>
                <a:off x="8677276" y="3830638"/>
                <a:ext cx="427038" cy="123825"/>
              </a:xfrm>
              <a:custGeom>
                <a:avLst/>
                <a:gdLst>
                  <a:gd name="T0" fmla="*/ 3 w 114"/>
                  <a:gd name="T1" fmla="*/ 32 h 33"/>
                  <a:gd name="T2" fmla="*/ 52 w 114"/>
                  <a:gd name="T3" fmla="*/ 13 h 33"/>
                  <a:gd name="T4" fmla="*/ 107 w 114"/>
                  <a:gd name="T5" fmla="*/ 4 h 33"/>
                  <a:gd name="T6" fmla="*/ 112 w 114"/>
                  <a:gd name="T7" fmla="*/ 4 h 33"/>
                  <a:gd name="T8" fmla="*/ 114 w 114"/>
                  <a:gd name="T9" fmla="*/ 3 h 33"/>
                  <a:gd name="T10" fmla="*/ 112 w 114"/>
                  <a:gd name="T11" fmla="*/ 1 h 33"/>
                  <a:gd name="T12" fmla="*/ 107 w 114"/>
                  <a:gd name="T13" fmla="*/ 0 h 33"/>
                  <a:gd name="T14" fmla="*/ 51 w 114"/>
                  <a:gd name="T15" fmla="*/ 9 h 33"/>
                  <a:gd name="T16" fmla="*/ 1 w 114"/>
                  <a:gd name="T17" fmla="*/ 29 h 33"/>
                  <a:gd name="T18" fmla="*/ 0 w 114"/>
                  <a:gd name="T19" fmla="*/ 32 h 33"/>
                  <a:gd name="T20" fmla="*/ 3 w 114"/>
                  <a:gd name="T2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3">
                    <a:moveTo>
                      <a:pt x="3" y="32"/>
                    </a:moveTo>
                    <a:cubicBezTo>
                      <a:pt x="14" y="25"/>
                      <a:pt x="32" y="18"/>
                      <a:pt x="52" y="13"/>
                    </a:cubicBezTo>
                    <a:cubicBezTo>
                      <a:pt x="72" y="7"/>
                      <a:pt x="92" y="4"/>
                      <a:pt x="107" y="4"/>
                    </a:cubicBezTo>
                    <a:cubicBezTo>
                      <a:pt x="109" y="4"/>
                      <a:pt x="111" y="4"/>
                      <a:pt x="112" y="4"/>
                    </a:cubicBezTo>
                    <a:cubicBezTo>
                      <a:pt x="113" y="4"/>
                      <a:pt x="114" y="4"/>
                      <a:pt x="114" y="3"/>
                    </a:cubicBezTo>
                    <a:cubicBezTo>
                      <a:pt x="114" y="2"/>
                      <a:pt x="113" y="1"/>
                      <a:pt x="112" y="1"/>
                    </a:cubicBezTo>
                    <a:cubicBezTo>
                      <a:pt x="111" y="0"/>
                      <a:pt x="109" y="0"/>
                      <a:pt x="107" y="0"/>
                    </a:cubicBezTo>
                    <a:cubicBezTo>
                      <a:pt x="92" y="0"/>
                      <a:pt x="71" y="4"/>
                      <a:pt x="51" y="9"/>
                    </a:cubicBezTo>
                    <a:cubicBezTo>
                      <a:pt x="31" y="14"/>
                      <a:pt x="12" y="21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1" y="33"/>
                      <a:pt x="2" y="33"/>
                      <a:pt x="3" y="32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2" name="Freeform 95"/>
              <p:cNvSpPr>
                <a:spLocks/>
              </p:cNvSpPr>
              <p:nvPr/>
            </p:nvSpPr>
            <p:spPr bwMode="auto">
              <a:xfrm>
                <a:off x="8699501" y="3898901"/>
                <a:ext cx="439738" cy="71438"/>
              </a:xfrm>
              <a:custGeom>
                <a:avLst/>
                <a:gdLst>
                  <a:gd name="T0" fmla="*/ 3 w 117"/>
                  <a:gd name="T1" fmla="*/ 18 h 19"/>
                  <a:gd name="T2" fmla="*/ 41 w 117"/>
                  <a:gd name="T3" fmla="*/ 7 h 19"/>
                  <a:gd name="T4" fmla="*/ 87 w 117"/>
                  <a:gd name="T5" fmla="*/ 4 h 19"/>
                  <a:gd name="T6" fmla="*/ 115 w 117"/>
                  <a:gd name="T7" fmla="*/ 6 h 19"/>
                  <a:gd name="T8" fmla="*/ 117 w 117"/>
                  <a:gd name="T9" fmla="*/ 4 h 19"/>
                  <a:gd name="T10" fmla="*/ 116 w 117"/>
                  <a:gd name="T11" fmla="*/ 2 h 19"/>
                  <a:gd name="T12" fmla="*/ 87 w 117"/>
                  <a:gd name="T13" fmla="*/ 0 h 19"/>
                  <a:gd name="T14" fmla="*/ 40 w 117"/>
                  <a:gd name="T15" fmla="*/ 4 h 19"/>
                  <a:gd name="T16" fmla="*/ 1 w 117"/>
                  <a:gd name="T17" fmla="*/ 15 h 19"/>
                  <a:gd name="T18" fmla="*/ 0 w 117"/>
                  <a:gd name="T19" fmla="*/ 17 h 19"/>
                  <a:gd name="T20" fmla="*/ 3 w 11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19">
                    <a:moveTo>
                      <a:pt x="3" y="18"/>
                    </a:moveTo>
                    <a:cubicBezTo>
                      <a:pt x="12" y="14"/>
                      <a:pt x="25" y="10"/>
                      <a:pt x="41" y="7"/>
                    </a:cubicBezTo>
                    <a:cubicBezTo>
                      <a:pt x="56" y="5"/>
                      <a:pt x="72" y="4"/>
                      <a:pt x="87" y="4"/>
                    </a:cubicBezTo>
                    <a:cubicBezTo>
                      <a:pt x="98" y="4"/>
                      <a:pt x="107" y="4"/>
                      <a:pt x="115" y="6"/>
                    </a:cubicBezTo>
                    <a:cubicBezTo>
                      <a:pt x="116" y="6"/>
                      <a:pt x="117" y="5"/>
                      <a:pt x="117" y="4"/>
                    </a:cubicBezTo>
                    <a:cubicBezTo>
                      <a:pt x="117" y="3"/>
                      <a:pt x="117" y="2"/>
                      <a:pt x="116" y="2"/>
                    </a:cubicBezTo>
                    <a:cubicBezTo>
                      <a:pt x="108" y="1"/>
                      <a:pt x="98" y="0"/>
                      <a:pt x="87" y="0"/>
                    </a:cubicBezTo>
                    <a:cubicBezTo>
                      <a:pt x="72" y="0"/>
                      <a:pt x="55" y="1"/>
                      <a:pt x="40" y="4"/>
                    </a:cubicBezTo>
                    <a:cubicBezTo>
                      <a:pt x="25" y="6"/>
                      <a:pt x="11" y="10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18"/>
                      <a:pt x="2" y="19"/>
                      <a:pt x="3" y="18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3" name="Freeform 96"/>
              <p:cNvSpPr>
                <a:spLocks/>
              </p:cNvSpPr>
              <p:nvPr/>
            </p:nvSpPr>
            <p:spPr bwMode="auto">
              <a:xfrm>
                <a:off x="8691563" y="3962401"/>
                <a:ext cx="442913" cy="52388"/>
              </a:xfrm>
              <a:custGeom>
                <a:avLst/>
                <a:gdLst>
                  <a:gd name="T0" fmla="*/ 3 w 118"/>
                  <a:gd name="T1" fmla="*/ 8 h 14"/>
                  <a:gd name="T2" fmla="*/ 43 w 118"/>
                  <a:gd name="T3" fmla="*/ 3 h 14"/>
                  <a:gd name="T4" fmla="*/ 115 w 118"/>
                  <a:gd name="T5" fmla="*/ 14 h 14"/>
                  <a:gd name="T6" fmla="*/ 118 w 118"/>
                  <a:gd name="T7" fmla="*/ 13 h 14"/>
                  <a:gd name="T8" fmla="*/ 117 w 118"/>
                  <a:gd name="T9" fmla="*/ 10 h 14"/>
                  <a:gd name="T10" fmla="*/ 43 w 118"/>
                  <a:gd name="T11" fmla="*/ 0 h 14"/>
                  <a:gd name="T12" fmla="*/ 2 w 118"/>
                  <a:gd name="T13" fmla="*/ 4 h 14"/>
                  <a:gd name="T14" fmla="*/ 0 w 118"/>
                  <a:gd name="T15" fmla="*/ 7 h 14"/>
                  <a:gd name="T16" fmla="*/ 3 w 118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4">
                    <a:moveTo>
                      <a:pt x="3" y="8"/>
                    </a:moveTo>
                    <a:cubicBezTo>
                      <a:pt x="13" y="5"/>
                      <a:pt x="27" y="3"/>
                      <a:pt x="43" y="3"/>
                    </a:cubicBezTo>
                    <a:cubicBezTo>
                      <a:pt x="69" y="3"/>
                      <a:pt x="99" y="7"/>
                      <a:pt x="115" y="14"/>
                    </a:cubicBezTo>
                    <a:cubicBezTo>
                      <a:pt x="116" y="14"/>
                      <a:pt x="118" y="14"/>
                      <a:pt x="118" y="13"/>
                    </a:cubicBezTo>
                    <a:cubicBezTo>
                      <a:pt x="118" y="12"/>
                      <a:pt x="118" y="10"/>
                      <a:pt x="117" y="10"/>
                    </a:cubicBezTo>
                    <a:cubicBezTo>
                      <a:pt x="100" y="4"/>
                      <a:pt x="70" y="0"/>
                      <a:pt x="43" y="0"/>
                    </a:cubicBezTo>
                    <a:cubicBezTo>
                      <a:pt x="27" y="0"/>
                      <a:pt x="12" y="1"/>
                      <a:pt x="2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8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4" name="Freeform 97"/>
              <p:cNvSpPr>
                <a:spLocks/>
              </p:cNvSpPr>
              <p:nvPr/>
            </p:nvSpPr>
            <p:spPr bwMode="auto">
              <a:xfrm>
                <a:off x="7910513" y="3830638"/>
                <a:ext cx="431800" cy="123825"/>
              </a:xfrm>
              <a:custGeom>
                <a:avLst/>
                <a:gdLst>
                  <a:gd name="T0" fmla="*/ 114 w 115"/>
                  <a:gd name="T1" fmla="*/ 29 h 33"/>
                  <a:gd name="T2" fmla="*/ 64 w 115"/>
                  <a:gd name="T3" fmla="*/ 9 h 33"/>
                  <a:gd name="T4" fmla="*/ 8 w 115"/>
                  <a:gd name="T5" fmla="*/ 0 h 33"/>
                  <a:gd name="T6" fmla="*/ 2 w 115"/>
                  <a:gd name="T7" fmla="*/ 1 h 33"/>
                  <a:gd name="T8" fmla="*/ 0 w 115"/>
                  <a:gd name="T9" fmla="*/ 3 h 33"/>
                  <a:gd name="T10" fmla="*/ 2 w 115"/>
                  <a:gd name="T11" fmla="*/ 4 h 33"/>
                  <a:gd name="T12" fmla="*/ 8 w 115"/>
                  <a:gd name="T13" fmla="*/ 4 h 33"/>
                  <a:gd name="T14" fmla="*/ 63 w 115"/>
                  <a:gd name="T15" fmla="*/ 13 h 33"/>
                  <a:gd name="T16" fmla="*/ 112 w 115"/>
                  <a:gd name="T17" fmla="*/ 32 h 33"/>
                  <a:gd name="T18" fmla="*/ 114 w 115"/>
                  <a:gd name="T19" fmla="*/ 32 h 33"/>
                  <a:gd name="T20" fmla="*/ 114 w 115"/>
                  <a:gd name="T21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33">
                    <a:moveTo>
                      <a:pt x="114" y="29"/>
                    </a:moveTo>
                    <a:cubicBezTo>
                      <a:pt x="102" y="21"/>
                      <a:pt x="83" y="14"/>
                      <a:pt x="64" y="9"/>
                    </a:cubicBezTo>
                    <a:cubicBezTo>
                      <a:pt x="44" y="4"/>
                      <a:pt x="23" y="0"/>
                      <a:pt x="8" y="0"/>
                    </a:cubicBezTo>
                    <a:cubicBezTo>
                      <a:pt x="6" y="0"/>
                      <a:pt x="4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4"/>
                      <a:pt x="6" y="4"/>
                      <a:pt x="8" y="4"/>
                    </a:cubicBezTo>
                    <a:cubicBezTo>
                      <a:pt x="22" y="4"/>
                      <a:pt x="43" y="7"/>
                      <a:pt x="63" y="13"/>
                    </a:cubicBezTo>
                    <a:cubicBezTo>
                      <a:pt x="82" y="18"/>
                      <a:pt x="101" y="25"/>
                      <a:pt x="112" y="32"/>
                    </a:cubicBezTo>
                    <a:cubicBezTo>
                      <a:pt x="113" y="33"/>
                      <a:pt x="114" y="33"/>
                      <a:pt x="114" y="32"/>
                    </a:cubicBezTo>
                    <a:cubicBezTo>
                      <a:pt x="115" y="31"/>
                      <a:pt x="115" y="30"/>
                      <a:pt x="114" y="29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5" name="Freeform 98"/>
              <p:cNvSpPr>
                <a:spLocks/>
              </p:cNvSpPr>
              <p:nvPr/>
            </p:nvSpPr>
            <p:spPr bwMode="auto">
              <a:xfrm>
                <a:off x="7877176" y="3898901"/>
                <a:ext cx="442913" cy="71438"/>
              </a:xfrm>
              <a:custGeom>
                <a:avLst/>
                <a:gdLst>
                  <a:gd name="T0" fmla="*/ 117 w 118"/>
                  <a:gd name="T1" fmla="*/ 15 h 19"/>
                  <a:gd name="T2" fmla="*/ 78 w 118"/>
                  <a:gd name="T3" fmla="*/ 4 h 19"/>
                  <a:gd name="T4" fmla="*/ 31 w 118"/>
                  <a:gd name="T5" fmla="*/ 0 h 19"/>
                  <a:gd name="T6" fmla="*/ 2 w 118"/>
                  <a:gd name="T7" fmla="*/ 2 h 19"/>
                  <a:gd name="T8" fmla="*/ 0 w 118"/>
                  <a:gd name="T9" fmla="*/ 4 h 19"/>
                  <a:gd name="T10" fmla="*/ 3 w 118"/>
                  <a:gd name="T11" fmla="*/ 6 h 19"/>
                  <a:gd name="T12" fmla="*/ 31 w 118"/>
                  <a:gd name="T13" fmla="*/ 4 h 19"/>
                  <a:gd name="T14" fmla="*/ 77 w 118"/>
                  <a:gd name="T15" fmla="*/ 7 h 19"/>
                  <a:gd name="T16" fmla="*/ 115 w 118"/>
                  <a:gd name="T17" fmla="*/ 18 h 19"/>
                  <a:gd name="T18" fmla="*/ 117 w 118"/>
                  <a:gd name="T19" fmla="*/ 17 h 19"/>
                  <a:gd name="T20" fmla="*/ 117 w 118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9">
                    <a:moveTo>
                      <a:pt x="117" y="15"/>
                    </a:moveTo>
                    <a:cubicBezTo>
                      <a:pt x="107" y="10"/>
                      <a:pt x="93" y="6"/>
                      <a:pt x="78" y="4"/>
                    </a:cubicBezTo>
                    <a:cubicBezTo>
                      <a:pt x="62" y="1"/>
                      <a:pt x="46" y="0"/>
                      <a:pt x="31" y="0"/>
                    </a:cubicBezTo>
                    <a:cubicBezTo>
                      <a:pt x="20" y="0"/>
                      <a:pt x="10" y="1"/>
                      <a:pt x="2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10" y="4"/>
                      <a:pt x="20" y="4"/>
                      <a:pt x="31" y="4"/>
                    </a:cubicBezTo>
                    <a:cubicBezTo>
                      <a:pt x="45" y="4"/>
                      <a:pt x="62" y="5"/>
                      <a:pt x="77" y="7"/>
                    </a:cubicBezTo>
                    <a:cubicBezTo>
                      <a:pt x="92" y="10"/>
                      <a:pt x="106" y="14"/>
                      <a:pt x="115" y="18"/>
                    </a:cubicBezTo>
                    <a:cubicBezTo>
                      <a:pt x="116" y="19"/>
                      <a:pt x="117" y="18"/>
                      <a:pt x="117" y="17"/>
                    </a:cubicBezTo>
                    <a:cubicBezTo>
                      <a:pt x="118" y="16"/>
                      <a:pt x="118" y="15"/>
                      <a:pt x="117" y="1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6" name="Freeform 99"/>
              <p:cNvSpPr>
                <a:spLocks/>
              </p:cNvSpPr>
              <p:nvPr/>
            </p:nvSpPr>
            <p:spPr bwMode="auto">
              <a:xfrm>
                <a:off x="7880351" y="3962401"/>
                <a:ext cx="447675" cy="52388"/>
              </a:xfrm>
              <a:custGeom>
                <a:avLst/>
                <a:gdLst>
                  <a:gd name="T0" fmla="*/ 117 w 119"/>
                  <a:gd name="T1" fmla="*/ 4 h 14"/>
                  <a:gd name="T2" fmla="*/ 76 w 119"/>
                  <a:gd name="T3" fmla="*/ 0 h 14"/>
                  <a:gd name="T4" fmla="*/ 2 w 119"/>
                  <a:gd name="T5" fmla="*/ 10 h 14"/>
                  <a:gd name="T6" fmla="*/ 1 w 119"/>
                  <a:gd name="T7" fmla="*/ 13 h 14"/>
                  <a:gd name="T8" fmla="*/ 3 w 119"/>
                  <a:gd name="T9" fmla="*/ 14 h 14"/>
                  <a:gd name="T10" fmla="*/ 76 w 119"/>
                  <a:gd name="T11" fmla="*/ 3 h 14"/>
                  <a:gd name="T12" fmla="*/ 116 w 119"/>
                  <a:gd name="T13" fmla="*/ 8 h 14"/>
                  <a:gd name="T14" fmla="*/ 118 w 119"/>
                  <a:gd name="T15" fmla="*/ 7 h 14"/>
                  <a:gd name="T16" fmla="*/ 117 w 1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" h="14">
                    <a:moveTo>
                      <a:pt x="117" y="4"/>
                    </a:moveTo>
                    <a:cubicBezTo>
                      <a:pt x="106" y="1"/>
                      <a:pt x="92" y="0"/>
                      <a:pt x="76" y="0"/>
                    </a:cubicBezTo>
                    <a:cubicBezTo>
                      <a:pt x="49" y="0"/>
                      <a:pt x="19" y="4"/>
                      <a:pt x="2" y="10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19" y="7"/>
                      <a:pt x="49" y="3"/>
                      <a:pt x="76" y="3"/>
                    </a:cubicBezTo>
                    <a:cubicBezTo>
                      <a:pt x="91" y="3"/>
                      <a:pt x="106" y="5"/>
                      <a:pt x="116" y="8"/>
                    </a:cubicBezTo>
                    <a:cubicBezTo>
                      <a:pt x="117" y="8"/>
                      <a:pt x="118" y="8"/>
                      <a:pt x="118" y="7"/>
                    </a:cubicBezTo>
                    <a:cubicBezTo>
                      <a:pt x="119" y="6"/>
                      <a:pt x="118" y="5"/>
                      <a:pt x="117" y="4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6654" name="组合 66653"/>
          <p:cNvGrpSpPr/>
          <p:nvPr/>
        </p:nvGrpSpPr>
        <p:grpSpPr>
          <a:xfrm>
            <a:off x="10133807" y="188889"/>
            <a:ext cx="679450" cy="2201863"/>
            <a:chOff x="8361363" y="146051"/>
            <a:chExt cx="679450" cy="2201863"/>
          </a:xfrm>
        </p:grpSpPr>
        <p:sp>
          <p:nvSpPr>
            <p:cNvPr id="66611" name="Freeform 114"/>
            <p:cNvSpPr>
              <a:spLocks/>
            </p:cNvSpPr>
            <p:nvPr/>
          </p:nvSpPr>
          <p:spPr bwMode="auto">
            <a:xfrm>
              <a:off x="8691563" y="1806576"/>
              <a:ext cx="19050" cy="206375"/>
            </a:xfrm>
            <a:custGeom>
              <a:avLst/>
              <a:gdLst>
                <a:gd name="T0" fmla="*/ 5 w 5"/>
                <a:gd name="T1" fmla="*/ 52 h 55"/>
                <a:gd name="T2" fmla="*/ 2 w 5"/>
                <a:gd name="T3" fmla="*/ 55 h 55"/>
                <a:gd name="T4" fmla="*/ 0 w 5"/>
                <a:gd name="T5" fmla="*/ 52 h 55"/>
                <a:gd name="T6" fmla="*/ 0 w 5"/>
                <a:gd name="T7" fmla="*/ 3 h 55"/>
                <a:gd name="T8" fmla="*/ 2 w 5"/>
                <a:gd name="T9" fmla="*/ 0 h 55"/>
                <a:gd name="T10" fmla="*/ 5 w 5"/>
                <a:gd name="T11" fmla="*/ 3 h 55"/>
                <a:gd name="T12" fmla="*/ 5 w 5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5">
                  <a:moveTo>
                    <a:pt x="5" y="52"/>
                  </a:moveTo>
                  <a:cubicBezTo>
                    <a:pt x="5" y="54"/>
                    <a:pt x="4" y="55"/>
                    <a:pt x="2" y="55"/>
                  </a:cubicBezTo>
                  <a:cubicBezTo>
                    <a:pt x="1" y="55"/>
                    <a:pt x="0" y="54"/>
                    <a:pt x="0" y="5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lnTo>
                    <a:pt x="5" y="52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2" name="Freeform 115"/>
            <p:cNvSpPr>
              <a:spLocks noEditPoints="1"/>
            </p:cNvSpPr>
            <p:nvPr/>
          </p:nvSpPr>
          <p:spPr bwMode="auto">
            <a:xfrm>
              <a:off x="8620126" y="1998663"/>
              <a:ext cx="161925" cy="160338"/>
            </a:xfrm>
            <a:custGeom>
              <a:avLst/>
              <a:gdLst>
                <a:gd name="T0" fmla="*/ 1 w 43"/>
                <a:gd name="T1" fmla="*/ 19 h 43"/>
                <a:gd name="T2" fmla="*/ 20 w 43"/>
                <a:gd name="T3" fmla="*/ 1 h 43"/>
                <a:gd name="T4" fmla="*/ 23 w 43"/>
                <a:gd name="T5" fmla="*/ 1 h 43"/>
                <a:gd name="T6" fmla="*/ 42 w 43"/>
                <a:gd name="T7" fmla="*/ 19 h 43"/>
                <a:gd name="T8" fmla="*/ 42 w 43"/>
                <a:gd name="T9" fmla="*/ 23 h 43"/>
                <a:gd name="T10" fmla="*/ 23 w 43"/>
                <a:gd name="T11" fmla="*/ 42 h 43"/>
                <a:gd name="T12" fmla="*/ 20 w 43"/>
                <a:gd name="T13" fmla="*/ 42 h 43"/>
                <a:gd name="T14" fmla="*/ 1 w 43"/>
                <a:gd name="T15" fmla="*/ 23 h 43"/>
                <a:gd name="T16" fmla="*/ 1 w 43"/>
                <a:gd name="T17" fmla="*/ 19 h 43"/>
                <a:gd name="T18" fmla="*/ 21 w 43"/>
                <a:gd name="T19" fmla="*/ 6 h 43"/>
                <a:gd name="T20" fmla="*/ 7 w 43"/>
                <a:gd name="T21" fmla="*/ 21 h 43"/>
                <a:gd name="T22" fmla="*/ 21 w 43"/>
                <a:gd name="T23" fmla="*/ 36 h 43"/>
                <a:gd name="T24" fmla="*/ 36 w 43"/>
                <a:gd name="T25" fmla="*/ 21 h 43"/>
                <a:gd name="T26" fmla="*/ 21 w 43"/>
                <a:gd name="T27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3">
                  <a:moveTo>
                    <a:pt x="1" y="19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3" y="22"/>
                    <a:pt x="42" y="2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3"/>
                    <a:pt x="21" y="43"/>
                    <a:pt x="20" y="4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0"/>
                    <a:pt x="1" y="19"/>
                  </a:cubicBezTo>
                  <a:close/>
                  <a:moveTo>
                    <a:pt x="21" y="6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36" y="21"/>
                    <a:pt x="36" y="21"/>
                    <a:pt x="36" y="21"/>
                  </a:cubicBezTo>
                  <a:lnTo>
                    <a:pt x="21" y="6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3" name="Freeform 116"/>
            <p:cNvSpPr>
              <a:spLocks/>
            </p:cNvSpPr>
            <p:nvPr/>
          </p:nvSpPr>
          <p:spPr bwMode="auto">
            <a:xfrm>
              <a:off x="8639176" y="2133601"/>
              <a:ext cx="123825" cy="214313"/>
            </a:xfrm>
            <a:custGeom>
              <a:avLst/>
              <a:gdLst>
                <a:gd name="T0" fmla="*/ 26 w 33"/>
                <a:gd name="T1" fmla="*/ 14 h 57"/>
                <a:gd name="T2" fmla="*/ 33 w 33"/>
                <a:gd name="T3" fmla="*/ 57 h 57"/>
                <a:gd name="T4" fmla="*/ 0 w 33"/>
                <a:gd name="T5" fmla="*/ 57 h 57"/>
                <a:gd name="T6" fmla="*/ 7 w 33"/>
                <a:gd name="T7" fmla="*/ 14 h 57"/>
                <a:gd name="T8" fmla="*/ 26 w 33"/>
                <a:gd name="T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7">
                  <a:moveTo>
                    <a:pt x="26" y="14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0"/>
                    <a:pt x="24" y="0"/>
                    <a:pt x="26" y="14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4" name="Freeform 117"/>
            <p:cNvSpPr>
              <a:spLocks/>
            </p:cNvSpPr>
            <p:nvPr/>
          </p:nvSpPr>
          <p:spPr bwMode="auto">
            <a:xfrm>
              <a:off x="8691563" y="146051"/>
              <a:ext cx="19050" cy="1017588"/>
            </a:xfrm>
            <a:custGeom>
              <a:avLst/>
              <a:gdLst>
                <a:gd name="T0" fmla="*/ 5 w 5"/>
                <a:gd name="T1" fmla="*/ 268 h 271"/>
                <a:gd name="T2" fmla="*/ 2 w 5"/>
                <a:gd name="T3" fmla="*/ 271 h 271"/>
                <a:gd name="T4" fmla="*/ 0 w 5"/>
                <a:gd name="T5" fmla="*/ 268 h 271"/>
                <a:gd name="T6" fmla="*/ 0 w 5"/>
                <a:gd name="T7" fmla="*/ 0 h 271"/>
                <a:gd name="T8" fmla="*/ 5 w 5"/>
                <a:gd name="T9" fmla="*/ 0 h 271"/>
                <a:gd name="T10" fmla="*/ 5 w 5"/>
                <a:gd name="T11" fmla="*/ 2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1">
                  <a:moveTo>
                    <a:pt x="5" y="268"/>
                  </a:moveTo>
                  <a:cubicBezTo>
                    <a:pt x="5" y="270"/>
                    <a:pt x="4" y="271"/>
                    <a:pt x="2" y="271"/>
                  </a:cubicBezTo>
                  <a:cubicBezTo>
                    <a:pt x="1" y="271"/>
                    <a:pt x="0" y="270"/>
                    <a:pt x="0" y="2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268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5" name="Freeform 118"/>
            <p:cNvSpPr>
              <a:spLocks noEditPoints="1"/>
            </p:cNvSpPr>
            <p:nvPr/>
          </p:nvSpPr>
          <p:spPr bwMode="auto">
            <a:xfrm>
              <a:off x="8361363" y="1144588"/>
              <a:ext cx="679450" cy="681038"/>
            </a:xfrm>
            <a:custGeom>
              <a:avLst/>
              <a:gdLst>
                <a:gd name="T0" fmla="*/ 21 w 181"/>
                <a:gd name="T1" fmla="*/ 75 h 181"/>
                <a:gd name="T2" fmla="*/ 37 w 181"/>
                <a:gd name="T3" fmla="*/ 37 h 181"/>
                <a:gd name="T4" fmla="*/ 74 w 181"/>
                <a:gd name="T5" fmla="*/ 21 h 181"/>
                <a:gd name="T6" fmla="*/ 7 w 181"/>
                <a:gd name="T7" fmla="*/ 88 h 181"/>
                <a:gd name="T8" fmla="*/ 71 w 181"/>
                <a:gd name="T9" fmla="*/ 93 h 181"/>
                <a:gd name="T10" fmla="*/ 74 w 181"/>
                <a:gd name="T11" fmla="*/ 161 h 181"/>
                <a:gd name="T12" fmla="*/ 17 w 181"/>
                <a:gd name="T13" fmla="*/ 112 h 181"/>
                <a:gd name="T14" fmla="*/ 58 w 181"/>
                <a:gd name="T15" fmla="*/ 107 h 181"/>
                <a:gd name="T16" fmla="*/ 61 w 181"/>
                <a:gd name="T17" fmla="*/ 141 h 181"/>
                <a:gd name="T18" fmla="*/ 47 w 181"/>
                <a:gd name="T19" fmla="*/ 134 h 181"/>
                <a:gd name="T20" fmla="*/ 45 w 181"/>
                <a:gd name="T21" fmla="*/ 121 h 181"/>
                <a:gd name="T22" fmla="*/ 52 w 181"/>
                <a:gd name="T23" fmla="*/ 129 h 181"/>
                <a:gd name="T24" fmla="*/ 26 w 181"/>
                <a:gd name="T25" fmla="*/ 114 h 181"/>
                <a:gd name="T26" fmla="*/ 67 w 181"/>
                <a:gd name="T27" fmla="*/ 101 h 181"/>
                <a:gd name="T28" fmla="*/ 80 w 181"/>
                <a:gd name="T29" fmla="*/ 173 h 181"/>
                <a:gd name="T30" fmla="*/ 8 w 181"/>
                <a:gd name="T31" fmla="*/ 80 h 181"/>
                <a:gd name="T32" fmla="*/ 42 w 181"/>
                <a:gd name="T33" fmla="*/ 42 h 181"/>
                <a:gd name="T34" fmla="*/ 54 w 181"/>
                <a:gd name="T35" fmla="*/ 50 h 181"/>
                <a:gd name="T36" fmla="*/ 52 w 181"/>
                <a:gd name="T37" fmla="*/ 52 h 181"/>
                <a:gd name="T38" fmla="*/ 39 w 181"/>
                <a:gd name="T39" fmla="*/ 56 h 181"/>
                <a:gd name="T40" fmla="*/ 56 w 181"/>
                <a:gd name="T41" fmla="*/ 39 h 181"/>
                <a:gd name="T42" fmla="*/ 62 w 181"/>
                <a:gd name="T43" fmla="*/ 71 h 181"/>
                <a:gd name="T44" fmla="*/ 91 w 181"/>
                <a:gd name="T45" fmla="*/ 174 h 181"/>
                <a:gd name="T46" fmla="*/ 91 w 181"/>
                <a:gd name="T47" fmla="*/ 7 h 181"/>
                <a:gd name="T48" fmla="*/ 107 w 181"/>
                <a:gd name="T49" fmla="*/ 84 h 181"/>
                <a:gd name="T50" fmla="*/ 111 w 181"/>
                <a:gd name="T51" fmla="*/ 17 h 181"/>
                <a:gd name="T52" fmla="*/ 164 w 181"/>
                <a:gd name="T53" fmla="*/ 71 h 181"/>
                <a:gd name="T54" fmla="*/ 119 w 181"/>
                <a:gd name="T55" fmla="*/ 71 h 181"/>
                <a:gd name="T56" fmla="*/ 125 w 181"/>
                <a:gd name="T57" fmla="*/ 39 h 181"/>
                <a:gd name="T58" fmla="*/ 141 w 181"/>
                <a:gd name="T59" fmla="*/ 61 h 181"/>
                <a:gd name="T60" fmla="*/ 127 w 181"/>
                <a:gd name="T61" fmla="*/ 50 h 181"/>
                <a:gd name="T62" fmla="*/ 139 w 181"/>
                <a:gd name="T63" fmla="*/ 42 h 181"/>
                <a:gd name="T64" fmla="*/ 173 w 181"/>
                <a:gd name="T65" fmla="*/ 80 h 181"/>
                <a:gd name="T66" fmla="*/ 101 w 181"/>
                <a:gd name="T67" fmla="*/ 173 h 181"/>
                <a:gd name="T68" fmla="*/ 114 w 181"/>
                <a:gd name="T69" fmla="*/ 101 h 181"/>
                <a:gd name="T70" fmla="*/ 155 w 181"/>
                <a:gd name="T71" fmla="*/ 114 h 181"/>
                <a:gd name="T72" fmla="*/ 129 w 181"/>
                <a:gd name="T73" fmla="*/ 129 h 181"/>
                <a:gd name="T74" fmla="*/ 142 w 181"/>
                <a:gd name="T75" fmla="*/ 125 h 181"/>
                <a:gd name="T76" fmla="*/ 120 w 181"/>
                <a:gd name="T77" fmla="*/ 141 h 181"/>
                <a:gd name="T78" fmla="*/ 123 w 181"/>
                <a:gd name="T79" fmla="*/ 107 h 181"/>
                <a:gd name="T80" fmla="*/ 164 w 181"/>
                <a:gd name="T81" fmla="*/ 112 h 181"/>
                <a:gd name="T82" fmla="*/ 107 w 181"/>
                <a:gd name="T83" fmla="*/ 161 h 181"/>
                <a:gd name="T84" fmla="*/ 110 w 181"/>
                <a:gd name="T85" fmla="*/ 93 h 181"/>
                <a:gd name="T86" fmla="*/ 174 w 181"/>
                <a:gd name="T87" fmla="*/ 88 h 181"/>
                <a:gd name="T88" fmla="*/ 155 w 181"/>
                <a:gd name="T89" fmla="*/ 26 h 181"/>
                <a:gd name="T90" fmla="*/ 91 w 181"/>
                <a:gd name="T91" fmla="*/ 181 h 181"/>
                <a:gd name="T92" fmla="*/ 26 w 181"/>
                <a:gd name="T93" fmla="*/ 2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1" h="181">
                  <a:moveTo>
                    <a:pt x="62" y="71"/>
                  </a:moveTo>
                  <a:cubicBezTo>
                    <a:pt x="62" y="73"/>
                    <a:pt x="60" y="75"/>
                    <a:pt x="58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19" y="75"/>
                    <a:pt x="17" y="73"/>
                    <a:pt x="17" y="71"/>
                  </a:cubicBezTo>
                  <a:cubicBezTo>
                    <a:pt x="17" y="70"/>
                    <a:pt x="17" y="70"/>
                    <a:pt x="17" y="69"/>
                  </a:cubicBezTo>
                  <a:cubicBezTo>
                    <a:pt x="21" y="57"/>
                    <a:pt x="28" y="46"/>
                    <a:pt x="37" y="37"/>
                  </a:cubicBezTo>
                  <a:cubicBezTo>
                    <a:pt x="46" y="28"/>
                    <a:pt x="57" y="21"/>
                    <a:pt x="70" y="17"/>
                  </a:cubicBezTo>
                  <a:cubicBezTo>
                    <a:pt x="72" y="17"/>
                    <a:pt x="74" y="18"/>
                    <a:pt x="74" y="20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6"/>
                    <a:pt x="73" y="88"/>
                    <a:pt x="71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1"/>
                  </a:cubicBezTo>
                  <a:cubicBezTo>
                    <a:pt x="7" y="92"/>
                    <a:pt x="7" y="92"/>
                    <a:pt x="7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3" y="93"/>
                    <a:pt x="74" y="95"/>
                    <a:pt x="74" y="97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3"/>
                    <a:pt x="72" y="165"/>
                    <a:pt x="70" y="164"/>
                  </a:cubicBezTo>
                  <a:cubicBezTo>
                    <a:pt x="57" y="160"/>
                    <a:pt x="46" y="154"/>
                    <a:pt x="37" y="145"/>
                  </a:cubicBezTo>
                  <a:cubicBezTo>
                    <a:pt x="28" y="136"/>
                    <a:pt x="21" y="124"/>
                    <a:pt x="17" y="112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08"/>
                    <a:pt x="19" y="107"/>
                    <a:pt x="21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60" y="107"/>
                    <a:pt x="62" y="108"/>
                    <a:pt x="62" y="111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0"/>
                    <a:pt x="62" y="140"/>
                    <a:pt x="61" y="141"/>
                  </a:cubicBezTo>
                  <a:cubicBezTo>
                    <a:pt x="60" y="143"/>
                    <a:pt x="58" y="143"/>
                    <a:pt x="56" y="142"/>
                  </a:cubicBezTo>
                  <a:cubicBezTo>
                    <a:pt x="52" y="140"/>
                    <a:pt x="49" y="137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4" y="132"/>
                    <a:pt x="41" y="129"/>
                    <a:pt x="39" y="125"/>
                  </a:cubicBezTo>
                  <a:cubicBezTo>
                    <a:pt x="38" y="124"/>
                    <a:pt x="38" y="121"/>
                    <a:pt x="40" y="120"/>
                  </a:cubicBezTo>
                  <a:cubicBezTo>
                    <a:pt x="42" y="119"/>
                    <a:pt x="44" y="119"/>
                    <a:pt x="45" y="121"/>
                  </a:cubicBezTo>
                  <a:cubicBezTo>
                    <a:pt x="47" y="124"/>
                    <a:pt x="50" y="127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3" y="130"/>
                    <a:pt x="53" y="130"/>
                    <a:pt x="54" y="131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30" y="124"/>
                    <a:pt x="35" y="132"/>
                    <a:pt x="42" y="139"/>
                  </a:cubicBezTo>
                  <a:cubicBezTo>
                    <a:pt x="49" y="146"/>
                    <a:pt x="57" y="152"/>
                    <a:pt x="67" y="155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0" y="120"/>
                    <a:pt x="19" y="137"/>
                    <a:pt x="32" y="149"/>
                  </a:cubicBezTo>
                  <a:cubicBezTo>
                    <a:pt x="44" y="162"/>
                    <a:pt x="61" y="171"/>
                    <a:pt x="80" y="173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61" y="10"/>
                    <a:pt x="44" y="19"/>
                    <a:pt x="32" y="32"/>
                  </a:cubicBezTo>
                  <a:cubicBezTo>
                    <a:pt x="19" y="45"/>
                    <a:pt x="10" y="61"/>
                    <a:pt x="8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57" y="30"/>
                    <a:pt x="49" y="35"/>
                    <a:pt x="42" y="42"/>
                  </a:cubicBezTo>
                  <a:cubicBezTo>
                    <a:pt x="35" y="49"/>
                    <a:pt x="30" y="57"/>
                    <a:pt x="26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3" y="51"/>
                    <a:pt x="53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5"/>
                    <a:pt x="47" y="57"/>
                    <a:pt x="45" y="60"/>
                  </a:cubicBezTo>
                  <a:cubicBezTo>
                    <a:pt x="44" y="62"/>
                    <a:pt x="42" y="62"/>
                    <a:pt x="40" y="61"/>
                  </a:cubicBezTo>
                  <a:cubicBezTo>
                    <a:pt x="38" y="60"/>
                    <a:pt x="38" y="58"/>
                    <a:pt x="39" y="56"/>
                  </a:cubicBezTo>
                  <a:cubicBezTo>
                    <a:pt x="41" y="53"/>
                    <a:pt x="44" y="50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9" y="44"/>
                    <a:pt x="52" y="41"/>
                    <a:pt x="56" y="39"/>
                  </a:cubicBezTo>
                  <a:cubicBezTo>
                    <a:pt x="58" y="38"/>
                    <a:pt x="60" y="38"/>
                    <a:pt x="61" y="40"/>
                  </a:cubicBezTo>
                  <a:cubicBezTo>
                    <a:pt x="62" y="41"/>
                    <a:pt x="62" y="42"/>
                    <a:pt x="62" y="42"/>
                  </a:cubicBezTo>
                  <a:lnTo>
                    <a:pt x="62" y="71"/>
                  </a:lnTo>
                  <a:close/>
                  <a:moveTo>
                    <a:pt x="88" y="8"/>
                  </a:moveTo>
                  <a:cubicBezTo>
                    <a:pt x="88" y="174"/>
                    <a:pt x="88" y="174"/>
                    <a:pt x="88" y="174"/>
                  </a:cubicBezTo>
                  <a:cubicBezTo>
                    <a:pt x="89" y="174"/>
                    <a:pt x="90" y="174"/>
                    <a:pt x="91" y="174"/>
                  </a:cubicBezTo>
                  <a:cubicBezTo>
                    <a:pt x="91" y="174"/>
                    <a:pt x="92" y="174"/>
                    <a:pt x="93" y="174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7"/>
                    <a:pt x="91" y="7"/>
                    <a:pt x="91" y="7"/>
                  </a:cubicBezTo>
                  <a:cubicBezTo>
                    <a:pt x="90" y="7"/>
                    <a:pt x="89" y="7"/>
                    <a:pt x="88" y="8"/>
                  </a:cubicBezTo>
                  <a:close/>
                  <a:moveTo>
                    <a:pt x="110" y="88"/>
                  </a:moveTo>
                  <a:cubicBezTo>
                    <a:pt x="108" y="88"/>
                    <a:pt x="107" y="86"/>
                    <a:pt x="107" y="84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18"/>
                    <a:pt x="109" y="17"/>
                    <a:pt x="111" y="17"/>
                  </a:cubicBezTo>
                  <a:cubicBezTo>
                    <a:pt x="124" y="21"/>
                    <a:pt x="135" y="28"/>
                    <a:pt x="144" y="37"/>
                  </a:cubicBezTo>
                  <a:cubicBezTo>
                    <a:pt x="153" y="46"/>
                    <a:pt x="160" y="57"/>
                    <a:pt x="164" y="69"/>
                  </a:cubicBezTo>
                  <a:cubicBezTo>
                    <a:pt x="164" y="70"/>
                    <a:pt x="164" y="70"/>
                    <a:pt x="164" y="71"/>
                  </a:cubicBezTo>
                  <a:cubicBezTo>
                    <a:pt x="164" y="73"/>
                    <a:pt x="162" y="75"/>
                    <a:pt x="160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1" y="75"/>
                    <a:pt x="119" y="73"/>
                    <a:pt x="119" y="71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2"/>
                    <a:pt x="119" y="41"/>
                    <a:pt x="120" y="40"/>
                  </a:cubicBezTo>
                  <a:cubicBezTo>
                    <a:pt x="121" y="38"/>
                    <a:pt x="123" y="38"/>
                    <a:pt x="125" y="39"/>
                  </a:cubicBezTo>
                  <a:cubicBezTo>
                    <a:pt x="129" y="41"/>
                    <a:pt x="132" y="44"/>
                    <a:pt x="134" y="47"/>
                  </a:cubicBezTo>
                  <a:cubicBezTo>
                    <a:pt x="137" y="49"/>
                    <a:pt x="140" y="53"/>
                    <a:pt x="142" y="56"/>
                  </a:cubicBezTo>
                  <a:cubicBezTo>
                    <a:pt x="143" y="58"/>
                    <a:pt x="143" y="60"/>
                    <a:pt x="141" y="61"/>
                  </a:cubicBezTo>
                  <a:cubicBezTo>
                    <a:pt x="139" y="62"/>
                    <a:pt x="137" y="62"/>
                    <a:pt x="136" y="60"/>
                  </a:cubicBezTo>
                  <a:cubicBezTo>
                    <a:pt x="134" y="57"/>
                    <a:pt x="131" y="55"/>
                    <a:pt x="129" y="52"/>
                  </a:cubicBezTo>
                  <a:cubicBezTo>
                    <a:pt x="128" y="52"/>
                    <a:pt x="128" y="51"/>
                    <a:pt x="127" y="50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51" y="57"/>
                    <a:pt x="146" y="49"/>
                    <a:pt x="139" y="42"/>
                  </a:cubicBezTo>
                  <a:cubicBezTo>
                    <a:pt x="132" y="35"/>
                    <a:pt x="124" y="30"/>
                    <a:pt x="114" y="26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1" y="61"/>
                    <a:pt x="162" y="45"/>
                    <a:pt x="149" y="32"/>
                  </a:cubicBezTo>
                  <a:cubicBezTo>
                    <a:pt x="137" y="19"/>
                    <a:pt x="120" y="10"/>
                    <a:pt x="101" y="8"/>
                  </a:cubicBezTo>
                  <a:cubicBezTo>
                    <a:pt x="101" y="173"/>
                    <a:pt x="101" y="173"/>
                    <a:pt x="101" y="173"/>
                  </a:cubicBezTo>
                  <a:cubicBezTo>
                    <a:pt x="120" y="171"/>
                    <a:pt x="137" y="162"/>
                    <a:pt x="149" y="149"/>
                  </a:cubicBezTo>
                  <a:cubicBezTo>
                    <a:pt x="162" y="137"/>
                    <a:pt x="171" y="120"/>
                    <a:pt x="173" y="101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14" y="155"/>
                    <a:pt x="114" y="155"/>
                    <a:pt x="114" y="155"/>
                  </a:cubicBezTo>
                  <a:cubicBezTo>
                    <a:pt x="124" y="152"/>
                    <a:pt x="132" y="146"/>
                    <a:pt x="139" y="139"/>
                  </a:cubicBezTo>
                  <a:cubicBezTo>
                    <a:pt x="146" y="132"/>
                    <a:pt x="151" y="124"/>
                    <a:pt x="155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8" y="130"/>
                    <a:pt x="128" y="130"/>
                    <a:pt x="129" y="129"/>
                  </a:cubicBezTo>
                  <a:cubicBezTo>
                    <a:pt x="131" y="127"/>
                    <a:pt x="134" y="124"/>
                    <a:pt x="136" y="121"/>
                  </a:cubicBezTo>
                  <a:cubicBezTo>
                    <a:pt x="137" y="119"/>
                    <a:pt x="139" y="119"/>
                    <a:pt x="141" y="120"/>
                  </a:cubicBezTo>
                  <a:cubicBezTo>
                    <a:pt x="143" y="121"/>
                    <a:pt x="143" y="124"/>
                    <a:pt x="142" y="125"/>
                  </a:cubicBezTo>
                  <a:cubicBezTo>
                    <a:pt x="140" y="129"/>
                    <a:pt x="137" y="132"/>
                    <a:pt x="134" y="134"/>
                  </a:cubicBezTo>
                  <a:cubicBezTo>
                    <a:pt x="132" y="137"/>
                    <a:pt x="129" y="140"/>
                    <a:pt x="125" y="142"/>
                  </a:cubicBezTo>
                  <a:cubicBezTo>
                    <a:pt x="123" y="143"/>
                    <a:pt x="121" y="143"/>
                    <a:pt x="120" y="141"/>
                  </a:cubicBezTo>
                  <a:cubicBezTo>
                    <a:pt x="119" y="140"/>
                    <a:pt x="119" y="140"/>
                    <a:pt x="119" y="139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08"/>
                    <a:pt x="121" y="107"/>
                    <a:pt x="123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2" y="107"/>
                    <a:pt x="164" y="108"/>
                    <a:pt x="164" y="111"/>
                  </a:cubicBezTo>
                  <a:cubicBezTo>
                    <a:pt x="164" y="111"/>
                    <a:pt x="164" y="111"/>
                    <a:pt x="164" y="112"/>
                  </a:cubicBezTo>
                  <a:cubicBezTo>
                    <a:pt x="160" y="124"/>
                    <a:pt x="153" y="136"/>
                    <a:pt x="144" y="145"/>
                  </a:cubicBezTo>
                  <a:cubicBezTo>
                    <a:pt x="135" y="154"/>
                    <a:pt x="124" y="160"/>
                    <a:pt x="111" y="164"/>
                  </a:cubicBezTo>
                  <a:cubicBezTo>
                    <a:pt x="109" y="165"/>
                    <a:pt x="107" y="163"/>
                    <a:pt x="107" y="161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5"/>
                    <a:pt x="108" y="93"/>
                    <a:pt x="110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2"/>
                    <a:pt x="174" y="92"/>
                    <a:pt x="174" y="91"/>
                  </a:cubicBezTo>
                  <a:cubicBezTo>
                    <a:pt x="174" y="90"/>
                    <a:pt x="174" y="89"/>
                    <a:pt x="174" y="88"/>
                  </a:cubicBezTo>
                  <a:lnTo>
                    <a:pt x="110" y="88"/>
                  </a:lnTo>
                  <a:close/>
                  <a:moveTo>
                    <a:pt x="91" y="0"/>
                  </a:moveTo>
                  <a:cubicBezTo>
                    <a:pt x="116" y="0"/>
                    <a:pt x="138" y="10"/>
                    <a:pt x="155" y="26"/>
                  </a:cubicBezTo>
                  <a:cubicBezTo>
                    <a:pt x="171" y="43"/>
                    <a:pt x="181" y="66"/>
                    <a:pt x="181" y="91"/>
                  </a:cubicBezTo>
                  <a:cubicBezTo>
                    <a:pt x="181" y="116"/>
                    <a:pt x="171" y="138"/>
                    <a:pt x="155" y="155"/>
                  </a:cubicBezTo>
                  <a:cubicBezTo>
                    <a:pt x="138" y="171"/>
                    <a:pt x="116" y="181"/>
                    <a:pt x="91" y="181"/>
                  </a:cubicBezTo>
                  <a:cubicBezTo>
                    <a:pt x="65" y="181"/>
                    <a:pt x="43" y="171"/>
                    <a:pt x="26" y="155"/>
                  </a:cubicBezTo>
                  <a:cubicBezTo>
                    <a:pt x="10" y="138"/>
                    <a:pt x="0" y="116"/>
                    <a:pt x="0" y="91"/>
                  </a:cubicBezTo>
                  <a:cubicBezTo>
                    <a:pt x="0" y="66"/>
                    <a:pt x="10" y="43"/>
                    <a:pt x="26" y="26"/>
                  </a:cubicBezTo>
                  <a:cubicBezTo>
                    <a:pt x="43" y="10"/>
                    <a:pt x="65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0" name="组合 66649"/>
          <p:cNvGrpSpPr/>
          <p:nvPr/>
        </p:nvGrpSpPr>
        <p:grpSpPr>
          <a:xfrm>
            <a:off x="1402952" y="198128"/>
            <a:ext cx="679450" cy="2201863"/>
            <a:chOff x="3148013" y="146051"/>
            <a:chExt cx="679450" cy="2201863"/>
          </a:xfrm>
        </p:grpSpPr>
        <p:sp>
          <p:nvSpPr>
            <p:cNvPr id="66616" name="Freeform 119"/>
            <p:cNvSpPr>
              <a:spLocks/>
            </p:cNvSpPr>
            <p:nvPr/>
          </p:nvSpPr>
          <p:spPr bwMode="auto">
            <a:xfrm>
              <a:off x="3478213" y="1806576"/>
              <a:ext cx="17463" cy="206375"/>
            </a:xfrm>
            <a:custGeom>
              <a:avLst/>
              <a:gdLst>
                <a:gd name="T0" fmla="*/ 5 w 5"/>
                <a:gd name="T1" fmla="*/ 52 h 55"/>
                <a:gd name="T2" fmla="*/ 3 w 5"/>
                <a:gd name="T3" fmla="*/ 55 h 55"/>
                <a:gd name="T4" fmla="*/ 0 w 5"/>
                <a:gd name="T5" fmla="*/ 52 h 55"/>
                <a:gd name="T6" fmla="*/ 0 w 5"/>
                <a:gd name="T7" fmla="*/ 3 h 55"/>
                <a:gd name="T8" fmla="*/ 3 w 5"/>
                <a:gd name="T9" fmla="*/ 0 h 55"/>
                <a:gd name="T10" fmla="*/ 5 w 5"/>
                <a:gd name="T11" fmla="*/ 3 h 55"/>
                <a:gd name="T12" fmla="*/ 5 w 5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5">
                  <a:moveTo>
                    <a:pt x="5" y="52"/>
                  </a:moveTo>
                  <a:cubicBezTo>
                    <a:pt x="5" y="54"/>
                    <a:pt x="4" y="55"/>
                    <a:pt x="3" y="55"/>
                  </a:cubicBezTo>
                  <a:cubicBezTo>
                    <a:pt x="1" y="55"/>
                    <a:pt x="0" y="54"/>
                    <a:pt x="0" y="5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lnTo>
                    <a:pt x="5" y="52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7" name="Freeform 120"/>
            <p:cNvSpPr>
              <a:spLocks noEditPoints="1"/>
            </p:cNvSpPr>
            <p:nvPr/>
          </p:nvSpPr>
          <p:spPr bwMode="auto">
            <a:xfrm>
              <a:off x="3406776" y="1998663"/>
              <a:ext cx="160338" cy="160338"/>
            </a:xfrm>
            <a:custGeom>
              <a:avLst/>
              <a:gdLst>
                <a:gd name="T0" fmla="*/ 1 w 43"/>
                <a:gd name="T1" fmla="*/ 19 h 43"/>
                <a:gd name="T2" fmla="*/ 20 w 43"/>
                <a:gd name="T3" fmla="*/ 1 h 43"/>
                <a:gd name="T4" fmla="*/ 23 w 43"/>
                <a:gd name="T5" fmla="*/ 1 h 43"/>
                <a:gd name="T6" fmla="*/ 42 w 43"/>
                <a:gd name="T7" fmla="*/ 19 h 43"/>
                <a:gd name="T8" fmla="*/ 42 w 43"/>
                <a:gd name="T9" fmla="*/ 23 h 43"/>
                <a:gd name="T10" fmla="*/ 23 w 43"/>
                <a:gd name="T11" fmla="*/ 42 h 43"/>
                <a:gd name="T12" fmla="*/ 20 w 43"/>
                <a:gd name="T13" fmla="*/ 42 h 43"/>
                <a:gd name="T14" fmla="*/ 1 w 43"/>
                <a:gd name="T15" fmla="*/ 23 h 43"/>
                <a:gd name="T16" fmla="*/ 1 w 43"/>
                <a:gd name="T17" fmla="*/ 19 h 43"/>
                <a:gd name="T18" fmla="*/ 22 w 43"/>
                <a:gd name="T19" fmla="*/ 6 h 43"/>
                <a:gd name="T20" fmla="*/ 7 w 43"/>
                <a:gd name="T21" fmla="*/ 21 h 43"/>
                <a:gd name="T22" fmla="*/ 22 w 43"/>
                <a:gd name="T23" fmla="*/ 36 h 43"/>
                <a:gd name="T24" fmla="*/ 36 w 43"/>
                <a:gd name="T25" fmla="*/ 21 h 43"/>
                <a:gd name="T26" fmla="*/ 22 w 43"/>
                <a:gd name="T27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3">
                  <a:moveTo>
                    <a:pt x="1" y="19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3" y="22"/>
                    <a:pt x="42" y="2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3"/>
                    <a:pt x="21" y="43"/>
                    <a:pt x="20" y="4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0"/>
                    <a:pt x="1" y="19"/>
                  </a:cubicBezTo>
                  <a:close/>
                  <a:moveTo>
                    <a:pt x="22" y="6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36" y="21"/>
                    <a:pt x="36" y="21"/>
                    <a:pt x="36" y="21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8" name="Freeform 121"/>
            <p:cNvSpPr>
              <a:spLocks/>
            </p:cNvSpPr>
            <p:nvPr/>
          </p:nvSpPr>
          <p:spPr bwMode="auto">
            <a:xfrm>
              <a:off x="3424238" y="2133601"/>
              <a:ext cx="125413" cy="214313"/>
            </a:xfrm>
            <a:custGeom>
              <a:avLst/>
              <a:gdLst>
                <a:gd name="T0" fmla="*/ 26 w 33"/>
                <a:gd name="T1" fmla="*/ 14 h 57"/>
                <a:gd name="T2" fmla="*/ 33 w 33"/>
                <a:gd name="T3" fmla="*/ 57 h 57"/>
                <a:gd name="T4" fmla="*/ 0 w 33"/>
                <a:gd name="T5" fmla="*/ 57 h 57"/>
                <a:gd name="T6" fmla="*/ 7 w 33"/>
                <a:gd name="T7" fmla="*/ 14 h 57"/>
                <a:gd name="T8" fmla="*/ 26 w 33"/>
                <a:gd name="T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7">
                  <a:moveTo>
                    <a:pt x="26" y="14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0"/>
                    <a:pt x="24" y="0"/>
                    <a:pt x="26" y="14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9" name="Freeform 122"/>
            <p:cNvSpPr>
              <a:spLocks/>
            </p:cNvSpPr>
            <p:nvPr/>
          </p:nvSpPr>
          <p:spPr bwMode="auto">
            <a:xfrm>
              <a:off x="3478213" y="146051"/>
              <a:ext cx="17463" cy="1017588"/>
            </a:xfrm>
            <a:custGeom>
              <a:avLst/>
              <a:gdLst>
                <a:gd name="T0" fmla="*/ 5 w 5"/>
                <a:gd name="T1" fmla="*/ 268 h 271"/>
                <a:gd name="T2" fmla="*/ 3 w 5"/>
                <a:gd name="T3" fmla="*/ 271 h 271"/>
                <a:gd name="T4" fmla="*/ 0 w 5"/>
                <a:gd name="T5" fmla="*/ 268 h 271"/>
                <a:gd name="T6" fmla="*/ 0 w 5"/>
                <a:gd name="T7" fmla="*/ 0 h 271"/>
                <a:gd name="T8" fmla="*/ 5 w 5"/>
                <a:gd name="T9" fmla="*/ 0 h 271"/>
                <a:gd name="T10" fmla="*/ 5 w 5"/>
                <a:gd name="T11" fmla="*/ 2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1">
                  <a:moveTo>
                    <a:pt x="5" y="268"/>
                  </a:moveTo>
                  <a:cubicBezTo>
                    <a:pt x="5" y="270"/>
                    <a:pt x="4" y="271"/>
                    <a:pt x="3" y="271"/>
                  </a:cubicBezTo>
                  <a:cubicBezTo>
                    <a:pt x="1" y="271"/>
                    <a:pt x="0" y="270"/>
                    <a:pt x="0" y="2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268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0" name="Freeform 123"/>
            <p:cNvSpPr>
              <a:spLocks noEditPoints="1"/>
            </p:cNvSpPr>
            <p:nvPr/>
          </p:nvSpPr>
          <p:spPr bwMode="auto">
            <a:xfrm>
              <a:off x="3148013" y="1144588"/>
              <a:ext cx="679450" cy="681038"/>
            </a:xfrm>
            <a:custGeom>
              <a:avLst/>
              <a:gdLst>
                <a:gd name="T0" fmla="*/ 21 w 181"/>
                <a:gd name="T1" fmla="*/ 75 h 181"/>
                <a:gd name="T2" fmla="*/ 37 w 181"/>
                <a:gd name="T3" fmla="*/ 37 h 181"/>
                <a:gd name="T4" fmla="*/ 74 w 181"/>
                <a:gd name="T5" fmla="*/ 21 h 181"/>
                <a:gd name="T6" fmla="*/ 7 w 181"/>
                <a:gd name="T7" fmla="*/ 88 h 181"/>
                <a:gd name="T8" fmla="*/ 71 w 181"/>
                <a:gd name="T9" fmla="*/ 93 h 181"/>
                <a:gd name="T10" fmla="*/ 74 w 181"/>
                <a:gd name="T11" fmla="*/ 161 h 181"/>
                <a:gd name="T12" fmla="*/ 17 w 181"/>
                <a:gd name="T13" fmla="*/ 112 h 181"/>
                <a:gd name="T14" fmla="*/ 58 w 181"/>
                <a:gd name="T15" fmla="*/ 107 h 181"/>
                <a:gd name="T16" fmla="*/ 61 w 181"/>
                <a:gd name="T17" fmla="*/ 141 h 181"/>
                <a:gd name="T18" fmla="*/ 47 w 181"/>
                <a:gd name="T19" fmla="*/ 134 h 181"/>
                <a:gd name="T20" fmla="*/ 45 w 181"/>
                <a:gd name="T21" fmla="*/ 121 h 181"/>
                <a:gd name="T22" fmla="*/ 52 w 181"/>
                <a:gd name="T23" fmla="*/ 129 h 181"/>
                <a:gd name="T24" fmla="*/ 26 w 181"/>
                <a:gd name="T25" fmla="*/ 114 h 181"/>
                <a:gd name="T26" fmla="*/ 67 w 181"/>
                <a:gd name="T27" fmla="*/ 101 h 181"/>
                <a:gd name="T28" fmla="*/ 80 w 181"/>
                <a:gd name="T29" fmla="*/ 173 h 181"/>
                <a:gd name="T30" fmla="*/ 8 w 181"/>
                <a:gd name="T31" fmla="*/ 80 h 181"/>
                <a:gd name="T32" fmla="*/ 42 w 181"/>
                <a:gd name="T33" fmla="*/ 42 h 181"/>
                <a:gd name="T34" fmla="*/ 54 w 181"/>
                <a:gd name="T35" fmla="*/ 50 h 181"/>
                <a:gd name="T36" fmla="*/ 52 w 181"/>
                <a:gd name="T37" fmla="*/ 52 h 181"/>
                <a:gd name="T38" fmla="*/ 39 w 181"/>
                <a:gd name="T39" fmla="*/ 56 h 181"/>
                <a:gd name="T40" fmla="*/ 56 w 181"/>
                <a:gd name="T41" fmla="*/ 39 h 181"/>
                <a:gd name="T42" fmla="*/ 62 w 181"/>
                <a:gd name="T43" fmla="*/ 71 h 181"/>
                <a:gd name="T44" fmla="*/ 91 w 181"/>
                <a:gd name="T45" fmla="*/ 174 h 181"/>
                <a:gd name="T46" fmla="*/ 91 w 181"/>
                <a:gd name="T47" fmla="*/ 7 h 181"/>
                <a:gd name="T48" fmla="*/ 107 w 181"/>
                <a:gd name="T49" fmla="*/ 84 h 181"/>
                <a:gd name="T50" fmla="*/ 111 w 181"/>
                <a:gd name="T51" fmla="*/ 17 h 181"/>
                <a:gd name="T52" fmla="*/ 164 w 181"/>
                <a:gd name="T53" fmla="*/ 71 h 181"/>
                <a:gd name="T54" fmla="*/ 119 w 181"/>
                <a:gd name="T55" fmla="*/ 71 h 181"/>
                <a:gd name="T56" fmla="*/ 125 w 181"/>
                <a:gd name="T57" fmla="*/ 39 h 181"/>
                <a:gd name="T58" fmla="*/ 141 w 181"/>
                <a:gd name="T59" fmla="*/ 61 h 181"/>
                <a:gd name="T60" fmla="*/ 127 w 181"/>
                <a:gd name="T61" fmla="*/ 50 h 181"/>
                <a:gd name="T62" fmla="*/ 139 w 181"/>
                <a:gd name="T63" fmla="*/ 42 h 181"/>
                <a:gd name="T64" fmla="*/ 173 w 181"/>
                <a:gd name="T65" fmla="*/ 80 h 181"/>
                <a:gd name="T66" fmla="*/ 101 w 181"/>
                <a:gd name="T67" fmla="*/ 173 h 181"/>
                <a:gd name="T68" fmla="*/ 114 w 181"/>
                <a:gd name="T69" fmla="*/ 101 h 181"/>
                <a:gd name="T70" fmla="*/ 155 w 181"/>
                <a:gd name="T71" fmla="*/ 114 h 181"/>
                <a:gd name="T72" fmla="*/ 129 w 181"/>
                <a:gd name="T73" fmla="*/ 129 h 181"/>
                <a:gd name="T74" fmla="*/ 142 w 181"/>
                <a:gd name="T75" fmla="*/ 125 h 181"/>
                <a:gd name="T76" fmla="*/ 120 w 181"/>
                <a:gd name="T77" fmla="*/ 141 h 181"/>
                <a:gd name="T78" fmla="*/ 123 w 181"/>
                <a:gd name="T79" fmla="*/ 107 h 181"/>
                <a:gd name="T80" fmla="*/ 164 w 181"/>
                <a:gd name="T81" fmla="*/ 112 h 181"/>
                <a:gd name="T82" fmla="*/ 107 w 181"/>
                <a:gd name="T83" fmla="*/ 161 h 181"/>
                <a:gd name="T84" fmla="*/ 110 w 181"/>
                <a:gd name="T85" fmla="*/ 93 h 181"/>
                <a:gd name="T86" fmla="*/ 174 w 181"/>
                <a:gd name="T87" fmla="*/ 88 h 181"/>
                <a:gd name="T88" fmla="*/ 155 w 181"/>
                <a:gd name="T89" fmla="*/ 26 h 181"/>
                <a:gd name="T90" fmla="*/ 91 w 181"/>
                <a:gd name="T91" fmla="*/ 181 h 181"/>
                <a:gd name="T92" fmla="*/ 26 w 181"/>
                <a:gd name="T93" fmla="*/ 2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1" h="181">
                  <a:moveTo>
                    <a:pt x="62" y="71"/>
                  </a:moveTo>
                  <a:cubicBezTo>
                    <a:pt x="62" y="73"/>
                    <a:pt x="60" y="75"/>
                    <a:pt x="58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19" y="75"/>
                    <a:pt x="17" y="73"/>
                    <a:pt x="17" y="71"/>
                  </a:cubicBezTo>
                  <a:cubicBezTo>
                    <a:pt x="17" y="70"/>
                    <a:pt x="17" y="70"/>
                    <a:pt x="17" y="69"/>
                  </a:cubicBezTo>
                  <a:cubicBezTo>
                    <a:pt x="21" y="57"/>
                    <a:pt x="28" y="46"/>
                    <a:pt x="37" y="37"/>
                  </a:cubicBezTo>
                  <a:cubicBezTo>
                    <a:pt x="46" y="28"/>
                    <a:pt x="57" y="21"/>
                    <a:pt x="70" y="17"/>
                  </a:cubicBezTo>
                  <a:cubicBezTo>
                    <a:pt x="72" y="17"/>
                    <a:pt x="74" y="18"/>
                    <a:pt x="74" y="20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6"/>
                    <a:pt x="73" y="88"/>
                    <a:pt x="71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1"/>
                  </a:cubicBezTo>
                  <a:cubicBezTo>
                    <a:pt x="7" y="92"/>
                    <a:pt x="7" y="92"/>
                    <a:pt x="7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3" y="93"/>
                    <a:pt x="74" y="95"/>
                    <a:pt x="74" y="97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3"/>
                    <a:pt x="72" y="165"/>
                    <a:pt x="70" y="164"/>
                  </a:cubicBezTo>
                  <a:cubicBezTo>
                    <a:pt x="57" y="160"/>
                    <a:pt x="46" y="154"/>
                    <a:pt x="37" y="145"/>
                  </a:cubicBezTo>
                  <a:cubicBezTo>
                    <a:pt x="28" y="136"/>
                    <a:pt x="21" y="124"/>
                    <a:pt x="17" y="112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08"/>
                    <a:pt x="19" y="107"/>
                    <a:pt x="21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60" y="107"/>
                    <a:pt x="62" y="108"/>
                    <a:pt x="62" y="111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0"/>
                    <a:pt x="62" y="140"/>
                    <a:pt x="61" y="141"/>
                  </a:cubicBezTo>
                  <a:cubicBezTo>
                    <a:pt x="60" y="143"/>
                    <a:pt x="58" y="143"/>
                    <a:pt x="56" y="142"/>
                  </a:cubicBezTo>
                  <a:cubicBezTo>
                    <a:pt x="52" y="140"/>
                    <a:pt x="49" y="137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4" y="132"/>
                    <a:pt x="41" y="129"/>
                    <a:pt x="39" y="125"/>
                  </a:cubicBezTo>
                  <a:cubicBezTo>
                    <a:pt x="38" y="124"/>
                    <a:pt x="38" y="121"/>
                    <a:pt x="40" y="120"/>
                  </a:cubicBezTo>
                  <a:cubicBezTo>
                    <a:pt x="42" y="119"/>
                    <a:pt x="44" y="119"/>
                    <a:pt x="45" y="121"/>
                  </a:cubicBezTo>
                  <a:cubicBezTo>
                    <a:pt x="47" y="124"/>
                    <a:pt x="50" y="127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3" y="130"/>
                    <a:pt x="53" y="130"/>
                    <a:pt x="54" y="131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30" y="124"/>
                    <a:pt x="35" y="132"/>
                    <a:pt x="42" y="139"/>
                  </a:cubicBezTo>
                  <a:cubicBezTo>
                    <a:pt x="49" y="146"/>
                    <a:pt x="57" y="152"/>
                    <a:pt x="67" y="155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0" y="120"/>
                    <a:pt x="19" y="137"/>
                    <a:pt x="32" y="149"/>
                  </a:cubicBezTo>
                  <a:cubicBezTo>
                    <a:pt x="44" y="162"/>
                    <a:pt x="61" y="171"/>
                    <a:pt x="80" y="173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61" y="10"/>
                    <a:pt x="44" y="19"/>
                    <a:pt x="32" y="32"/>
                  </a:cubicBezTo>
                  <a:cubicBezTo>
                    <a:pt x="19" y="45"/>
                    <a:pt x="10" y="61"/>
                    <a:pt x="8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57" y="30"/>
                    <a:pt x="49" y="35"/>
                    <a:pt x="42" y="42"/>
                  </a:cubicBezTo>
                  <a:cubicBezTo>
                    <a:pt x="35" y="49"/>
                    <a:pt x="30" y="57"/>
                    <a:pt x="26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3" y="51"/>
                    <a:pt x="53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5"/>
                    <a:pt x="47" y="57"/>
                    <a:pt x="45" y="60"/>
                  </a:cubicBezTo>
                  <a:cubicBezTo>
                    <a:pt x="44" y="62"/>
                    <a:pt x="42" y="62"/>
                    <a:pt x="40" y="61"/>
                  </a:cubicBezTo>
                  <a:cubicBezTo>
                    <a:pt x="38" y="60"/>
                    <a:pt x="38" y="58"/>
                    <a:pt x="39" y="56"/>
                  </a:cubicBezTo>
                  <a:cubicBezTo>
                    <a:pt x="41" y="53"/>
                    <a:pt x="44" y="50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9" y="44"/>
                    <a:pt x="52" y="41"/>
                    <a:pt x="56" y="39"/>
                  </a:cubicBezTo>
                  <a:cubicBezTo>
                    <a:pt x="58" y="38"/>
                    <a:pt x="60" y="38"/>
                    <a:pt x="61" y="40"/>
                  </a:cubicBezTo>
                  <a:cubicBezTo>
                    <a:pt x="62" y="41"/>
                    <a:pt x="62" y="42"/>
                    <a:pt x="62" y="42"/>
                  </a:cubicBezTo>
                  <a:lnTo>
                    <a:pt x="62" y="71"/>
                  </a:lnTo>
                  <a:close/>
                  <a:moveTo>
                    <a:pt x="88" y="8"/>
                  </a:moveTo>
                  <a:cubicBezTo>
                    <a:pt x="88" y="174"/>
                    <a:pt x="88" y="174"/>
                    <a:pt x="88" y="174"/>
                  </a:cubicBezTo>
                  <a:cubicBezTo>
                    <a:pt x="89" y="174"/>
                    <a:pt x="90" y="174"/>
                    <a:pt x="91" y="174"/>
                  </a:cubicBezTo>
                  <a:cubicBezTo>
                    <a:pt x="91" y="174"/>
                    <a:pt x="92" y="174"/>
                    <a:pt x="93" y="174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7"/>
                    <a:pt x="91" y="7"/>
                    <a:pt x="91" y="7"/>
                  </a:cubicBezTo>
                  <a:cubicBezTo>
                    <a:pt x="90" y="7"/>
                    <a:pt x="89" y="7"/>
                    <a:pt x="88" y="8"/>
                  </a:cubicBezTo>
                  <a:close/>
                  <a:moveTo>
                    <a:pt x="110" y="88"/>
                  </a:moveTo>
                  <a:cubicBezTo>
                    <a:pt x="108" y="88"/>
                    <a:pt x="107" y="86"/>
                    <a:pt x="107" y="84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18"/>
                    <a:pt x="109" y="17"/>
                    <a:pt x="111" y="17"/>
                  </a:cubicBezTo>
                  <a:cubicBezTo>
                    <a:pt x="124" y="21"/>
                    <a:pt x="135" y="28"/>
                    <a:pt x="144" y="37"/>
                  </a:cubicBezTo>
                  <a:cubicBezTo>
                    <a:pt x="153" y="46"/>
                    <a:pt x="160" y="57"/>
                    <a:pt x="164" y="69"/>
                  </a:cubicBezTo>
                  <a:cubicBezTo>
                    <a:pt x="164" y="70"/>
                    <a:pt x="164" y="70"/>
                    <a:pt x="164" y="71"/>
                  </a:cubicBezTo>
                  <a:cubicBezTo>
                    <a:pt x="164" y="73"/>
                    <a:pt x="162" y="75"/>
                    <a:pt x="160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1" y="75"/>
                    <a:pt x="119" y="73"/>
                    <a:pt x="119" y="71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2"/>
                    <a:pt x="119" y="41"/>
                    <a:pt x="120" y="40"/>
                  </a:cubicBezTo>
                  <a:cubicBezTo>
                    <a:pt x="121" y="38"/>
                    <a:pt x="123" y="38"/>
                    <a:pt x="125" y="39"/>
                  </a:cubicBezTo>
                  <a:cubicBezTo>
                    <a:pt x="129" y="41"/>
                    <a:pt x="132" y="44"/>
                    <a:pt x="134" y="47"/>
                  </a:cubicBezTo>
                  <a:cubicBezTo>
                    <a:pt x="137" y="49"/>
                    <a:pt x="140" y="53"/>
                    <a:pt x="142" y="56"/>
                  </a:cubicBezTo>
                  <a:cubicBezTo>
                    <a:pt x="143" y="58"/>
                    <a:pt x="143" y="60"/>
                    <a:pt x="141" y="61"/>
                  </a:cubicBezTo>
                  <a:cubicBezTo>
                    <a:pt x="139" y="62"/>
                    <a:pt x="137" y="62"/>
                    <a:pt x="136" y="60"/>
                  </a:cubicBezTo>
                  <a:cubicBezTo>
                    <a:pt x="134" y="57"/>
                    <a:pt x="131" y="55"/>
                    <a:pt x="129" y="52"/>
                  </a:cubicBezTo>
                  <a:cubicBezTo>
                    <a:pt x="128" y="52"/>
                    <a:pt x="128" y="51"/>
                    <a:pt x="127" y="50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51" y="57"/>
                    <a:pt x="146" y="49"/>
                    <a:pt x="139" y="42"/>
                  </a:cubicBezTo>
                  <a:cubicBezTo>
                    <a:pt x="132" y="35"/>
                    <a:pt x="124" y="30"/>
                    <a:pt x="114" y="26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1" y="61"/>
                    <a:pt x="162" y="45"/>
                    <a:pt x="149" y="32"/>
                  </a:cubicBezTo>
                  <a:cubicBezTo>
                    <a:pt x="137" y="19"/>
                    <a:pt x="120" y="10"/>
                    <a:pt x="101" y="8"/>
                  </a:cubicBezTo>
                  <a:cubicBezTo>
                    <a:pt x="101" y="173"/>
                    <a:pt x="101" y="173"/>
                    <a:pt x="101" y="173"/>
                  </a:cubicBezTo>
                  <a:cubicBezTo>
                    <a:pt x="120" y="171"/>
                    <a:pt x="137" y="162"/>
                    <a:pt x="149" y="149"/>
                  </a:cubicBezTo>
                  <a:cubicBezTo>
                    <a:pt x="162" y="137"/>
                    <a:pt x="171" y="120"/>
                    <a:pt x="173" y="101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14" y="155"/>
                    <a:pt x="114" y="155"/>
                    <a:pt x="114" y="155"/>
                  </a:cubicBezTo>
                  <a:cubicBezTo>
                    <a:pt x="124" y="152"/>
                    <a:pt x="132" y="146"/>
                    <a:pt x="139" y="139"/>
                  </a:cubicBezTo>
                  <a:cubicBezTo>
                    <a:pt x="146" y="132"/>
                    <a:pt x="151" y="124"/>
                    <a:pt x="155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8" y="130"/>
                    <a:pt x="128" y="130"/>
                    <a:pt x="129" y="129"/>
                  </a:cubicBezTo>
                  <a:cubicBezTo>
                    <a:pt x="131" y="127"/>
                    <a:pt x="134" y="124"/>
                    <a:pt x="136" y="121"/>
                  </a:cubicBezTo>
                  <a:cubicBezTo>
                    <a:pt x="137" y="119"/>
                    <a:pt x="139" y="119"/>
                    <a:pt x="141" y="120"/>
                  </a:cubicBezTo>
                  <a:cubicBezTo>
                    <a:pt x="143" y="121"/>
                    <a:pt x="143" y="124"/>
                    <a:pt x="142" y="125"/>
                  </a:cubicBezTo>
                  <a:cubicBezTo>
                    <a:pt x="140" y="129"/>
                    <a:pt x="137" y="132"/>
                    <a:pt x="134" y="134"/>
                  </a:cubicBezTo>
                  <a:cubicBezTo>
                    <a:pt x="132" y="137"/>
                    <a:pt x="129" y="140"/>
                    <a:pt x="125" y="142"/>
                  </a:cubicBezTo>
                  <a:cubicBezTo>
                    <a:pt x="123" y="143"/>
                    <a:pt x="121" y="143"/>
                    <a:pt x="120" y="141"/>
                  </a:cubicBezTo>
                  <a:cubicBezTo>
                    <a:pt x="119" y="140"/>
                    <a:pt x="119" y="140"/>
                    <a:pt x="119" y="139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08"/>
                    <a:pt x="121" y="107"/>
                    <a:pt x="123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2" y="107"/>
                    <a:pt x="164" y="108"/>
                    <a:pt x="164" y="111"/>
                  </a:cubicBezTo>
                  <a:cubicBezTo>
                    <a:pt x="164" y="111"/>
                    <a:pt x="164" y="111"/>
                    <a:pt x="164" y="112"/>
                  </a:cubicBezTo>
                  <a:cubicBezTo>
                    <a:pt x="160" y="124"/>
                    <a:pt x="153" y="136"/>
                    <a:pt x="144" y="145"/>
                  </a:cubicBezTo>
                  <a:cubicBezTo>
                    <a:pt x="135" y="154"/>
                    <a:pt x="124" y="160"/>
                    <a:pt x="111" y="164"/>
                  </a:cubicBezTo>
                  <a:cubicBezTo>
                    <a:pt x="109" y="165"/>
                    <a:pt x="107" y="163"/>
                    <a:pt x="107" y="161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5"/>
                    <a:pt x="108" y="93"/>
                    <a:pt x="110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2"/>
                    <a:pt x="174" y="92"/>
                    <a:pt x="174" y="91"/>
                  </a:cubicBezTo>
                  <a:cubicBezTo>
                    <a:pt x="174" y="90"/>
                    <a:pt x="174" y="89"/>
                    <a:pt x="174" y="88"/>
                  </a:cubicBezTo>
                  <a:lnTo>
                    <a:pt x="110" y="88"/>
                  </a:lnTo>
                  <a:close/>
                  <a:moveTo>
                    <a:pt x="91" y="0"/>
                  </a:moveTo>
                  <a:cubicBezTo>
                    <a:pt x="116" y="0"/>
                    <a:pt x="138" y="10"/>
                    <a:pt x="155" y="26"/>
                  </a:cubicBezTo>
                  <a:cubicBezTo>
                    <a:pt x="171" y="43"/>
                    <a:pt x="181" y="66"/>
                    <a:pt x="181" y="91"/>
                  </a:cubicBezTo>
                  <a:cubicBezTo>
                    <a:pt x="181" y="116"/>
                    <a:pt x="171" y="138"/>
                    <a:pt x="155" y="155"/>
                  </a:cubicBezTo>
                  <a:cubicBezTo>
                    <a:pt x="138" y="171"/>
                    <a:pt x="116" y="181"/>
                    <a:pt x="91" y="181"/>
                  </a:cubicBezTo>
                  <a:cubicBezTo>
                    <a:pt x="65" y="181"/>
                    <a:pt x="43" y="171"/>
                    <a:pt x="26" y="155"/>
                  </a:cubicBezTo>
                  <a:cubicBezTo>
                    <a:pt x="10" y="138"/>
                    <a:pt x="0" y="116"/>
                    <a:pt x="0" y="91"/>
                  </a:cubicBezTo>
                  <a:cubicBezTo>
                    <a:pt x="0" y="66"/>
                    <a:pt x="10" y="43"/>
                    <a:pt x="26" y="26"/>
                  </a:cubicBezTo>
                  <a:cubicBezTo>
                    <a:pt x="43" y="10"/>
                    <a:pt x="65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48" name="组合 66647"/>
          <p:cNvGrpSpPr/>
          <p:nvPr/>
        </p:nvGrpSpPr>
        <p:grpSpPr>
          <a:xfrm>
            <a:off x="11133932" y="54338"/>
            <a:ext cx="954088" cy="6670676"/>
            <a:chOff x="10350501" y="90488"/>
            <a:chExt cx="954088" cy="6670676"/>
          </a:xfrm>
        </p:grpSpPr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1158538" y="649288"/>
              <a:ext cx="60325" cy="2806700"/>
            </a:xfrm>
            <a:custGeom>
              <a:avLst/>
              <a:gdLst>
                <a:gd name="T0" fmla="*/ 0 w 16"/>
                <a:gd name="T1" fmla="*/ 8 h 747"/>
                <a:gd name="T2" fmla="*/ 0 w 16"/>
                <a:gd name="T3" fmla="*/ 739 h 747"/>
                <a:gd name="T4" fmla="*/ 8 w 16"/>
                <a:gd name="T5" fmla="*/ 747 h 747"/>
                <a:gd name="T6" fmla="*/ 16 w 16"/>
                <a:gd name="T7" fmla="*/ 739 h 747"/>
                <a:gd name="T8" fmla="*/ 16 w 16"/>
                <a:gd name="T9" fmla="*/ 8 h 747"/>
                <a:gd name="T10" fmla="*/ 8 w 16"/>
                <a:gd name="T11" fmla="*/ 0 h 747"/>
                <a:gd name="T12" fmla="*/ 0 w 16"/>
                <a:gd name="T13" fmla="*/ 8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47">
                  <a:moveTo>
                    <a:pt x="0" y="8"/>
                  </a:moveTo>
                  <a:cubicBezTo>
                    <a:pt x="0" y="739"/>
                    <a:pt x="0" y="739"/>
                    <a:pt x="0" y="739"/>
                  </a:cubicBezTo>
                  <a:cubicBezTo>
                    <a:pt x="0" y="743"/>
                    <a:pt x="4" y="747"/>
                    <a:pt x="8" y="747"/>
                  </a:cubicBezTo>
                  <a:cubicBezTo>
                    <a:pt x="12" y="747"/>
                    <a:pt x="16" y="743"/>
                    <a:pt x="16" y="73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1158538" y="3395663"/>
              <a:ext cx="60325" cy="2805113"/>
            </a:xfrm>
            <a:custGeom>
              <a:avLst/>
              <a:gdLst>
                <a:gd name="T0" fmla="*/ 16 w 16"/>
                <a:gd name="T1" fmla="*/ 740 h 747"/>
                <a:gd name="T2" fmla="*/ 16 w 16"/>
                <a:gd name="T3" fmla="*/ 8 h 747"/>
                <a:gd name="T4" fmla="*/ 8 w 16"/>
                <a:gd name="T5" fmla="*/ 0 h 747"/>
                <a:gd name="T6" fmla="*/ 0 w 16"/>
                <a:gd name="T7" fmla="*/ 8 h 747"/>
                <a:gd name="T8" fmla="*/ 0 w 16"/>
                <a:gd name="T9" fmla="*/ 740 h 747"/>
                <a:gd name="T10" fmla="*/ 8 w 16"/>
                <a:gd name="T11" fmla="*/ 747 h 747"/>
                <a:gd name="T12" fmla="*/ 16 w 16"/>
                <a:gd name="T13" fmla="*/ 74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47">
                  <a:moveTo>
                    <a:pt x="16" y="740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40"/>
                    <a:pt x="0" y="740"/>
                    <a:pt x="0" y="740"/>
                  </a:cubicBezTo>
                  <a:cubicBezTo>
                    <a:pt x="0" y="744"/>
                    <a:pt x="4" y="747"/>
                    <a:pt x="8" y="747"/>
                  </a:cubicBezTo>
                  <a:cubicBezTo>
                    <a:pt x="12" y="747"/>
                    <a:pt x="16" y="744"/>
                    <a:pt x="16" y="740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0575926" y="90488"/>
              <a:ext cx="57150" cy="728663"/>
            </a:xfrm>
            <a:custGeom>
              <a:avLst/>
              <a:gdLst>
                <a:gd name="T0" fmla="*/ 15 w 15"/>
                <a:gd name="T1" fmla="*/ 187 h 194"/>
                <a:gd name="T2" fmla="*/ 15 w 15"/>
                <a:gd name="T3" fmla="*/ 8 h 194"/>
                <a:gd name="T4" fmla="*/ 8 w 15"/>
                <a:gd name="T5" fmla="*/ 0 h 194"/>
                <a:gd name="T6" fmla="*/ 0 w 15"/>
                <a:gd name="T7" fmla="*/ 8 h 194"/>
                <a:gd name="T8" fmla="*/ 0 w 15"/>
                <a:gd name="T9" fmla="*/ 187 h 194"/>
                <a:gd name="T10" fmla="*/ 8 w 15"/>
                <a:gd name="T11" fmla="*/ 194 h 194"/>
                <a:gd name="T12" fmla="*/ 15 w 15"/>
                <a:gd name="T13" fmla="*/ 18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4">
                  <a:moveTo>
                    <a:pt x="15" y="18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3" y="194"/>
                    <a:pt x="8" y="194"/>
                  </a:cubicBezTo>
                  <a:cubicBezTo>
                    <a:pt x="12" y="194"/>
                    <a:pt x="15" y="191"/>
                    <a:pt x="15" y="18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0575926" y="762001"/>
              <a:ext cx="728663" cy="57150"/>
            </a:xfrm>
            <a:custGeom>
              <a:avLst/>
              <a:gdLst>
                <a:gd name="T0" fmla="*/ 187 w 194"/>
                <a:gd name="T1" fmla="*/ 0 h 15"/>
                <a:gd name="T2" fmla="*/ 8 w 194"/>
                <a:gd name="T3" fmla="*/ 0 h 15"/>
                <a:gd name="T4" fmla="*/ 0 w 194"/>
                <a:gd name="T5" fmla="*/ 8 h 15"/>
                <a:gd name="T6" fmla="*/ 8 w 194"/>
                <a:gd name="T7" fmla="*/ 15 h 15"/>
                <a:gd name="T8" fmla="*/ 187 w 194"/>
                <a:gd name="T9" fmla="*/ 15 h 15"/>
                <a:gd name="T10" fmla="*/ 194 w 194"/>
                <a:gd name="T11" fmla="*/ 8 h 15"/>
                <a:gd name="T12" fmla="*/ 187 w 19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5">
                  <a:moveTo>
                    <a:pt x="18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2"/>
                    <a:pt x="3" y="15"/>
                    <a:pt x="8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91" y="15"/>
                    <a:pt x="194" y="12"/>
                    <a:pt x="194" y="8"/>
                  </a:cubicBezTo>
                  <a:cubicBezTo>
                    <a:pt x="194" y="3"/>
                    <a:pt x="191" y="0"/>
                    <a:pt x="18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1249026" y="762001"/>
              <a:ext cx="55563" cy="5326063"/>
            </a:xfrm>
            <a:custGeom>
              <a:avLst/>
              <a:gdLst>
                <a:gd name="T0" fmla="*/ 0 w 15"/>
                <a:gd name="T1" fmla="*/ 8 h 1418"/>
                <a:gd name="T2" fmla="*/ 0 w 15"/>
                <a:gd name="T3" fmla="*/ 1411 h 1418"/>
                <a:gd name="T4" fmla="*/ 8 w 15"/>
                <a:gd name="T5" fmla="*/ 1418 h 1418"/>
                <a:gd name="T6" fmla="*/ 15 w 15"/>
                <a:gd name="T7" fmla="*/ 1411 h 1418"/>
                <a:gd name="T8" fmla="*/ 15 w 15"/>
                <a:gd name="T9" fmla="*/ 8 h 1418"/>
                <a:gd name="T10" fmla="*/ 8 w 15"/>
                <a:gd name="T11" fmla="*/ 0 h 1418"/>
                <a:gd name="T12" fmla="*/ 0 w 15"/>
                <a:gd name="T13" fmla="*/ 8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18">
                  <a:moveTo>
                    <a:pt x="0" y="8"/>
                  </a:moveTo>
                  <a:cubicBezTo>
                    <a:pt x="0" y="1411"/>
                    <a:pt x="0" y="1411"/>
                    <a:pt x="0" y="1411"/>
                  </a:cubicBezTo>
                  <a:cubicBezTo>
                    <a:pt x="0" y="1415"/>
                    <a:pt x="3" y="1418"/>
                    <a:pt x="8" y="1418"/>
                  </a:cubicBezTo>
                  <a:cubicBezTo>
                    <a:pt x="12" y="1418"/>
                    <a:pt x="15" y="1415"/>
                    <a:pt x="15" y="14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1023601" y="315913"/>
              <a:ext cx="58738" cy="728663"/>
            </a:xfrm>
            <a:custGeom>
              <a:avLst/>
              <a:gdLst>
                <a:gd name="T0" fmla="*/ 16 w 16"/>
                <a:gd name="T1" fmla="*/ 186 h 194"/>
                <a:gd name="T2" fmla="*/ 16 w 16"/>
                <a:gd name="T3" fmla="*/ 7 h 194"/>
                <a:gd name="T4" fmla="*/ 8 w 16"/>
                <a:gd name="T5" fmla="*/ 0 h 194"/>
                <a:gd name="T6" fmla="*/ 0 w 16"/>
                <a:gd name="T7" fmla="*/ 7 h 194"/>
                <a:gd name="T8" fmla="*/ 0 w 16"/>
                <a:gd name="T9" fmla="*/ 186 h 194"/>
                <a:gd name="T10" fmla="*/ 8 w 16"/>
                <a:gd name="T11" fmla="*/ 194 h 194"/>
                <a:gd name="T12" fmla="*/ 16 w 16"/>
                <a:gd name="T13" fmla="*/ 18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4">
                  <a:moveTo>
                    <a:pt x="16" y="18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90"/>
                    <a:pt x="4" y="194"/>
                    <a:pt x="8" y="194"/>
                  </a:cubicBezTo>
                  <a:cubicBezTo>
                    <a:pt x="12" y="194"/>
                    <a:pt x="16" y="190"/>
                    <a:pt x="16" y="18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0801351" y="987426"/>
              <a:ext cx="280988" cy="57150"/>
            </a:xfrm>
            <a:custGeom>
              <a:avLst/>
              <a:gdLst>
                <a:gd name="T0" fmla="*/ 7 w 75"/>
                <a:gd name="T1" fmla="*/ 15 h 15"/>
                <a:gd name="T2" fmla="*/ 67 w 75"/>
                <a:gd name="T3" fmla="*/ 15 h 15"/>
                <a:gd name="T4" fmla="*/ 75 w 75"/>
                <a:gd name="T5" fmla="*/ 7 h 15"/>
                <a:gd name="T6" fmla="*/ 67 w 75"/>
                <a:gd name="T7" fmla="*/ 0 h 15"/>
                <a:gd name="T8" fmla="*/ 7 w 75"/>
                <a:gd name="T9" fmla="*/ 0 h 15"/>
                <a:gd name="T10" fmla="*/ 0 w 75"/>
                <a:gd name="T11" fmla="*/ 7 h 15"/>
                <a:gd name="T12" fmla="*/ 7 w 7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">
                  <a:moveTo>
                    <a:pt x="7" y="15"/>
                  </a:moveTo>
                  <a:cubicBezTo>
                    <a:pt x="67" y="15"/>
                    <a:pt x="67" y="15"/>
                    <a:pt x="67" y="15"/>
                  </a:cubicBezTo>
                  <a:cubicBezTo>
                    <a:pt x="71" y="15"/>
                    <a:pt x="75" y="11"/>
                    <a:pt x="75" y="7"/>
                  </a:cubicBezTo>
                  <a:cubicBezTo>
                    <a:pt x="75" y="3"/>
                    <a:pt x="71" y="0"/>
                    <a:pt x="6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0801351" y="90488"/>
              <a:ext cx="57150" cy="954088"/>
            </a:xfrm>
            <a:custGeom>
              <a:avLst/>
              <a:gdLst>
                <a:gd name="T0" fmla="*/ 0 w 15"/>
                <a:gd name="T1" fmla="*/ 8 h 254"/>
                <a:gd name="T2" fmla="*/ 0 w 15"/>
                <a:gd name="T3" fmla="*/ 246 h 254"/>
                <a:gd name="T4" fmla="*/ 7 w 15"/>
                <a:gd name="T5" fmla="*/ 254 h 254"/>
                <a:gd name="T6" fmla="*/ 15 w 15"/>
                <a:gd name="T7" fmla="*/ 246 h 254"/>
                <a:gd name="T8" fmla="*/ 15 w 15"/>
                <a:gd name="T9" fmla="*/ 8 h 254"/>
                <a:gd name="T10" fmla="*/ 7 w 15"/>
                <a:gd name="T11" fmla="*/ 0 h 254"/>
                <a:gd name="T12" fmla="*/ 0 w 15"/>
                <a:gd name="T13" fmla="*/ 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4">
                  <a:moveTo>
                    <a:pt x="0" y="8"/>
                  </a:moveTo>
                  <a:cubicBezTo>
                    <a:pt x="0" y="246"/>
                    <a:pt x="0" y="246"/>
                    <a:pt x="0" y="246"/>
                  </a:cubicBezTo>
                  <a:cubicBezTo>
                    <a:pt x="0" y="250"/>
                    <a:pt x="3" y="254"/>
                    <a:pt x="7" y="254"/>
                  </a:cubicBezTo>
                  <a:cubicBezTo>
                    <a:pt x="12" y="254"/>
                    <a:pt x="15" y="250"/>
                    <a:pt x="15" y="24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801351" y="90488"/>
              <a:ext cx="503238" cy="55563"/>
            </a:xfrm>
            <a:custGeom>
              <a:avLst/>
              <a:gdLst>
                <a:gd name="T0" fmla="*/ 127 w 134"/>
                <a:gd name="T1" fmla="*/ 0 h 15"/>
                <a:gd name="T2" fmla="*/ 7 w 134"/>
                <a:gd name="T3" fmla="*/ 0 h 15"/>
                <a:gd name="T4" fmla="*/ 0 w 134"/>
                <a:gd name="T5" fmla="*/ 8 h 15"/>
                <a:gd name="T6" fmla="*/ 7 w 134"/>
                <a:gd name="T7" fmla="*/ 15 h 15"/>
                <a:gd name="T8" fmla="*/ 127 w 134"/>
                <a:gd name="T9" fmla="*/ 15 h 15"/>
                <a:gd name="T10" fmla="*/ 134 w 134"/>
                <a:gd name="T11" fmla="*/ 8 h 15"/>
                <a:gd name="T12" fmla="*/ 127 w 13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5">
                  <a:moveTo>
                    <a:pt x="12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31" y="15"/>
                    <a:pt x="134" y="12"/>
                    <a:pt x="134" y="8"/>
                  </a:cubicBezTo>
                  <a:cubicBezTo>
                    <a:pt x="134" y="3"/>
                    <a:pt x="131" y="0"/>
                    <a:pt x="12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0350501" y="315913"/>
              <a:ext cx="731838" cy="55563"/>
            </a:xfrm>
            <a:custGeom>
              <a:avLst/>
              <a:gdLst>
                <a:gd name="T0" fmla="*/ 8 w 195"/>
                <a:gd name="T1" fmla="*/ 15 h 15"/>
                <a:gd name="T2" fmla="*/ 187 w 195"/>
                <a:gd name="T3" fmla="*/ 15 h 15"/>
                <a:gd name="T4" fmla="*/ 195 w 195"/>
                <a:gd name="T5" fmla="*/ 7 h 15"/>
                <a:gd name="T6" fmla="*/ 187 w 195"/>
                <a:gd name="T7" fmla="*/ 0 h 15"/>
                <a:gd name="T8" fmla="*/ 8 w 195"/>
                <a:gd name="T9" fmla="*/ 0 h 15"/>
                <a:gd name="T10" fmla="*/ 0 w 195"/>
                <a:gd name="T11" fmla="*/ 7 h 15"/>
                <a:gd name="T12" fmla="*/ 8 w 19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5">
                  <a:moveTo>
                    <a:pt x="8" y="15"/>
                  </a:moveTo>
                  <a:cubicBezTo>
                    <a:pt x="187" y="15"/>
                    <a:pt x="187" y="15"/>
                    <a:pt x="187" y="15"/>
                  </a:cubicBezTo>
                  <a:cubicBezTo>
                    <a:pt x="191" y="15"/>
                    <a:pt x="195" y="11"/>
                    <a:pt x="195" y="7"/>
                  </a:cubicBezTo>
                  <a:cubicBezTo>
                    <a:pt x="195" y="3"/>
                    <a:pt x="191" y="0"/>
                    <a:pt x="18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5"/>
                    <a:pt x="8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0350501" y="315913"/>
              <a:ext cx="60325" cy="280988"/>
            </a:xfrm>
            <a:custGeom>
              <a:avLst/>
              <a:gdLst>
                <a:gd name="T0" fmla="*/ 16 w 16"/>
                <a:gd name="T1" fmla="*/ 67 h 75"/>
                <a:gd name="T2" fmla="*/ 16 w 16"/>
                <a:gd name="T3" fmla="*/ 7 h 75"/>
                <a:gd name="T4" fmla="*/ 8 w 16"/>
                <a:gd name="T5" fmla="*/ 0 h 75"/>
                <a:gd name="T6" fmla="*/ 0 w 16"/>
                <a:gd name="T7" fmla="*/ 7 h 75"/>
                <a:gd name="T8" fmla="*/ 0 w 16"/>
                <a:gd name="T9" fmla="*/ 67 h 75"/>
                <a:gd name="T10" fmla="*/ 8 w 16"/>
                <a:gd name="T11" fmla="*/ 75 h 75"/>
                <a:gd name="T12" fmla="*/ 16 w 16"/>
                <a:gd name="T13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5">
                  <a:moveTo>
                    <a:pt x="16" y="6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5"/>
                    <a:pt x="8" y="75"/>
                  </a:cubicBezTo>
                  <a:cubicBezTo>
                    <a:pt x="12" y="75"/>
                    <a:pt x="16" y="71"/>
                    <a:pt x="16" y="6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0350501" y="536576"/>
              <a:ext cx="954088" cy="60325"/>
            </a:xfrm>
            <a:custGeom>
              <a:avLst/>
              <a:gdLst>
                <a:gd name="T0" fmla="*/ 247 w 254"/>
                <a:gd name="T1" fmla="*/ 0 h 16"/>
                <a:gd name="T2" fmla="*/ 8 w 254"/>
                <a:gd name="T3" fmla="*/ 0 h 16"/>
                <a:gd name="T4" fmla="*/ 0 w 254"/>
                <a:gd name="T5" fmla="*/ 8 h 16"/>
                <a:gd name="T6" fmla="*/ 8 w 254"/>
                <a:gd name="T7" fmla="*/ 16 h 16"/>
                <a:gd name="T8" fmla="*/ 247 w 254"/>
                <a:gd name="T9" fmla="*/ 16 h 16"/>
                <a:gd name="T10" fmla="*/ 254 w 254"/>
                <a:gd name="T11" fmla="*/ 8 h 16"/>
                <a:gd name="T12" fmla="*/ 247 w 25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6">
                  <a:moveTo>
                    <a:pt x="24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247" y="16"/>
                    <a:pt x="247" y="16"/>
                    <a:pt x="247" y="16"/>
                  </a:cubicBezTo>
                  <a:cubicBezTo>
                    <a:pt x="251" y="16"/>
                    <a:pt x="254" y="12"/>
                    <a:pt x="254" y="8"/>
                  </a:cubicBezTo>
                  <a:cubicBezTo>
                    <a:pt x="254" y="4"/>
                    <a:pt x="251" y="0"/>
                    <a:pt x="24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1249026" y="90488"/>
              <a:ext cx="55563" cy="506413"/>
            </a:xfrm>
            <a:custGeom>
              <a:avLst/>
              <a:gdLst>
                <a:gd name="T0" fmla="*/ 0 w 15"/>
                <a:gd name="T1" fmla="*/ 8 h 135"/>
                <a:gd name="T2" fmla="*/ 0 w 15"/>
                <a:gd name="T3" fmla="*/ 127 h 135"/>
                <a:gd name="T4" fmla="*/ 8 w 15"/>
                <a:gd name="T5" fmla="*/ 135 h 135"/>
                <a:gd name="T6" fmla="*/ 15 w 15"/>
                <a:gd name="T7" fmla="*/ 127 h 135"/>
                <a:gd name="T8" fmla="*/ 15 w 15"/>
                <a:gd name="T9" fmla="*/ 8 h 135"/>
                <a:gd name="T10" fmla="*/ 8 w 15"/>
                <a:gd name="T11" fmla="*/ 0 h 135"/>
                <a:gd name="T12" fmla="*/ 0 w 15"/>
                <a:gd name="T13" fmla="*/ 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5">
                  <a:moveTo>
                    <a:pt x="0" y="8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31"/>
                    <a:pt x="3" y="135"/>
                    <a:pt x="8" y="135"/>
                  </a:cubicBezTo>
                  <a:cubicBezTo>
                    <a:pt x="12" y="135"/>
                    <a:pt x="15" y="131"/>
                    <a:pt x="15" y="12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0575926" y="6032501"/>
              <a:ext cx="57150" cy="728663"/>
            </a:xfrm>
            <a:custGeom>
              <a:avLst/>
              <a:gdLst>
                <a:gd name="T0" fmla="*/ 0 w 15"/>
                <a:gd name="T1" fmla="*/ 8 h 194"/>
                <a:gd name="T2" fmla="*/ 0 w 15"/>
                <a:gd name="T3" fmla="*/ 187 h 194"/>
                <a:gd name="T4" fmla="*/ 8 w 15"/>
                <a:gd name="T5" fmla="*/ 194 h 194"/>
                <a:gd name="T6" fmla="*/ 15 w 15"/>
                <a:gd name="T7" fmla="*/ 187 h 194"/>
                <a:gd name="T8" fmla="*/ 15 w 15"/>
                <a:gd name="T9" fmla="*/ 8 h 194"/>
                <a:gd name="T10" fmla="*/ 8 w 15"/>
                <a:gd name="T11" fmla="*/ 0 h 194"/>
                <a:gd name="T12" fmla="*/ 0 w 15"/>
                <a:gd name="T13" fmla="*/ 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4">
                  <a:moveTo>
                    <a:pt x="0" y="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3" y="194"/>
                    <a:pt x="8" y="194"/>
                  </a:cubicBezTo>
                  <a:cubicBezTo>
                    <a:pt x="12" y="194"/>
                    <a:pt x="15" y="191"/>
                    <a:pt x="15" y="18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2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0575926" y="6032501"/>
              <a:ext cx="728663" cy="55563"/>
            </a:xfrm>
            <a:custGeom>
              <a:avLst/>
              <a:gdLst>
                <a:gd name="T0" fmla="*/ 187 w 194"/>
                <a:gd name="T1" fmla="*/ 0 h 15"/>
                <a:gd name="T2" fmla="*/ 8 w 194"/>
                <a:gd name="T3" fmla="*/ 0 h 15"/>
                <a:gd name="T4" fmla="*/ 0 w 194"/>
                <a:gd name="T5" fmla="*/ 8 h 15"/>
                <a:gd name="T6" fmla="*/ 8 w 194"/>
                <a:gd name="T7" fmla="*/ 15 h 15"/>
                <a:gd name="T8" fmla="*/ 187 w 194"/>
                <a:gd name="T9" fmla="*/ 15 h 15"/>
                <a:gd name="T10" fmla="*/ 194 w 194"/>
                <a:gd name="T11" fmla="*/ 8 h 15"/>
                <a:gd name="T12" fmla="*/ 187 w 19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5">
                  <a:moveTo>
                    <a:pt x="18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8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91" y="15"/>
                    <a:pt x="194" y="12"/>
                    <a:pt x="194" y="8"/>
                  </a:cubicBezTo>
                  <a:cubicBezTo>
                    <a:pt x="194" y="4"/>
                    <a:pt x="191" y="0"/>
                    <a:pt x="18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1023601" y="5807076"/>
              <a:ext cx="58738" cy="731838"/>
            </a:xfrm>
            <a:custGeom>
              <a:avLst/>
              <a:gdLst>
                <a:gd name="T0" fmla="*/ 0 w 16"/>
                <a:gd name="T1" fmla="*/ 8 h 195"/>
                <a:gd name="T2" fmla="*/ 0 w 16"/>
                <a:gd name="T3" fmla="*/ 187 h 195"/>
                <a:gd name="T4" fmla="*/ 8 w 16"/>
                <a:gd name="T5" fmla="*/ 195 h 195"/>
                <a:gd name="T6" fmla="*/ 16 w 16"/>
                <a:gd name="T7" fmla="*/ 187 h 195"/>
                <a:gd name="T8" fmla="*/ 16 w 16"/>
                <a:gd name="T9" fmla="*/ 8 h 195"/>
                <a:gd name="T10" fmla="*/ 8 w 16"/>
                <a:gd name="T11" fmla="*/ 0 h 195"/>
                <a:gd name="T12" fmla="*/ 0 w 16"/>
                <a:gd name="T13" fmla="*/ 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5">
                  <a:moveTo>
                    <a:pt x="0" y="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4" y="195"/>
                    <a:pt x="8" y="195"/>
                  </a:cubicBezTo>
                  <a:cubicBezTo>
                    <a:pt x="12" y="195"/>
                    <a:pt x="16" y="191"/>
                    <a:pt x="16" y="18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0801351" y="5807076"/>
              <a:ext cx="280988" cy="58738"/>
            </a:xfrm>
            <a:custGeom>
              <a:avLst/>
              <a:gdLst>
                <a:gd name="T0" fmla="*/ 7 w 75"/>
                <a:gd name="T1" fmla="*/ 16 h 16"/>
                <a:gd name="T2" fmla="*/ 67 w 75"/>
                <a:gd name="T3" fmla="*/ 16 h 16"/>
                <a:gd name="T4" fmla="*/ 75 w 75"/>
                <a:gd name="T5" fmla="*/ 8 h 16"/>
                <a:gd name="T6" fmla="*/ 67 w 75"/>
                <a:gd name="T7" fmla="*/ 0 h 16"/>
                <a:gd name="T8" fmla="*/ 7 w 75"/>
                <a:gd name="T9" fmla="*/ 0 h 16"/>
                <a:gd name="T10" fmla="*/ 0 w 75"/>
                <a:gd name="T11" fmla="*/ 8 h 16"/>
                <a:gd name="T12" fmla="*/ 7 w 7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6">
                  <a:moveTo>
                    <a:pt x="7" y="16"/>
                  </a:moveTo>
                  <a:cubicBezTo>
                    <a:pt x="67" y="16"/>
                    <a:pt x="67" y="16"/>
                    <a:pt x="67" y="16"/>
                  </a:cubicBezTo>
                  <a:cubicBezTo>
                    <a:pt x="71" y="16"/>
                    <a:pt x="75" y="12"/>
                    <a:pt x="75" y="8"/>
                  </a:cubicBezTo>
                  <a:cubicBezTo>
                    <a:pt x="75" y="4"/>
                    <a:pt x="71" y="0"/>
                    <a:pt x="6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0801351" y="5807076"/>
              <a:ext cx="57150" cy="954088"/>
            </a:xfrm>
            <a:custGeom>
              <a:avLst/>
              <a:gdLst>
                <a:gd name="T0" fmla="*/ 15 w 15"/>
                <a:gd name="T1" fmla="*/ 247 h 254"/>
                <a:gd name="T2" fmla="*/ 15 w 15"/>
                <a:gd name="T3" fmla="*/ 8 h 254"/>
                <a:gd name="T4" fmla="*/ 7 w 15"/>
                <a:gd name="T5" fmla="*/ 0 h 254"/>
                <a:gd name="T6" fmla="*/ 0 w 15"/>
                <a:gd name="T7" fmla="*/ 8 h 254"/>
                <a:gd name="T8" fmla="*/ 0 w 15"/>
                <a:gd name="T9" fmla="*/ 247 h 254"/>
                <a:gd name="T10" fmla="*/ 7 w 15"/>
                <a:gd name="T11" fmla="*/ 254 h 254"/>
                <a:gd name="T12" fmla="*/ 15 w 15"/>
                <a:gd name="T13" fmla="*/ 24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4">
                  <a:moveTo>
                    <a:pt x="15" y="24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2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51"/>
                    <a:pt x="3" y="254"/>
                    <a:pt x="7" y="254"/>
                  </a:cubicBezTo>
                  <a:cubicBezTo>
                    <a:pt x="12" y="254"/>
                    <a:pt x="15" y="251"/>
                    <a:pt x="15" y="24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0801351" y="6704013"/>
              <a:ext cx="503238" cy="57150"/>
            </a:xfrm>
            <a:custGeom>
              <a:avLst/>
              <a:gdLst>
                <a:gd name="T0" fmla="*/ 127 w 134"/>
                <a:gd name="T1" fmla="*/ 0 h 15"/>
                <a:gd name="T2" fmla="*/ 7 w 134"/>
                <a:gd name="T3" fmla="*/ 0 h 15"/>
                <a:gd name="T4" fmla="*/ 0 w 134"/>
                <a:gd name="T5" fmla="*/ 8 h 15"/>
                <a:gd name="T6" fmla="*/ 7 w 134"/>
                <a:gd name="T7" fmla="*/ 15 h 15"/>
                <a:gd name="T8" fmla="*/ 127 w 134"/>
                <a:gd name="T9" fmla="*/ 15 h 15"/>
                <a:gd name="T10" fmla="*/ 134 w 134"/>
                <a:gd name="T11" fmla="*/ 8 h 15"/>
                <a:gd name="T12" fmla="*/ 127 w 13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5">
                  <a:moveTo>
                    <a:pt x="12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31" y="15"/>
                    <a:pt x="134" y="12"/>
                    <a:pt x="134" y="8"/>
                  </a:cubicBezTo>
                  <a:cubicBezTo>
                    <a:pt x="134" y="4"/>
                    <a:pt x="131" y="0"/>
                    <a:pt x="12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0350501" y="6478588"/>
              <a:ext cx="731838" cy="60325"/>
            </a:xfrm>
            <a:custGeom>
              <a:avLst/>
              <a:gdLst>
                <a:gd name="T0" fmla="*/ 8 w 195"/>
                <a:gd name="T1" fmla="*/ 16 h 16"/>
                <a:gd name="T2" fmla="*/ 187 w 195"/>
                <a:gd name="T3" fmla="*/ 16 h 16"/>
                <a:gd name="T4" fmla="*/ 195 w 195"/>
                <a:gd name="T5" fmla="*/ 8 h 16"/>
                <a:gd name="T6" fmla="*/ 187 w 195"/>
                <a:gd name="T7" fmla="*/ 0 h 16"/>
                <a:gd name="T8" fmla="*/ 8 w 195"/>
                <a:gd name="T9" fmla="*/ 0 h 16"/>
                <a:gd name="T10" fmla="*/ 0 w 195"/>
                <a:gd name="T11" fmla="*/ 8 h 16"/>
                <a:gd name="T12" fmla="*/ 8 w 19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6">
                  <a:moveTo>
                    <a:pt x="8" y="16"/>
                  </a:moveTo>
                  <a:cubicBezTo>
                    <a:pt x="187" y="16"/>
                    <a:pt x="187" y="16"/>
                    <a:pt x="187" y="16"/>
                  </a:cubicBezTo>
                  <a:cubicBezTo>
                    <a:pt x="191" y="16"/>
                    <a:pt x="195" y="12"/>
                    <a:pt x="195" y="8"/>
                  </a:cubicBezTo>
                  <a:cubicBezTo>
                    <a:pt x="195" y="4"/>
                    <a:pt x="191" y="0"/>
                    <a:pt x="18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0350501" y="6257926"/>
              <a:ext cx="60325" cy="280988"/>
            </a:xfrm>
            <a:custGeom>
              <a:avLst/>
              <a:gdLst>
                <a:gd name="T0" fmla="*/ 0 w 16"/>
                <a:gd name="T1" fmla="*/ 7 h 75"/>
                <a:gd name="T2" fmla="*/ 0 w 16"/>
                <a:gd name="T3" fmla="*/ 67 h 75"/>
                <a:gd name="T4" fmla="*/ 8 w 16"/>
                <a:gd name="T5" fmla="*/ 75 h 75"/>
                <a:gd name="T6" fmla="*/ 16 w 16"/>
                <a:gd name="T7" fmla="*/ 67 h 75"/>
                <a:gd name="T8" fmla="*/ 16 w 16"/>
                <a:gd name="T9" fmla="*/ 7 h 75"/>
                <a:gd name="T10" fmla="*/ 8 w 16"/>
                <a:gd name="T11" fmla="*/ 0 h 75"/>
                <a:gd name="T12" fmla="*/ 0 w 16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5">
                  <a:moveTo>
                    <a:pt x="0" y="7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5"/>
                    <a:pt x="8" y="75"/>
                  </a:cubicBezTo>
                  <a:cubicBezTo>
                    <a:pt x="12" y="75"/>
                    <a:pt x="16" y="71"/>
                    <a:pt x="16" y="6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0350501" y="6257926"/>
              <a:ext cx="954088" cy="55563"/>
            </a:xfrm>
            <a:custGeom>
              <a:avLst/>
              <a:gdLst>
                <a:gd name="T0" fmla="*/ 247 w 254"/>
                <a:gd name="T1" fmla="*/ 0 h 15"/>
                <a:gd name="T2" fmla="*/ 8 w 254"/>
                <a:gd name="T3" fmla="*/ 0 h 15"/>
                <a:gd name="T4" fmla="*/ 0 w 254"/>
                <a:gd name="T5" fmla="*/ 7 h 15"/>
                <a:gd name="T6" fmla="*/ 8 w 254"/>
                <a:gd name="T7" fmla="*/ 15 h 15"/>
                <a:gd name="T8" fmla="*/ 247 w 254"/>
                <a:gd name="T9" fmla="*/ 15 h 15"/>
                <a:gd name="T10" fmla="*/ 254 w 254"/>
                <a:gd name="T11" fmla="*/ 7 h 15"/>
                <a:gd name="T12" fmla="*/ 247 w 25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5">
                  <a:moveTo>
                    <a:pt x="24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51" y="15"/>
                    <a:pt x="254" y="12"/>
                    <a:pt x="254" y="7"/>
                  </a:cubicBezTo>
                  <a:cubicBezTo>
                    <a:pt x="254" y="3"/>
                    <a:pt x="251" y="0"/>
                    <a:pt x="24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1249026" y="6257926"/>
              <a:ext cx="55563" cy="503238"/>
            </a:xfrm>
            <a:custGeom>
              <a:avLst/>
              <a:gdLst>
                <a:gd name="T0" fmla="*/ 15 w 15"/>
                <a:gd name="T1" fmla="*/ 127 h 134"/>
                <a:gd name="T2" fmla="*/ 15 w 15"/>
                <a:gd name="T3" fmla="*/ 7 h 134"/>
                <a:gd name="T4" fmla="*/ 8 w 15"/>
                <a:gd name="T5" fmla="*/ 0 h 134"/>
                <a:gd name="T6" fmla="*/ 0 w 15"/>
                <a:gd name="T7" fmla="*/ 7 h 134"/>
                <a:gd name="T8" fmla="*/ 0 w 15"/>
                <a:gd name="T9" fmla="*/ 127 h 134"/>
                <a:gd name="T10" fmla="*/ 8 w 15"/>
                <a:gd name="T11" fmla="*/ 134 h 134"/>
                <a:gd name="T12" fmla="*/ 15 w 15"/>
                <a:gd name="T13" fmla="*/ 12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4">
                  <a:moveTo>
                    <a:pt x="15" y="12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31"/>
                    <a:pt x="3" y="134"/>
                    <a:pt x="8" y="134"/>
                  </a:cubicBezTo>
                  <a:cubicBezTo>
                    <a:pt x="12" y="134"/>
                    <a:pt x="15" y="131"/>
                    <a:pt x="15" y="12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0688638" y="649288"/>
              <a:ext cx="530225" cy="57150"/>
            </a:xfrm>
            <a:custGeom>
              <a:avLst/>
              <a:gdLst>
                <a:gd name="T0" fmla="*/ 133 w 141"/>
                <a:gd name="T1" fmla="*/ 0 h 15"/>
                <a:gd name="T2" fmla="*/ 8 w 141"/>
                <a:gd name="T3" fmla="*/ 0 h 15"/>
                <a:gd name="T4" fmla="*/ 0 w 141"/>
                <a:gd name="T5" fmla="*/ 8 h 15"/>
                <a:gd name="T6" fmla="*/ 8 w 141"/>
                <a:gd name="T7" fmla="*/ 15 h 15"/>
                <a:gd name="T8" fmla="*/ 133 w 141"/>
                <a:gd name="T9" fmla="*/ 15 h 15"/>
                <a:gd name="T10" fmla="*/ 141 w 141"/>
                <a:gd name="T11" fmla="*/ 8 h 15"/>
                <a:gd name="T12" fmla="*/ 133 w 14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">
                  <a:moveTo>
                    <a:pt x="133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7" y="15"/>
                    <a:pt x="141" y="12"/>
                    <a:pt x="141" y="8"/>
                  </a:cubicBezTo>
                  <a:cubicBezTo>
                    <a:pt x="141" y="3"/>
                    <a:pt x="137" y="0"/>
                    <a:pt x="133" y="0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0688638" y="179388"/>
              <a:ext cx="60325" cy="527050"/>
            </a:xfrm>
            <a:custGeom>
              <a:avLst/>
              <a:gdLst>
                <a:gd name="T0" fmla="*/ 0 w 16"/>
                <a:gd name="T1" fmla="*/ 8 h 140"/>
                <a:gd name="T2" fmla="*/ 0 w 16"/>
                <a:gd name="T3" fmla="*/ 133 h 140"/>
                <a:gd name="T4" fmla="*/ 8 w 16"/>
                <a:gd name="T5" fmla="*/ 140 h 140"/>
                <a:gd name="T6" fmla="*/ 16 w 16"/>
                <a:gd name="T7" fmla="*/ 133 h 140"/>
                <a:gd name="T8" fmla="*/ 16 w 16"/>
                <a:gd name="T9" fmla="*/ 8 h 140"/>
                <a:gd name="T10" fmla="*/ 8 w 16"/>
                <a:gd name="T11" fmla="*/ 0 h 140"/>
                <a:gd name="T12" fmla="*/ 0 w 16"/>
                <a:gd name="T13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0">
                  <a:moveTo>
                    <a:pt x="0" y="8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4" y="140"/>
                    <a:pt x="8" y="140"/>
                  </a:cubicBezTo>
                  <a:cubicBezTo>
                    <a:pt x="12" y="140"/>
                    <a:pt x="16" y="137"/>
                    <a:pt x="16" y="133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0688638" y="6145213"/>
              <a:ext cx="530225" cy="55563"/>
            </a:xfrm>
            <a:custGeom>
              <a:avLst/>
              <a:gdLst>
                <a:gd name="T0" fmla="*/ 133 w 141"/>
                <a:gd name="T1" fmla="*/ 0 h 15"/>
                <a:gd name="T2" fmla="*/ 8 w 141"/>
                <a:gd name="T3" fmla="*/ 0 h 15"/>
                <a:gd name="T4" fmla="*/ 0 w 141"/>
                <a:gd name="T5" fmla="*/ 8 h 15"/>
                <a:gd name="T6" fmla="*/ 8 w 141"/>
                <a:gd name="T7" fmla="*/ 15 h 15"/>
                <a:gd name="T8" fmla="*/ 133 w 141"/>
                <a:gd name="T9" fmla="*/ 15 h 15"/>
                <a:gd name="T10" fmla="*/ 141 w 141"/>
                <a:gd name="T11" fmla="*/ 8 h 15"/>
                <a:gd name="T12" fmla="*/ 133 w 14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">
                  <a:moveTo>
                    <a:pt x="133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7" y="15"/>
                    <a:pt x="141" y="12"/>
                    <a:pt x="141" y="8"/>
                  </a:cubicBezTo>
                  <a:cubicBezTo>
                    <a:pt x="141" y="3"/>
                    <a:pt x="137" y="0"/>
                    <a:pt x="133" y="0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0688638" y="6145213"/>
              <a:ext cx="60325" cy="525463"/>
            </a:xfrm>
            <a:custGeom>
              <a:avLst/>
              <a:gdLst>
                <a:gd name="T0" fmla="*/ 16 w 16"/>
                <a:gd name="T1" fmla="*/ 133 h 140"/>
                <a:gd name="T2" fmla="*/ 16 w 16"/>
                <a:gd name="T3" fmla="*/ 8 h 140"/>
                <a:gd name="T4" fmla="*/ 8 w 16"/>
                <a:gd name="T5" fmla="*/ 0 h 140"/>
                <a:gd name="T6" fmla="*/ 0 w 16"/>
                <a:gd name="T7" fmla="*/ 8 h 140"/>
                <a:gd name="T8" fmla="*/ 0 w 16"/>
                <a:gd name="T9" fmla="*/ 133 h 140"/>
                <a:gd name="T10" fmla="*/ 8 w 16"/>
                <a:gd name="T11" fmla="*/ 140 h 140"/>
                <a:gd name="T12" fmla="*/ 16 w 16"/>
                <a:gd name="T13" fmla="*/ 13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0">
                  <a:moveTo>
                    <a:pt x="16" y="133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4" y="140"/>
                    <a:pt x="8" y="140"/>
                  </a:cubicBezTo>
                  <a:cubicBezTo>
                    <a:pt x="12" y="140"/>
                    <a:pt x="16" y="137"/>
                    <a:pt x="16" y="133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5" name="组合 66654"/>
          <p:cNvGrpSpPr/>
          <p:nvPr/>
        </p:nvGrpSpPr>
        <p:grpSpPr>
          <a:xfrm>
            <a:off x="10997809" y="684576"/>
            <a:ext cx="803275" cy="3819525"/>
            <a:chOff x="9604376" y="146051"/>
            <a:chExt cx="803275" cy="3819525"/>
          </a:xfrm>
        </p:grpSpPr>
        <p:sp>
          <p:nvSpPr>
            <p:cNvPr id="66621" name="Freeform 124"/>
            <p:cNvSpPr>
              <a:spLocks/>
            </p:cNvSpPr>
            <p:nvPr/>
          </p:nvSpPr>
          <p:spPr bwMode="auto">
            <a:xfrm>
              <a:off x="9994901" y="3327401"/>
              <a:ext cx="22225" cy="244475"/>
            </a:xfrm>
            <a:custGeom>
              <a:avLst/>
              <a:gdLst>
                <a:gd name="T0" fmla="*/ 6 w 6"/>
                <a:gd name="T1" fmla="*/ 61 h 65"/>
                <a:gd name="T2" fmla="*/ 3 w 6"/>
                <a:gd name="T3" fmla="*/ 65 h 65"/>
                <a:gd name="T4" fmla="*/ 0 w 6"/>
                <a:gd name="T5" fmla="*/ 61 h 65"/>
                <a:gd name="T6" fmla="*/ 0 w 6"/>
                <a:gd name="T7" fmla="*/ 3 h 65"/>
                <a:gd name="T8" fmla="*/ 3 w 6"/>
                <a:gd name="T9" fmla="*/ 0 h 65"/>
                <a:gd name="T10" fmla="*/ 6 w 6"/>
                <a:gd name="T11" fmla="*/ 3 h 65"/>
                <a:gd name="T12" fmla="*/ 6 w 6"/>
                <a:gd name="T13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5">
                  <a:moveTo>
                    <a:pt x="6" y="61"/>
                  </a:moveTo>
                  <a:cubicBezTo>
                    <a:pt x="6" y="63"/>
                    <a:pt x="5" y="65"/>
                    <a:pt x="3" y="65"/>
                  </a:cubicBezTo>
                  <a:cubicBezTo>
                    <a:pt x="1" y="65"/>
                    <a:pt x="0" y="63"/>
                    <a:pt x="0" y="6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2" name="Freeform 125"/>
            <p:cNvSpPr>
              <a:spLocks noEditPoints="1"/>
            </p:cNvSpPr>
            <p:nvPr/>
          </p:nvSpPr>
          <p:spPr bwMode="auto">
            <a:xfrm>
              <a:off x="9907588" y="3549651"/>
              <a:ext cx="192088" cy="190500"/>
            </a:xfrm>
            <a:custGeom>
              <a:avLst/>
              <a:gdLst>
                <a:gd name="T0" fmla="*/ 2 w 51"/>
                <a:gd name="T1" fmla="*/ 23 h 51"/>
                <a:gd name="T2" fmla="*/ 23 w 51"/>
                <a:gd name="T3" fmla="*/ 1 h 51"/>
                <a:gd name="T4" fmla="*/ 28 w 51"/>
                <a:gd name="T5" fmla="*/ 1 h 51"/>
                <a:gd name="T6" fmla="*/ 50 w 51"/>
                <a:gd name="T7" fmla="*/ 23 h 51"/>
                <a:gd name="T8" fmla="*/ 50 w 51"/>
                <a:gd name="T9" fmla="*/ 28 h 51"/>
                <a:gd name="T10" fmla="*/ 28 w 51"/>
                <a:gd name="T11" fmla="*/ 50 h 51"/>
                <a:gd name="T12" fmla="*/ 23 w 51"/>
                <a:gd name="T13" fmla="*/ 50 h 51"/>
                <a:gd name="T14" fmla="*/ 2 w 51"/>
                <a:gd name="T15" fmla="*/ 28 h 51"/>
                <a:gd name="T16" fmla="*/ 2 w 51"/>
                <a:gd name="T17" fmla="*/ 23 h 51"/>
                <a:gd name="T18" fmla="*/ 26 w 51"/>
                <a:gd name="T19" fmla="*/ 8 h 51"/>
                <a:gd name="T20" fmla="*/ 8 w 51"/>
                <a:gd name="T21" fmla="*/ 26 h 51"/>
                <a:gd name="T22" fmla="*/ 26 w 51"/>
                <a:gd name="T23" fmla="*/ 43 h 51"/>
                <a:gd name="T24" fmla="*/ 43 w 51"/>
                <a:gd name="T25" fmla="*/ 26 h 51"/>
                <a:gd name="T26" fmla="*/ 26 w 51"/>
                <a:gd name="T2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51">
                  <a:moveTo>
                    <a:pt x="2" y="23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5" y="0"/>
                    <a:pt x="27" y="0"/>
                    <a:pt x="28" y="1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5"/>
                    <a:pt x="51" y="27"/>
                    <a:pt x="50" y="28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7" y="51"/>
                    <a:pt x="25" y="51"/>
                    <a:pt x="23" y="50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0" y="27"/>
                    <a:pt x="0" y="25"/>
                    <a:pt x="2" y="23"/>
                  </a:cubicBezTo>
                  <a:close/>
                  <a:moveTo>
                    <a:pt x="26" y="8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43" y="26"/>
                    <a:pt x="43" y="26"/>
                    <a:pt x="43" y="26"/>
                  </a:cubicBezTo>
                  <a:lnTo>
                    <a:pt x="2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3" name="Freeform 126"/>
            <p:cNvSpPr>
              <a:spLocks/>
            </p:cNvSpPr>
            <p:nvPr/>
          </p:nvSpPr>
          <p:spPr bwMode="auto">
            <a:xfrm>
              <a:off x="9934576" y="3709988"/>
              <a:ext cx="142875" cy="255588"/>
            </a:xfrm>
            <a:custGeom>
              <a:avLst/>
              <a:gdLst>
                <a:gd name="T0" fmla="*/ 30 w 38"/>
                <a:gd name="T1" fmla="*/ 17 h 68"/>
                <a:gd name="T2" fmla="*/ 38 w 38"/>
                <a:gd name="T3" fmla="*/ 68 h 68"/>
                <a:gd name="T4" fmla="*/ 0 w 38"/>
                <a:gd name="T5" fmla="*/ 68 h 68"/>
                <a:gd name="T6" fmla="*/ 7 w 38"/>
                <a:gd name="T7" fmla="*/ 17 h 68"/>
                <a:gd name="T8" fmla="*/ 30 w 38"/>
                <a:gd name="T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30" y="17"/>
                  </a:moveTo>
                  <a:cubicBezTo>
                    <a:pt x="38" y="68"/>
                    <a:pt x="38" y="68"/>
                    <a:pt x="38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0" y="0"/>
                    <a:pt x="28" y="0"/>
                    <a:pt x="3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4" name="Freeform 127"/>
            <p:cNvSpPr>
              <a:spLocks/>
            </p:cNvSpPr>
            <p:nvPr/>
          </p:nvSpPr>
          <p:spPr bwMode="auto">
            <a:xfrm>
              <a:off x="9994901" y="146051"/>
              <a:ext cx="22225" cy="2422525"/>
            </a:xfrm>
            <a:custGeom>
              <a:avLst/>
              <a:gdLst>
                <a:gd name="T0" fmla="*/ 6 w 6"/>
                <a:gd name="T1" fmla="*/ 641 h 645"/>
                <a:gd name="T2" fmla="*/ 3 w 6"/>
                <a:gd name="T3" fmla="*/ 645 h 645"/>
                <a:gd name="T4" fmla="*/ 0 w 6"/>
                <a:gd name="T5" fmla="*/ 641 h 645"/>
                <a:gd name="T6" fmla="*/ 0 w 6"/>
                <a:gd name="T7" fmla="*/ 0 h 645"/>
                <a:gd name="T8" fmla="*/ 6 w 6"/>
                <a:gd name="T9" fmla="*/ 0 h 645"/>
                <a:gd name="T10" fmla="*/ 6 w 6"/>
                <a:gd name="T11" fmla="*/ 641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45">
                  <a:moveTo>
                    <a:pt x="6" y="641"/>
                  </a:moveTo>
                  <a:cubicBezTo>
                    <a:pt x="6" y="643"/>
                    <a:pt x="5" y="645"/>
                    <a:pt x="3" y="645"/>
                  </a:cubicBezTo>
                  <a:cubicBezTo>
                    <a:pt x="1" y="645"/>
                    <a:pt x="0" y="643"/>
                    <a:pt x="0" y="6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5" name="Freeform 128"/>
            <p:cNvSpPr>
              <a:spLocks noEditPoints="1"/>
            </p:cNvSpPr>
            <p:nvPr/>
          </p:nvSpPr>
          <p:spPr bwMode="auto">
            <a:xfrm>
              <a:off x="9604376" y="2546351"/>
              <a:ext cx="803275" cy="803275"/>
            </a:xfrm>
            <a:custGeom>
              <a:avLst/>
              <a:gdLst>
                <a:gd name="T0" fmla="*/ 25 w 214"/>
                <a:gd name="T1" fmla="*/ 88 h 214"/>
                <a:gd name="T2" fmla="*/ 43 w 214"/>
                <a:gd name="T3" fmla="*/ 43 h 214"/>
                <a:gd name="T4" fmla="*/ 88 w 214"/>
                <a:gd name="T5" fmla="*/ 25 h 214"/>
                <a:gd name="T6" fmla="*/ 9 w 214"/>
                <a:gd name="T7" fmla="*/ 104 h 214"/>
                <a:gd name="T8" fmla="*/ 83 w 214"/>
                <a:gd name="T9" fmla="*/ 110 h 214"/>
                <a:gd name="T10" fmla="*/ 88 w 214"/>
                <a:gd name="T11" fmla="*/ 190 h 214"/>
                <a:gd name="T12" fmla="*/ 20 w 214"/>
                <a:gd name="T13" fmla="*/ 132 h 214"/>
                <a:gd name="T14" fmla="*/ 68 w 214"/>
                <a:gd name="T15" fmla="*/ 126 h 214"/>
                <a:gd name="T16" fmla="*/ 72 w 214"/>
                <a:gd name="T17" fmla="*/ 166 h 214"/>
                <a:gd name="T18" fmla="*/ 55 w 214"/>
                <a:gd name="T19" fmla="*/ 159 h 214"/>
                <a:gd name="T20" fmla="*/ 54 w 214"/>
                <a:gd name="T21" fmla="*/ 143 h 214"/>
                <a:gd name="T22" fmla="*/ 61 w 214"/>
                <a:gd name="T23" fmla="*/ 152 h 214"/>
                <a:gd name="T24" fmla="*/ 31 w 214"/>
                <a:gd name="T25" fmla="*/ 135 h 214"/>
                <a:gd name="T26" fmla="*/ 79 w 214"/>
                <a:gd name="T27" fmla="*/ 119 h 214"/>
                <a:gd name="T28" fmla="*/ 94 w 214"/>
                <a:gd name="T29" fmla="*/ 204 h 214"/>
                <a:gd name="T30" fmla="*/ 9 w 214"/>
                <a:gd name="T31" fmla="*/ 94 h 214"/>
                <a:gd name="T32" fmla="*/ 50 w 214"/>
                <a:gd name="T33" fmla="*/ 50 h 214"/>
                <a:gd name="T34" fmla="*/ 64 w 214"/>
                <a:gd name="T35" fmla="*/ 59 h 214"/>
                <a:gd name="T36" fmla="*/ 61 w 214"/>
                <a:gd name="T37" fmla="*/ 62 h 214"/>
                <a:gd name="T38" fmla="*/ 46 w 214"/>
                <a:gd name="T39" fmla="*/ 66 h 214"/>
                <a:gd name="T40" fmla="*/ 66 w 214"/>
                <a:gd name="T41" fmla="*/ 46 h 214"/>
                <a:gd name="T42" fmla="*/ 73 w 214"/>
                <a:gd name="T43" fmla="*/ 83 h 214"/>
                <a:gd name="T44" fmla="*/ 107 w 214"/>
                <a:gd name="T45" fmla="*/ 205 h 214"/>
                <a:gd name="T46" fmla="*/ 107 w 214"/>
                <a:gd name="T47" fmla="*/ 9 h 214"/>
                <a:gd name="T48" fmla="*/ 126 w 214"/>
                <a:gd name="T49" fmla="*/ 99 h 214"/>
                <a:gd name="T50" fmla="*/ 131 w 214"/>
                <a:gd name="T51" fmla="*/ 20 h 214"/>
                <a:gd name="T52" fmla="*/ 193 w 214"/>
                <a:gd name="T53" fmla="*/ 83 h 214"/>
                <a:gd name="T54" fmla="*/ 141 w 214"/>
                <a:gd name="T55" fmla="*/ 83 h 214"/>
                <a:gd name="T56" fmla="*/ 148 w 214"/>
                <a:gd name="T57" fmla="*/ 46 h 214"/>
                <a:gd name="T58" fmla="*/ 166 w 214"/>
                <a:gd name="T59" fmla="*/ 72 h 214"/>
                <a:gd name="T60" fmla="*/ 150 w 214"/>
                <a:gd name="T61" fmla="*/ 59 h 214"/>
                <a:gd name="T62" fmla="*/ 164 w 214"/>
                <a:gd name="T63" fmla="*/ 50 h 214"/>
                <a:gd name="T64" fmla="*/ 204 w 214"/>
                <a:gd name="T65" fmla="*/ 94 h 214"/>
                <a:gd name="T66" fmla="*/ 119 w 214"/>
                <a:gd name="T67" fmla="*/ 204 h 214"/>
                <a:gd name="T68" fmla="*/ 135 w 214"/>
                <a:gd name="T69" fmla="*/ 119 h 214"/>
                <a:gd name="T70" fmla="*/ 183 w 214"/>
                <a:gd name="T71" fmla="*/ 135 h 214"/>
                <a:gd name="T72" fmla="*/ 152 w 214"/>
                <a:gd name="T73" fmla="*/ 152 h 214"/>
                <a:gd name="T74" fmla="*/ 167 w 214"/>
                <a:gd name="T75" fmla="*/ 148 h 214"/>
                <a:gd name="T76" fmla="*/ 141 w 214"/>
                <a:gd name="T77" fmla="*/ 166 h 214"/>
                <a:gd name="T78" fmla="*/ 145 w 214"/>
                <a:gd name="T79" fmla="*/ 126 h 214"/>
                <a:gd name="T80" fmla="*/ 193 w 214"/>
                <a:gd name="T81" fmla="*/ 132 h 214"/>
                <a:gd name="T82" fmla="*/ 126 w 214"/>
                <a:gd name="T83" fmla="*/ 190 h 214"/>
                <a:gd name="T84" fmla="*/ 130 w 214"/>
                <a:gd name="T85" fmla="*/ 110 h 214"/>
                <a:gd name="T86" fmla="*/ 205 w 214"/>
                <a:gd name="T87" fmla="*/ 104 h 214"/>
                <a:gd name="T88" fmla="*/ 183 w 214"/>
                <a:gd name="T89" fmla="*/ 31 h 214"/>
                <a:gd name="T90" fmla="*/ 107 w 214"/>
                <a:gd name="T91" fmla="*/ 214 h 214"/>
                <a:gd name="T92" fmla="*/ 31 w 214"/>
                <a:gd name="T93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14">
                  <a:moveTo>
                    <a:pt x="73" y="83"/>
                  </a:moveTo>
                  <a:cubicBezTo>
                    <a:pt x="73" y="86"/>
                    <a:pt x="71" y="88"/>
                    <a:pt x="68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2" y="88"/>
                    <a:pt x="20" y="86"/>
                    <a:pt x="20" y="83"/>
                  </a:cubicBezTo>
                  <a:cubicBezTo>
                    <a:pt x="20" y="83"/>
                    <a:pt x="20" y="82"/>
                    <a:pt x="20" y="82"/>
                  </a:cubicBezTo>
                  <a:cubicBezTo>
                    <a:pt x="25" y="67"/>
                    <a:pt x="33" y="54"/>
                    <a:pt x="43" y="43"/>
                  </a:cubicBezTo>
                  <a:cubicBezTo>
                    <a:pt x="54" y="33"/>
                    <a:pt x="67" y="25"/>
                    <a:pt x="82" y="20"/>
                  </a:cubicBezTo>
                  <a:cubicBezTo>
                    <a:pt x="84" y="20"/>
                    <a:pt x="87" y="21"/>
                    <a:pt x="88" y="23"/>
                  </a:cubicBezTo>
                  <a:cubicBezTo>
                    <a:pt x="88" y="24"/>
                    <a:pt x="88" y="24"/>
                    <a:pt x="88" y="25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102"/>
                    <a:pt x="86" y="104"/>
                    <a:pt x="83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9" y="106"/>
                    <a:pt x="9" y="107"/>
                  </a:cubicBezTo>
                  <a:cubicBezTo>
                    <a:pt x="9" y="108"/>
                    <a:pt x="9" y="109"/>
                    <a:pt x="9" y="110"/>
                  </a:cubicBezTo>
                  <a:cubicBezTo>
                    <a:pt x="83" y="110"/>
                    <a:pt x="83" y="110"/>
                    <a:pt x="83" y="110"/>
                  </a:cubicBezTo>
                  <a:cubicBezTo>
                    <a:pt x="86" y="110"/>
                    <a:pt x="88" y="112"/>
                    <a:pt x="88" y="115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8" y="189"/>
                    <a:pt x="88" y="190"/>
                    <a:pt x="88" y="190"/>
                  </a:cubicBezTo>
                  <a:cubicBezTo>
                    <a:pt x="87" y="193"/>
                    <a:pt x="84" y="194"/>
                    <a:pt x="82" y="193"/>
                  </a:cubicBezTo>
                  <a:cubicBezTo>
                    <a:pt x="67" y="189"/>
                    <a:pt x="54" y="181"/>
                    <a:pt x="43" y="171"/>
                  </a:cubicBezTo>
                  <a:cubicBezTo>
                    <a:pt x="33" y="160"/>
                    <a:pt x="25" y="147"/>
                    <a:pt x="20" y="132"/>
                  </a:cubicBezTo>
                  <a:cubicBezTo>
                    <a:pt x="20" y="131"/>
                    <a:pt x="20" y="131"/>
                    <a:pt x="20" y="130"/>
                  </a:cubicBezTo>
                  <a:cubicBezTo>
                    <a:pt x="20" y="128"/>
                    <a:pt x="22" y="126"/>
                    <a:pt x="25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71" y="126"/>
                    <a:pt x="73" y="128"/>
                    <a:pt x="73" y="130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3" y="165"/>
                    <a:pt x="73" y="166"/>
                    <a:pt x="72" y="166"/>
                  </a:cubicBezTo>
                  <a:cubicBezTo>
                    <a:pt x="71" y="168"/>
                    <a:pt x="68" y="169"/>
                    <a:pt x="66" y="168"/>
                  </a:cubicBezTo>
                  <a:cubicBezTo>
                    <a:pt x="62" y="165"/>
                    <a:pt x="58" y="162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2" y="155"/>
                    <a:pt x="49" y="152"/>
                    <a:pt x="46" y="148"/>
                  </a:cubicBezTo>
                  <a:cubicBezTo>
                    <a:pt x="45" y="146"/>
                    <a:pt x="45" y="143"/>
                    <a:pt x="47" y="142"/>
                  </a:cubicBezTo>
                  <a:cubicBezTo>
                    <a:pt x="49" y="140"/>
                    <a:pt x="52" y="141"/>
                    <a:pt x="54" y="143"/>
                  </a:cubicBezTo>
                  <a:cubicBezTo>
                    <a:pt x="56" y="146"/>
                    <a:pt x="59" y="149"/>
                    <a:pt x="61" y="152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2" y="153"/>
                    <a:pt x="63" y="154"/>
                    <a:pt x="64" y="154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5" y="146"/>
                    <a:pt x="41" y="156"/>
                    <a:pt x="50" y="164"/>
                  </a:cubicBezTo>
                  <a:cubicBezTo>
                    <a:pt x="58" y="172"/>
                    <a:pt x="68" y="179"/>
                    <a:pt x="79" y="183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2" y="141"/>
                    <a:pt x="22" y="161"/>
                    <a:pt x="37" y="176"/>
                  </a:cubicBezTo>
                  <a:cubicBezTo>
                    <a:pt x="52" y="191"/>
                    <a:pt x="72" y="201"/>
                    <a:pt x="94" y="204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72" y="12"/>
                    <a:pt x="52" y="23"/>
                    <a:pt x="37" y="38"/>
                  </a:cubicBezTo>
                  <a:cubicBezTo>
                    <a:pt x="22" y="53"/>
                    <a:pt x="12" y="72"/>
                    <a:pt x="9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68" y="35"/>
                    <a:pt x="58" y="41"/>
                    <a:pt x="50" y="50"/>
                  </a:cubicBezTo>
                  <a:cubicBezTo>
                    <a:pt x="41" y="58"/>
                    <a:pt x="35" y="68"/>
                    <a:pt x="31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3" y="60"/>
                    <a:pt x="62" y="61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59" y="64"/>
                    <a:pt x="56" y="68"/>
                    <a:pt x="54" y="71"/>
                  </a:cubicBezTo>
                  <a:cubicBezTo>
                    <a:pt x="52" y="73"/>
                    <a:pt x="49" y="74"/>
                    <a:pt x="47" y="72"/>
                  </a:cubicBezTo>
                  <a:cubicBezTo>
                    <a:pt x="45" y="71"/>
                    <a:pt x="45" y="68"/>
                    <a:pt x="46" y="66"/>
                  </a:cubicBezTo>
                  <a:cubicBezTo>
                    <a:pt x="49" y="62"/>
                    <a:pt x="52" y="58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8" y="52"/>
                    <a:pt x="62" y="49"/>
                    <a:pt x="66" y="46"/>
                  </a:cubicBezTo>
                  <a:cubicBezTo>
                    <a:pt x="68" y="45"/>
                    <a:pt x="71" y="45"/>
                    <a:pt x="72" y="47"/>
                  </a:cubicBezTo>
                  <a:cubicBezTo>
                    <a:pt x="73" y="48"/>
                    <a:pt x="73" y="49"/>
                    <a:pt x="73" y="50"/>
                  </a:cubicBezTo>
                  <a:lnTo>
                    <a:pt x="73" y="83"/>
                  </a:lnTo>
                  <a:close/>
                  <a:moveTo>
                    <a:pt x="103" y="9"/>
                  </a:moveTo>
                  <a:cubicBezTo>
                    <a:pt x="103" y="205"/>
                    <a:pt x="103" y="205"/>
                    <a:pt x="103" y="205"/>
                  </a:cubicBezTo>
                  <a:cubicBezTo>
                    <a:pt x="105" y="205"/>
                    <a:pt x="106" y="205"/>
                    <a:pt x="107" y="205"/>
                  </a:cubicBezTo>
                  <a:cubicBezTo>
                    <a:pt x="108" y="205"/>
                    <a:pt x="109" y="205"/>
                    <a:pt x="110" y="205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9" y="9"/>
                    <a:pt x="108" y="9"/>
                    <a:pt x="107" y="9"/>
                  </a:cubicBezTo>
                  <a:cubicBezTo>
                    <a:pt x="106" y="9"/>
                    <a:pt x="105" y="9"/>
                    <a:pt x="103" y="9"/>
                  </a:cubicBezTo>
                  <a:close/>
                  <a:moveTo>
                    <a:pt x="130" y="104"/>
                  </a:moveTo>
                  <a:cubicBezTo>
                    <a:pt x="128" y="104"/>
                    <a:pt x="126" y="102"/>
                    <a:pt x="126" y="99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6" y="24"/>
                    <a:pt x="126" y="24"/>
                    <a:pt x="126" y="23"/>
                  </a:cubicBezTo>
                  <a:cubicBezTo>
                    <a:pt x="127" y="21"/>
                    <a:pt x="129" y="20"/>
                    <a:pt x="131" y="20"/>
                  </a:cubicBezTo>
                  <a:cubicBezTo>
                    <a:pt x="146" y="25"/>
                    <a:pt x="160" y="33"/>
                    <a:pt x="170" y="43"/>
                  </a:cubicBezTo>
                  <a:cubicBezTo>
                    <a:pt x="181" y="54"/>
                    <a:pt x="189" y="67"/>
                    <a:pt x="193" y="82"/>
                  </a:cubicBezTo>
                  <a:cubicBezTo>
                    <a:pt x="193" y="82"/>
                    <a:pt x="193" y="83"/>
                    <a:pt x="193" y="83"/>
                  </a:cubicBezTo>
                  <a:cubicBezTo>
                    <a:pt x="193" y="86"/>
                    <a:pt x="191" y="88"/>
                    <a:pt x="189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3" y="88"/>
                    <a:pt x="141" y="86"/>
                    <a:pt x="141" y="83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49"/>
                    <a:pt x="141" y="48"/>
                    <a:pt x="141" y="47"/>
                  </a:cubicBezTo>
                  <a:cubicBezTo>
                    <a:pt x="143" y="45"/>
                    <a:pt x="146" y="45"/>
                    <a:pt x="148" y="46"/>
                  </a:cubicBezTo>
                  <a:cubicBezTo>
                    <a:pt x="152" y="49"/>
                    <a:pt x="155" y="52"/>
                    <a:pt x="158" y="55"/>
                  </a:cubicBezTo>
                  <a:cubicBezTo>
                    <a:pt x="162" y="58"/>
                    <a:pt x="165" y="62"/>
                    <a:pt x="167" y="66"/>
                  </a:cubicBezTo>
                  <a:cubicBezTo>
                    <a:pt x="169" y="68"/>
                    <a:pt x="168" y="71"/>
                    <a:pt x="166" y="72"/>
                  </a:cubicBezTo>
                  <a:cubicBezTo>
                    <a:pt x="164" y="74"/>
                    <a:pt x="161" y="73"/>
                    <a:pt x="160" y="71"/>
                  </a:cubicBezTo>
                  <a:cubicBezTo>
                    <a:pt x="158" y="68"/>
                    <a:pt x="155" y="65"/>
                    <a:pt x="152" y="62"/>
                  </a:cubicBezTo>
                  <a:cubicBezTo>
                    <a:pt x="151" y="61"/>
                    <a:pt x="151" y="60"/>
                    <a:pt x="150" y="5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83" y="79"/>
                    <a:pt x="183" y="79"/>
                    <a:pt x="183" y="79"/>
                  </a:cubicBezTo>
                  <a:cubicBezTo>
                    <a:pt x="179" y="68"/>
                    <a:pt x="172" y="58"/>
                    <a:pt x="164" y="50"/>
                  </a:cubicBezTo>
                  <a:cubicBezTo>
                    <a:pt x="156" y="41"/>
                    <a:pt x="146" y="35"/>
                    <a:pt x="135" y="31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204" y="94"/>
                    <a:pt x="204" y="94"/>
                    <a:pt x="204" y="94"/>
                  </a:cubicBezTo>
                  <a:cubicBezTo>
                    <a:pt x="201" y="72"/>
                    <a:pt x="191" y="53"/>
                    <a:pt x="176" y="38"/>
                  </a:cubicBezTo>
                  <a:cubicBezTo>
                    <a:pt x="161" y="23"/>
                    <a:pt x="141" y="12"/>
                    <a:pt x="119" y="10"/>
                  </a:cubicBezTo>
                  <a:cubicBezTo>
                    <a:pt x="119" y="204"/>
                    <a:pt x="119" y="204"/>
                    <a:pt x="119" y="204"/>
                  </a:cubicBezTo>
                  <a:cubicBezTo>
                    <a:pt x="141" y="201"/>
                    <a:pt x="161" y="191"/>
                    <a:pt x="176" y="176"/>
                  </a:cubicBezTo>
                  <a:cubicBezTo>
                    <a:pt x="191" y="161"/>
                    <a:pt x="201" y="141"/>
                    <a:pt x="204" y="119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5" y="183"/>
                    <a:pt x="135" y="183"/>
                    <a:pt x="135" y="183"/>
                  </a:cubicBezTo>
                  <a:cubicBezTo>
                    <a:pt x="146" y="179"/>
                    <a:pt x="156" y="172"/>
                    <a:pt x="164" y="164"/>
                  </a:cubicBezTo>
                  <a:cubicBezTo>
                    <a:pt x="172" y="156"/>
                    <a:pt x="179" y="146"/>
                    <a:pt x="183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1" y="154"/>
                    <a:pt x="151" y="153"/>
                    <a:pt x="152" y="152"/>
                  </a:cubicBezTo>
                  <a:cubicBezTo>
                    <a:pt x="155" y="149"/>
                    <a:pt x="158" y="146"/>
                    <a:pt x="160" y="143"/>
                  </a:cubicBezTo>
                  <a:cubicBezTo>
                    <a:pt x="161" y="141"/>
                    <a:pt x="164" y="140"/>
                    <a:pt x="166" y="142"/>
                  </a:cubicBezTo>
                  <a:cubicBezTo>
                    <a:pt x="168" y="143"/>
                    <a:pt x="169" y="146"/>
                    <a:pt x="167" y="148"/>
                  </a:cubicBezTo>
                  <a:cubicBezTo>
                    <a:pt x="165" y="152"/>
                    <a:pt x="162" y="155"/>
                    <a:pt x="158" y="159"/>
                  </a:cubicBezTo>
                  <a:cubicBezTo>
                    <a:pt x="155" y="162"/>
                    <a:pt x="152" y="165"/>
                    <a:pt x="148" y="168"/>
                  </a:cubicBezTo>
                  <a:cubicBezTo>
                    <a:pt x="146" y="169"/>
                    <a:pt x="143" y="168"/>
                    <a:pt x="141" y="166"/>
                  </a:cubicBezTo>
                  <a:cubicBezTo>
                    <a:pt x="141" y="166"/>
                    <a:pt x="141" y="165"/>
                    <a:pt x="141" y="164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28"/>
                    <a:pt x="143" y="126"/>
                    <a:pt x="145" y="126"/>
                  </a:cubicBezTo>
                  <a:cubicBezTo>
                    <a:pt x="189" y="126"/>
                    <a:pt x="189" y="126"/>
                    <a:pt x="189" y="126"/>
                  </a:cubicBezTo>
                  <a:cubicBezTo>
                    <a:pt x="191" y="126"/>
                    <a:pt x="193" y="128"/>
                    <a:pt x="193" y="130"/>
                  </a:cubicBezTo>
                  <a:cubicBezTo>
                    <a:pt x="193" y="131"/>
                    <a:pt x="193" y="131"/>
                    <a:pt x="193" y="132"/>
                  </a:cubicBezTo>
                  <a:cubicBezTo>
                    <a:pt x="189" y="147"/>
                    <a:pt x="181" y="160"/>
                    <a:pt x="170" y="171"/>
                  </a:cubicBezTo>
                  <a:cubicBezTo>
                    <a:pt x="160" y="181"/>
                    <a:pt x="146" y="189"/>
                    <a:pt x="131" y="193"/>
                  </a:cubicBezTo>
                  <a:cubicBezTo>
                    <a:pt x="129" y="194"/>
                    <a:pt x="127" y="193"/>
                    <a:pt x="126" y="190"/>
                  </a:cubicBezTo>
                  <a:cubicBezTo>
                    <a:pt x="126" y="190"/>
                    <a:pt x="126" y="189"/>
                    <a:pt x="126" y="189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6" y="112"/>
                    <a:pt x="128" y="110"/>
                    <a:pt x="130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09"/>
                    <a:pt x="205" y="108"/>
                    <a:pt x="205" y="107"/>
                  </a:cubicBezTo>
                  <a:cubicBezTo>
                    <a:pt x="205" y="106"/>
                    <a:pt x="205" y="105"/>
                    <a:pt x="205" y="104"/>
                  </a:cubicBezTo>
                  <a:lnTo>
                    <a:pt x="130" y="104"/>
                  </a:lnTo>
                  <a:close/>
                  <a:moveTo>
                    <a:pt x="107" y="0"/>
                  </a:moveTo>
                  <a:cubicBezTo>
                    <a:pt x="136" y="0"/>
                    <a:pt x="163" y="12"/>
                    <a:pt x="183" y="31"/>
                  </a:cubicBezTo>
                  <a:cubicBezTo>
                    <a:pt x="202" y="50"/>
                    <a:pt x="214" y="77"/>
                    <a:pt x="214" y="107"/>
                  </a:cubicBezTo>
                  <a:cubicBezTo>
                    <a:pt x="214" y="136"/>
                    <a:pt x="202" y="163"/>
                    <a:pt x="183" y="183"/>
                  </a:cubicBezTo>
                  <a:cubicBezTo>
                    <a:pt x="163" y="202"/>
                    <a:pt x="136" y="214"/>
                    <a:pt x="107" y="214"/>
                  </a:cubicBezTo>
                  <a:cubicBezTo>
                    <a:pt x="77" y="214"/>
                    <a:pt x="50" y="202"/>
                    <a:pt x="31" y="183"/>
                  </a:cubicBezTo>
                  <a:cubicBezTo>
                    <a:pt x="12" y="163"/>
                    <a:pt x="0" y="136"/>
                    <a:pt x="0" y="107"/>
                  </a:cubicBezTo>
                  <a:cubicBezTo>
                    <a:pt x="0" y="77"/>
                    <a:pt x="12" y="50"/>
                    <a:pt x="31" y="31"/>
                  </a:cubicBezTo>
                  <a:cubicBezTo>
                    <a:pt x="50" y="12"/>
                    <a:pt x="77" y="0"/>
                    <a:pt x="107" y="0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49" name="组合 66648"/>
          <p:cNvGrpSpPr/>
          <p:nvPr/>
        </p:nvGrpSpPr>
        <p:grpSpPr>
          <a:xfrm>
            <a:off x="414336" y="776946"/>
            <a:ext cx="803275" cy="3819525"/>
            <a:chOff x="1781176" y="146051"/>
            <a:chExt cx="803275" cy="3819525"/>
          </a:xfrm>
        </p:grpSpPr>
        <p:sp>
          <p:nvSpPr>
            <p:cNvPr id="66626" name="Freeform 129"/>
            <p:cNvSpPr>
              <a:spLocks/>
            </p:cNvSpPr>
            <p:nvPr/>
          </p:nvSpPr>
          <p:spPr bwMode="auto">
            <a:xfrm>
              <a:off x="2171701" y="3327401"/>
              <a:ext cx="22225" cy="244475"/>
            </a:xfrm>
            <a:custGeom>
              <a:avLst/>
              <a:gdLst>
                <a:gd name="T0" fmla="*/ 6 w 6"/>
                <a:gd name="T1" fmla="*/ 61 h 65"/>
                <a:gd name="T2" fmla="*/ 3 w 6"/>
                <a:gd name="T3" fmla="*/ 65 h 65"/>
                <a:gd name="T4" fmla="*/ 0 w 6"/>
                <a:gd name="T5" fmla="*/ 61 h 65"/>
                <a:gd name="T6" fmla="*/ 0 w 6"/>
                <a:gd name="T7" fmla="*/ 3 h 65"/>
                <a:gd name="T8" fmla="*/ 3 w 6"/>
                <a:gd name="T9" fmla="*/ 0 h 65"/>
                <a:gd name="T10" fmla="*/ 6 w 6"/>
                <a:gd name="T11" fmla="*/ 3 h 65"/>
                <a:gd name="T12" fmla="*/ 6 w 6"/>
                <a:gd name="T13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5">
                  <a:moveTo>
                    <a:pt x="6" y="61"/>
                  </a:moveTo>
                  <a:cubicBezTo>
                    <a:pt x="6" y="63"/>
                    <a:pt x="5" y="65"/>
                    <a:pt x="3" y="65"/>
                  </a:cubicBezTo>
                  <a:cubicBezTo>
                    <a:pt x="1" y="65"/>
                    <a:pt x="0" y="63"/>
                    <a:pt x="0" y="6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7" name="Freeform 130"/>
            <p:cNvSpPr>
              <a:spLocks noEditPoints="1"/>
            </p:cNvSpPr>
            <p:nvPr/>
          </p:nvSpPr>
          <p:spPr bwMode="auto">
            <a:xfrm>
              <a:off x="2089151" y="3549651"/>
              <a:ext cx="190500" cy="190500"/>
            </a:xfrm>
            <a:custGeom>
              <a:avLst/>
              <a:gdLst>
                <a:gd name="T0" fmla="*/ 1 w 51"/>
                <a:gd name="T1" fmla="*/ 23 h 51"/>
                <a:gd name="T2" fmla="*/ 23 w 51"/>
                <a:gd name="T3" fmla="*/ 1 h 51"/>
                <a:gd name="T4" fmla="*/ 28 w 51"/>
                <a:gd name="T5" fmla="*/ 1 h 51"/>
                <a:gd name="T6" fmla="*/ 49 w 51"/>
                <a:gd name="T7" fmla="*/ 23 h 51"/>
                <a:gd name="T8" fmla="*/ 49 w 51"/>
                <a:gd name="T9" fmla="*/ 28 h 51"/>
                <a:gd name="T10" fmla="*/ 28 w 51"/>
                <a:gd name="T11" fmla="*/ 50 h 51"/>
                <a:gd name="T12" fmla="*/ 23 w 51"/>
                <a:gd name="T13" fmla="*/ 50 h 51"/>
                <a:gd name="T14" fmla="*/ 1 w 51"/>
                <a:gd name="T15" fmla="*/ 28 h 51"/>
                <a:gd name="T16" fmla="*/ 1 w 51"/>
                <a:gd name="T17" fmla="*/ 23 h 51"/>
                <a:gd name="T18" fmla="*/ 25 w 51"/>
                <a:gd name="T19" fmla="*/ 8 h 51"/>
                <a:gd name="T20" fmla="*/ 8 w 51"/>
                <a:gd name="T21" fmla="*/ 26 h 51"/>
                <a:gd name="T22" fmla="*/ 25 w 51"/>
                <a:gd name="T23" fmla="*/ 43 h 51"/>
                <a:gd name="T24" fmla="*/ 43 w 51"/>
                <a:gd name="T25" fmla="*/ 26 h 51"/>
                <a:gd name="T26" fmla="*/ 25 w 51"/>
                <a:gd name="T2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51">
                  <a:moveTo>
                    <a:pt x="1" y="23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6" y="0"/>
                    <a:pt x="28" y="1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51" y="25"/>
                    <a:pt x="51" y="27"/>
                    <a:pt x="49" y="28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6" y="51"/>
                    <a:pt x="24" y="51"/>
                    <a:pt x="23" y="5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5"/>
                    <a:pt x="1" y="23"/>
                  </a:cubicBezTo>
                  <a:close/>
                  <a:moveTo>
                    <a:pt x="25" y="8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43" y="26"/>
                    <a:pt x="43" y="26"/>
                    <a:pt x="43" y="26"/>
                  </a:cubicBezTo>
                  <a:lnTo>
                    <a:pt x="2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8" name="Freeform 131"/>
            <p:cNvSpPr>
              <a:spLocks/>
            </p:cNvSpPr>
            <p:nvPr/>
          </p:nvSpPr>
          <p:spPr bwMode="auto">
            <a:xfrm>
              <a:off x="2111376" y="3709988"/>
              <a:ext cx="142875" cy="255588"/>
            </a:xfrm>
            <a:custGeom>
              <a:avLst/>
              <a:gdLst>
                <a:gd name="T0" fmla="*/ 31 w 38"/>
                <a:gd name="T1" fmla="*/ 17 h 68"/>
                <a:gd name="T2" fmla="*/ 38 w 38"/>
                <a:gd name="T3" fmla="*/ 68 h 68"/>
                <a:gd name="T4" fmla="*/ 0 w 38"/>
                <a:gd name="T5" fmla="*/ 68 h 68"/>
                <a:gd name="T6" fmla="*/ 8 w 38"/>
                <a:gd name="T7" fmla="*/ 17 h 68"/>
                <a:gd name="T8" fmla="*/ 31 w 38"/>
                <a:gd name="T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31" y="17"/>
                  </a:moveTo>
                  <a:cubicBezTo>
                    <a:pt x="38" y="68"/>
                    <a:pt x="38" y="68"/>
                    <a:pt x="38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0"/>
                    <a:pt x="28" y="0"/>
                    <a:pt x="3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9" name="Freeform 132"/>
            <p:cNvSpPr>
              <a:spLocks/>
            </p:cNvSpPr>
            <p:nvPr/>
          </p:nvSpPr>
          <p:spPr bwMode="auto">
            <a:xfrm>
              <a:off x="2171701" y="146051"/>
              <a:ext cx="22225" cy="2422525"/>
            </a:xfrm>
            <a:custGeom>
              <a:avLst/>
              <a:gdLst>
                <a:gd name="T0" fmla="*/ 6 w 6"/>
                <a:gd name="T1" fmla="*/ 641 h 645"/>
                <a:gd name="T2" fmla="*/ 3 w 6"/>
                <a:gd name="T3" fmla="*/ 645 h 645"/>
                <a:gd name="T4" fmla="*/ 0 w 6"/>
                <a:gd name="T5" fmla="*/ 641 h 645"/>
                <a:gd name="T6" fmla="*/ 0 w 6"/>
                <a:gd name="T7" fmla="*/ 0 h 645"/>
                <a:gd name="T8" fmla="*/ 6 w 6"/>
                <a:gd name="T9" fmla="*/ 0 h 645"/>
                <a:gd name="T10" fmla="*/ 6 w 6"/>
                <a:gd name="T11" fmla="*/ 641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45">
                  <a:moveTo>
                    <a:pt x="6" y="641"/>
                  </a:moveTo>
                  <a:cubicBezTo>
                    <a:pt x="6" y="643"/>
                    <a:pt x="5" y="645"/>
                    <a:pt x="3" y="645"/>
                  </a:cubicBezTo>
                  <a:cubicBezTo>
                    <a:pt x="1" y="645"/>
                    <a:pt x="0" y="643"/>
                    <a:pt x="0" y="6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0" name="Freeform 133"/>
            <p:cNvSpPr>
              <a:spLocks noEditPoints="1"/>
            </p:cNvSpPr>
            <p:nvPr/>
          </p:nvSpPr>
          <p:spPr bwMode="auto">
            <a:xfrm>
              <a:off x="1781176" y="2546351"/>
              <a:ext cx="803275" cy="803275"/>
            </a:xfrm>
            <a:custGeom>
              <a:avLst/>
              <a:gdLst>
                <a:gd name="T0" fmla="*/ 25 w 214"/>
                <a:gd name="T1" fmla="*/ 88 h 214"/>
                <a:gd name="T2" fmla="*/ 44 w 214"/>
                <a:gd name="T3" fmla="*/ 43 h 214"/>
                <a:gd name="T4" fmla="*/ 88 w 214"/>
                <a:gd name="T5" fmla="*/ 25 h 214"/>
                <a:gd name="T6" fmla="*/ 9 w 214"/>
                <a:gd name="T7" fmla="*/ 104 h 214"/>
                <a:gd name="T8" fmla="*/ 84 w 214"/>
                <a:gd name="T9" fmla="*/ 110 h 214"/>
                <a:gd name="T10" fmla="*/ 88 w 214"/>
                <a:gd name="T11" fmla="*/ 190 h 214"/>
                <a:gd name="T12" fmla="*/ 21 w 214"/>
                <a:gd name="T13" fmla="*/ 132 h 214"/>
                <a:gd name="T14" fmla="*/ 69 w 214"/>
                <a:gd name="T15" fmla="*/ 126 h 214"/>
                <a:gd name="T16" fmla="*/ 73 w 214"/>
                <a:gd name="T17" fmla="*/ 166 h 214"/>
                <a:gd name="T18" fmla="*/ 56 w 214"/>
                <a:gd name="T19" fmla="*/ 159 h 214"/>
                <a:gd name="T20" fmla="*/ 54 w 214"/>
                <a:gd name="T21" fmla="*/ 143 h 214"/>
                <a:gd name="T22" fmla="*/ 62 w 214"/>
                <a:gd name="T23" fmla="*/ 152 h 214"/>
                <a:gd name="T24" fmla="*/ 31 w 214"/>
                <a:gd name="T25" fmla="*/ 135 h 214"/>
                <a:gd name="T26" fmla="*/ 79 w 214"/>
                <a:gd name="T27" fmla="*/ 119 h 214"/>
                <a:gd name="T28" fmla="*/ 95 w 214"/>
                <a:gd name="T29" fmla="*/ 204 h 214"/>
                <a:gd name="T30" fmla="*/ 10 w 214"/>
                <a:gd name="T31" fmla="*/ 94 h 214"/>
                <a:gd name="T32" fmla="*/ 50 w 214"/>
                <a:gd name="T33" fmla="*/ 50 h 214"/>
                <a:gd name="T34" fmla="*/ 64 w 214"/>
                <a:gd name="T35" fmla="*/ 59 h 214"/>
                <a:gd name="T36" fmla="*/ 62 w 214"/>
                <a:gd name="T37" fmla="*/ 62 h 214"/>
                <a:gd name="T38" fmla="*/ 47 w 214"/>
                <a:gd name="T39" fmla="*/ 66 h 214"/>
                <a:gd name="T40" fmla="*/ 66 w 214"/>
                <a:gd name="T41" fmla="*/ 46 h 214"/>
                <a:gd name="T42" fmla="*/ 73 w 214"/>
                <a:gd name="T43" fmla="*/ 83 h 214"/>
                <a:gd name="T44" fmla="*/ 107 w 214"/>
                <a:gd name="T45" fmla="*/ 205 h 214"/>
                <a:gd name="T46" fmla="*/ 107 w 214"/>
                <a:gd name="T47" fmla="*/ 9 h 214"/>
                <a:gd name="T48" fmla="*/ 126 w 214"/>
                <a:gd name="T49" fmla="*/ 99 h 214"/>
                <a:gd name="T50" fmla="*/ 132 w 214"/>
                <a:gd name="T51" fmla="*/ 20 h 214"/>
                <a:gd name="T52" fmla="*/ 194 w 214"/>
                <a:gd name="T53" fmla="*/ 83 h 214"/>
                <a:gd name="T54" fmla="*/ 141 w 214"/>
                <a:gd name="T55" fmla="*/ 83 h 214"/>
                <a:gd name="T56" fmla="*/ 148 w 214"/>
                <a:gd name="T57" fmla="*/ 46 h 214"/>
                <a:gd name="T58" fmla="*/ 167 w 214"/>
                <a:gd name="T59" fmla="*/ 72 h 214"/>
                <a:gd name="T60" fmla="*/ 150 w 214"/>
                <a:gd name="T61" fmla="*/ 59 h 214"/>
                <a:gd name="T62" fmla="*/ 164 w 214"/>
                <a:gd name="T63" fmla="*/ 50 h 214"/>
                <a:gd name="T64" fmla="*/ 205 w 214"/>
                <a:gd name="T65" fmla="*/ 94 h 214"/>
                <a:gd name="T66" fmla="*/ 120 w 214"/>
                <a:gd name="T67" fmla="*/ 204 h 214"/>
                <a:gd name="T68" fmla="*/ 135 w 214"/>
                <a:gd name="T69" fmla="*/ 119 h 214"/>
                <a:gd name="T70" fmla="*/ 183 w 214"/>
                <a:gd name="T71" fmla="*/ 135 h 214"/>
                <a:gd name="T72" fmla="*/ 153 w 214"/>
                <a:gd name="T73" fmla="*/ 152 h 214"/>
                <a:gd name="T74" fmla="*/ 168 w 214"/>
                <a:gd name="T75" fmla="*/ 148 h 214"/>
                <a:gd name="T76" fmla="*/ 142 w 214"/>
                <a:gd name="T77" fmla="*/ 166 h 214"/>
                <a:gd name="T78" fmla="*/ 146 w 214"/>
                <a:gd name="T79" fmla="*/ 126 h 214"/>
                <a:gd name="T80" fmla="*/ 194 w 214"/>
                <a:gd name="T81" fmla="*/ 132 h 214"/>
                <a:gd name="T82" fmla="*/ 126 w 214"/>
                <a:gd name="T83" fmla="*/ 190 h 214"/>
                <a:gd name="T84" fmla="*/ 131 w 214"/>
                <a:gd name="T85" fmla="*/ 110 h 214"/>
                <a:gd name="T86" fmla="*/ 205 w 214"/>
                <a:gd name="T87" fmla="*/ 104 h 214"/>
                <a:gd name="T88" fmla="*/ 183 w 214"/>
                <a:gd name="T89" fmla="*/ 31 h 214"/>
                <a:gd name="T90" fmla="*/ 107 w 214"/>
                <a:gd name="T91" fmla="*/ 214 h 214"/>
                <a:gd name="T92" fmla="*/ 31 w 214"/>
                <a:gd name="T93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14">
                  <a:moveTo>
                    <a:pt x="73" y="83"/>
                  </a:moveTo>
                  <a:cubicBezTo>
                    <a:pt x="73" y="86"/>
                    <a:pt x="71" y="88"/>
                    <a:pt x="69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3" y="88"/>
                    <a:pt x="21" y="86"/>
                    <a:pt x="21" y="83"/>
                  </a:cubicBezTo>
                  <a:cubicBezTo>
                    <a:pt x="21" y="83"/>
                    <a:pt x="21" y="82"/>
                    <a:pt x="21" y="82"/>
                  </a:cubicBezTo>
                  <a:cubicBezTo>
                    <a:pt x="25" y="67"/>
                    <a:pt x="33" y="54"/>
                    <a:pt x="44" y="43"/>
                  </a:cubicBezTo>
                  <a:cubicBezTo>
                    <a:pt x="54" y="33"/>
                    <a:pt x="68" y="25"/>
                    <a:pt x="83" y="20"/>
                  </a:cubicBezTo>
                  <a:cubicBezTo>
                    <a:pt x="85" y="20"/>
                    <a:pt x="87" y="21"/>
                    <a:pt x="88" y="23"/>
                  </a:cubicBezTo>
                  <a:cubicBezTo>
                    <a:pt x="88" y="24"/>
                    <a:pt x="88" y="24"/>
                    <a:pt x="88" y="25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102"/>
                    <a:pt x="86" y="104"/>
                    <a:pt x="84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9" y="106"/>
                    <a:pt x="9" y="107"/>
                  </a:cubicBezTo>
                  <a:cubicBezTo>
                    <a:pt x="9" y="108"/>
                    <a:pt x="9" y="109"/>
                    <a:pt x="9" y="110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6" y="110"/>
                    <a:pt x="88" y="112"/>
                    <a:pt x="88" y="115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8" y="189"/>
                    <a:pt x="88" y="190"/>
                    <a:pt x="88" y="190"/>
                  </a:cubicBezTo>
                  <a:cubicBezTo>
                    <a:pt x="87" y="193"/>
                    <a:pt x="85" y="194"/>
                    <a:pt x="83" y="193"/>
                  </a:cubicBezTo>
                  <a:cubicBezTo>
                    <a:pt x="68" y="189"/>
                    <a:pt x="54" y="181"/>
                    <a:pt x="44" y="171"/>
                  </a:cubicBezTo>
                  <a:cubicBezTo>
                    <a:pt x="33" y="160"/>
                    <a:pt x="25" y="147"/>
                    <a:pt x="21" y="132"/>
                  </a:cubicBezTo>
                  <a:cubicBezTo>
                    <a:pt x="21" y="131"/>
                    <a:pt x="21" y="131"/>
                    <a:pt x="21" y="130"/>
                  </a:cubicBezTo>
                  <a:cubicBezTo>
                    <a:pt x="21" y="128"/>
                    <a:pt x="23" y="126"/>
                    <a:pt x="25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26"/>
                    <a:pt x="73" y="128"/>
                    <a:pt x="73" y="130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1" y="168"/>
                    <a:pt x="68" y="169"/>
                    <a:pt x="66" y="168"/>
                  </a:cubicBezTo>
                  <a:cubicBezTo>
                    <a:pt x="62" y="165"/>
                    <a:pt x="59" y="162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2" y="155"/>
                    <a:pt x="49" y="152"/>
                    <a:pt x="47" y="148"/>
                  </a:cubicBezTo>
                  <a:cubicBezTo>
                    <a:pt x="45" y="146"/>
                    <a:pt x="46" y="143"/>
                    <a:pt x="48" y="142"/>
                  </a:cubicBezTo>
                  <a:cubicBezTo>
                    <a:pt x="50" y="140"/>
                    <a:pt x="53" y="141"/>
                    <a:pt x="54" y="143"/>
                  </a:cubicBezTo>
                  <a:cubicBezTo>
                    <a:pt x="56" y="146"/>
                    <a:pt x="59" y="149"/>
                    <a:pt x="62" y="152"/>
                  </a:cubicBezTo>
                  <a:cubicBezTo>
                    <a:pt x="62" y="152"/>
                    <a:pt x="62" y="152"/>
                    <a:pt x="62" y="152"/>
                  </a:cubicBezTo>
                  <a:cubicBezTo>
                    <a:pt x="62" y="152"/>
                    <a:pt x="62" y="152"/>
                    <a:pt x="62" y="152"/>
                  </a:cubicBezTo>
                  <a:cubicBezTo>
                    <a:pt x="63" y="153"/>
                    <a:pt x="63" y="154"/>
                    <a:pt x="64" y="154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5" y="146"/>
                    <a:pt x="42" y="156"/>
                    <a:pt x="50" y="164"/>
                  </a:cubicBezTo>
                  <a:cubicBezTo>
                    <a:pt x="58" y="172"/>
                    <a:pt x="68" y="179"/>
                    <a:pt x="79" y="183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3" y="141"/>
                    <a:pt x="23" y="161"/>
                    <a:pt x="38" y="176"/>
                  </a:cubicBezTo>
                  <a:cubicBezTo>
                    <a:pt x="53" y="191"/>
                    <a:pt x="73" y="201"/>
                    <a:pt x="95" y="204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73" y="12"/>
                    <a:pt x="53" y="23"/>
                    <a:pt x="38" y="38"/>
                  </a:cubicBezTo>
                  <a:cubicBezTo>
                    <a:pt x="23" y="53"/>
                    <a:pt x="13" y="72"/>
                    <a:pt x="10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68" y="35"/>
                    <a:pt x="58" y="41"/>
                    <a:pt x="50" y="50"/>
                  </a:cubicBezTo>
                  <a:cubicBezTo>
                    <a:pt x="42" y="58"/>
                    <a:pt x="35" y="68"/>
                    <a:pt x="31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3" y="60"/>
                    <a:pt x="63" y="61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59" y="64"/>
                    <a:pt x="56" y="68"/>
                    <a:pt x="54" y="71"/>
                  </a:cubicBezTo>
                  <a:cubicBezTo>
                    <a:pt x="53" y="73"/>
                    <a:pt x="50" y="74"/>
                    <a:pt x="48" y="72"/>
                  </a:cubicBezTo>
                  <a:cubicBezTo>
                    <a:pt x="46" y="71"/>
                    <a:pt x="45" y="68"/>
                    <a:pt x="47" y="66"/>
                  </a:cubicBezTo>
                  <a:cubicBezTo>
                    <a:pt x="49" y="62"/>
                    <a:pt x="52" y="58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9" y="52"/>
                    <a:pt x="62" y="49"/>
                    <a:pt x="66" y="46"/>
                  </a:cubicBezTo>
                  <a:cubicBezTo>
                    <a:pt x="68" y="45"/>
                    <a:pt x="71" y="45"/>
                    <a:pt x="73" y="47"/>
                  </a:cubicBezTo>
                  <a:cubicBezTo>
                    <a:pt x="73" y="48"/>
                    <a:pt x="73" y="49"/>
                    <a:pt x="73" y="50"/>
                  </a:cubicBezTo>
                  <a:lnTo>
                    <a:pt x="73" y="83"/>
                  </a:lnTo>
                  <a:close/>
                  <a:moveTo>
                    <a:pt x="104" y="9"/>
                  </a:moveTo>
                  <a:cubicBezTo>
                    <a:pt x="104" y="205"/>
                    <a:pt x="104" y="205"/>
                    <a:pt x="104" y="205"/>
                  </a:cubicBezTo>
                  <a:cubicBezTo>
                    <a:pt x="105" y="205"/>
                    <a:pt x="106" y="205"/>
                    <a:pt x="107" y="205"/>
                  </a:cubicBezTo>
                  <a:cubicBezTo>
                    <a:pt x="108" y="205"/>
                    <a:pt x="109" y="205"/>
                    <a:pt x="111" y="205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9"/>
                    <a:pt x="108" y="9"/>
                    <a:pt x="107" y="9"/>
                  </a:cubicBezTo>
                  <a:cubicBezTo>
                    <a:pt x="106" y="9"/>
                    <a:pt x="105" y="9"/>
                    <a:pt x="104" y="9"/>
                  </a:cubicBezTo>
                  <a:close/>
                  <a:moveTo>
                    <a:pt x="131" y="104"/>
                  </a:moveTo>
                  <a:cubicBezTo>
                    <a:pt x="128" y="104"/>
                    <a:pt x="126" y="102"/>
                    <a:pt x="126" y="99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6" y="24"/>
                    <a:pt x="126" y="24"/>
                    <a:pt x="126" y="23"/>
                  </a:cubicBezTo>
                  <a:cubicBezTo>
                    <a:pt x="127" y="21"/>
                    <a:pt x="130" y="20"/>
                    <a:pt x="132" y="20"/>
                  </a:cubicBezTo>
                  <a:cubicBezTo>
                    <a:pt x="147" y="25"/>
                    <a:pt x="160" y="33"/>
                    <a:pt x="171" y="43"/>
                  </a:cubicBezTo>
                  <a:cubicBezTo>
                    <a:pt x="181" y="54"/>
                    <a:pt x="189" y="67"/>
                    <a:pt x="194" y="82"/>
                  </a:cubicBezTo>
                  <a:cubicBezTo>
                    <a:pt x="194" y="82"/>
                    <a:pt x="194" y="83"/>
                    <a:pt x="194" y="83"/>
                  </a:cubicBezTo>
                  <a:cubicBezTo>
                    <a:pt x="194" y="86"/>
                    <a:pt x="192" y="88"/>
                    <a:pt x="189" y="88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3" y="88"/>
                    <a:pt x="141" y="86"/>
                    <a:pt x="141" y="83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49"/>
                    <a:pt x="141" y="48"/>
                    <a:pt x="142" y="47"/>
                  </a:cubicBezTo>
                  <a:cubicBezTo>
                    <a:pt x="143" y="45"/>
                    <a:pt x="146" y="45"/>
                    <a:pt x="148" y="46"/>
                  </a:cubicBezTo>
                  <a:cubicBezTo>
                    <a:pt x="152" y="49"/>
                    <a:pt x="156" y="52"/>
                    <a:pt x="159" y="55"/>
                  </a:cubicBezTo>
                  <a:cubicBezTo>
                    <a:pt x="162" y="58"/>
                    <a:pt x="165" y="62"/>
                    <a:pt x="168" y="66"/>
                  </a:cubicBezTo>
                  <a:cubicBezTo>
                    <a:pt x="169" y="68"/>
                    <a:pt x="169" y="71"/>
                    <a:pt x="167" y="72"/>
                  </a:cubicBezTo>
                  <a:cubicBezTo>
                    <a:pt x="165" y="74"/>
                    <a:pt x="162" y="73"/>
                    <a:pt x="160" y="71"/>
                  </a:cubicBezTo>
                  <a:cubicBezTo>
                    <a:pt x="158" y="68"/>
                    <a:pt x="156" y="65"/>
                    <a:pt x="153" y="62"/>
                  </a:cubicBezTo>
                  <a:cubicBezTo>
                    <a:pt x="152" y="61"/>
                    <a:pt x="151" y="60"/>
                    <a:pt x="150" y="5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83" y="79"/>
                    <a:pt x="183" y="79"/>
                    <a:pt x="183" y="79"/>
                  </a:cubicBezTo>
                  <a:cubicBezTo>
                    <a:pt x="179" y="68"/>
                    <a:pt x="173" y="58"/>
                    <a:pt x="164" y="50"/>
                  </a:cubicBezTo>
                  <a:cubicBezTo>
                    <a:pt x="156" y="41"/>
                    <a:pt x="146" y="35"/>
                    <a:pt x="135" y="31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2" y="72"/>
                    <a:pt x="192" y="53"/>
                    <a:pt x="177" y="38"/>
                  </a:cubicBezTo>
                  <a:cubicBezTo>
                    <a:pt x="162" y="23"/>
                    <a:pt x="142" y="12"/>
                    <a:pt x="120" y="10"/>
                  </a:cubicBezTo>
                  <a:cubicBezTo>
                    <a:pt x="120" y="204"/>
                    <a:pt x="120" y="204"/>
                    <a:pt x="120" y="204"/>
                  </a:cubicBezTo>
                  <a:cubicBezTo>
                    <a:pt x="142" y="201"/>
                    <a:pt x="162" y="191"/>
                    <a:pt x="177" y="176"/>
                  </a:cubicBezTo>
                  <a:cubicBezTo>
                    <a:pt x="192" y="161"/>
                    <a:pt x="202" y="141"/>
                    <a:pt x="205" y="119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5" y="183"/>
                    <a:pt x="135" y="183"/>
                    <a:pt x="135" y="183"/>
                  </a:cubicBezTo>
                  <a:cubicBezTo>
                    <a:pt x="146" y="179"/>
                    <a:pt x="156" y="172"/>
                    <a:pt x="164" y="164"/>
                  </a:cubicBezTo>
                  <a:cubicBezTo>
                    <a:pt x="173" y="156"/>
                    <a:pt x="179" y="146"/>
                    <a:pt x="183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1" y="154"/>
                    <a:pt x="152" y="153"/>
                    <a:pt x="153" y="152"/>
                  </a:cubicBezTo>
                  <a:cubicBezTo>
                    <a:pt x="156" y="149"/>
                    <a:pt x="158" y="146"/>
                    <a:pt x="160" y="143"/>
                  </a:cubicBezTo>
                  <a:cubicBezTo>
                    <a:pt x="162" y="141"/>
                    <a:pt x="165" y="140"/>
                    <a:pt x="167" y="142"/>
                  </a:cubicBezTo>
                  <a:cubicBezTo>
                    <a:pt x="169" y="143"/>
                    <a:pt x="169" y="146"/>
                    <a:pt x="168" y="148"/>
                  </a:cubicBezTo>
                  <a:cubicBezTo>
                    <a:pt x="165" y="152"/>
                    <a:pt x="162" y="155"/>
                    <a:pt x="159" y="159"/>
                  </a:cubicBezTo>
                  <a:cubicBezTo>
                    <a:pt x="156" y="162"/>
                    <a:pt x="152" y="165"/>
                    <a:pt x="148" y="168"/>
                  </a:cubicBezTo>
                  <a:cubicBezTo>
                    <a:pt x="146" y="169"/>
                    <a:pt x="143" y="168"/>
                    <a:pt x="142" y="166"/>
                  </a:cubicBezTo>
                  <a:cubicBezTo>
                    <a:pt x="141" y="166"/>
                    <a:pt x="141" y="165"/>
                    <a:pt x="141" y="164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28"/>
                    <a:pt x="143" y="126"/>
                    <a:pt x="146" y="126"/>
                  </a:cubicBezTo>
                  <a:cubicBezTo>
                    <a:pt x="189" y="126"/>
                    <a:pt x="189" y="126"/>
                    <a:pt x="189" y="126"/>
                  </a:cubicBezTo>
                  <a:cubicBezTo>
                    <a:pt x="192" y="126"/>
                    <a:pt x="194" y="128"/>
                    <a:pt x="194" y="130"/>
                  </a:cubicBezTo>
                  <a:cubicBezTo>
                    <a:pt x="194" y="131"/>
                    <a:pt x="194" y="131"/>
                    <a:pt x="194" y="132"/>
                  </a:cubicBezTo>
                  <a:cubicBezTo>
                    <a:pt x="189" y="147"/>
                    <a:pt x="181" y="160"/>
                    <a:pt x="171" y="171"/>
                  </a:cubicBezTo>
                  <a:cubicBezTo>
                    <a:pt x="160" y="181"/>
                    <a:pt x="147" y="189"/>
                    <a:pt x="132" y="193"/>
                  </a:cubicBezTo>
                  <a:cubicBezTo>
                    <a:pt x="130" y="194"/>
                    <a:pt x="127" y="193"/>
                    <a:pt x="126" y="190"/>
                  </a:cubicBezTo>
                  <a:cubicBezTo>
                    <a:pt x="126" y="190"/>
                    <a:pt x="126" y="189"/>
                    <a:pt x="126" y="189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6" y="112"/>
                    <a:pt x="128" y="110"/>
                    <a:pt x="131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09"/>
                    <a:pt x="205" y="108"/>
                    <a:pt x="205" y="107"/>
                  </a:cubicBezTo>
                  <a:cubicBezTo>
                    <a:pt x="205" y="106"/>
                    <a:pt x="205" y="105"/>
                    <a:pt x="205" y="104"/>
                  </a:cubicBezTo>
                  <a:lnTo>
                    <a:pt x="131" y="104"/>
                  </a:lnTo>
                  <a:close/>
                  <a:moveTo>
                    <a:pt x="107" y="0"/>
                  </a:moveTo>
                  <a:cubicBezTo>
                    <a:pt x="137" y="0"/>
                    <a:pt x="164" y="12"/>
                    <a:pt x="183" y="31"/>
                  </a:cubicBezTo>
                  <a:cubicBezTo>
                    <a:pt x="202" y="50"/>
                    <a:pt x="214" y="77"/>
                    <a:pt x="214" y="107"/>
                  </a:cubicBezTo>
                  <a:cubicBezTo>
                    <a:pt x="214" y="136"/>
                    <a:pt x="202" y="163"/>
                    <a:pt x="183" y="183"/>
                  </a:cubicBezTo>
                  <a:cubicBezTo>
                    <a:pt x="164" y="202"/>
                    <a:pt x="137" y="214"/>
                    <a:pt x="107" y="214"/>
                  </a:cubicBezTo>
                  <a:cubicBezTo>
                    <a:pt x="78" y="214"/>
                    <a:pt x="51" y="202"/>
                    <a:pt x="31" y="183"/>
                  </a:cubicBezTo>
                  <a:cubicBezTo>
                    <a:pt x="12" y="163"/>
                    <a:pt x="0" y="136"/>
                    <a:pt x="0" y="107"/>
                  </a:cubicBezTo>
                  <a:cubicBezTo>
                    <a:pt x="0" y="77"/>
                    <a:pt x="12" y="50"/>
                    <a:pt x="31" y="31"/>
                  </a:cubicBezTo>
                  <a:cubicBezTo>
                    <a:pt x="51" y="12"/>
                    <a:pt x="78" y="0"/>
                    <a:pt x="107" y="0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1" name="组合 66650"/>
          <p:cNvGrpSpPr/>
          <p:nvPr/>
        </p:nvGrpSpPr>
        <p:grpSpPr>
          <a:xfrm>
            <a:off x="2593978" y="215438"/>
            <a:ext cx="682625" cy="1724025"/>
            <a:chOff x="4449763" y="146051"/>
            <a:chExt cx="682625" cy="1724025"/>
          </a:xfrm>
        </p:grpSpPr>
        <p:sp>
          <p:nvSpPr>
            <p:cNvPr id="66631" name="Freeform 134"/>
            <p:cNvSpPr>
              <a:spLocks/>
            </p:cNvSpPr>
            <p:nvPr/>
          </p:nvSpPr>
          <p:spPr bwMode="auto">
            <a:xfrm>
              <a:off x="4779963" y="1328738"/>
              <a:ext cx="22225" cy="207963"/>
            </a:xfrm>
            <a:custGeom>
              <a:avLst/>
              <a:gdLst>
                <a:gd name="T0" fmla="*/ 6 w 6"/>
                <a:gd name="T1" fmla="*/ 52 h 55"/>
                <a:gd name="T2" fmla="*/ 3 w 6"/>
                <a:gd name="T3" fmla="*/ 55 h 55"/>
                <a:gd name="T4" fmla="*/ 0 w 6"/>
                <a:gd name="T5" fmla="*/ 52 h 55"/>
                <a:gd name="T6" fmla="*/ 0 w 6"/>
                <a:gd name="T7" fmla="*/ 3 h 55"/>
                <a:gd name="T8" fmla="*/ 3 w 6"/>
                <a:gd name="T9" fmla="*/ 0 h 55"/>
                <a:gd name="T10" fmla="*/ 6 w 6"/>
                <a:gd name="T11" fmla="*/ 3 h 55"/>
                <a:gd name="T12" fmla="*/ 6 w 6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5">
                  <a:moveTo>
                    <a:pt x="6" y="52"/>
                  </a:moveTo>
                  <a:cubicBezTo>
                    <a:pt x="6" y="54"/>
                    <a:pt x="4" y="55"/>
                    <a:pt x="3" y="55"/>
                  </a:cubicBezTo>
                  <a:cubicBezTo>
                    <a:pt x="1" y="55"/>
                    <a:pt x="0" y="54"/>
                    <a:pt x="0" y="5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lnTo>
                    <a:pt x="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2" name="Freeform 135"/>
            <p:cNvSpPr>
              <a:spLocks noEditPoints="1"/>
            </p:cNvSpPr>
            <p:nvPr/>
          </p:nvSpPr>
          <p:spPr bwMode="auto">
            <a:xfrm>
              <a:off x="4708526" y="1517651"/>
              <a:ext cx="161925" cy="160338"/>
            </a:xfrm>
            <a:custGeom>
              <a:avLst/>
              <a:gdLst>
                <a:gd name="T0" fmla="*/ 1 w 43"/>
                <a:gd name="T1" fmla="*/ 20 h 43"/>
                <a:gd name="T2" fmla="*/ 20 w 43"/>
                <a:gd name="T3" fmla="*/ 1 h 43"/>
                <a:gd name="T4" fmla="*/ 24 w 43"/>
                <a:gd name="T5" fmla="*/ 1 h 43"/>
                <a:gd name="T6" fmla="*/ 42 w 43"/>
                <a:gd name="T7" fmla="*/ 20 h 43"/>
                <a:gd name="T8" fmla="*/ 42 w 43"/>
                <a:gd name="T9" fmla="*/ 24 h 43"/>
                <a:gd name="T10" fmla="*/ 24 w 43"/>
                <a:gd name="T11" fmla="*/ 42 h 43"/>
                <a:gd name="T12" fmla="*/ 20 w 43"/>
                <a:gd name="T13" fmla="*/ 42 h 43"/>
                <a:gd name="T14" fmla="*/ 1 w 43"/>
                <a:gd name="T15" fmla="*/ 24 h 43"/>
                <a:gd name="T16" fmla="*/ 1 w 43"/>
                <a:gd name="T17" fmla="*/ 20 h 43"/>
                <a:gd name="T18" fmla="*/ 22 w 43"/>
                <a:gd name="T19" fmla="*/ 7 h 43"/>
                <a:gd name="T20" fmla="*/ 7 w 43"/>
                <a:gd name="T21" fmla="*/ 22 h 43"/>
                <a:gd name="T22" fmla="*/ 22 w 43"/>
                <a:gd name="T23" fmla="*/ 37 h 43"/>
                <a:gd name="T24" fmla="*/ 36 w 43"/>
                <a:gd name="T25" fmla="*/ 22 h 43"/>
                <a:gd name="T26" fmla="*/ 22 w 43"/>
                <a:gd name="T27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3">
                  <a:moveTo>
                    <a:pt x="1" y="2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3" y="0"/>
                    <a:pt x="24" y="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1"/>
                    <a:pt x="43" y="23"/>
                    <a:pt x="42" y="24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3"/>
                    <a:pt x="21" y="43"/>
                    <a:pt x="20" y="4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3"/>
                    <a:pt x="0" y="21"/>
                    <a:pt x="1" y="20"/>
                  </a:cubicBezTo>
                  <a:close/>
                  <a:moveTo>
                    <a:pt x="22" y="7"/>
                  </a:moveTo>
                  <a:cubicBezTo>
                    <a:pt x="7" y="22"/>
                    <a:pt x="7" y="22"/>
                    <a:pt x="7" y="22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36" y="22"/>
                    <a:pt x="36" y="22"/>
                    <a:pt x="36" y="22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3" name="Freeform 136"/>
            <p:cNvSpPr>
              <a:spLocks/>
            </p:cNvSpPr>
            <p:nvPr/>
          </p:nvSpPr>
          <p:spPr bwMode="auto">
            <a:xfrm>
              <a:off x="4730751" y="1655763"/>
              <a:ext cx="120650" cy="214313"/>
            </a:xfrm>
            <a:custGeom>
              <a:avLst/>
              <a:gdLst>
                <a:gd name="T0" fmla="*/ 25 w 32"/>
                <a:gd name="T1" fmla="*/ 14 h 57"/>
                <a:gd name="T2" fmla="*/ 32 w 32"/>
                <a:gd name="T3" fmla="*/ 57 h 57"/>
                <a:gd name="T4" fmla="*/ 0 w 32"/>
                <a:gd name="T5" fmla="*/ 57 h 57"/>
                <a:gd name="T6" fmla="*/ 6 w 32"/>
                <a:gd name="T7" fmla="*/ 14 h 57"/>
                <a:gd name="T8" fmla="*/ 25 w 32"/>
                <a:gd name="T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7">
                  <a:moveTo>
                    <a:pt x="25" y="14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0"/>
                    <a:pt x="23" y="0"/>
                    <a:pt x="2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4" name="Freeform 137"/>
            <p:cNvSpPr>
              <a:spLocks/>
            </p:cNvSpPr>
            <p:nvPr/>
          </p:nvSpPr>
          <p:spPr bwMode="auto">
            <a:xfrm>
              <a:off x="4779963" y="146051"/>
              <a:ext cx="22225" cy="541338"/>
            </a:xfrm>
            <a:custGeom>
              <a:avLst/>
              <a:gdLst>
                <a:gd name="T0" fmla="*/ 6 w 6"/>
                <a:gd name="T1" fmla="*/ 141 h 144"/>
                <a:gd name="T2" fmla="*/ 3 w 6"/>
                <a:gd name="T3" fmla="*/ 144 h 144"/>
                <a:gd name="T4" fmla="*/ 0 w 6"/>
                <a:gd name="T5" fmla="*/ 141 h 144"/>
                <a:gd name="T6" fmla="*/ 0 w 6"/>
                <a:gd name="T7" fmla="*/ 0 h 144"/>
                <a:gd name="T8" fmla="*/ 6 w 6"/>
                <a:gd name="T9" fmla="*/ 0 h 144"/>
                <a:gd name="T10" fmla="*/ 6 w 6"/>
                <a:gd name="T11" fmla="*/ 14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4">
                  <a:moveTo>
                    <a:pt x="6" y="141"/>
                  </a:moveTo>
                  <a:cubicBezTo>
                    <a:pt x="6" y="142"/>
                    <a:pt x="4" y="144"/>
                    <a:pt x="3" y="144"/>
                  </a:cubicBezTo>
                  <a:cubicBezTo>
                    <a:pt x="1" y="144"/>
                    <a:pt x="0" y="142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5" name="Freeform 138"/>
            <p:cNvSpPr>
              <a:spLocks noEditPoints="1"/>
            </p:cNvSpPr>
            <p:nvPr/>
          </p:nvSpPr>
          <p:spPr bwMode="auto">
            <a:xfrm>
              <a:off x="4449763" y="668338"/>
              <a:ext cx="682625" cy="679450"/>
            </a:xfrm>
            <a:custGeom>
              <a:avLst/>
              <a:gdLst>
                <a:gd name="T0" fmla="*/ 21 w 182"/>
                <a:gd name="T1" fmla="*/ 74 h 181"/>
                <a:gd name="T2" fmla="*/ 37 w 182"/>
                <a:gd name="T3" fmla="*/ 36 h 181"/>
                <a:gd name="T4" fmla="*/ 75 w 182"/>
                <a:gd name="T5" fmla="*/ 21 h 181"/>
                <a:gd name="T6" fmla="*/ 8 w 182"/>
                <a:gd name="T7" fmla="*/ 88 h 181"/>
                <a:gd name="T8" fmla="*/ 71 w 182"/>
                <a:gd name="T9" fmla="*/ 93 h 181"/>
                <a:gd name="T10" fmla="*/ 75 w 182"/>
                <a:gd name="T11" fmla="*/ 161 h 181"/>
                <a:gd name="T12" fmla="*/ 17 w 182"/>
                <a:gd name="T13" fmla="*/ 112 h 181"/>
                <a:gd name="T14" fmla="*/ 58 w 182"/>
                <a:gd name="T15" fmla="*/ 106 h 181"/>
                <a:gd name="T16" fmla="*/ 61 w 182"/>
                <a:gd name="T17" fmla="*/ 141 h 181"/>
                <a:gd name="T18" fmla="*/ 47 w 182"/>
                <a:gd name="T19" fmla="*/ 134 h 181"/>
                <a:gd name="T20" fmla="*/ 46 w 182"/>
                <a:gd name="T21" fmla="*/ 121 h 181"/>
                <a:gd name="T22" fmla="*/ 52 w 182"/>
                <a:gd name="T23" fmla="*/ 129 h 181"/>
                <a:gd name="T24" fmla="*/ 26 w 182"/>
                <a:gd name="T25" fmla="*/ 114 h 181"/>
                <a:gd name="T26" fmla="*/ 67 w 182"/>
                <a:gd name="T27" fmla="*/ 101 h 181"/>
                <a:gd name="T28" fmla="*/ 80 w 182"/>
                <a:gd name="T29" fmla="*/ 173 h 181"/>
                <a:gd name="T30" fmla="*/ 8 w 182"/>
                <a:gd name="T31" fmla="*/ 80 h 181"/>
                <a:gd name="T32" fmla="*/ 42 w 182"/>
                <a:gd name="T33" fmla="*/ 42 h 181"/>
                <a:gd name="T34" fmla="*/ 54 w 182"/>
                <a:gd name="T35" fmla="*/ 50 h 181"/>
                <a:gd name="T36" fmla="*/ 52 w 182"/>
                <a:gd name="T37" fmla="*/ 52 h 181"/>
                <a:gd name="T38" fmla="*/ 39 w 182"/>
                <a:gd name="T39" fmla="*/ 56 h 181"/>
                <a:gd name="T40" fmla="*/ 56 w 182"/>
                <a:gd name="T41" fmla="*/ 39 h 181"/>
                <a:gd name="T42" fmla="*/ 62 w 182"/>
                <a:gd name="T43" fmla="*/ 70 h 181"/>
                <a:gd name="T44" fmla="*/ 91 w 182"/>
                <a:gd name="T45" fmla="*/ 174 h 181"/>
                <a:gd name="T46" fmla="*/ 91 w 182"/>
                <a:gd name="T47" fmla="*/ 7 h 181"/>
                <a:gd name="T48" fmla="*/ 107 w 182"/>
                <a:gd name="T49" fmla="*/ 84 h 181"/>
                <a:gd name="T50" fmla="*/ 112 w 182"/>
                <a:gd name="T51" fmla="*/ 17 h 181"/>
                <a:gd name="T52" fmla="*/ 164 w 182"/>
                <a:gd name="T53" fmla="*/ 70 h 181"/>
                <a:gd name="T54" fmla="*/ 119 w 182"/>
                <a:gd name="T55" fmla="*/ 70 h 181"/>
                <a:gd name="T56" fmla="*/ 125 w 182"/>
                <a:gd name="T57" fmla="*/ 39 h 181"/>
                <a:gd name="T58" fmla="*/ 141 w 182"/>
                <a:gd name="T59" fmla="*/ 61 h 181"/>
                <a:gd name="T60" fmla="*/ 127 w 182"/>
                <a:gd name="T61" fmla="*/ 50 h 181"/>
                <a:gd name="T62" fmla="*/ 139 w 182"/>
                <a:gd name="T63" fmla="*/ 42 h 181"/>
                <a:gd name="T64" fmla="*/ 173 w 182"/>
                <a:gd name="T65" fmla="*/ 80 h 181"/>
                <a:gd name="T66" fmla="*/ 101 w 182"/>
                <a:gd name="T67" fmla="*/ 173 h 181"/>
                <a:gd name="T68" fmla="*/ 115 w 182"/>
                <a:gd name="T69" fmla="*/ 101 h 181"/>
                <a:gd name="T70" fmla="*/ 155 w 182"/>
                <a:gd name="T71" fmla="*/ 114 h 181"/>
                <a:gd name="T72" fmla="*/ 129 w 182"/>
                <a:gd name="T73" fmla="*/ 129 h 181"/>
                <a:gd name="T74" fmla="*/ 142 w 182"/>
                <a:gd name="T75" fmla="*/ 125 h 181"/>
                <a:gd name="T76" fmla="*/ 120 w 182"/>
                <a:gd name="T77" fmla="*/ 141 h 181"/>
                <a:gd name="T78" fmla="*/ 123 w 182"/>
                <a:gd name="T79" fmla="*/ 106 h 181"/>
                <a:gd name="T80" fmla="*/ 164 w 182"/>
                <a:gd name="T81" fmla="*/ 112 h 181"/>
                <a:gd name="T82" fmla="*/ 107 w 182"/>
                <a:gd name="T83" fmla="*/ 161 h 181"/>
                <a:gd name="T84" fmla="*/ 111 w 182"/>
                <a:gd name="T85" fmla="*/ 93 h 181"/>
                <a:gd name="T86" fmla="*/ 174 w 182"/>
                <a:gd name="T87" fmla="*/ 88 h 181"/>
                <a:gd name="T88" fmla="*/ 155 w 182"/>
                <a:gd name="T89" fmla="*/ 26 h 181"/>
                <a:gd name="T90" fmla="*/ 91 w 182"/>
                <a:gd name="T91" fmla="*/ 181 h 181"/>
                <a:gd name="T92" fmla="*/ 27 w 182"/>
                <a:gd name="T93" fmla="*/ 2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2" h="181">
                  <a:moveTo>
                    <a:pt x="62" y="70"/>
                  </a:moveTo>
                  <a:cubicBezTo>
                    <a:pt x="62" y="73"/>
                    <a:pt x="60" y="74"/>
                    <a:pt x="58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19" y="74"/>
                    <a:pt x="17" y="73"/>
                    <a:pt x="17" y="70"/>
                  </a:cubicBezTo>
                  <a:cubicBezTo>
                    <a:pt x="17" y="70"/>
                    <a:pt x="17" y="70"/>
                    <a:pt x="17" y="69"/>
                  </a:cubicBezTo>
                  <a:cubicBezTo>
                    <a:pt x="21" y="57"/>
                    <a:pt x="28" y="45"/>
                    <a:pt x="37" y="36"/>
                  </a:cubicBezTo>
                  <a:cubicBezTo>
                    <a:pt x="46" y="27"/>
                    <a:pt x="57" y="21"/>
                    <a:pt x="70" y="17"/>
                  </a:cubicBezTo>
                  <a:cubicBezTo>
                    <a:pt x="72" y="16"/>
                    <a:pt x="74" y="18"/>
                    <a:pt x="75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6"/>
                    <a:pt x="73" y="88"/>
                    <a:pt x="71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8" y="89"/>
                    <a:pt x="8" y="90"/>
                  </a:cubicBezTo>
                  <a:cubicBezTo>
                    <a:pt x="8" y="91"/>
                    <a:pt x="8" y="92"/>
                    <a:pt x="8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3" y="93"/>
                    <a:pt x="75" y="95"/>
                    <a:pt x="75" y="97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5" y="161"/>
                    <a:pt x="75" y="161"/>
                    <a:pt x="75" y="161"/>
                  </a:cubicBezTo>
                  <a:cubicBezTo>
                    <a:pt x="74" y="163"/>
                    <a:pt x="72" y="164"/>
                    <a:pt x="70" y="164"/>
                  </a:cubicBezTo>
                  <a:cubicBezTo>
                    <a:pt x="57" y="160"/>
                    <a:pt x="46" y="153"/>
                    <a:pt x="37" y="144"/>
                  </a:cubicBezTo>
                  <a:cubicBezTo>
                    <a:pt x="28" y="135"/>
                    <a:pt x="21" y="124"/>
                    <a:pt x="17" y="112"/>
                  </a:cubicBezTo>
                  <a:cubicBezTo>
                    <a:pt x="17" y="111"/>
                    <a:pt x="17" y="111"/>
                    <a:pt x="17" y="110"/>
                  </a:cubicBezTo>
                  <a:cubicBezTo>
                    <a:pt x="17" y="108"/>
                    <a:pt x="19" y="106"/>
                    <a:pt x="21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60" y="106"/>
                    <a:pt x="62" y="108"/>
                    <a:pt x="62" y="110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39"/>
                    <a:pt x="62" y="140"/>
                    <a:pt x="61" y="141"/>
                  </a:cubicBezTo>
                  <a:cubicBezTo>
                    <a:pt x="60" y="143"/>
                    <a:pt x="58" y="143"/>
                    <a:pt x="56" y="142"/>
                  </a:cubicBezTo>
                  <a:cubicBezTo>
                    <a:pt x="53" y="140"/>
                    <a:pt x="50" y="137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4" y="131"/>
                    <a:pt x="42" y="128"/>
                    <a:pt x="39" y="125"/>
                  </a:cubicBezTo>
                  <a:cubicBezTo>
                    <a:pt x="38" y="123"/>
                    <a:pt x="39" y="121"/>
                    <a:pt x="40" y="120"/>
                  </a:cubicBezTo>
                  <a:cubicBezTo>
                    <a:pt x="42" y="119"/>
                    <a:pt x="45" y="119"/>
                    <a:pt x="46" y="121"/>
                  </a:cubicBezTo>
                  <a:cubicBezTo>
                    <a:pt x="48" y="124"/>
                    <a:pt x="50" y="126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3" y="129"/>
                    <a:pt x="54" y="130"/>
                    <a:pt x="54" y="131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30" y="124"/>
                    <a:pt x="35" y="132"/>
                    <a:pt x="42" y="139"/>
                  </a:cubicBezTo>
                  <a:cubicBezTo>
                    <a:pt x="49" y="146"/>
                    <a:pt x="58" y="151"/>
                    <a:pt x="67" y="155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1" y="120"/>
                    <a:pt x="19" y="136"/>
                    <a:pt x="32" y="149"/>
                  </a:cubicBezTo>
                  <a:cubicBezTo>
                    <a:pt x="45" y="162"/>
                    <a:pt x="61" y="171"/>
                    <a:pt x="80" y="173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61" y="10"/>
                    <a:pt x="45" y="19"/>
                    <a:pt x="32" y="32"/>
                  </a:cubicBezTo>
                  <a:cubicBezTo>
                    <a:pt x="19" y="44"/>
                    <a:pt x="11" y="61"/>
                    <a:pt x="8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58" y="30"/>
                    <a:pt x="49" y="35"/>
                    <a:pt x="42" y="42"/>
                  </a:cubicBezTo>
                  <a:cubicBezTo>
                    <a:pt x="35" y="49"/>
                    <a:pt x="30" y="57"/>
                    <a:pt x="26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1"/>
                    <a:pt x="53" y="51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4"/>
                    <a:pt x="48" y="57"/>
                    <a:pt x="46" y="60"/>
                  </a:cubicBezTo>
                  <a:cubicBezTo>
                    <a:pt x="45" y="62"/>
                    <a:pt x="42" y="62"/>
                    <a:pt x="40" y="61"/>
                  </a:cubicBezTo>
                  <a:cubicBezTo>
                    <a:pt x="39" y="60"/>
                    <a:pt x="38" y="57"/>
                    <a:pt x="39" y="56"/>
                  </a:cubicBezTo>
                  <a:cubicBezTo>
                    <a:pt x="42" y="52"/>
                    <a:pt x="44" y="49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50" y="44"/>
                    <a:pt x="53" y="41"/>
                    <a:pt x="56" y="39"/>
                  </a:cubicBezTo>
                  <a:cubicBezTo>
                    <a:pt x="58" y="38"/>
                    <a:pt x="60" y="38"/>
                    <a:pt x="61" y="40"/>
                  </a:cubicBezTo>
                  <a:cubicBezTo>
                    <a:pt x="62" y="41"/>
                    <a:pt x="62" y="41"/>
                    <a:pt x="62" y="42"/>
                  </a:cubicBezTo>
                  <a:lnTo>
                    <a:pt x="62" y="70"/>
                  </a:lnTo>
                  <a:close/>
                  <a:moveTo>
                    <a:pt x="88" y="7"/>
                  </a:moveTo>
                  <a:cubicBezTo>
                    <a:pt x="88" y="174"/>
                    <a:pt x="88" y="174"/>
                    <a:pt x="88" y="174"/>
                  </a:cubicBezTo>
                  <a:cubicBezTo>
                    <a:pt x="89" y="174"/>
                    <a:pt x="90" y="174"/>
                    <a:pt x="91" y="174"/>
                  </a:cubicBezTo>
                  <a:cubicBezTo>
                    <a:pt x="92" y="174"/>
                    <a:pt x="93" y="174"/>
                    <a:pt x="94" y="174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90" y="7"/>
                    <a:pt x="89" y="7"/>
                    <a:pt x="88" y="7"/>
                  </a:cubicBezTo>
                  <a:close/>
                  <a:moveTo>
                    <a:pt x="111" y="88"/>
                  </a:moveTo>
                  <a:cubicBezTo>
                    <a:pt x="109" y="88"/>
                    <a:pt x="107" y="86"/>
                    <a:pt x="107" y="84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8" y="18"/>
                    <a:pt x="110" y="16"/>
                    <a:pt x="112" y="17"/>
                  </a:cubicBezTo>
                  <a:cubicBezTo>
                    <a:pt x="124" y="21"/>
                    <a:pt x="136" y="27"/>
                    <a:pt x="145" y="36"/>
                  </a:cubicBezTo>
                  <a:cubicBezTo>
                    <a:pt x="154" y="45"/>
                    <a:pt x="160" y="57"/>
                    <a:pt x="164" y="69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4" y="73"/>
                    <a:pt x="163" y="74"/>
                    <a:pt x="160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1" y="74"/>
                    <a:pt x="119" y="73"/>
                    <a:pt x="119" y="70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20" y="41"/>
                    <a:pt x="120" y="40"/>
                  </a:cubicBezTo>
                  <a:cubicBezTo>
                    <a:pt x="121" y="38"/>
                    <a:pt x="124" y="38"/>
                    <a:pt x="125" y="39"/>
                  </a:cubicBezTo>
                  <a:cubicBezTo>
                    <a:pt x="129" y="41"/>
                    <a:pt x="132" y="44"/>
                    <a:pt x="135" y="47"/>
                  </a:cubicBezTo>
                  <a:cubicBezTo>
                    <a:pt x="137" y="49"/>
                    <a:pt x="140" y="52"/>
                    <a:pt x="142" y="56"/>
                  </a:cubicBezTo>
                  <a:cubicBezTo>
                    <a:pt x="143" y="57"/>
                    <a:pt x="143" y="60"/>
                    <a:pt x="141" y="61"/>
                  </a:cubicBezTo>
                  <a:cubicBezTo>
                    <a:pt x="139" y="62"/>
                    <a:pt x="137" y="62"/>
                    <a:pt x="136" y="60"/>
                  </a:cubicBezTo>
                  <a:cubicBezTo>
                    <a:pt x="134" y="57"/>
                    <a:pt x="132" y="54"/>
                    <a:pt x="129" y="52"/>
                  </a:cubicBezTo>
                  <a:cubicBezTo>
                    <a:pt x="129" y="51"/>
                    <a:pt x="128" y="51"/>
                    <a:pt x="127" y="50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52" y="57"/>
                    <a:pt x="146" y="49"/>
                    <a:pt x="139" y="42"/>
                  </a:cubicBezTo>
                  <a:cubicBezTo>
                    <a:pt x="132" y="35"/>
                    <a:pt x="124" y="30"/>
                    <a:pt x="115" y="26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1" y="61"/>
                    <a:pt x="162" y="44"/>
                    <a:pt x="150" y="32"/>
                  </a:cubicBezTo>
                  <a:cubicBezTo>
                    <a:pt x="137" y="19"/>
                    <a:pt x="120" y="10"/>
                    <a:pt x="101" y="8"/>
                  </a:cubicBezTo>
                  <a:cubicBezTo>
                    <a:pt x="101" y="173"/>
                    <a:pt x="101" y="173"/>
                    <a:pt x="101" y="173"/>
                  </a:cubicBezTo>
                  <a:cubicBezTo>
                    <a:pt x="120" y="171"/>
                    <a:pt x="137" y="162"/>
                    <a:pt x="150" y="149"/>
                  </a:cubicBezTo>
                  <a:cubicBezTo>
                    <a:pt x="162" y="136"/>
                    <a:pt x="171" y="120"/>
                    <a:pt x="173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24" y="151"/>
                    <a:pt x="132" y="146"/>
                    <a:pt x="139" y="139"/>
                  </a:cubicBezTo>
                  <a:cubicBezTo>
                    <a:pt x="146" y="132"/>
                    <a:pt x="152" y="124"/>
                    <a:pt x="155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8" y="130"/>
                    <a:pt x="129" y="129"/>
                    <a:pt x="129" y="129"/>
                  </a:cubicBezTo>
                  <a:cubicBezTo>
                    <a:pt x="132" y="126"/>
                    <a:pt x="134" y="124"/>
                    <a:pt x="136" y="121"/>
                  </a:cubicBezTo>
                  <a:cubicBezTo>
                    <a:pt x="137" y="119"/>
                    <a:pt x="139" y="119"/>
                    <a:pt x="141" y="120"/>
                  </a:cubicBezTo>
                  <a:cubicBezTo>
                    <a:pt x="143" y="121"/>
                    <a:pt x="143" y="123"/>
                    <a:pt x="142" y="125"/>
                  </a:cubicBezTo>
                  <a:cubicBezTo>
                    <a:pt x="140" y="128"/>
                    <a:pt x="137" y="132"/>
                    <a:pt x="135" y="134"/>
                  </a:cubicBezTo>
                  <a:cubicBezTo>
                    <a:pt x="132" y="137"/>
                    <a:pt x="129" y="140"/>
                    <a:pt x="125" y="142"/>
                  </a:cubicBezTo>
                  <a:cubicBezTo>
                    <a:pt x="124" y="143"/>
                    <a:pt x="121" y="143"/>
                    <a:pt x="120" y="141"/>
                  </a:cubicBezTo>
                  <a:cubicBezTo>
                    <a:pt x="120" y="140"/>
                    <a:pt x="119" y="139"/>
                    <a:pt x="119" y="139"/>
                  </a:cubicBezTo>
                  <a:cubicBezTo>
                    <a:pt x="119" y="110"/>
                    <a:pt x="119" y="110"/>
                    <a:pt x="119" y="110"/>
                  </a:cubicBezTo>
                  <a:cubicBezTo>
                    <a:pt x="119" y="108"/>
                    <a:pt x="121" y="106"/>
                    <a:pt x="123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63" y="106"/>
                    <a:pt x="164" y="108"/>
                    <a:pt x="164" y="110"/>
                  </a:cubicBezTo>
                  <a:cubicBezTo>
                    <a:pt x="164" y="111"/>
                    <a:pt x="164" y="111"/>
                    <a:pt x="164" y="112"/>
                  </a:cubicBezTo>
                  <a:cubicBezTo>
                    <a:pt x="160" y="124"/>
                    <a:pt x="154" y="135"/>
                    <a:pt x="145" y="144"/>
                  </a:cubicBezTo>
                  <a:cubicBezTo>
                    <a:pt x="136" y="153"/>
                    <a:pt x="124" y="160"/>
                    <a:pt x="112" y="164"/>
                  </a:cubicBezTo>
                  <a:cubicBezTo>
                    <a:pt x="110" y="164"/>
                    <a:pt x="108" y="163"/>
                    <a:pt x="107" y="161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5"/>
                    <a:pt x="109" y="93"/>
                    <a:pt x="111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2"/>
                    <a:pt x="174" y="91"/>
                    <a:pt x="174" y="90"/>
                  </a:cubicBezTo>
                  <a:cubicBezTo>
                    <a:pt x="174" y="89"/>
                    <a:pt x="174" y="89"/>
                    <a:pt x="174" y="88"/>
                  </a:cubicBezTo>
                  <a:lnTo>
                    <a:pt x="111" y="88"/>
                  </a:lnTo>
                  <a:close/>
                  <a:moveTo>
                    <a:pt x="91" y="0"/>
                  </a:moveTo>
                  <a:cubicBezTo>
                    <a:pt x="116" y="0"/>
                    <a:pt x="139" y="10"/>
                    <a:pt x="155" y="26"/>
                  </a:cubicBezTo>
                  <a:cubicBezTo>
                    <a:pt x="171" y="43"/>
                    <a:pt x="182" y="65"/>
                    <a:pt x="182" y="90"/>
                  </a:cubicBezTo>
                  <a:cubicBezTo>
                    <a:pt x="182" y="115"/>
                    <a:pt x="171" y="138"/>
                    <a:pt x="155" y="155"/>
                  </a:cubicBezTo>
                  <a:cubicBezTo>
                    <a:pt x="139" y="171"/>
                    <a:pt x="116" y="181"/>
                    <a:pt x="91" y="181"/>
                  </a:cubicBezTo>
                  <a:cubicBezTo>
                    <a:pt x="66" y="181"/>
                    <a:pt x="43" y="171"/>
                    <a:pt x="27" y="155"/>
                  </a:cubicBezTo>
                  <a:cubicBezTo>
                    <a:pt x="10" y="138"/>
                    <a:pt x="0" y="115"/>
                    <a:pt x="0" y="90"/>
                  </a:cubicBezTo>
                  <a:cubicBezTo>
                    <a:pt x="0" y="65"/>
                    <a:pt x="10" y="43"/>
                    <a:pt x="27" y="26"/>
                  </a:cubicBezTo>
                  <a:cubicBezTo>
                    <a:pt x="43" y="10"/>
                    <a:pt x="66" y="0"/>
                    <a:pt x="91" y="0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3" name="组合 66652"/>
          <p:cNvGrpSpPr/>
          <p:nvPr/>
        </p:nvGrpSpPr>
        <p:grpSpPr>
          <a:xfrm>
            <a:off x="9169693" y="183612"/>
            <a:ext cx="684213" cy="1724025"/>
            <a:chOff x="7054851" y="146051"/>
            <a:chExt cx="684213" cy="1724025"/>
          </a:xfrm>
        </p:grpSpPr>
        <p:sp>
          <p:nvSpPr>
            <p:cNvPr id="66636" name="Freeform 139"/>
            <p:cNvSpPr>
              <a:spLocks/>
            </p:cNvSpPr>
            <p:nvPr/>
          </p:nvSpPr>
          <p:spPr bwMode="auto">
            <a:xfrm>
              <a:off x="7385051" y="1328738"/>
              <a:ext cx="22225" cy="207963"/>
            </a:xfrm>
            <a:custGeom>
              <a:avLst/>
              <a:gdLst>
                <a:gd name="T0" fmla="*/ 6 w 6"/>
                <a:gd name="T1" fmla="*/ 52 h 55"/>
                <a:gd name="T2" fmla="*/ 3 w 6"/>
                <a:gd name="T3" fmla="*/ 55 h 55"/>
                <a:gd name="T4" fmla="*/ 0 w 6"/>
                <a:gd name="T5" fmla="*/ 52 h 55"/>
                <a:gd name="T6" fmla="*/ 0 w 6"/>
                <a:gd name="T7" fmla="*/ 3 h 55"/>
                <a:gd name="T8" fmla="*/ 3 w 6"/>
                <a:gd name="T9" fmla="*/ 0 h 55"/>
                <a:gd name="T10" fmla="*/ 6 w 6"/>
                <a:gd name="T11" fmla="*/ 3 h 55"/>
                <a:gd name="T12" fmla="*/ 6 w 6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5">
                  <a:moveTo>
                    <a:pt x="6" y="52"/>
                  </a:moveTo>
                  <a:cubicBezTo>
                    <a:pt x="6" y="54"/>
                    <a:pt x="5" y="55"/>
                    <a:pt x="3" y="55"/>
                  </a:cubicBezTo>
                  <a:cubicBezTo>
                    <a:pt x="2" y="55"/>
                    <a:pt x="0" y="54"/>
                    <a:pt x="0" y="5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lnTo>
                    <a:pt x="6" y="52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7" name="Freeform 140"/>
            <p:cNvSpPr>
              <a:spLocks noEditPoints="1"/>
            </p:cNvSpPr>
            <p:nvPr/>
          </p:nvSpPr>
          <p:spPr bwMode="auto">
            <a:xfrm>
              <a:off x="7318376" y="1517651"/>
              <a:ext cx="160338" cy="160338"/>
            </a:xfrm>
            <a:custGeom>
              <a:avLst/>
              <a:gdLst>
                <a:gd name="T0" fmla="*/ 1 w 43"/>
                <a:gd name="T1" fmla="*/ 20 h 43"/>
                <a:gd name="T2" fmla="*/ 19 w 43"/>
                <a:gd name="T3" fmla="*/ 1 h 43"/>
                <a:gd name="T4" fmla="*/ 23 w 43"/>
                <a:gd name="T5" fmla="*/ 1 h 43"/>
                <a:gd name="T6" fmla="*/ 42 w 43"/>
                <a:gd name="T7" fmla="*/ 20 h 43"/>
                <a:gd name="T8" fmla="*/ 42 w 43"/>
                <a:gd name="T9" fmla="*/ 24 h 43"/>
                <a:gd name="T10" fmla="*/ 23 w 43"/>
                <a:gd name="T11" fmla="*/ 42 h 43"/>
                <a:gd name="T12" fmla="*/ 19 w 43"/>
                <a:gd name="T13" fmla="*/ 42 h 43"/>
                <a:gd name="T14" fmla="*/ 1 w 43"/>
                <a:gd name="T15" fmla="*/ 24 h 43"/>
                <a:gd name="T16" fmla="*/ 1 w 43"/>
                <a:gd name="T17" fmla="*/ 20 h 43"/>
                <a:gd name="T18" fmla="*/ 21 w 43"/>
                <a:gd name="T19" fmla="*/ 7 h 43"/>
                <a:gd name="T20" fmla="*/ 7 w 43"/>
                <a:gd name="T21" fmla="*/ 22 h 43"/>
                <a:gd name="T22" fmla="*/ 21 w 43"/>
                <a:gd name="T23" fmla="*/ 37 h 43"/>
                <a:gd name="T24" fmla="*/ 36 w 43"/>
                <a:gd name="T25" fmla="*/ 22 h 43"/>
                <a:gd name="T26" fmla="*/ 21 w 43"/>
                <a:gd name="T27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3">
                  <a:moveTo>
                    <a:pt x="1" y="20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1"/>
                    <a:pt x="43" y="23"/>
                    <a:pt x="42" y="24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3"/>
                    <a:pt x="20" y="43"/>
                    <a:pt x="19" y="4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3"/>
                    <a:pt x="0" y="21"/>
                    <a:pt x="1" y="20"/>
                  </a:cubicBezTo>
                  <a:close/>
                  <a:moveTo>
                    <a:pt x="21" y="7"/>
                  </a:moveTo>
                  <a:cubicBezTo>
                    <a:pt x="7" y="22"/>
                    <a:pt x="7" y="22"/>
                    <a:pt x="7" y="22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36" y="22"/>
                    <a:pt x="36" y="22"/>
                    <a:pt x="36" y="22"/>
                  </a:cubicBezTo>
                  <a:lnTo>
                    <a:pt x="2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8" name="Freeform 141"/>
            <p:cNvSpPr>
              <a:spLocks/>
            </p:cNvSpPr>
            <p:nvPr/>
          </p:nvSpPr>
          <p:spPr bwMode="auto">
            <a:xfrm>
              <a:off x="7337426" y="1655763"/>
              <a:ext cx="119063" cy="214313"/>
            </a:xfrm>
            <a:custGeom>
              <a:avLst/>
              <a:gdLst>
                <a:gd name="T0" fmla="*/ 26 w 32"/>
                <a:gd name="T1" fmla="*/ 14 h 57"/>
                <a:gd name="T2" fmla="*/ 32 w 32"/>
                <a:gd name="T3" fmla="*/ 57 h 57"/>
                <a:gd name="T4" fmla="*/ 0 w 32"/>
                <a:gd name="T5" fmla="*/ 57 h 57"/>
                <a:gd name="T6" fmla="*/ 7 w 32"/>
                <a:gd name="T7" fmla="*/ 14 h 57"/>
                <a:gd name="T8" fmla="*/ 26 w 32"/>
                <a:gd name="T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7">
                  <a:moveTo>
                    <a:pt x="26" y="14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0"/>
                    <a:pt x="24" y="0"/>
                    <a:pt x="2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9" name="Freeform 142"/>
            <p:cNvSpPr>
              <a:spLocks/>
            </p:cNvSpPr>
            <p:nvPr/>
          </p:nvSpPr>
          <p:spPr bwMode="auto">
            <a:xfrm>
              <a:off x="7385051" y="146051"/>
              <a:ext cx="22225" cy="541338"/>
            </a:xfrm>
            <a:custGeom>
              <a:avLst/>
              <a:gdLst>
                <a:gd name="T0" fmla="*/ 6 w 6"/>
                <a:gd name="T1" fmla="*/ 141 h 144"/>
                <a:gd name="T2" fmla="*/ 3 w 6"/>
                <a:gd name="T3" fmla="*/ 144 h 144"/>
                <a:gd name="T4" fmla="*/ 0 w 6"/>
                <a:gd name="T5" fmla="*/ 141 h 144"/>
                <a:gd name="T6" fmla="*/ 0 w 6"/>
                <a:gd name="T7" fmla="*/ 0 h 144"/>
                <a:gd name="T8" fmla="*/ 6 w 6"/>
                <a:gd name="T9" fmla="*/ 0 h 144"/>
                <a:gd name="T10" fmla="*/ 6 w 6"/>
                <a:gd name="T11" fmla="*/ 14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4">
                  <a:moveTo>
                    <a:pt x="6" y="141"/>
                  </a:moveTo>
                  <a:cubicBezTo>
                    <a:pt x="6" y="142"/>
                    <a:pt x="5" y="144"/>
                    <a:pt x="3" y="144"/>
                  </a:cubicBezTo>
                  <a:cubicBezTo>
                    <a:pt x="2" y="144"/>
                    <a:pt x="0" y="142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0" name="Freeform 143"/>
            <p:cNvSpPr>
              <a:spLocks noEditPoints="1"/>
            </p:cNvSpPr>
            <p:nvPr/>
          </p:nvSpPr>
          <p:spPr bwMode="auto">
            <a:xfrm>
              <a:off x="7054851" y="668338"/>
              <a:ext cx="684213" cy="679450"/>
            </a:xfrm>
            <a:custGeom>
              <a:avLst/>
              <a:gdLst>
                <a:gd name="T0" fmla="*/ 22 w 182"/>
                <a:gd name="T1" fmla="*/ 74 h 181"/>
                <a:gd name="T2" fmla="*/ 37 w 182"/>
                <a:gd name="T3" fmla="*/ 36 h 181"/>
                <a:gd name="T4" fmla="*/ 75 w 182"/>
                <a:gd name="T5" fmla="*/ 21 h 181"/>
                <a:gd name="T6" fmla="*/ 8 w 182"/>
                <a:gd name="T7" fmla="*/ 88 h 181"/>
                <a:gd name="T8" fmla="*/ 71 w 182"/>
                <a:gd name="T9" fmla="*/ 93 h 181"/>
                <a:gd name="T10" fmla="*/ 75 w 182"/>
                <a:gd name="T11" fmla="*/ 161 h 181"/>
                <a:gd name="T12" fmla="*/ 18 w 182"/>
                <a:gd name="T13" fmla="*/ 112 h 181"/>
                <a:gd name="T14" fmla="*/ 59 w 182"/>
                <a:gd name="T15" fmla="*/ 106 h 181"/>
                <a:gd name="T16" fmla="*/ 62 w 182"/>
                <a:gd name="T17" fmla="*/ 141 h 181"/>
                <a:gd name="T18" fmla="*/ 47 w 182"/>
                <a:gd name="T19" fmla="*/ 134 h 181"/>
                <a:gd name="T20" fmla="*/ 46 w 182"/>
                <a:gd name="T21" fmla="*/ 121 h 181"/>
                <a:gd name="T22" fmla="*/ 53 w 182"/>
                <a:gd name="T23" fmla="*/ 129 h 181"/>
                <a:gd name="T24" fmla="*/ 27 w 182"/>
                <a:gd name="T25" fmla="*/ 114 h 181"/>
                <a:gd name="T26" fmla="*/ 67 w 182"/>
                <a:gd name="T27" fmla="*/ 101 h 181"/>
                <a:gd name="T28" fmla="*/ 81 w 182"/>
                <a:gd name="T29" fmla="*/ 173 h 181"/>
                <a:gd name="T30" fmla="*/ 9 w 182"/>
                <a:gd name="T31" fmla="*/ 80 h 181"/>
                <a:gd name="T32" fmla="*/ 43 w 182"/>
                <a:gd name="T33" fmla="*/ 42 h 181"/>
                <a:gd name="T34" fmla="*/ 55 w 182"/>
                <a:gd name="T35" fmla="*/ 50 h 181"/>
                <a:gd name="T36" fmla="*/ 53 w 182"/>
                <a:gd name="T37" fmla="*/ 52 h 181"/>
                <a:gd name="T38" fmla="*/ 40 w 182"/>
                <a:gd name="T39" fmla="*/ 56 h 181"/>
                <a:gd name="T40" fmla="*/ 57 w 182"/>
                <a:gd name="T41" fmla="*/ 39 h 181"/>
                <a:gd name="T42" fmla="*/ 63 w 182"/>
                <a:gd name="T43" fmla="*/ 70 h 181"/>
                <a:gd name="T44" fmla="*/ 91 w 182"/>
                <a:gd name="T45" fmla="*/ 174 h 181"/>
                <a:gd name="T46" fmla="*/ 91 w 182"/>
                <a:gd name="T47" fmla="*/ 7 h 181"/>
                <a:gd name="T48" fmla="*/ 107 w 182"/>
                <a:gd name="T49" fmla="*/ 84 h 181"/>
                <a:gd name="T50" fmla="*/ 112 w 182"/>
                <a:gd name="T51" fmla="*/ 17 h 181"/>
                <a:gd name="T52" fmla="*/ 165 w 182"/>
                <a:gd name="T53" fmla="*/ 70 h 181"/>
                <a:gd name="T54" fmla="*/ 120 w 182"/>
                <a:gd name="T55" fmla="*/ 70 h 181"/>
                <a:gd name="T56" fmla="*/ 126 w 182"/>
                <a:gd name="T57" fmla="*/ 39 h 181"/>
                <a:gd name="T58" fmla="*/ 142 w 182"/>
                <a:gd name="T59" fmla="*/ 61 h 181"/>
                <a:gd name="T60" fmla="*/ 128 w 182"/>
                <a:gd name="T61" fmla="*/ 50 h 181"/>
                <a:gd name="T62" fmla="*/ 140 w 182"/>
                <a:gd name="T63" fmla="*/ 42 h 181"/>
                <a:gd name="T64" fmla="*/ 174 w 182"/>
                <a:gd name="T65" fmla="*/ 80 h 181"/>
                <a:gd name="T66" fmla="*/ 102 w 182"/>
                <a:gd name="T67" fmla="*/ 173 h 181"/>
                <a:gd name="T68" fmla="*/ 115 w 182"/>
                <a:gd name="T69" fmla="*/ 101 h 181"/>
                <a:gd name="T70" fmla="*/ 156 w 182"/>
                <a:gd name="T71" fmla="*/ 114 h 181"/>
                <a:gd name="T72" fmla="*/ 130 w 182"/>
                <a:gd name="T73" fmla="*/ 129 h 181"/>
                <a:gd name="T74" fmla="*/ 143 w 182"/>
                <a:gd name="T75" fmla="*/ 125 h 181"/>
                <a:gd name="T76" fmla="*/ 121 w 182"/>
                <a:gd name="T77" fmla="*/ 141 h 181"/>
                <a:gd name="T78" fmla="*/ 124 w 182"/>
                <a:gd name="T79" fmla="*/ 106 h 181"/>
                <a:gd name="T80" fmla="*/ 165 w 182"/>
                <a:gd name="T81" fmla="*/ 112 h 181"/>
                <a:gd name="T82" fmla="*/ 107 w 182"/>
                <a:gd name="T83" fmla="*/ 161 h 181"/>
                <a:gd name="T84" fmla="*/ 111 w 182"/>
                <a:gd name="T85" fmla="*/ 93 h 181"/>
                <a:gd name="T86" fmla="*/ 174 w 182"/>
                <a:gd name="T87" fmla="*/ 88 h 181"/>
                <a:gd name="T88" fmla="*/ 155 w 182"/>
                <a:gd name="T89" fmla="*/ 26 h 181"/>
                <a:gd name="T90" fmla="*/ 91 w 182"/>
                <a:gd name="T91" fmla="*/ 181 h 181"/>
                <a:gd name="T92" fmla="*/ 27 w 182"/>
                <a:gd name="T93" fmla="*/ 2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2" h="181">
                  <a:moveTo>
                    <a:pt x="63" y="70"/>
                  </a:moveTo>
                  <a:cubicBezTo>
                    <a:pt x="63" y="73"/>
                    <a:pt x="61" y="74"/>
                    <a:pt x="59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19" y="74"/>
                    <a:pt x="18" y="73"/>
                    <a:pt x="18" y="70"/>
                  </a:cubicBezTo>
                  <a:cubicBezTo>
                    <a:pt x="18" y="70"/>
                    <a:pt x="18" y="70"/>
                    <a:pt x="18" y="69"/>
                  </a:cubicBezTo>
                  <a:cubicBezTo>
                    <a:pt x="22" y="57"/>
                    <a:pt x="28" y="45"/>
                    <a:pt x="37" y="36"/>
                  </a:cubicBezTo>
                  <a:cubicBezTo>
                    <a:pt x="46" y="27"/>
                    <a:pt x="58" y="21"/>
                    <a:pt x="70" y="17"/>
                  </a:cubicBezTo>
                  <a:cubicBezTo>
                    <a:pt x="72" y="16"/>
                    <a:pt x="74" y="18"/>
                    <a:pt x="75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6"/>
                    <a:pt x="73" y="88"/>
                    <a:pt x="71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8" y="89"/>
                    <a:pt x="8" y="90"/>
                  </a:cubicBezTo>
                  <a:cubicBezTo>
                    <a:pt x="8" y="91"/>
                    <a:pt x="8" y="92"/>
                    <a:pt x="8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3" y="93"/>
                    <a:pt x="75" y="95"/>
                    <a:pt x="75" y="97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5" y="161"/>
                    <a:pt x="75" y="161"/>
                    <a:pt x="75" y="161"/>
                  </a:cubicBezTo>
                  <a:cubicBezTo>
                    <a:pt x="74" y="163"/>
                    <a:pt x="72" y="164"/>
                    <a:pt x="70" y="164"/>
                  </a:cubicBezTo>
                  <a:cubicBezTo>
                    <a:pt x="58" y="160"/>
                    <a:pt x="46" y="153"/>
                    <a:pt x="37" y="144"/>
                  </a:cubicBezTo>
                  <a:cubicBezTo>
                    <a:pt x="28" y="135"/>
                    <a:pt x="22" y="124"/>
                    <a:pt x="18" y="112"/>
                  </a:cubicBezTo>
                  <a:cubicBezTo>
                    <a:pt x="18" y="111"/>
                    <a:pt x="18" y="111"/>
                    <a:pt x="18" y="110"/>
                  </a:cubicBezTo>
                  <a:cubicBezTo>
                    <a:pt x="18" y="108"/>
                    <a:pt x="19" y="106"/>
                    <a:pt x="22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6"/>
                    <a:pt x="63" y="108"/>
                    <a:pt x="63" y="110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2" y="140"/>
                    <a:pt x="62" y="141"/>
                  </a:cubicBezTo>
                  <a:cubicBezTo>
                    <a:pt x="61" y="143"/>
                    <a:pt x="58" y="143"/>
                    <a:pt x="57" y="142"/>
                  </a:cubicBezTo>
                  <a:cubicBezTo>
                    <a:pt x="53" y="140"/>
                    <a:pt x="50" y="137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5" y="131"/>
                    <a:pt x="42" y="128"/>
                    <a:pt x="40" y="125"/>
                  </a:cubicBezTo>
                  <a:cubicBezTo>
                    <a:pt x="39" y="123"/>
                    <a:pt x="39" y="121"/>
                    <a:pt x="41" y="120"/>
                  </a:cubicBezTo>
                  <a:cubicBezTo>
                    <a:pt x="43" y="119"/>
                    <a:pt x="45" y="119"/>
                    <a:pt x="46" y="121"/>
                  </a:cubicBezTo>
                  <a:cubicBezTo>
                    <a:pt x="48" y="124"/>
                    <a:pt x="50" y="126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4" y="130"/>
                    <a:pt x="55" y="131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30" y="124"/>
                    <a:pt x="36" y="132"/>
                    <a:pt x="43" y="139"/>
                  </a:cubicBezTo>
                  <a:cubicBezTo>
                    <a:pt x="50" y="146"/>
                    <a:pt x="58" y="151"/>
                    <a:pt x="67" y="155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11" y="120"/>
                    <a:pt x="20" y="136"/>
                    <a:pt x="32" y="149"/>
                  </a:cubicBezTo>
                  <a:cubicBezTo>
                    <a:pt x="45" y="162"/>
                    <a:pt x="62" y="171"/>
                    <a:pt x="81" y="173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62" y="10"/>
                    <a:pt x="45" y="19"/>
                    <a:pt x="32" y="32"/>
                  </a:cubicBezTo>
                  <a:cubicBezTo>
                    <a:pt x="20" y="44"/>
                    <a:pt x="11" y="61"/>
                    <a:pt x="9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58" y="30"/>
                    <a:pt x="50" y="35"/>
                    <a:pt x="43" y="42"/>
                  </a:cubicBezTo>
                  <a:cubicBezTo>
                    <a:pt x="36" y="49"/>
                    <a:pt x="30" y="57"/>
                    <a:pt x="27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1"/>
                    <a:pt x="53" y="51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0" y="54"/>
                    <a:pt x="48" y="57"/>
                    <a:pt x="46" y="60"/>
                  </a:cubicBezTo>
                  <a:cubicBezTo>
                    <a:pt x="45" y="62"/>
                    <a:pt x="43" y="62"/>
                    <a:pt x="41" y="61"/>
                  </a:cubicBezTo>
                  <a:cubicBezTo>
                    <a:pt x="39" y="60"/>
                    <a:pt x="39" y="57"/>
                    <a:pt x="40" y="56"/>
                  </a:cubicBezTo>
                  <a:cubicBezTo>
                    <a:pt x="42" y="52"/>
                    <a:pt x="45" y="49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50" y="44"/>
                    <a:pt x="53" y="41"/>
                    <a:pt x="57" y="39"/>
                  </a:cubicBezTo>
                  <a:cubicBezTo>
                    <a:pt x="58" y="38"/>
                    <a:pt x="61" y="38"/>
                    <a:pt x="62" y="40"/>
                  </a:cubicBezTo>
                  <a:cubicBezTo>
                    <a:pt x="62" y="41"/>
                    <a:pt x="63" y="41"/>
                    <a:pt x="63" y="42"/>
                  </a:cubicBezTo>
                  <a:lnTo>
                    <a:pt x="63" y="70"/>
                  </a:lnTo>
                  <a:close/>
                  <a:moveTo>
                    <a:pt x="88" y="7"/>
                  </a:moveTo>
                  <a:cubicBezTo>
                    <a:pt x="88" y="174"/>
                    <a:pt x="88" y="174"/>
                    <a:pt x="88" y="174"/>
                  </a:cubicBezTo>
                  <a:cubicBezTo>
                    <a:pt x="89" y="174"/>
                    <a:pt x="90" y="174"/>
                    <a:pt x="91" y="174"/>
                  </a:cubicBezTo>
                  <a:cubicBezTo>
                    <a:pt x="92" y="174"/>
                    <a:pt x="93" y="174"/>
                    <a:pt x="94" y="174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90" y="7"/>
                    <a:pt x="89" y="7"/>
                    <a:pt x="88" y="7"/>
                  </a:cubicBezTo>
                  <a:close/>
                  <a:moveTo>
                    <a:pt x="111" y="88"/>
                  </a:moveTo>
                  <a:cubicBezTo>
                    <a:pt x="109" y="88"/>
                    <a:pt x="107" y="86"/>
                    <a:pt x="107" y="84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8" y="18"/>
                    <a:pt x="110" y="16"/>
                    <a:pt x="112" y="17"/>
                  </a:cubicBezTo>
                  <a:cubicBezTo>
                    <a:pt x="125" y="21"/>
                    <a:pt x="136" y="27"/>
                    <a:pt x="145" y="36"/>
                  </a:cubicBezTo>
                  <a:cubicBezTo>
                    <a:pt x="154" y="45"/>
                    <a:pt x="161" y="57"/>
                    <a:pt x="165" y="69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3"/>
                    <a:pt x="163" y="74"/>
                    <a:pt x="161" y="74"/>
                  </a:cubicBezTo>
                  <a:cubicBezTo>
                    <a:pt x="124" y="74"/>
                    <a:pt x="124" y="74"/>
                    <a:pt x="124" y="74"/>
                  </a:cubicBezTo>
                  <a:cubicBezTo>
                    <a:pt x="122" y="74"/>
                    <a:pt x="120" y="73"/>
                    <a:pt x="120" y="70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1"/>
                    <a:pt x="120" y="41"/>
                    <a:pt x="121" y="40"/>
                  </a:cubicBezTo>
                  <a:cubicBezTo>
                    <a:pt x="122" y="38"/>
                    <a:pt x="124" y="38"/>
                    <a:pt x="126" y="39"/>
                  </a:cubicBezTo>
                  <a:cubicBezTo>
                    <a:pt x="129" y="41"/>
                    <a:pt x="132" y="44"/>
                    <a:pt x="135" y="47"/>
                  </a:cubicBezTo>
                  <a:cubicBezTo>
                    <a:pt x="138" y="49"/>
                    <a:pt x="140" y="52"/>
                    <a:pt x="143" y="56"/>
                  </a:cubicBezTo>
                  <a:cubicBezTo>
                    <a:pt x="144" y="57"/>
                    <a:pt x="143" y="60"/>
                    <a:pt x="142" y="61"/>
                  </a:cubicBezTo>
                  <a:cubicBezTo>
                    <a:pt x="140" y="62"/>
                    <a:pt x="137" y="62"/>
                    <a:pt x="136" y="60"/>
                  </a:cubicBezTo>
                  <a:cubicBezTo>
                    <a:pt x="134" y="57"/>
                    <a:pt x="132" y="54"/>
                    <a:pt x="130" y="52"/>
                  </a:cubicBezTo>
                  <a:cubicBezTo>
                    <a:pt x="129" y="51"/>
                    <a:pt x="128" y="51"/>
                    <a:pt x="128" y="5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2" y="57"/>
                    <a:pt x="147" y="49"/>
                    <a:pt x="140" y="42"/>
                  </a:cubicBezTo>
                  <a:cubicBezTo>
                    <a:pt x="133" y="35"/>
                    <a:pt x="124" y="30"/>
                    <a:pt x="115" y="26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1" y="61"/>
                    <a:pt x="163" y="44"/>
                    <a:pt x="150" y="32"/>
                  </a:cubicBezTo>
                  <a:cubicBezTo>
                    <a:pt x="137" y="19"/>
                    <a:pt x="121" y="10"/>
                    <a:pt x="102" y="8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121" y="171"/>
                    <a:pt x="137" y="162"/>
                    <a:pt x="150" y="149"/>
                  </a:cubicBezTo>
                  <a:cubicBezTo>
                    <a:pt x="163" y="136"/>
                    <a:pt x="171" y="120"/>
                    <a:pt x="174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24" y="151"/>
                    <a:pt x="133" y="146"/>
                    <a:pt x="140" y="139"/>
                  </a:cubicBezTo>
                  <a:cubicBezTo>
                    <a:pt x="147" y="132"/>
                    <a:pt x="152" y="124"/>
                    <a:pt x="156" y="114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28" y="130"/>
                    <a:pt x="129" y="129"/>
                    <a:pt x="130" y="129"/>
                  </a:cubicBezTo>
                  <a:cubicBezTo>
                    <a:pt x="132" y="126"/>
                    <a:pt x="134" y="124"/>
                    <a:pt x="136" y="121"/>
                  </a:cubicBezTo>
                  <a:cubicBezTo>
                    <a:pt x="137" y="119"/>
                    <a:pt x="140" y="119"/>
                    <a:pt x="142" y="120"/>
                  </a:cubicBezTo>
                  <a:cubicBezTo>
                    <a:pt x="143" y="121"/>
                    <a:pt x="144" y="123"/>
                    <a:pt x="143" y="125"/>
                  </a:cubicBezTo>
                  <a:cubicBezTo>
                    <a:pt x="140" y="128"/>
                    <a:pt x="138" y="132"/>
                    <a:pt x="135" y="134"/>
                  </a:cubicBezTo>
                  <a:cubicBezTo>
                    <a:pt x="132" y="137"/>
                    <a:pt x="129" y="140"/>
                    <a:pt x="126" y="142"/>
                  </a:cubicBezTo>
                  <a:cubicBezTo>
                    <a:pt x="124" y="143"/>
                    <a:pt x="122" y="143"/>
                    <a:pt x="121" y="141"/>
                  </a:cubicBezTo>
                  <a:cubicBezTo>
                    <a:pt x="120" y="140"/>
                    <a:pt x="120" y="139"/>
                    <a:pt x="120" y="139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08"/>
                    <a:pt x="122" y="106"/>
                    <a:pt x="124" y="106"/>
                  </a:cubicBezTo>
                  <a:cubicBezTo>
                    <a:pt x="161" y="106"/>
                    <a:pt x="161" y="106"/>
                    <a:pt x="161" y="106"/>
                  </a:cubicBezTo>
                  <a:cubicBezTo>
                    <a:pt x="163" y="106"/>
                    <a:pt x="165" y="108"/>
                    <a:pt x="165" y="110"/>
                  </a:cubicBezTo>
                  <a:cubicBezTo>
                    <a:pt x="165" y="111"/>
                    <a:pt x="165" y="111"/>
                    <a:pt x="165" y="112"/>
                  </a:cubicBezTo>
                  <a:cubicBezTo>
                    <a:pt x="161" y="124"/>
                    <a:pt x="154" y="135"/>
                    <a:pt x="145" y="144"/>
                  </a:cubicBezTo>
                  <a:cubicBezTo>
                    <a:pt x="136" y="153"/>
                    <a:pt x="125" y="160"/>
                    <a:pt x="112" y="164"/>
                  </a:cubicBezTo>
                  <a:cubicBezTo>
                    <a:pt x="110" y="164"/>
                    <a:pt x="108" y="163"/>
                    <a:pt x="107" y="161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5"/>
                    <a:pt x="109" y="93"/>
                    <a:pt x="111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2"/>
                    <a:pt x="174" y="91"/>
                    <a:pt x="174" y="90"/>
                  </a:cubicBezTo>
                  <a:cubicBezTo>
                    <a:pt x="174" y="89"/>
                    <a:pt x="174" y="89"/>
                    <a:pt x="174" y="88"/>
                  </a:cubicBezTo>
                  <a:lnTo>
                    <a:pt x="111" y="88"/>
                  </a:lnTo>
                  <a:close/>
                  <a:moveTo>
                    <a:pt x="91" y="0"/>
                  </a:moveTo>
                  <a:cubicBezTo>
                    <a:pt x="116" y="0"/>
                    <a:pt x="139" y="10"/>
                    <a:pt x="155" y="26"/>
                  </a:cubicBezTo>
                  <a:cubicBezTo>
                    <a:pt x="172" y="43"/>
                    <a:pt x="182" y="65"/>
                    <a:pt x="182" y="90"/>
                  </a:cubicBezTo>
                  <a:cubicBezTo>
                    <a:pt x="182" y="115"/>
                    <a:pt x="172" y="138"/>
                    <a:pt x="155" y="155"/>
                  </a:cubicBezTo>
                  <a:cubicBezTo>
                    <a:pt x="139" y="171"/>
                    <a:pt x="116" y="181"/>
                    <a:pt x="91" y="181"/>
                  </a:cubicBezTo>
                  <a:cubicBezTo>
                    <a:pt x="66" y="181"/>
                    <a:pt x="43" y="171"/>
                    <a:pt x="27" y="155"/>
                  </a:cubicBezTo>
                  <a:cubicBezTo>
                    <a:pt x="11" y="138"/>
                    <a:pt x="0" y="115"/>
                    <a:pt x="0" y="90"/>
                  </a:cubicBezTo>
                  <a:cubicBezTo>
                    <a:pt x="0" y="65"/>
                    <a:pt x="11" y="43"/>
                    <a:pt x="27" y="26"/>
                  </a:cubicBezTo>
                  <a:cubicBezTo>
                    <a:pt x="43" y="10"/>
                    <a:pt x="66" y="0"/>
                    <a:pt x="91" y="0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2" name="组合 66651"/>
          <p:cNvGrpSpPr/>
          <p:nvPr/>
        </p:nvGrpSpPr>
        <p:grpSpPr>
          <a:xfrm>
            <a:off x="5761884" y="84530"/>
            <a:ext cx="689661" cy="1759338"/>
            <a:chOff x="5665788" y="146051"/>
            <a:chExt cx="855663" cy="2182813"/>
          </a:xfrm>
        </p:grpSpPr>
        <p:sp>
          <p:nvSpPr>
            <p:cNvPr id="66641" name="Freeform 144"/>
            <p:cNvSpPr>
              <a:spLocks/>
            </p:cNvSpPr>
            <p:nvPr/>
          </p:nvSpPr>
          <p:spPr bwMode="auto">
            <a:xfrm>
              <a:off x="6083301" y="1644651"/>
              <a:ext cx="22225" cy="263525"/>
            </a:xfrm>
            <a:custGeom>
              <a:avLst/>
              <a:gdLst>
                <a:gd name="T0" fmla="*/ 6 w 6"/>
                <a:gd name="T1" fmla="*/ 66 h 70"/>
                <a:gd name="T2" fmla="*/ 3 w 6"/>
                <a:gd name="T3" fmla="*/ 70 h 70"/>
                <a:gd name="T4" fmla="*/ 0 w 6"/>
                <a:gd name="T5" fmla="*/ 66 h 70"/>
                <a:gd name="T6" fmla="*/ 0 w 6"/>
                <a:gd name="T7" fmla="*/ 4 h 70"/>
                <a:gd name="T8" fmla="*/ 3 w 6"/>
                <a:gd name="T9" fmla="*/ 0 h 70"/>
                <a:gd name="T10" fmla="*/ 6 w 6"/>
                <a:gd name="T11" fmla="*/ 4 h 70"/>
                <a:gd name="T12" fmla="*/ 6 w 6"/>
                <a:gd name="T13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0">
                  <a:moveTo>
                    <a:pt x="6" y="66"/>
                  </a:moveTo>
                  <a:cubicBezTo>
                    <a:pt x="6" y="68"/>
                    <a:pt x="5" y="70"/>
                    <a:pt x="3" y="70"/>
                  </a:cubicBezTo>
                  <a:cubicBezTo>
                    <a:pt x="1" y="70"/>
                    <a:pt x="0" y="68"/>
                    <a:pt x="0" y="6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lnTo>
                    <a:pt x="6" y="66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2" name="Freeform 145"/>
            <p:cNvSpPr>
              <a:spLocks noEditPoints="1"/>
            </p:cNvSpPr>
            <p:nvPr/>
          </p:nvSpPr>
          <p:spPr bwMode="auto">
            <a:xfrm>
              <a:off x="5992813" y="1885951"/>
              <a:ext cx="203200" cy="201613"/>
            </a:xfrm>
            <a:custGeom>
              <a:avLst/>
              <a:gdLst>
                <a:gd name="T0" fmla="*/ 1 w 54"/>
                <a:gd name="T1" fmla="*/ 25 h 54"/>
                <a:gd name="T2" fmla="*/ 25 w 54"/>
                <a:gd name="T3" fmla="*/ 1 h 54"/>
                <a:gd name="T4" fmla="*/ 29 w 54"/>
                <a:gd name="T5" fmla="*/ 1 h 54"/>
                <a:gd name="T6" fmla="*/ 53 w 54"/>
                <a:gd name="T7" fmla="*/ 25 h 54"/>
                <a:gd name="T8" fmla="*/ 53 w 54"/>
                <a:gd name="T9" fmla="*/ 30 h 54"/>
                <a:gd name="T10" fmla="*/ 29 w 54"/>
                <a:gd name="T11" fmla="*/ 53 h 54"/>
                <a:gd name="T12" fmla="*/ 25 w 54"/>
                <a:gd name="T13" fmla="*/ 53 h 54"/>
                <a:gd name="T14" fmla="*/ 1 w 54"/>
                <a:gd name="T15" fmla="*/ 30 h 54"/>
                <a:gd name="T16" fmla="*/ 1 w 54"/>
                <a:gd name="T17" fmla="*/ 25 h 54"/>
                <a:gd name="T18" fmla="*/ 27 w 54"/>
                <a:gd name="T19" fmla="*/ 9 h 54"/>
                <a:gd name="T20" fmla="*/ 9 w 54"/>
                <a:gd name="T21" fmla="*/ 27 h 54"/>
                <a:gd name="T22" fmla="*/ 27 w 54"/>
                <a:gd name="T23" fmla="*/ 46 h 54"/>
                <a:gd name="T24" fmla="*/ 45 w 54"/>
                <a:gd name="T25" fmla="*/ 27 h 54"/>
                <a:gd name="T26" fmla="*/ 27 w 54"/>
                <a:gd name="T2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" y="25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8" y="0"/>
                    <a:pt x="29" y="1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4" y="26"/>
                    <a:pt x="54" y="28"/>
                    <a:pt x="53" y="30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4"/>
                    <a:pt x="26" y="54"/>
                    <a:pt x="25" y="53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8"/>
                    <a:pt x="0" y="26"/>
                    <a:pt x="1" y="25"/>
                  </a:cubicBezTo>
                  <a:close/>
                  <a:moveTo>
                    <a:pt x="27" y="9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45" y="27"/>
                    <a:pt x="45" y="27"/>
                    <a:pt x="45" y="27"/>
                  </a:cubicBezTo>
                  <a:lnTo>
                    <a:pt x="27" y="9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3" name="Freeform 146"/>
            <p:cNvSpPr>
              <a:spLocks/>
            </p:cNvSpPr>
            <p:nvPr/>
          </p:nvSpPr>
          <p:spPr bwMode="auto">
            <a:xfrm>
              <a:off x="6019801" y="2057401"/>
              <a:ext cx="149225" cy="271463"/>
            </a:xfrm>
            <a:custGeom>
              <a:avLst/>
              <a:gdLst>
                <a:gd name="T0" fmla="*/ 32 w 40"/>
                <a:gd name="T1" fmla="*/ 18 h 72"/>
                <a:gd name="T2" fmla="*/ 40 w 40"/>
                <a:gd name="T3" fmla="*/ 72 h 72"/>
                <a:gd name="T4" fmla="*/ 0 w 40"/>
                <a:gd name="T5" fmla="*/ 72 h 72"/>
                <a:gd name="T6" fmla="*/ 8 w 40"/>
                <a:gd name="T7" fmla="*/ 18 h 72"/>
                <a:gd name="T8" fmla="*/ 32 w 40"/>
                <a:gd name="T9" fmla="*/ 1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72">
                  <a:moveTo>
                    <a:pt x="32" y="18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0"/>
                    <a:pt x="30" y="0"/>
                    <a:pt x="32" y="18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4" name="Freeform 147"/>
            <p:cNvSpPr>
              <a:spLocks/>
            </p:cNvSpPr>
            <p:nvPr/>
          </p:nvSpPr>
          <p:spPr bwMode="auto">
            <a:xfrm>
              <a:off x="6083301" y="146051"/>
              <a:ext cx="22225" cy="690563"/>
            </a:xfrm>
            <a:custGeom>
              <a:avLst/>
              <a:gdLst>
                <a:gd name="T0" fmla="*/ 6 w 6"/>
                <a:gd name="T1" fmla="*/ 180 h 184"/>
                <a:gd name="T2" fmla="*/ 3 w 6"/>
                <a:gd name="T3" fmla="*/ 184 h 184"/>
                <a:gd name="T4" fmla="*/ 0 w 6"/>
                <a:gd name="T5" fmla="*/ 180 h 184"/>
                <a:gd name="T6" fmla="*/ 0 w 6"/>
                <a:gd name="T7" fmla="*/ 0 h 184"/>
                <a:gd name="T8" fmla="*/ 6 w 6"/>
                <a:gd name="T9" fmla="*/ 0 h 184"/>
                <a:gd name="T10" fmla="*/ 6 w 6"/>
                <a:gd name="T11" fmla="*/ 18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84">
                  <a:moveTo>
                    <a:pt x="6" y="180"/>
                  </a:moveTo>
                  <a:cubicBezTo>
                    <a:pt x="6" y="182"/>
                    <a:pt x="5" y="184"/>
                    <a:pt x="3" y="184"/>
                  </a:cubicBezTo>
                  <a:cubicBezTo>
                    <a:pt x="1" y="184"/>
                    <a:pt x="0" y="182"/>
                    <a:pt x="0" y="1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80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5" name="Freeform 148"/>
            <p:cNvSpPr>
              <a:spLocks noEditPoints="1"/>
            </p:cNvSpPr>
            <p:nvPr/>
          </p:nvSpPr>
          <p:spPr bwMode="auto">
            <a:xfrm>
              <a:off x="5665788" y="811213"/>
              <a:ext cx="855663" cy="860425"/>
            </a:xfrm>
            <a:custGeom>
              <a:avLst/>
              <a:gdLst>
                <a:gd name="T0" fmla="*/ 26 w 228"/>
                <a:gd name="T1" fmla="*/ 95 h 229"/>
                <a:gd name="T2" fmla="*/ 46 w 228"/>
                <a:gd name="T3" fmla="*/ 47 h 229"/>
                <a:gd name="T4" fmla="*/ 94 w 228"/>
                <a:gd name="T5" fmla="*/ 27 h 229"/>
                <a:gd name="T6" fmla="*/ 9 w 228"/>
                <a:gd name="T7" fmla="*/ 111 h 229"/>
                <a:gd name="T8" fmla="*/ 89 w 228"/>
                <a:gd name="T9" fmla="*/ 118 h 229"/>
                <a:gd name="T10" fmla="*/ 94 w 228"/>
                <a:gd name="T11" fmla="*/ 204 h 229"/>
                <a:gd name="T12" fmla="*/ 22 w 228"/>
                <a:gd name="T13" fmla="*/ 141 h 229"/>
                <a:gd name="T14" fmla="*/ 73 w 228"/>
                <a:gd name="T15" fmla="*/ 135 h 229"/>
                <a:gd name="T16" fmla="*/ 77 w 228"/>
                <a:gd name="T17" fmla="*/ 178 h 229"/>
                <a:gd name="T18" fmla="*/ 59 w 228"/>
                <a:gd name="T19" fmla="*/ 170 h 229"/>
                <a:gd name="T20" fmla="*/ 57 w 228"/>
                <a:gd name="T21" fmla="*/ 153 h 229"/>
                <a:gd name="T22" fmla="*/ 66 w 228"/>
                <a:gd name="T23" fmla="*/ 163 h 229"/>
                <a:gd name="T24" fmla="*/ 33 w 228"/>
                <a:gd name="T25" fmla="*/ 145 h 229"/>
                <a:gd name="T26" fmla="*/ 84 w 228"/>
                <a:gd name="T27" fmla="*/ 128 h 229"/>
                <a:gd name="T28" fmla="*/ 101 w 228"/>
                <a:gd name="T29" fmla="*/ 219 h 229"/>
                <a:gd name="T30" fmla="*/ 10 w 228"/>
                <a:gd name="T31" fmla="*/ 101 h 229"/>
                <a:gd name="T32" fmla="*/ 53 w 228"/>
                <a:gd name="T33" fmla="*/ 54 h 229"/>
                <a:gd name="T34" fmla="*/ 68 w 228"/>
                <a:gd name="T35" fmla="*/ 64 h 229"/>
                <a:gd name="T36" fmla="*/ 66 w 228"/>
                <a:gd name="T37" fmla="*/ 66 h 229"/>
                <a:gd name="T38" fmla="*/ 49 w 228"/>
                <a:gd name="T39" fmla="*/ 71 h 229"/>
                <a:gd name="T40" fmla="*/ 70 w 228"/>
                <a:gd name="T41" fmla="*/ 50 h 229"/>
                <a:gd name="T42" fmla="*/ 78 w 228"/>
                <a:gd name="T43" fmla="*/ 90 h 229"/>
                <a:gd name="T44" fmla="*/ 114 w 228"/>
                <a:gd name="T45" fmla="*/ 219 h 229"/>
                <a:gd name="T46" fmla="*/ 114 w 228"/>
                <a:gd name="T47" fmla="*/ 10 h 229"/>
                <a:gd name="T48" fmla="*/ 134 w 228"/>
                <a:gd name="T49" fmla="*/ 106 h 229"/>
                <a:gd name="T50" fmla="*/ 140 w 228"/>
                <a:gd name="T51" fmla="*/ 22 h 229"/>
                <a:gd name="T52" fmla="*/ 207 w 228"/>
                <a:gd name="T53" fmla="*/ 90 h 229"/>
                <a:gd name="T54" fmla="*/ 150 w 228"/>
                <a:gd name="T55" fmla="*/ 90 h 229"/>
                <a:gd name="T56" fmla="*/ 158 w 228"/>
                <a:gd name="T57" fmla="*/ 50 h 229"/>
                <a:gd name="T58" fmla="*/ 177 w 228"/>
                <a:gd name="T59" fmla="*/ 78 h 229"/>
                <a:gd name="T60" fmla="*/ 160 w 228"/>
                <a:gd name="T61" fmla="*/ 64 h 229"/>
                <a:gd name="T62" fmla="*/ 175 w 228"/>
                <a:gd name="T63" fmla="*/ 54 h 229"/>
                <a:gd name="T64" fmla="*/ 218 w 228"/>
                <a:gd name="T65" fmla="*/ 101 h 229"/>
                <a:gd name="T66" fmla="*/ 127 w 228"/>
                <a:gd name="T67" fmla="*/ 219 h 229"/>
                <a:gd name="T68" fmla="*/ 144 w 228"/>
                <a:gd name="T69" fmla="*/ 128 h 229"/>
                <a:gd name="T70" fmla="*/ 195 w 228"/>
                <a:gd name="T71" fmla="*/ 145 h 229"/>
                <a:gd name="T72" fmla="*/ 162 w 228"/>
                <a:gd name="T73" fmla="*/ 163 h 229"/>
                <a:gd name="T74" fmla="*/ 179 w 228"/>
                <a:gd name="T75" fmla="*/ 158 h 229"/>
                <a:gd name="T76" fmla="*/ 151 w 228"/>
                <a:gd name="T77" fmla="*/ 178 h 229"/>
                <a:gd name="T78" fmla="*/ 155 w 228"/>
                <a:gd name="T79" fmla="*/ 135 h 229"/>
                <a:gd name="T80" fmla="*/ 206 w 228"/>
                <a:gd name="T81" fmla="*/ 141 h 229"/>
                <a:gd name="T82" fmla="*/ 134 w 228"/>
                <a:gd name="T83" fmla="*/ 204 h 229"/>
                <a:gd name="T84" fmla="*/ 139 w 228"/>
                <a:gd name="T85" fmla="*/ 118 h 229"/>
                <a:gd name="T86" fmla="*/ 219 w 228"/>
                <a:gd name="T87" fmla="*/ 111 h 229"/>
                <a:gd name="T88" fmla="*/ 195 w 228"/>
                <a:gd name="T89" fmla="*/ 34 h 229"/>
                <a:gd name="T90" fmla="*/ 114 w 228"/>
                <a:gd name="T91" fmla="*/ 229 h 229"/>
                <a:gd name="T92" fmla="*/ 33 w 228"/>
                <a:gd name="T93" fmla="*/ 3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8" h="229">
                  <a:moveTo>
                    <a:pt x="78" y="90"/>
                  </a:moveTo>
                  <a:cubicBezTo>
                    <a:pt x="78" y="92"/>
                    <a:pt x="76" y="95"/>
                    <a:pt x="73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4" y="95"/>
                    <a:pt x="21" y="92"/>
                    <a:pt x="21" y="90"/>
                  </a:cubicBezTo>
                  <a:cubicBezTo>
                    <a:pt x="21" y="89"/>
                    <a:pt x="21" y="89"/>
                    <a:pt x="22" y="88"/>
                  </a:cubicBezTo>
                  <a:cubicBezTo>
                    <a:pt x="26" y="72"/>
                    <a:pt x="35" y="58"/>
                    <a:pt x="46" y="47"/>
                  </a:cubicBezTo>
                  <a:cubicBezTo>
                    <a:pt x="57" y="35"/>
                    <a:pt x="72" y="27"/>
                    <a:pt x="88" y="22"/>
                  </a:cubicBezTo>
                  <a:cubicBezTo>
                    <a:pt x="90" y="22"/>
                    <a:pt x="93" y="23"/>
                    <a:pt x="94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9"/>
                    <a:pt x="92" y="111"/>
                    <a:pt x="89" y="111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2"/>
                    <a:pt x="9" y="114"/>
                    <a:pt x="9" y="115"/>
                  </a:cubicBezTo>
                  <a:cubicBezTo>
                    <a:pt x="9" y="116"/>
                    <a:pt x="9" y="117"/>
                    <a:pt x="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18"/>
                    <a:pt x="94" y="120"/>
                    <a:pt x="94" y="123"/>
                  </a:cubicBezTo>
                  <a:cubicBezTo>
                    <a:pt x="94" y="203"/>
                    <a:pt x="94" y="203"/>
                    <a:pt x="94" y="203"/>
                  </a:cubicBezTo>
                  <a:cubicBezTo>
                    <a:pt x="94" y="203"/>
                    <a:pt x="94" y="203"/>
                    <a:pt x="94" y="204"/>
                  </a:cubicBezTo>
                  <a:cubicBezTo>
                    <a:pt x="93" y="206"/>
                    <a:pt x="90" y="208"/>
                    <a:pt x="88" y="207"/>
                  </a:cubicBezTo>
                  <a:cubicBezTo>
                    <a:pt x="72" y="203"/>
                    <a:pt x="57" y="194"/>
                    <a:pt x="46" y="183"/>
                  </a:cubicBezTo>
                  <a:cubicBezTo>
                    <a:pt x="35" y="171"/>
                    <a:pt x="26" y="157"/>
                    <a:pt x="22" y="141"/>
                  </a:cubicBezTo>
                  <a:cubicBezTo>
                    <a:pt x="21" y="141"/>
                    <a:pt x="21" y="140"/>
                    <a:pt x="21" y="140"/>
                  </a:cubicBezTo>
                  <a:cubicBezTo>
                    <a:pt x="21" y="137"/>
                    <a:pt x="24" y="135"/>
                    <a:pt x="26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6" y="135"/>
                    <a:pt x="78" y="137"/>
                    <a:pt x="78" y="140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8" y="176"/>
                    <a:pt x="78" y="177"/>
                    <a:pt x="77" y="178"/>
                  </a:cubicBezTo>
                  <a:cubicBezTo>
                    <a:pt x="76" y="180"/>
                    <a:pt x="72" y="181"/>
                    <a:pt x="70" y="180"/>
                  </a:cubicBezTo>
                  <a:cubicBezTo>
                    <a:pt x="66" y="177"/>
                    <a:pt x="62" y="174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5" y="166"/>
                    <a:pt x="52" y="163"/>
                    <a:pt x="49" y="158"/>
                  </a:cubicBezTo>
                  <a:cubicBezTo>
                    <a:pt x="48" y="156"/>
                    <a:pt x="48" y="153"/>
                    <a:pt x="51" y="152"/>
                  </a:cubicBezTo>
                  <a:cubicBezTo>
                    <a:pt x="53" y="150"/>
                    <a:pt x="56" y="151"/>
                    <a:pt x="57" y="153"/>
                  </a:cubicBezTo>
                  <a:cubicBezTo>
                    <a:pt x="60" y="157"/>
                    <a:pt x="63" y="160"/>
                    <a:pt x="66" y="163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6" y="164"/>
                    <a:pt x="67" y="165"/>
                    <a:pt x="68" y="166"/>
                  </a:cubicBezTo>
                  <a:cubicBezTo>
                    <a:pt x="68" y="145"/>
                    <a:pt x="68" y="145"/>
                    <a:pt x="68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7" y="157"/>
                    <a:pt x="44" y="167"/>
                    <a:pt x="53" y="176"/>
                  </a:cubicBezTo>
                  <a:cubicBezTo>
                    <a:pt x="62" y="185"/>
                    <a:pt x="72" y="191"/>
                    <a:pt x="84" y="196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3" y="152"/>
                    <a:pt x="24" y="173"/>
                    <a:pt x="40" y="189"/>
                  </a:cubicBezTo>
                  <a:cubicBezTo>
                    <a:pt x="56" y="205"/>
                    <a:pt x="77" y="216"/>
                    <a:pt x="101" y="219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77" y="14"/>
                    <a:pt x="56" y="25"/>
                    <a:pt x="40" y="41"/>
                  </a:cubicBezTo>
                  <a:cubicBezTo>
                    <a:pt x="24" y="57"/>
                    <a:pt x="13" y="78"/>
                    <a:pt x="10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72" y="38"/>
                    <a:pt x="62" y="45"/>
                    <a:pt x="53" y="54"/>
                  </a:cubicBezTo>
                  <a:cubicBezTo>
                    <a:pt x="44" y="62"/>
                    <a:pt x="37" y="73"/>
                    <a:pt x="33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7" y="65"/>
                    <a:pt x="66" y="66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3" y="69"/>
                    <a:pt x="60" y="73"/>
                    <a:pt x="57" y="76"/>
                  </a:cubicBezTo>
                  <a:cubicBezTo>
                    <a:pt x="56" y="79"/>
                    <a:pt x="53" y="79"/>
                    <a:pt x="51" y="78"/>
                  </a:cubicBezTo>
                  <a:cubicBezTo>
                    <a:pt x="48" y="76"/>
                    <a:pt x="48" y="73"/>
                    <a:pt x="49" y="71"/>
                  </a:cubicBezTo>
                  <a:cubicBezTo>
                    <a:pt x="52" y="67"/>
                    <a:pt x="55" y="63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62" y="56"/>
                    <a:pt x="66" y="53"/>
                    <a:pt x="70" y="50"/>
                  </a:cubicBezTo>
                  <a:cubicBezTo>
                    <a:pt x="72" y="48"/>
                    <a:pt x="76" y="49"/>
                    <a:pt x="77" y="51"/>
                  </a:cubicBezTo>
                  <a:cubicBezTo>
                    <a:pt x="78" y="52"/>
                    <a:pt x="78" y="53"/>
                    <a:pt x="78" y="54"/>
                  </a:cubicBezTo>
                  <a:lnTo>
                    <a:pt x="78" y="90"/>
                  </a:lnTo>
                  <a:close/>
                  <a:moveTo>
                    <a:pt x="110" y="10"/>
                  </a:moveTo>
                  <a:cubicBezTo>
                    <a:pt x="110" y="219"/>
                    <a:pt x="110" y="219"/>
                    <a:pt x="110" y="219"/>
                  </a:cubicBezTo>
                  <a:cubicBezTo>
                    <a:pt x="112" y="219"/>
                    <a:pt x="113" y="219"/>
                    <a:pt x="114" y="219"/>
                  </a:cubicBezTo>
                  <a:cubicBezTo>
                    <a:pt x="115" y="219"/>
                    <a:pt x="116" y="219"/>
                    <a:pt x="118" y="21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6" y="10"/>
                    <a:pt x="115" y="10"/>
                    <a:pt x="114" y="10"/>
                  </a:cubicBezTo>
                  <a:cubicBezTo>
                    <a:pt x="113" y="10"/>
                    <a:pt x="112" y="10"/>
                    <a:pt x="110" y="10"/>
                  </a:cubicBezTo>
                  <a:close/>
                  <a:moveTo>
                    <a:pt x="139" y="111"/>
                  </a:moveTo>
                  <a:cubicBezTo>
                    <a:pt x="136" y="111"/>
                    <a:pt x="134" y="109"/>
                    <a:pt x="134" y="106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6"/>
                    <a:pt x="134" y="26"/>
                  </a:cubicBezTo>
                  <a:cubicBezTo>
                    <a:pt x="135" y="23"/>
                    <a:pt x="138" y="22"/>
                    <a:pt x="140" y="22"/>
                  </a:cubicBezTo>
                  <a:cubicBezTo>
                    <a:pt x="156" y="27"/>
                    <a:pt x="171" y="35"/>
                    <a:pt x="182" y="47"/>
                  </a:cubicBezTo>
                  <a:cubicBezTo>
                    <a:pt x="193" y="58"/>
                    <a:pt x="202" y="72"/>
                    <a:pt x="206" y="88"/>
                  </a:cubicBezTo>
                  <a:cubicBezTo>
                    <a:pt x="207" y="89"/>
                    <a:pt x="207" y="89"/>
                    <a:pt x="207" y="90"/>
                  </a:cubicBezTo>
                  <a:cubicBezTo>
                    <a:pt x="207" y="92"/>
                    <a:pt x="204" y="95"/>
                    <a:pt x="202" y="95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2" y="95"/>
                    <a:pt x="150" y="92"/>
                    <a:pt x="150" y="90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0" y="53"/>
                    <a:pt x="150" y="52"/>
                    <a:pt x="151" y="51"/>
                  </a:cubicBezTo>
                  <a:cubicBezTo>
                    <a:pt x="153" y="49"/>
                    <a:pt x="156" y="48"/>
                    <a:pt x="158" y="50"/>
                  </a:cubicBezTo>
                  <a:cubicBezTo>
                    <a:pt x="162" y="53"/>
                    <a:pt x="166" y="56"/>
                    <a:pt x="169" y="59"/>
                  </a:cubicBezTo>
                  <a:cubicBezTo>
                    <a:pt x="173" y="63"/>
                    <a:pt x="176" y="67"/>
                    <a:pt x="179" y="71"/>
                  </a:cubicBezTo>
                  <a:cubicBezTo>
                    <a:pt x="180" y="73"/>
                    <a:pt x="180" y="76"/>
                    <a:pt x="177" y="78"/>
                  </a:cubicBezTo>
                  <a:cubicBezTo>
                    <a:pt x="175" y="79"/>
                    <a:pt x="172" y="79"/>
                    <a:pt x="171" y="76"/>
                  </a:cubicBezTo>
                  <a:cubicBezTo>
                    <a:pt x="168" y="73"/>
                    <a:pt x="166" y="69"/>
                    <a:pt x="162" y="66"/>
                  </a:cubicBezTo>
                  <a:cubicBezTo>
                    <a:pt x="162" y="66"/>
                    <a:pt x="161" y="65"/>
                    <a:pt x="160" y="64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95" y="85"/>
                    <a:pt x="195" y="85"/>
                    <a:pt x="195" y="85"/>
                  </a:cubicBezTo>
                  <a:cubicBezTo>
                    <a:pt x="191" y="73"/>
                    <a:pt x="184" y="62"/>
                    <a:pt x="175" y="54"/>
                  </a:cubicBezTo>
                  <a:cubicBezTo>
                    <a:pt x="166" y="45"/>
                    <a:pt x="156" y="38"/>
                    <a:pt x="144" y="34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218" y="101"/>
                    <a:pt x="218" y="101"/>
                    <a:pt x="218" y="101"/>
                  </a:cubicBezTo>
                  <a:cubicBezTo>
                    <a:pt x="215" y="78"/>
                    <a:pt x="204" y="57"/>
                    <a:pt x="188" y="41"/>
                  </a:cubicBezTo>
                  <a:cubicBezTo>
                    <a:pt x="172" y="25"/>
                    <a:pt x="151" y="14"/>
                    <a:pt x="127" y="11"/>
                  </a:cubicBezTo>
                  <a:cubicBezTo>
                    <a:pt x="127" y="219"/>
                    <a:pt x="127" y="219"/>
                    <a:pt x="127" y="219"/>
                  </a:cubicBezTo>
                  <a:cubicBezTo>
                    <a:pt x="151" y="216"/>
                    <a:pt x="172" y="205"/>
                    <a:pt x="188" y="189"/>
                  </a:cubicBezTo>
                  <a:cubicBezTo>
                    <a:pt x="204" y="173"/>
                    <a:pt x="215" y="152"/>
                    <a:pt x="218" y="12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96"/>
                    <a:pt x="144" y="196"/>
                    <a:pt x="144" y="196"/>
                  </a:cubicBezTo>
                  <a:cubicBezTo>
                    <a:pt x="156" y="191"/>
                    <a:pt x="166" y="185"/>
                    <a:pt x="175" y="176"/>
                  </a:cubicBezTo>
                  <a:cubicBezTo>
                    <a:pt x="184" y="167"/>
                    <a:pt x="191" y="157"/>
                    <a:pt x="195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66"/>
                    <a:pt x="160" y="166"/>
                    <a:pt x="160" y="166"/>
                  </a:cubicBezTo>
                  <a:cubicBezTo>
                    <a:pt x="161" y="165"/>
                    <a:pt x="162" y="164"/>
                    <a:pt x="162" y="163"/>
                  </a:cubicBezTo>
                  <a:cubicBezTo>
                    <a:pt x="166" y="160"/>
                    <a:pt x="168" y="157"/>
                    <a:pt x="171" y="153"/>
                  </a:cubicBezTo>
                  <a:cubicBezTo>
                    <a:pt x="172" y="151"/>
                    <a:pt x="175" y="150"/>
                    <a:pt x="177" y="152"/>
                  </a:cubicBezTo>
                  <a:cubicBezTo>
                    <a:pt x="180" y="153"/>
                    <a:pt x="180" y="156"/>
                    <a:pt x="179" y="158"/>
                  </a:cubicBezTo>
                  <a:cubicBezTo>
                    <a:pt x="176" y="163"/>
                    <a:pt x="173" y="167"/>
                    <a:pt x="169" y="170"/>
                  </a:cubicBezTo>
                  <a:cubicBezTo>
                    <a:pt x="166" y="174"/>
                    <a:pt x="162" y="177"/>
                    <a:pt x="158" y="180"/>
                  </a:cubicBezTo>
                  <a:cubicBezTo>
                    <a:pt x="156" y="181"/>
                    <a:pt x="153" y="180"/>
                    <a:pt x="151" y="178"/>
                  </a:cubicBezTo>
                  <a:cubicBezTo>
                    <a:pt x="150" y="177"/>
                    <a:pt x="150" y="176"/>
                    <a:pt x="150" y="176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0" y="137"/>
                    <a:pt x="152" y="135"/>
                    <a:pt x="155" y="135"/>
                  </a:cubicBezTo>
                  <a:cubicBezTo>
                    <a:pt x="202" y="135"/>
                    <a:pt x="202" y="135"/>
                    <a:pt x="202" y="135"/>
                  </a:cubicBezTo>
                  <a:cubicBezTo>
                    <a:pt x="204" y="135"/>
                    <a:pt x="207" y="137"/>
                    <a:pt x="207" y="140"/>
                  </a:cubicBezTo>
                  <a:cubicBezTo>
                    <a:pt x="207" y="140"/>
                    <a:pt x="207" y="141"/>
                    <a:pt x="206" y="141"/>
                  </a:cubicBezTo>
                  <a:cubicBezTo>
                    <a:pt x="202" y="157"/>
                    <a:pt x="193" y="171"/>
                    <a:pt x="182" y="183"/>
                  </a:cubicBezTo>
                  <a:cubicBezTo>
                    <a:pt x="171" y="194"/>
                    <a:pt x="156" y="203"/>
                    <a:pt x="140" y="207"/>
                  </a:cubicBezTo>
                  <a:cubicBezTo>
                    <a:pt x="138" y="208"/>
                    <a:pt x="135" y="206"/>
                    <a:pt x="134" y="204"/>
                  </a:cubicBezTo>
                  <a:cubicBezTo>
                    <a:pt x="134" y="203"/>
                    <a:pt x="134" y="203"/>
                    <a:pt x="134" y="20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0"/>
                    <a:pt x="136" y="118"/>
                    <a:pt x="139" y="118"/>
                  </a:cubicBezTo>
                  <a:cubicBezTo>
                    <a:pt x="219" y="118"/>
                    <a:pt x="219" y="118"/>
                    <a:pt x="219" y="118"/>
                  </a:cubicBezTo>
                  <a:cubicBezTo>
                    <a:pt x="219" y="117"/>
                    <a:pt x="219" y="116"/>
                    <a:pt x="219" y="115"/>
                  </a:cubicBezTo>
                  <a:cubicBezTo>
                    <a:pt x="219" y="114"/>
                    <a:pt x="219" y="112"/>
                    <a:pt x="219" y="111"/>
                  </a:cubicBezTo>
                  <a:lnTo>
                    <a:pt x="139" y="111"/>
                  </a:lnTo>
                  <a:close/>
                  <a:moveTo>
                    <a:pt x="114" y="0"/>
                  </a:moveTo>
                  <a:cubicBezTo>
                    <a:pt x="146" y="0"/>
                    <a:pt x="174" y="13"/>
                    <a:pt x="195" y="34"/>
                  </a:cubicBezTo>
                  <a:cubicBezTo>
                    <a:pt x="216" y="55"/>
                    <a:pt x="228" y="83"/>
                    <a:pt x="228" y="115"/>
                  </a:cubicBezTo>
                  <a:cubicBezTo>
                    <a:pt x="228" y="146"/>
                    <a:pt x="216" y="175"/>
                    <a:pt x="195" y="196"/>
                  </a:cubicBezTo>
                  <a:cubicBezTo>
                    <a:pt x="174" y="216"/>
                    <a:pt x="146" y="229"/>
                    <a:pt x="114" y="229"/>
                  </a:cubicBezTo>
                  <a:cubicBezTo>
                    <a:pt x="82" y="229"/>
                    <a:pt x="54" y="216"/>
                    <a:pt x="33" y="196"/>
                  </a:cubicBezTo>
                  <a:cubicBezTo>
                    <a:pt x="12" y="175"/>
                    <a:pt x="0" y="146"/>
                    <a:pt x="0" y="115"/>
                  </a:cubicBezTo>
                  <a:cubicBezTo>
                    <a:pt x="0" y="83"/>
                    <a:pt x="12" y="55"/>
                    <a:pt x="33" y="34"/>
                  </a:cubicBezTo>
                  <a:cubicBezTo>
                    <a:pt x="54" y="13"/>
                    <a:pt x="82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3" name="Freeform 57"/>
          <p:cNvSpPr>
            <a:spLocks/>
          </p:cNvSpPr>
          <p:nvPr/>
        </p:nvSpPr>
        <p:spPr bwMode="auto">
          <a:xfrm>
            <a:off x="589757" y="62163"/>
            <a:ext cx="11048207" cy="45719"/>
          </a:xfrm>
          <a:custGeom>
            <a:avLst/>
            <a:gdLst>
              <a:gd name="T0" fmla="*/ 2411 w 2418"/>
              <a:gd name="T1" fmla="*/ 0 h 15"/>
              <a:gd name="T2" fmla="*/ 7 w 2418"/>
              <a:gd name="T3" fmla="*/ 0 h 15"/>
              <a:gd name="T4" fmla="*/ 0 w 2418"/>
              <a:gd name="T5" fmla="*/ 8 h 15"/>
              <a:gd name="T6" fmla="*/ 7 w 2418"/>
              <a:gd name="T7" fmla="*/ 15 h 15"/>
              <a:gd name="T8" fmla="*/ 2411 w 2418"/>
              <a:gd name="T9" fmla="*/ 15 h 15"/>
              <a:gd name="T10" fmla="*/ 2418 w 2418"/>
              <a:gd name="T11" fmla="*/ 8 h 15"/>
              <a:gd name="T12" fmla="*/ 2411 w 2418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18" h="15">
                <a:moveTo>
                  <a:pt x="2411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2411" y="15"/>
                  <a:pt x="2411" y="15"/>
                  <a:pt x="2411" y="15"/>
                </a:cubicBezTo>
                <a:cubicBezTo>
                  <a:pt x="2415" y="15"/>
                  <a:pt x="2418" y="12"/>
                  <a:pt x="2418" y="8"/>
                </a:cubicBezTo>
                <a:cubicBezTo>
                  <a:pt x="2418" y="4"/>
                  <a:pt x="2415" y="0"/>
                  <a:pt x="2411" y="0"/>
                </a:cubicBezTo>
              </a:path>
            </a:pathLst>
          </a:custGeom>
          <a:solidFill>
            <a:srgbClr val="F0D8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TextBox 1"/>
          <p:cNvSpPr txBox="1"/>
          <p:nvPr/>
        </p:nvSpPr>
        <p:spPr>
          <a:xfrm>
            <a:off x="2253921" y="2121870"/>
            <a:ext cx="8471591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6600" b="1" dirty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年终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142" name="矩形 141"/>
          <p:cNvSpPr/>
          <p:nvPr/>
        </p:nvSpPr>
        <p:spPr>
          <a:xfrm>
            <a:off x="2284323" y="3130828"/>
            <a:ext cx="754261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spc="3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400" spc="3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4108180" y="3533380"/>
            <a:ext cx="3965848" cy="393904"/>
            <a:chOff x="3030884" y="2980708"/>
            <a:chExt cx="3965848" cy="393904"/>
          </a:xfrm>
        </p:grpSpPr>
        <p:sp>
          <p:nvSpPr>
            <p:cNvPr id="143" name="圆角矩形 2"/>
            <p:cNvSpPr/>
            <p:nvPr/>
          </p:nvSpPr>
          <p:spPr>
            <a:xfrm>
              <a:off x="3452088" y="2980708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144" name="圆角矩形 2"/>
            <p:cNvSpPr/>
            <p:nvPr/>
          </p:nvSpPr>
          <p:spPr>
            <a:xfrm>
              <a:off x="3030884" y="2980708"/>
              <a:ext cx="370821" cy="37076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5" name="student-graduation-cap-shape_52041"/>
            <p:cNvSpPr>
              <a:spLocks noChangeAspect="1"/>
            </p:cNvSpPr>
            <p:nvPr/>
          </p:nvSpPr>
          <p:spPr bwMode="auto">
            <a:xfrm>
              <a:off x="3135739" y="3067213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6" name="圆角矩形 2"/>
            <p:cNvSpPr/>
            <p:nvPr/>
          </p:nvSpPr>
          <p:spPr>
            <a:xfrm>
              <a:off x="5059035" y="2998460"/>
              <a:ext cx="370834" cy="37095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7" name="student-graduation-cap-shape_52041"/>
            <p:cNvSpPr>
              <a:spLocks noChangeAspect="1"/>
            </p:cNvSpPr>
            <p:nvPr/>
          </p:nvSpPr>
          <p:spPr bwMode="auto">
            <a:xfrm>
              <a:off x="5152643" y="3092001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8" name="圆角矩形 2"/>
            <p:cNvSpPr/>
            <p:nvPr/>
          </p:nvSpPr>
          <p:spPr>
            <a:xfrm>
              <a:off x="5485377" y="3003844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1458781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001336" y="5430023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5275632" y="319537"/>
            <a:ext cx="1694323" cy="1741797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6" name="组合 295"/>
          <p:cNvGrpSpPr/>
          <p:nvPr/>
        </p:nvGrpSpPr>
        <p:grpSpPr>
          <a:xfrm>
            <a:off x="1448164" y="3656862"/>
            <a:ext cx="722594" cy="722594"/>
            <a:chOff x="6501056" y="1873013"/>
            <a:chExt cx="696763" cy="6967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97" name="矩形 296"/>
            <p:cNvSpPr/>
            <p:nvPr/>
          </p:nvSpPr>
          <p:spPr>
            <a:xfrm>
              <a:off x="6501056" y="1873013"/>
              <a:ext cx="696763" cy="696763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solidFill>
                <a:srgbClr val="E7E7E7"/>
              </a:solidFill>
              <a:prstDash val="solid"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70" kern="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endParaRPr>
            </a:p>
          </p:txBody>
        </p:sp>
        <p:grpSp>
          <p:nvGrpSpPr>
            <p:cNvPr id="298" name="组合 297"/>
            <p:cNvGrpSpPr>
              <a:grpSpLocks noChangeAspect="1"/>
            </p:cNvGrpSpPr>
            <p:nvPr/>
          </p:nvGrpSpPr>
          <p:grpSpPr>
            <a:xfrm>
              <a:off x="6616022" y="1996273"/>
              <a:ext cx="466830" cy="450243"/>
              <a:chOff x="7019925" y="5499100"/>
              <a:chExt cx="312738" cy="301626"/>
            </a:xfrm>
            <a:solidFill>
              <a:srgbClr val="BBBE2C"/>
            </a:solidFill>
          </p:grpSpPr>
          <p:sp>
            <p:nvSpPr>
              <p:cNvPr id="299" name="Freeform 252"/>
              <p:cNvSpPr/>
              <p:nvPr/>
            </p:nvSpPr>
            <p:spPr bwMode="auto">
              <a:xfrm>
                <a:off x="7069138" y="5567363"/>
                <a:ext cx="214313" cy="233363"/>
              </a:xfrm>
              <a:custGeom>
                <a:avLst/>
                <a:gdLst>
                  <a:gd name="T0" fmla="*/ 0 w 57"/>
                  <a:gd name="T1" fmla="*/ 26 h 62"/>
                  <a:gd name="T2" fmla="*/ 0 w 57"/>
                  <a:gd name="T3" fmla="*/ 59 h 62"/>
                  <a:gd name="T4" fmla="*/ 2 w 57"/>
                  <a:gd name="T5" fmla="*/ 62 h 62"/>
                  <a:gd name="T6" fmla="*/ 4 w 57"/>
                  <a:gd name="T7" fmla="*/ 62 h 62"/>
                  <a:gd name="T8" fmla="*/ 19 w 57"/>
                  <a:gd name="T9" fmla="*/ 62 h 62"/>
                  <a:gd name="T10" fmla="*/ 21 w 57"/>
                  <a:gd name="T11" fmla="*/ 62 h 62"/>
                  <a:gd name="T12" fmla="*/ 21 w 57"/>
                  <a:gd name="T13" fmla="*/ 61 h 62"/>
                  <a:gd name="T14" fmla="*/ 21 w 57"/>
                  <a:gd name="T15" fmla="*/ 45 h 62"/>
                  <a:gd name="T16" fmla="*/ 36 w 57"/>
                  <a:gd name="T17" fmla="*/ 45 h 62"/>
                  <a:gd name="T18" fmla="*/ 36 w 57"/>
                  <a:gd name="T19" fmla="*/ 61 h 62"/>
                  <a:gd name="T20" fmla="*/ 37 w 57"/>
                  <a:gd name="T21" fmla="*/ 62 h 62"/>
                  <a:gd name="T22" fmla="*/ 38 w 57"/>
                  <a:gd name="T23" fmla="*/ 62 h 62"/>
                  <a:gd name="T24" fmla="*/ 53 w 57"/>
                  <a:gd name="T25" fmla="*/ 62 h 62"/>
                  <a:gd name="T26" fmla="*/ 56 w 57"/>
                  <a:gd name="T27" fmla="*/ 62 h 62"/>
                  <a:gd name="T28" fmla="*/ 57 w 57"/>
                  <a:gd name="T29" fmla="*/ 59 h 62"/>
                  <a:gd name="T30" fmla="*/ 57 w 57"/>
                  <a:gd name="T31" fmla="*/ 26 h 62"/>
                  <a:gd name="T32" fmla="*/ 29 w 57"/>
                  <a:gd name="T33" fmla="*/ 0 h 62"/>
                  <a:gd name="T34" fmla="*/ 0 w 57"/>
                  <a:gd name="T35" fmla="*/ 2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62">
                    <a:moveTo>
                      <a:pt x="0" y="26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0" y="61"/>
                      <a:pt x="1" y="62"/>
                      <a:pt x="2" y="62"/>
                    </a:cubicBezTo>
                    <a:cubicBezTo>
                      <a:pt x="3" y="62"/>
                      <a:pt x="3" y="62"/>
                      <a:pt x="4" y="62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0" y="62"/>
                      <a:pt x="20" y="62"/>
                      <a:pt x="21" y="62"/>
                    </a:cubicBezTo>
                    <a:cubicBezTo>
                      <a:pt x="21" y="62"/>
                      <a:pt x="21" y="61"/>
                      <a:pt x="21" y="61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7" y="62"/>
                      <a:pt x="37" y="62"/>
                    </a:cubicBezTo>
                    <a:cubicBezTo>
                      <a:pt x="37" y="62"/>
                      <a:pt x="38" y="62"/>
                      <a:pt x="38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4" y="62"/>
                      <a:pt x="55" y="62"/>
                      <a:pt x="56" y="62"/>
                    </a:cubicBezTo>
                    <a:cubicBezTo>
                      <a:pt x="56" y="62"/>
                      <a:pt x="57" y="61"/>
                      <a:pt x="57" y="59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00000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70" kern="0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  <p:sp>
            <p:nvSpPr>
              <p:cNvPr id="300" name="Freeform 253"/>
              <p:cNvSpPr/>
              <p:nvPr/>
            </p:nvSpPr>
            <p:spPr bwMode="auto">
              <a:xfrm>
                <a:off x="7019925" y="5499100"/>
                <a:ext cx="312738" cy="169863"/>
              </a:xfrm>
              <a:custGeom>
                <a:avLst/>
                <a:gdLst>
                  <a:gd name="T0" fmla="*/ 81 w 83"/>
                  <a:gd name="T1" fmla="*/ 35 h 45"/>
                  <a:gd name="T2" fmla="*/ 68 w 83"/>
                  <a:gd name="T3" fmla="*/ 23 h 45"/>
                  <a:gd name="T4" fmla="*/ 68 w 83"/>
                  <a:gd name="T5" fmla="*/ 4 h 45"/>
                  <a:gd name="T6" fmla="*/ 66 w 83"/>
                  <a:gd name="T7" fmla="*/ 2 h 45"/>
                  <a:gd name="T8" fmla="*/ 61 w 83"/>
                  <a:gd name="T9" fmla="*/ 2 h 45"/>
                  <a:gd name="T10" fmla="*/ 59 w 83"/>
                  <a:gd name="T11" fmla="*/ 4 h 45"/>
                  <a:gd name="T12" fmla="*/ 59 w 83"/>
                  <a:gd name="T13" fmla="*/ 15 h 45"/>
                  <a:gd name="T14" fmla="*/ 45 w 83"/>
                  <a:gd name="T15" fmla="*/ 2 h 45"/>
                  <a:gd name="T16" fmla="*/ 38 w 83"/>
                  <a:gd name="T17" fmla="*/ 2 h 45"/>
                  <a:gd name="T18" fmla="*/ 2 w 83"/>
                  <a:gd name="T19" fmla="*/ 35 h 45"/>
                  <a:gd name="T20" fmla="*/ 2 w 83"/>
                  <a:gd name="T21" fmla="*/ 43 h 45"/>
                  <a:gd name="T22" fmla="*/ 6 w 83"/>
                  <a:gd name="T23" fmla="*/ 44 h 45"/>
                  <a:gd name="T24" fmla="*/ 10 w 83"/>
                  <a:gd name="T25" fmla="*/ 43 h 45"/>
                  <a:gd name="T26" fmla="*/ 42 w 83"/>
                  <a:gd name="T27" fmla="*/ 13 h 45"/>
                  <a:gd name="T28" fmla="*/ 74 w 83"/>
                  <a:gd name="T29" fmla="*/ 43 h 45"/>
                  <a:gd name="T30" fmla="*/ 81 w 83"/>
                  <a:gd name="T31" fmla="*/ 43 h 45"/>
                  <a:gd name="T32" fmla="*/ 81 w 83"/>
                  <a:gd name="T3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" h="45">
                    <a:moveTo>
                      <a:pt x="81" y="35"/>
                    </a:move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3"/>
                      <a:pt x="67" y="2"/>
                      <a:pt x="66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0" y="2"/>
                      <a:pt x="59" y="3"/>
                      <a:pt x="59" y="4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3" y="0"/>
                      <a:pt x="40" y="0"/>
                      <a:pt x="38" y="2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0" y="37"/>
                      <a:pt x="0" y="40"/>
                      <a:pt x="2" y="43"/>
                    </a:cubicBezTo>
                    <a:cubicBezTo>
                      <a:pt x="3" y="44"/>
                      <a:pt x="5" y="44"/>
                      <a:pt x="6" y="44"/>
                    </a:cubicBezTo>
                    <a:cubicBezTo>
                      <a:pt x="7" y="44"/>
                      <a:pt x="9" y="44"/>
                      <a:pt x="10" y="4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6" y="45"/>
                      <a:pt x="80" y="45"/>
                      <a:pt x="81" y="43"/>
                    </a:cubicBezTo>
                    <a:cubicBezTo>
                      <a:pt x="83" y="40"/>
                      <a:pt x="83" y="37"/>
                      <a:pt x="81" y="35"/>
                    </a:cubicBezTo>
                    <a:close/>
                  </a:path>
                </a:pathLst>
              </a:custGeom>
              <a:solidFill>
                <a:srgbClr val="C00000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70" kern="0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</p:grpSp>
      </p:grpSp>
      <p:sp>
        <p:nvSpPr>
          <p:cNvPr id="301" name="TextBox 64"/>
          <p:cNvSpPr txBox="1"/>
          <p:nvPr/>
        </p:nvSpPr>
        <p:spPr>
          <a:xfrm>
            <a:off x="1164128" y="4603992"/>
            <a:ext cx="139653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5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01</a:t>
            </a:r>
            <a:r>
              <a:rPr lang="zh-CN" altLang="en-US" sz="15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 </a:t>
            </a:r>
            <a:endParaRPr lang="en-US" altLang="zh-CN" sz="15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+mn-ea"/>
              <a:sym typeface="+mn-lt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500" b="1" spc="75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年度工作</a:t>
            </a:r>
            <a:r>
              <a:rPr lang="zh-CN" altLang="en-US" sz="1500" b="1" spc="75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概述</a:t>
            </a:r>
          </a:p>
        </p:txBody>
      </p:sp>
      <p:sp>
        <p:nvSpPr>
          <p:cNvPr id="302" name="TextBox 65"/>
          <p:cNvSpPr txBox="1"/>
          <p:nvPr/>
        </p:nvSpPr>
        <p:spPr>
          <a:xfrm>
            <a:off x="3245796" y="4603992"/>
            <a:ext cx="139653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5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02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500" b="1" spc="75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工作完成情况</a:t>
            </a:r>
          </a:p>
        </p:txBody>
      </p:sp>
      <p:grpSp>
        <p:nvGrpSpPr>
          <p:cNvPr id="303" name="组合 302"/>
          <p:cNvGrpSpPr/>
          <p:nvPr/>
        </p:nvGrpSpPr>
        <p:grpSpPr>
          <a:xfrm>
            <a:off x="3603309" y="3656862"/>
            <a:ext cx="722594" cy="722594"/>
            <a:chOff x="6501056" y="2921024"/>
            <a:chExt cx="696763" cy="69676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04" name="矩形 303"/>
            <p:cNvSpPr/>
            <p:nvPr/>
          </p:nvSpPr>
          <p:spPr>
            <a:xfrm>
              <a:off x="6501056" y="2921024"/>
              <a:ext cx="696763" cy="696763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solidFill>
                <a:srgbClr val="E7E7E7"/>
              </a:solidFill>
              <a:prstDash val="solid"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70" kern="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endParaRPr>
            </a:p>
          </p:txBody>
        </p:sp>
        <p:grpSp>
          <p:nvGrpSpPr>
            <p:cNvPr id="305" name="组合 304"/>
            <p:cNvGrpSpPr>
              <a:grpSpLocks noChangeAspect="1"/>
            </p:cNvGrpSpPr>
            <p:nvPr/>
          </p:nvGrpSpPr>
          <p:grpSpPr>
            <a:xfrm>
              <a:off x="6636672" y="3066937"/>
              <a:ext cx="455384" cy="390650"/>
              <a:chOff x="5084763" y="971550"/>
              <a:chExt cx="323850" cy="277813"/>
            </a:xfrm>
            <a:solidFill>
              <a:srgbClr val="4ABAB5"/>
            </a:solidFill>
          </p:grpSpPr>
          <p:sp>
            <p:nvSpPr>
              <p:cNvPr id="306" name="Freeform 301"/>
              <p:cNvSpPr>
                <a:spLocks noEditPoints="1"/>
              </p:cNvSpPr>
              <p:nvPr/>
            </p:nvSpPr>
            <p:spPr bwMode="auto">
              <a:xfrm>
                <a:off x="5191125" y="1031875"/>
                <a:ext cx="217488" cy="217488"/>
              </a:xfrm>
              <a:custGeom>
                <a:avLst/>
                <a:gdLst>
                  <a:gd name="T0" fmla="*/ 6 w 58"/>
                  <a:gd name="T1" fmla="*/ 14 h 58"/>
                  <a:gd name="T2" fmla="*/ 7 w 58"/>
                  <a:gd name="T3" fmla="*/ 19 h 58"/>
                  <a:gd name="T4" fmla="*/ 4 w 58"/>
                  <a:gd name="T5" fmla="*/ 20 h 58"/>
                  <a:gd name="T6" fmla="*/ 0 w 58"/>
                  <a:gd name="T7" fmla="*/ 23 h 58"/>
                  <a:gd name="T8" fmla="*/ 2 w 58"/>
                  <a:gd name="T9" fmla="*/ 27 h 58"/>
                  <a:gd name="T10" fmla="*/ 5 w 58"/>
                  <a:gd name="T11" fmla="*/ 31 h 58"/>
                  <a:gd name="T12" fmla="*/ 2 w 58"/>
                  <a:gd name="T13" fmla="*/ 34 h 58"/>
                  <a:gd name="T14" fmla="*/ 1 w 58"/>
                  <a:gd name="T15" fmla="*/ 38 h 58"/>
                  <a:gd name="T16" fmla="*/ 5 w 58"/>
                  <a:gd name="T17" fmla="*/ 41 h 58"/>
                  <a:gd name="T18" fmla="*/ 8 w 58"/>
                  <a:gd name="T19" fmla="*/ 42 h 58"/>
                  <a:gd name="T20" fmla="*/ 8 w 58"/>
                  <a:gd name="T21" fmla="*/ 46 h 58"/>
                  <a:gd name="T22" fmla="*/ 9 w 58"/>
                  <a:gd name="T23" fmla="*/ 51 h 58"/>
                  <a:gd name="T24" fmla="*/ 14 w 58"/>
                  <a:gd name="T25" fmla="*/ 51 h 58"/>
                  <a:gd name="T26" fmla="*/ 18 w 58"/>
                  <a:gd name="T27" fmla="*/ 51 h 58"/>
                  <a:gd name="T28" fmla="*/ 19 w 58"/>
                  <a:gd name="T29" fmla="*/ 54 h 58"/>
                  <a:gd name="T30" fmla="*/ 22 w 58"/>
                  <a:gd name="T31" fmla="*/ 58 h 58"/>
                  <a:gd name="T32" fmla="*/ 27 w 58"/>
                  <a:gd name="T33" fmla="*/ 56 h 58"/>
                  <a:gd name="T34" fmla="*/ 31 w 58"/>
                  <a:gd name="T35" fmla="*/ 53 h 58"/>
                  <a:gd name="T36" fmla="*/ 33 w 58"/>
                  <a:gd name="T37" fmla="*/ 56 h 58"/>
                  <a:gd name="T38" fmla="*/ 38 w 58"/>
                  <a:gd name="T39" fmla="*/ 57 h 58"/>
                  <a:gd name="T40" fmla="*/ 40 w 58"/>
                  <a:gd name="T41" fmla="*/ 53 h 58"/>
                  <a:gd name="T42" fmla="*/ 42 w 58"/>
                  <a:gd name="T43" fmla="*/ 49 h 58"/>
                  <a:gd name="T44" fmla="*/ 46 w 58"/>
                  <a:gd name="T45" fmla="*/ 50 h 58"/>
                  <a:gd name="T46" fmla="*/ 50 w 58"/>
                  <a:gd name="T47" fmla="*/ 49 h 58"/>
                  <a:gd name="T48" fmla="*/ 51 w 58"/>
                  <a:gd name="T49" fmla="*/ 44 h 58"/>
                  <a:gd name="T50" fmla="*/ 50 w 58"/>
                  <a:gd name="T51" fmla="*/ 40 h 58"/>
                  <a:gd name="T52" fmla="*/ 54 w 58"/>
                  <a:gd name="T53" fmla="*/ 39 h 58"/>
                  <a:gd name="T54" fmla="*/ 57 w 58"/>
                  <a:gd name="T55" fmla="*/ 35 h 58"/>
                  <a:gd name="T56" fmla="*/ 55 w 58"/>
                  <a:gd name="T57" fmla="*/ 31 h 58"/>
                  <a:gd name="T58" fmla="*/ 52 w 58"/>
                  <a:gd name="T59" fmla="*/ 27 h 58"/>
                  <a:gd name="T60" fmla="*/ 55 w 58"/>
                  <a:gd name="T61" fmla="*/ 25 h 58"/>
                  <a:gd name="T62" fmla="*/ 56 w 58"/>
                  <a:gd name="T63" fmla="*/ 20 h 58"/>
                  <a:gd name="T64" fmla="*/ 53 w 58"/>
                  <a:gd name="T65" fmla="*/ 18 h 58"/>
                  <a:gd name="T66" fmla="*/ 48 w 58"/>
                  <a:gd name="T67" fmla="*/ 16 h 58"/>
                  <a:gd name="T68" fmla="*/ 49 w 58"/>
                  <a:gd name="T69" fmla="*/ 12 h 58"/>
                  <a:gd name="T70" fmla="*/ 48 w 58"/>
                  <a:gd name="T71" fmla="*/ 8 h 58"/>
                  <a:gd name="T72" fmla="*/ 44 w 58"/>
                  <a:gd name="T73" fmla="*/ 7 h 58"/>
                  <a:gd name="T74" fmla="*/ 39 w 58"/>
                  <a:gd name="T75" fmla="*/ 8 h 58"/>
                  <a:gd name="T76" fmla="*/ 38 w 58"/>
                  <a:gd name="T77" fmla="*/ 4 h 58"/>
                  <a:gd name="T78" fmla="*/ 35 w 58"/>
                  <a:gd name="T79" fmla="*/ 1 h 58"/>
                  <a:gd name="T80" fmla="*/ 30 w 58"/>
                  <a:gd name="T81" fmla="*/ 3 h 58"/>
                  <a:gd name="T82" fmla="*/ 27 w 58"/>
                  <a:gd name="T83" fmla="*/ 5 h 58"/>
                  <a:gd name="T84" fmla="*/ 24 w 58"/>
                  <a:gd name="T85" fmla="*/ 3 h 58"/>
                  <a:gd name="T86" fmla="*/ 20 w 58"/>
                  <a:gd name="T87" fmla="*/ 1 h 58"/>
                  <a:gd name="T88" fmla="*/ 17 w 58"/>
                  <a:gd name="T89" fmla="*/ 5 h 58"/>
                  <a:gd name="T90" fmla="*/ 15 w 58"/>
                  <a:gd name="T91" fmla="*/ 10 h 58"/>
                  <a:gd name="T92" fmla="*/ 12 w 58"/>
                  <a:gd name="T93" fmla="*/ 9 h 58"/>
                  <a:gd name="T94" fmla="*/ 7 w 58"/>
                  <a:gd name="T95" fmla="*/ 10 h 58"/>
                  <a:gd name="T96" fmla="*/ 6 w 58"/>
                  <a:gd name="T97" fmla="*/ 14 h 58"/>
                  <a:gd name="T98" fmla="*/ 23 w 58"/>
                  <a:gd name="T99" fmla="*/ 13 h 58"/>
                  <a:gd name="T100" fmla="*/ 45 w 58"/>
                  <a:gd name="T101" fmla="*/ 24 h 58"/>
                  <a:gd name="T102" fmla="*/ 34 w 58"/>
                  <a:gd name="T103" fmla="*/ 45 h 58"/>
                  <a:gd name="T104" fmla="*/ 13 w 58"/>
                  <a:gd name="T105" fmla="*/ 34 h 58"/>
                  <a:gd name="T106" fmla="*/ 23 w 58"/>
                  <a:gd name="T107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" h="58">
                    <a:moveTo>
                      <a:pt x="6" y="14"/>
                    </a:moveTo>
                    <a:cubicBezTo>
                      <a:pt x="8" y="15"/>
                      <a:pt x="7" y="18"/>
                      <a:pt x="7" y="19"/>
                    </a:cubicBezTo>
                    <a:cubicBezTo>
                      <a:pt x="7" y="20"/>
                      <a:pt x="5" y="20"/>
                      <a:pt x="4" y="20"/>
                    </a:cubicBezTo>
                    <a:cubicBezTo>
                      <a:pt x="2" y="20"/>
                      <a:pt x="0" y="21"/>
                      <a:pt x="0" y="23"/>
                    </a:cubicBezTo>
                    <a:cubicBezTo>
                      <a:pt x="0" y="25"/>
                      <a:pt x="0" y="27"/>
                      <a:pt x="2" y="27"/>
                    </a:cubicBezTo>
                    <a:cubicBezTo>
                      <a:pt x="3" y="28"/>
                      <a:pt x="5" y="30"/>
                      <a:pt x="5" y="31"/>
                    </a:cubicBezTo>
                    <a:cubicBezTo>
                      <a:pt x="5" y="32"/>
                      <a:pt x="4" y="33"/>
                      <a:pt x="2" y="34"/>
                    </a:cubicBezTo>
                    <a:cubicBezTo>
                      <a:pt x="1" y="34"/>
                      <a:pt x="0" y="36"/>
                      <a:pt x="1" y="38"/>
                    </a:cubicBezTo>
                    <a:cubicBezTo>
                      <a:pt x="1" y="40"/>
                      <a:pt x="3" y="42"/>
                      <a:pt x="5" y="41"/>
                    </a:cubicBezTo>
                    <a:cubicBezTo>
                      <a:pt x="6" y="41"/>
                      <a:pt x="8" y="41"/>
                      <a:pt x="8" y="42"/>
                    </a:cubicBezTo>
                    <a:cubicBezTo>
                      <a:pt x="9" y="42"/>
                      <a:pt x="9" y="45"/>
                      <a:pt x="8" y="46"/>
                    </a:cubicBezTo>
                    <a:cubicBezTo>
                      <a:pt x="7" y="47"/>
                      <a:pt x="7" y="50"/>
                      <a:pt x="9" y="51"/>
                    </a:cubicBezTo>
                    <a:cubicBezTo>
                      <a:pt x="11" y="52"/>
                      <a:pt x="13" y="53"/>
                      <a:pt x="14" y="51"/>
                    </a:cubicBezTo>
                    <a:cubicBezTo>
                      <a:pt x="15" y="50"/>
                      <a:pt x="18" y="51"/>
                      <a:pt x="18" y="51"/>
                    </a:cubicBezTo>
                    <a:cubicBezTo>
                      <a:pt x="19" y="51"/>
                      <a:pt x="20" y="53"/>
                      <a:pt x="19" y="54"/>
                    </a:cubicBezTo>
                    <a:cubicBezTo>
                      <a:pt x="19" y="56"/>
                      <a:pt x="20" y="57"/>
                      <a:pt x="22" y="58"/>
                    </a:cubicBezTo>
                    <a:cubicBezTo>
                      <a:pt x="25" y="58"/>
                      <a:pt x="26" y="57"/>
                      <a:pt x="27" y="56"/>
                    </a:cubicBezTo>
                    <a:cubicBezTo>
                      <a:pt x="27" y="54"/>
                      <a:pt x="30" y="53"/>
                      <a:pt x="31" y="53"/>
                    </a:cubicBezTo>
                    <a:cubicBezTo>
                      <a:pt x="31" y="53"/>
                      <a:pt x="33" y="54"/>
                      <a:pt x="33" y="56"/>
                    </a:cubicBezTo>
                    <a:cubicBezTo>
                      <a:pt x="34" y="57"/>
                      <a:pt x="36" y="58"/>
                      <a:pt x="38" y="57"/>
                    </a:cubicBezTo>
                    <a:cubicBezTo>
                      <a:pt x="40" y="57"/>
                      <a:pt x="41" y="55"/>
                      <a:pt x="40" y="53"/>
                    </a:cubicBezTo>
                    <a:cubicBezTo>
                      <a:pt x="40" y="52"/>
                      <a:pt x="42" y="49"/>
                      <a:pt x="42" y="49"/>
                    </a:cubicBezTo>
                    <a:cubicBezTo>
                      <a:pt x="43" y="48"/>
                      <a:pt x="44" y="49"/>
                      <a:pt x="46" y="50"/>
                    </a:cubicBezTo>
                    <a:cubicBezTo>
                      <a:pt x="47" y="51"/>
                      <a:pt x="49" y="51"/>
                      <a:pt x="50" y="49"/>
                    </a:cubicBezTo>
                    <a:cubicBezTo>
                      <a:pt x="52" y="47"/>
                      <a:pt x="52" y="45"/>
                      <a:pt x="51" y="44"/>
                    </a:cubicBezTo>
                    <a:cubicBezTo>
                      <a:pt x="50" y="43"/>
                      <a:pt x="50" y="40"/>
                      <a:pt x="50" y="40"/>
                    </a:cubicBezTo>
                    <a:cubicBezTo>
                      <a:pt x="51" y="39"/>
                      <a:pt x="52" y="38"/>
                      <a:pt x="54" y="39"/>
                    </a:cubicBezTo>
                    <a:cubicBezTo>
                      <a:pt x="55" y="39"/>
                      <a:pt x="57" y="38"/>
                      <a:pt x="57" y="35"/>
                    </a:cubicBezTo>
                    <a:cubicBezTo>
                      <a:pt x="58" y="33"/>
                      <a:pt x="57" y="31"/>
                      <a:pt x="55" y="31"/>
                    </a:cubicBezTo>
                    <a:cubicBezTo>
                      <a:pt x="54" y="31"/>
                      <a:pt x="53" y="28"/>
                      <a:pt x="52" y="27"/>
                    </a:cubicBezTo>
                    <a:cubicBezTo>
                      <a:pt x="52" y="26"/>
                      <a:pt x="54" y="25"/>
                      <a:pt x="55" y="25"/>
                    </a:cubicBezTo>
                    <a:cubicBezTo>
                      <a:pt x="56" y="24"/>
                      <a:pt x="57" y="22"/>
                      <a:pt x="56" y="20"/>
                    </a:cubicBezTo>
                    <a:cubicBezTo>
                      <a:pt x="56" y="18"/>
                      <a:pt x="54" y="17"/>
                      <a:pt x="53" y="18"/>
                    </a:cubicBezTo>
                    <a:cubicBezTo>
                      <a:pt x="51" y="18"/>
                      <a:pt x="49" y="16"/>
                      <a:pt x="48" y="16"/>
                    </a:cubicBezTo>
                    <a:cubicBezTo>
                      <a:pt x="48" y="15"/>
                      <a:pt x="48" y="13"/>
                      <a:pt x="49" y="12"/>
                    </a:cubicBezTo>
                    <a:cubicBezTo>
                      <a:pt x="50" y="11"/>
                      <a:pt x="50" y="9"/>
                      <a:pt x="48" y="8"/>
                    </a:cubicBezTo>
                    <a:cubicBezTo>
                      <a:pt x="47" y="6"/>
                      <a:pt x="45" y="6"/>
                      <a:pt x="44" y="7"/>
                    </a:cubicBezTo>
                    <a:cubicBezTo>
                      <a:pt x="42" y="8"/>
                      <a:pt x="40" y="8"/>
                      <a:pt x="39" y="8"/>
                    </a:cubicBezTo>
                    <a:cubicBezTo>
                      <a:pt x="38" y="7"/>
                      <a:pt x="38" y="6"/>
                      <a:pt x="38" y="4"/>
                    </a:cubicBezTo>
                    <a:cubicBezTo>
                      <a:pt x="38" y="3"/>
                      <a:pt x="37" y="1"/>
                      <a:pt x="35" y="1"/>
                    </a:cubicBezTo>
                    <a:cubicBezTo>
                      <a:pt x="33" y="0"/>
                      <a:pt x="31" y="1"/>
                      <a:pt x="30" y="3"/>
                    </a:cubicBezTo>
                    <a:cubicBezTo>
                      <a:pt x="30" y="4"/>
                      <a:pt x="28" y="5"/>
                      <a:pt x="27" y="5"/>
                    </a:cubicBezTo>
                    <a:cubicBezTo>
                      <a:pt x="26" y="6"/>
                      <a:pt x="25" y="4"/>
                      <a:pt x="24" y="3"/>
                    </a:cubicBezTo>
                    <a:cubicBezTo>
                      <a:pt x="24" y="1"/>
                      <a:pt x="22" y="1"/>
                      <a:pt x="20" y="1"/>
                    </a:cubicBezTo>
                    <a:cubicBezTo>
                      <a:pt x="18" y="2"/>
                      <a:pt x="16" y="4"/>
                      <a:pt x="17" y="5"/>
                    </a:cubicBezTo>
                    <a:cubicBezTo>
                      <a:pt x="17" y="7"/>
                      <a:pt x="16" y="9"/>
                      <a:pt x="15" y="10"/>
                    </a:cubicBezTo>
                    <a:cubicBezTo>
                      <a:pt x="14" y="10"/>
                      <a:pt x="13" y="10"/>
                      <a:pt x="12" y="9"/>
                    </a:cubicBezTo>
                    <a:cubicBezTo>
                      <a:pt x="10" y="8"/>
                      <a:pt x="8" y="8"/>
                      <a:pt x="7" y="10"/>
                    </a:cubicBezTo>
                    <a:cubicBezTo>
                      <a:pt x="6" y="11"/>
                      <a:pt x="5" y="13"/>
                      <a:pt x="6" y="14"/>
                    </a:cubicBezTo>
                    <a:close/>
                    <a:moveTo>
                      <a:pt x="23" y="13"/>
                    </a:moveTo>
                    <a:cubicBezTo>
                      <a:pt x="32" y="10"/>
                      <a:pt x="42" y="15"/>
                      <a:pt x="45" y="24"/>
                    </a:cubicBezTo>
                    <a:cubicBezTo>
                      <a:pt x="47" y="33"/>
                      <a:pt x="43" y="42"/>
                      <a:pt x="34" y="45"/>
                    </a:cubicBezTo>
                    <a:cubicBezTo>
                      <a:pt x="25" y="48"/>
                      <a:pt x="15" y="43"/>
                      <a:pt x="13" y="34"/>
                    </a:cubicBezTo>
                    <a:cubicBezTo>
                      <a:pt x="10" y="26"/>
                      <a:pt x="15" y="16"/>
                      <a:pt x="23" y="13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</a:ln>
              <a:extLst/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70" kern="0" dirty="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  <p:sp>
            <p:nvSpPr>
              <p:cNvPr id="307" name="Freeform 302"/>
              <p:cNvSpPr>
                <a:spLocks noEditPoints="1"/>
              </p:cNvSpPr>
              <p:nvPr/>
            </p:nvSpPr>
            <p:spPr bwMode="auto">
              <a:xfrm>
                <a:off x="5084763" y="971550"/>
                <a:ext cx="139700" cy="139700"/>
              </a:xfrm>
              <a:custGeom>
                <a:avLst/>
                <a:gdLst>
                  <a:gd name="T0" fmla="*/ 4 w 37"/>
                  <a:gd name="T1" fmla="*/ 9 h 37"/>
                  <a:gd name="T2" fmla="*/ 5 w 37"/>
                  <a:gd name="T3" fmla="*/ 12 h 37"/>
                  <a:gd name="T4" fmla="*/ 2 w 37"/>
                  <a:gd name="T5" fmla="*/ 12 h 37"/>
                  <a:gd name="T6" fmla="*/ 0 w 37"/>
                  <a:gd name="T7" fmla="*/ 14 h 37"/>
                  <a:gd name="T8" fmla="*/ 1 w 37"/>
                  <a:gd name="T9" fmla="*/ 17 h 37"/>
                  <a:gd name="T10" fmla="*/ 3 w 37"/>
                  <a:gd name="T11" fmla="*/ 20 h 37"/>
                  <a:gd name="T12" fmla="*/ 2 w 37"/>
                  <a:gd name="T13" fmla="*/ 21 h 37"/>
                  <a:gd name="T14" fmla="*/ 1 w 37"/>
                  <a:gd name="T15" fmla="*/ 24 h 37"/>
                  <a:gd name="T16" fmla="*/ 3 w 37"/>
                  <a:gd name="T17" fmla="*/ 26 h 37"/>
                  <a:gd name="T18" fmla="*/ 5 w 37"/>
                  <a:gd name="T19" fmla="*/ 26 h 37"/>
                  <a:gd name="T20" fmla="*/ 5 w 37"/>
                  <a:gd name="T21" fmla="*/ 29 h 37"/>
                  <a:gd name="T22" fmla="*/ 6 w 37"/>
                  <a:gd name="T23" fmla="*/ 32 h 37"/>
                  <a:gd name="T24" fmla="*/ 9 w 37"/>
                  <a:gd name="T25" fmla="*/ 33 h 37"/>
                  <a:gd name="T26" fmla="*/ 12 w 37"/>
                  <a:gd name="T27" fmla="*/ 32 h 37"/>
                  <a:gd name="T28" fmla="*/ 12 w 37"/>
                  <a:gd name="T29" fmla="*/ 34 h 37"/>
                  <a:gd name="T30" fmla="*/ 15 w 37"/>
                  <a:gd name="T31" fmla="*/ 37 h 37"/>
                  <a:gd name="T32" fmla="*/ 17 w 37"/>
                  <a:gd name="T33" fmla="*/ 35 h 37"/>
                  <a:gd name="T34" fmla="*/ 20 w 37"/>
                  <a:gd name="T35" fmla="*/ 34 h 37"/>
                  <a:gd name="T36" fmla="*/ 21 w 37"/>
                  <a:gd name="T37" fmla="*/ 35 h 37"/>
                  <a:gd name="T38" fmla="*/ 24 w 37"/>
                  <a:gd name="T39" fmla="*/ 36 h 37"/>
                  <a:gd name="T40" fmla="*/ 26 w 37"/>
                  <a:gd name="T41" fmla="*/ 34 h 37"/>
                  <a:gd name="T42" fmla="*/ 27 w 37"/>
                  <a:gd name="T43" fmla="*/ 31 h 37"/>
                  <a:gd name="T44" fmla="*/ 29 w 37"/>
                  <a:gd name="T45" fmla="*/ 32 h 37"/>
                  <a:gd name="T46" fmla="*/ 32 w 37"/>
                  <a:gd name="T47" fmla="*/ 31 h 37"/>
                  <a:gd name="T48" fmla="*/ 33 w 37"/>
                  <a:gd name="T49" fmla="*/ 28 h 37"/>
                  <a:gd name="T50" fmla="*/ 32 w 37"/>
                  <a:gd name="T51" fmla="*/ 25 h 37"/>
                  <a:gd name="T52" fmla="*/ 35 w 37"/>
                  <a:gd name="T53" fmla="*/ 24 h 37"/>
                  <a:gd name="T54" fmla="*/ 37 w 37"/>
                  <a:gd name="T55" fmla="*/ 22 h 37"/>
                  <a:gd name="T56" fmla="*/ 36 w 37"/>
                  <a:gd name="T57" fmla="*/ 19 h 37"/>
                  <a:gd name="T58" fmla="*/ 34 w 37"/>
                  <a:gd name="T59" fmla="*/ 17 h 37"/>
                  <a:gd name="T60" fmla="*/ 35 w 37"/>
                  <a:gd name="T61" fmla="*/ 15 h 37"/>
                  <a:gd name="T62" fmla="*/ 36 w 37"/>
                  <a:gd name="T63" fmla="*/ 12 h 37"/>
                  <a:gd name="T64" fmla="*/ 34 w 37"/>
                  <a:gd name="T65" fmla="*/ 11 h 37"/>
                  <a:gd name="T66" fmla="*/ 31 w 37"/>
                  <a:gd name="T67" fmla="*/ 9 h 37"/>
                  <a:gd name="T68" fmla="*/ 32 w 37"/>
                  <a:gd name="T69" fmla="*/ 7 h 37"/>
                  <a:gd name="T70" fmla="*/ 31 w 37"/>
                  <a:gd name="T71" fmla="*/ 4 h 37"/>
                  <a:gd name="T72" fmla="*/ 28 w 37"/>
                  <a:gd name="T73" fmla="*/ 4 h 37"/>
                  <a:gd name="T74" fmla="*/ 25 w 37"/>
                  <a:gd name="T75" fmla="*/ 4 h 37"/>
                  <a:gd name="T76" fmla="*/ 25 w 37"/>
                  <a:gd name="T77" fmla="*/ 2 h 37"/>
                  <a:gd name="T78" fmla="*/ 22 w 37"/>
                  <a:gd name="T79" fmla="*/ 0 h 37"/>
                  <a:gd name="T80" fmla="*/ 20 w 37"/>
                  <a:gd name="T81" fmla="*/ 1 h 37"/>
                  <a:gd name="T82" fmla="*/ 17 w 37"/>
                  <a:gd name="T83" fmla="*/ 3 h 37"/>
                  <a:gd name="T84" fmla="*/ 16 w 37"/>
                  <a:gd name="T85" fmla="*/ 1 h 37"/>
                  <a:gd name="T86" fmla="*/ 13 w 37"/>
                  <a:gd name="T87" fmla="*/ 0 h 37"/>
                  <a:gd name="T88" fmla="*/ 11 w 37"/>
                  <a:gd name="T89" fmla="*/ 3 h 37"/>
                  <a:gd name="T90" fmla="*/ 10 w 37"/>
                  <a:gd name="T91" fmla="*/ 6 h 37"/>
                  <a:gd name="T92" fmla="*/ 8 w 37"/>
                  <a:gd name="T93" fmla="*/ 5 h 37"/>
                  <a:gd name="T94" fmla="*/ 5 w 37"/>
                  <a:gd name="T95" fmla="*/ 6 h 37"/>
                  <a:gd name="T96" fmla="*/ 4 w 37"/>
                  <a:gd name="T97" fmla="*/ 9 h 37"/>
                  <a:gd name="T98" fmla="*/ 15 w 37"/>
                  <a:gd name="T99" fmla="*/ 8 h 37"/>
                  <a:gd name="T100" fmla="*/ 29 w 37"/>
                  <a:gd name="T101" fmla="*/ 15 h 37"/>
                  <a:gd name="T102" fmla="*/ 22 w 37"/>
                  <a:gd name="T103" fmla="*/ 29 h 37"/>
                  <a:gd name="T104" fmla="*/ 8 w 37"/>
                  <a:gd name="T105" fmla="*/ 22 h 37"/>
                  <a:gd name="T106" fmla="*/ 15 w 37"/>
                  <a:gd name="T107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4" y="9"/>
                    </a:moveTo>
                    <a:cubicBezTo>
                      <a:pt x="5" y="9"/>
                      <a:pt x="5" y="11"/>
                      <a:pt x="5" y="12"/>
                    </a:cubicBezTo>
                    <a:cubicBezTo>
                      <a:pt x="4" y="12"/>
                      <a:pt x="3" y="12"/>
                      <a:pt x="2" y="12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2" y="17"/>
                      <a:pt x="3" y="19"/>
                      <a:pt x="3" y="20"/>
                    </a:cubicBezTo>
                    <a:cubicBezTo>
                      <a:pt x="3" y="20"/>
                      <a:pt x="2" y="21"/>
                      <a:pt x="2" y="21"/>
                    </a:cubicBezTo>
                    <a:cubicBezTo>
                      <a:pt x="1" y="21"/>
                      <a:pt x="0" y="23"/>
                      <a:pt x="1" y="24"/>
                    </a:cubicBezTo>
                    <a:cubicBezTo>
                      <a:pt x="1" y="25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6" y="27"/>
                      <a:pt x="6" y="28"/>
                      <a:pt x="5" y="29"/>
                    </a:cubicBezTo>
                    <a:cubicBezTo>
                      <a:pt x="5" y="30"/>
                      <a:pt x="5" y="31"/>
                      <a:pt x="6" y="32"/>
                    </a:cubicBezTo>
                    <a:cubicBezTo>
                      <a:pt x="7" y="33"/>
                      <a:pt x="8" y="33"/>
                      <a:pt x="9" y="33"/>
                    </a:cubicBezTo>
                    <a:cubicBezTo>
                      <a:pt x="10" y="32"/>
                      <a:pt x="11" y="32"/>
                      <a:pt x="12" y="32"/>
                    </a:cubicBezTo>
                    <a:cubicBezTo>
                      <a:pt x="12" y="32"/>
                      <a:pt x="13" y="33"/>
                      <a:pt x="12" y="34"/>
                    </a:cubicBezTo>
                    <a:cubicBezTo>
                      <a:pt x="12" y="35"/>
                      <a:pt x="13" y="36"/>
                      <a:pt x="15" y="37"/>
                    </a:cubicBezTo>
                    <a:cubicBezTo>
                      <a:pt x="16" y="37"/>
                      <a:pt x="17" y="36"/>
                      <a:pt x="17" y="35"/>
                    </a:cubicBezTo>
                    <a:cubicBezTo>
                      <a:pt x="18" y="34"/>
                      <a:pt x="19" y="34"/>
                      <a:pt x="20" y="34"/>
                    </a:cubicBezTo>
                    <a:cubicBezTo>
                      <a:pt x="20" y="34"/>
                      <a:pt x="21" y="34"/>
                      <a:pt x="21" y="35"/>
                    </a:cubicBezTo>
                    <a:cubicBezTo>
                      <a:pt x="22" y="36"/>
                      <a:pt x="23" y="37"/>
                      <a:pt x="24" y="36"/>
                    </a:cubicBezTo>
                    <a:cubicBezTo>
                      <a:pt x="26" y="36"/>
                      <a:pt x="26" y="35"/>
                      <a:pt x="26" y="34"/>
                    </a:cubicBezTo>
                    <a:cubicBezTo>
                      <a:pt x="26" y="33"/>
                      <a:pt x="27" y="31"/>
                      <a:pt x="27" y="31"/>
                    </a:cubicBezTo>
                    <a:cubicBezTo>
                      <a:pt x="28" y="31"/>
                      <a:pt x="29" y="31"/>
                      <a:pt x="29" y="32"/>
                    </a:cubicBezTo>
                    <a:cubicBezTo>
                      <a:pt x="30" y="32"/>
                      <a:pt x="32" y="32"/>
                      <a:pt x="32" y="31"/>
                    </a:cubicBezTo>
                    <a:cubicBezTo>
                      <a:pt x="33" y="30"/>
                      <a:pt x="34" y="28"/>
                      <a:pt x="33" y="28"/>
                    </a:cubicBezTo>
                    <a:cubicBezTo>
                      <a:pt x="32" y="27"/>
                      <a:pt x="32" y="25"/>
                      <a:pt x="32" y="25"/>
                    </a:cubicBezTo>
                    <a:cubicBezTo>
                      <a:pt x="33" y="24"/>
                      <a:pt x="34" y="24"/>
                      <a:pt x="35" y="24"/>
                    </a:cubicBezTo>
                    <a:cubicBezTo>
                      <a:pt x="36" y="24"/>
                      <a:pt x="37" y="24"/>
                      <a:pt x="37" y="22"/>
                    </a:cubicBezTo>
                    <a:cubicBezTo>
                      <a:pt x="37" y="21"/>
                      <a:pt x="37" y="20"/>
                      <a:pt x="36" y="19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4" y="16"/>
                      <a:pt x="35" y="16"/>
                      <a:pt x="35" y="15"/>
                    </a:cubicBezTo>
                    <a:cubicBezTo>
                      <a:pt x="36" y="15"/>
                      <a:pt x="37" y="14"/>
                      <a:pt x="36" y="12"/>
                    </a:cubicBezTo>
                    <a:cubicBezTo>
                      <a:pt x="36" y="11"/>
                      <a:pt x="35" y="10"/>
                      <a:pt x="34" y="11"/>
                    </a:cubicBezTo>
                    <a:cubicBezTo>
                      <a:pt x="33" y="11"/>
                      <a:pt x="31" y="10"/>
                      <a:pt x="31" y="9"/>
                    </a:cubicBezTo>
                    <a:cubicBezTo>
                      <a:pt x="31" y="9"/>
                      <a:pt x="31" y="8"/>
                      <a:pt x="32" y="7"/>
                    </a:cubicBezTo>
                    <a:cubicBezTo>
                      <a:pt x="32" y="7"/>
                      <a:pt x="32" y="5"/>
                      <a:pt x="31" y="4"/>
                    </a:cubicBezTo>
                    <a:cubicBezTo>
                      <a:pt x="30" y="3"/>
                      <a:pt x="29" y="3"/>
                      <a:pt x="28" y="4"/>
                    </a:cubicBezTo>
                    <a:cubicBezTo>
                      <a:pt x="27" y="5"/>
                      <a:pt x="26" y="5"/>
                      <a:pt x="25" y="4"/>
                    </a:cubicBezTo>
                    <a:cubicBezTo>
                      <a:pt x="25" y="4"/>
                      <a:pt x="24" y="3"/>
                      <a:pt x="25" y="2"/>
                    </a:cubicBezTo>
                    <a:cubicBezTo>
                      <a:pt x="25" y="1"/>
                      <a:pt x="24" y="0"/>
                      <a:pt x="22" y="0"/>
                    </a:cubicBezTo>
                    <a:cubicBezTo>
                      <a:pt x="21" y="0"/>
                      <a:pt x="20" y="0"/>
                      <a:pt x="20" y="1"/>
                    </a:cubicBezTo>
                    <a:cubicBezTo>
                      <a:pt x="19" y="2"/>
                      <a:pt x="18" y="3"/>
                      <a:pt x="17" y="3"/>
                    </a:cubicBezTo>
                    <a:cubicBezTo>
                      <a:pt x="17" y="3"/>
                      <a:pt x="16" y="2"/>
                      <a:pt x="16" y="1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4"/>
                      <a:pt x="10" y="5"/>
                      <a:pt x="10" y="6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7" y="4"/>
                      <a:pt x="5" y="5"/>
                      <a:pt x="5" y="6"/>
                    </a:cubicBezTo>
                    <a:cubicBezTo>
                      <a:pt x="4" y="7"/>
                      <a:pt x="3" y="8"/>
                      <a:pt x="4" y="9"/>
                    </a:cubicBezTo>
                    <a:close/>
                    <a:moveTo>
                      <a:pt x="15" y="8"/>
                    </a:moveTo>
                    <a:cubicBezTo>
                      <a:pt x="21" y="6"/>
                      <a:pt x="27" y="9"/>
                      <a:pt x="29" y="15"/>
                    </a:cubicBezTo>
                    <a:cubicBezTo>
                      <a:pt x="31" y="21"/>
                      <a:pt x="27" y="27"/>
                      <a:pt x="22" y="29"/>
                    </a:cubicBezTo>
                    <a:cubicBezTo>
                      <a:pt x="16" y="30"/>
                      <a:pt x="10" y="27"/>
                      <a:pt x="8" y="22"/>
                    </a:cubicBezTo>
                    <a:cubicBezTo>
                      <a:pt x="6" y="16"/>
                      <a:pt x="10" y="10"/>
                      <a:pt x="15" y="8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</a:ln>
              <a:extLst/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70" kern="0" dirty="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  <p:sp>
            <p:nvSpPr>
              <p:cNvPr id="308" name="Freeform 303"/>
              <p:cNvSpPr>
                <a:spLocks noEditPoints="1"/>
              </p:cNvSpPr>
              <p:nvPr/>
            </p:nvSpPr>
            <p:spPr bwMode="auto">
              <a:xfrm>
                <a:off x="5084763" y="1111250"/>
                <a:ext cx="109538" cy="104775"/>
              </a:xfrm>
              <a:custGeom>
                <a:avLst/>
                <a:gdLst>
                  <a:gd name="T0" fmla="*/ 3 w 29"/>
                  <a:gd name="T1" fmla="*/ 7 h 28"/>
                  <a:gd name="T2" fmla="*/ 4 w 29"/>
                  <a:gd name="T3" fmla="*/ 9 h 28"/>
                  <a:gd name="T4" fmla="*/ 2 w 29"/>
                  <a:gd name="T5" fmla="*/ 9 h 28"/>
                  <a:gd name="T6" fmla="*/ 0 w 29"/>
                  <a:gd name="T7" fmla="*/ 11 h 28"/>
                  <a:gd name="T8" fmla="*/ 1 w 29"/>
                  <a:gd name="T9" fmla="*/ 13 h 28"/>
                  <a:gd name="T10" fmla="*/ 3 w 29"/>
                  <a:gd name="T11" fmla="*/ 15 h 28"/>
                  <a:gd name="T12" fmla="*/ 1 w 29"/>
                  <a:gd name="T13" fmla="*/ 16 h 28"/>
                  <a:gd name="T14" fmla="*/ 1 w 29"/>
                  <a:gd name="T15" fmla="*/ 19 h 28"/>
                  <a:gd name="T16" fmla="*/ 3 w 29"/>
                  <a:gd name="T17" fmla="*/ 20 h 28"/>
                  <a:gd name="T18" fmla="*/ 4 w 29"/>
                  <a:gd name="T19" fmla="*/ 20 h 28"/>
                  <a:gd name="T20" fmla="*/ 4 w 29"/>
                  <a:gd name="T21" fmla="*/ 23 h 28"/>
                  <a:gd name="T22" fmla="*/ 5 w 29"/>
                  <a:gd name="T23" fmla="*/ 25 h 28"/>
                  <a:gd name="T24" fmla="*/ 7 w 29"/>
                  <a:gd name="T25" fmla="*/ 25 h 28"/>
                  <a:gd name="T26" fmla="*/ 9 w 29"/>
                  <a:gd name="T27" fmla="*/ 25 h 28"/>
                  <a:gd name="T28" fmla="*/ 10 w 29"/>
                  <a:gd name="T29" fmla="*/ 27 h 28"/>
                  <a:gd name="T30" fmla="*/ 11 w 29"/>
                  <a:gd name="T31" fmla="*/ 28 h 28"/>
                  <a:gd name="T32" fmla="*/ 13 w 29"/>
                  <a:gd name="T33" fmla="*/ 27 h 28"/>
                  <a:gd name="T34" fmla="*/ 15 w 29"/>
                  <a:gd name="T35" fmla="*/ 26 h 28"/>
                  <a:gd name="T36" fmla="*/ 17 w 29"/>
                  <a:gd name="T37" fmla="*/ 27 h 28"/>
                  <a:gd name="T38" fmla="*/ 19 w 29"/>
                  <a:gd name="T39" fmla="*/ 28 h 28"/>
                  <a:gd name="T40" fmla="*/ 20 w 29"/>
                  <a:gd name="T41" fmla="*/ 26 h 28"/>
                  <a:gd name="T42" fmla="*/ 21 w 29"/>
                  <a:gd name="T43" fmla="*/ 24 h 28"/>
                  <a:gd name="T44" fmla="*/ 23 w 29"/>
                  <a:gd name="T45" fmla="*/ 24 h 28"/>
                  <a:gd name="T46" fmla="*/ 25 w 29"/>
                  <a:gd name="T47" fmla="*/ 24 h 28"/>
                  <a:gd name="T48" fmla="*/ 25 w 29"/>
                  <a:gd name="T49" fmla="*/ 21 h 28"/>
                  <a:gd name="T50" fmla="*/ 25 w 29"/>
                  <a:gd name="T51" fmla="*/ 19 h 28"/>
                  <a:gd name="T52" fmla="*/ 27 w 29"/>
                  <a:gd name="T53" fmla="*/ 19 h 28"/>
                  <a:gd name="T54" fmla="*/ 29 w 29"/>
                  <a:gd name="T55" fmla="*/ 17 h 28"/>
                  <a:gd name="T56" fmla="*/ 28 w 29"/>
                  <a:gd name="T57" fmla="*/ 15 h 28"/>
                  <a:gd name="T58" fmla="*/ 26 w 29"/>
                  <a:gd name="T59" fmla="*/ 13 h 28"/>
                  <a:gd name="T60" fmla="*/ 27 w 29"/>
                  <a:gd name="T61" fmla="*/ 12 h 28"/>
                  <a:gd name="T62" fmla="*/ 28 w 29"/>
                  <a:gd name="T63" fmla="*/ 10 h 28"/>
                  <a:gd name="T64" fmla="*/ 26 w 29"/>
                  <a:gd name="T65" fmla="*/ 8 h 28"/>
                  <a:gd name="T66" fmla="*/ 24 w 29"/>
                  <a:gd name="T67" fmla="*/ 7 h 28"/>
                  <a:gd name="T68" fmla="*/ 25 w 29"/>
                  <a:gd name="T69" fmla="*/ 6 h 28"/>
                  <a:gd name="T70" fmla="*/ 24 w 29"/>
                  <a:gd name="T71" fmla="*/ 3 h 28"/>
                  <a:gd name="T72" fmla="*/ 22 w 29"/>
                  <a:gd name="T73" fmla="*/ 3 h 28"/>
                  <a:gd name="T74" fmla="*/ 19 w 29"/>
                  <a:gd name="T75" fmla="*/ 3 h 28"/>
                  <a:gd name="T76" fmla="*/ 19 w 29"/>
                  <a:gd name="T77" fmla="*/ 2 h 28"/>
                  <a:gd name="T78" fmla="*/ 17 w 29"/>
                  <a:gd name="T79" fmla="*/ 0 h 28"/>
                  <a:gd name="T80" fmla="*/ 15 w 29"/>
                  <a:gd name="T81" fmla="*/ 1 h 28"/>
                  <a:gd name="T82" fmla="*/ 13 w 29"/>
                  <a:gd name="T83" fmla="*/ 2 h 28"/>
                  <a:gd name="T84" fmla="*/ 12 w 29"/>
                  <a:gd name="T85" fmla="*/ 1 h 28"/>
                  <a:gd name="T86" fmla="*/ 10 w 29"/>
                  <a:gd name="T87" fmla="*/ 0 h 28"/>
                  <a:gd name="T88" fmla="*/ 9 w 29"/>
                  <a:gd name="T89" fmla="*/ 2 h 28"/>
                  <a:gd name="T90" fmla="*/ 8 w 29"/>
                  <a:gd name="T91" fmla="*/ 4 h 28"/>
                  <a:gd name="T92" fmla="*/ 6 w 29"/>
                  <a:gd name="T93" fmla="*/ 4 h 28"/>
                  <a:gd name="T94" fmla="*/ 4 w 29"/>
                  <a:gd name="T95" fmla="*/ 4 h 28"/>
                  <a:gd name="T96" fmla="*/ 3 w 29"/>
                  <a:gd name="T97" fmla="*/ 7 h 28"/>
                  <a:gd name="T98" fmla="*/ 12 w 29"/>
                  <a:gd name="T99" fmla="*/ 6 h 28"/>
                  <a:gd name="T100" fmla="*/ 22 w 29"/>
                  <a:gd name="T101" fmla="*/ 12 h 28"/>
                  <a:gd name="T102" fmla="*/ 17 w 29"/>
                  <a:gd name="T103" fmla="*/ 22 h 28"/>
                  <a:gd name="T104" fmla="*/ 6 w 29"/>
                  <a:gd name="T105" fmla="*/ 17 h 28"/>
                  <a:gd name="T106" fmla="*/ 12 w 29"/>
                  <a:gd name="T10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3" y="7"/>
                    </a:moveTo>
                    <a:cubicBezTo>
                      <a:pt x="4" y="7"/>
                      <a:pt x="4" y="9"/>
                      <a:pt x="4" y="9"/>
                    </a:cubicBezTo>
                    <a:cubicBezTo>
                      <a:pt x="4" y="9"/>
                      <a:pt x="3" y="10"/>
                      <a:pt x="2" y="9"/>
                    </a:cubicBezTo>
                    <a:cubicBezTo>
                      <a:pt x="1" y="9"/>
                      <a:pt x="0" y="10"/>
                      <a:pt x="0" y="11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2" y="13"/>
                      <a:pt x="3" y="15"/>
                      <a:pt x="3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1" y="17"/>
                      <a:pt x="0" y="18"/>
                      <a:pt x="1" y="19"/>
                    </a:cubicBezTo>
                    <a:cubicBezTo>
                      <a:pt x="1" y="20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1"/>
                      <a:pt x="5" y="22"/>
                      <a:pt x="4" y="23"/>
                    </a:cubicBezTo>
                    <a:cubicBezTo>
                      <a:pt x="4" y="23"/>
                      <a:pt x="4" y="24"/>
                      <a:pt x="5" y="25"/>
                    </a:cubicBezTo>
                    <a:cubicBezTo>
                      <a:pt x="5" y="26"/>
                      <a:pt x="7" y="26"/>
                      <a:pt x="7" y="25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5"/>
                      <a:pt x="10" y="26"/>
                      <a:pt x="10" y="27"/>
                    </a:cubicBezTo>
                    <a:cubicBezTo>
                      <a:pt x="10" y="27"/>
                      <a:pt x="10" y="28"/>
                      <a:pt x="11" y="28"/>
                    </a:cubicBezTo>
                    <a:cubicBezTo>
                      <a:pt x="12" y="28"/>
                      <a:pt x="13" y="28"/>
                      <a:pt x="13" y="27"/>
                    </a:cubicBezTo>
                    <a:cubicBezTo>
                      <a:pt x="14" y="27"/>
                      <a:pt x="15" y="26"/>
                      <a:pt x="15" y="26"/>
                    </a:cubicBezTo>
                    <a:cubicBezTo>
                      <a:pt x="16" y="26"/>
                      <a:pt x="16" y="26"/>
                      <a:pt x="17" y="27"/>
                    </a:cubicBezTo>
                    <a:cubicBezTo>
                      <a:pt x="17" y="28"/>
                      <a:pt x="18" y="28"/>
                      <a:pt x="19" y="28"/>
                    </a:cubicBezTo>
                    <a:cubicBezTo>
                      <a:pt x="20" y="28"/>
                      <a:pt x="20" y="27"/>
                      <a:pt x="20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4"/>
                      <a:pt x="22" y="24"/>
                      <a:pt x="23" y="24"/>
                    </a:cubicBezTo>
                    <a:cubicBezTo>
                      <a:pt x="23" y="25"/>
                      <a:pt x="24" y="25"/>
                      <a:pt x="25" y="24"/>
                    </a:cubicBezTo>
                    <a:cubicBezTo>
                      <a:pt x="26" y="23"/>
                      <a:pt x="26" y="22"/>
                      <a:pt x="25" y="21"/>
                    </a:cubicBezTo>
                    <a:cubicBezTo>
                      <a:pt x="25" y="21"/>
                      <a:pt x="25" y="20"/>
                      <a:pt x="25" y="19"/>
                    </a:cubicBezTo>
                    <a:cubicBezTo>
                      <a:pt x="25" y="19"/>
                      <a:pt x="26" y="19"/>
                      <a:pt x="27" y="19"/>
                    </a:cubicBezTo>
                    <a:cubicBezTo>
                      <a:pt x="28" y="19"/>
                      <a:pt x="28" y="18"/>
                      <a:pt x="29" y="17"/>
                    </a:cubicBezTo>
                    <a:cubicBezTo>
                      <a:pt x="29" y="16"/>
                      <a:pt x="28" y="15"/>
                      <a:pt x="28" y="15"/>
                    </a:cubicBezTo>
                    <a:cubicBezTo>
                      <a:pt x="27" y="15"/>
                      <a:pt x="26" y="14"/>
                      <a:pt x="26" y="13"/>
                    </a:cubicBezTo>
                    <a:cubicBezTo>
                      <a:pt x="26" y="13"/>
                      <a:pt x="27" y="12"/>
                      <a:pt x="27" y="12"/>
                    </a:cubicBezTo>
                    <a:cubicBezTo>
                      <a:pt x="28" y="12"/>
                      <a:pt x="28" y="11"/>
                      <a:pt x="28" y="10"/>
                    </a:cubicBezTo>
                    <a:cubicBezTo>
                      <a:pt x="28" y="9"/>
                      <a:pt x="27" y="8"/>
                      <a:pt x="26" y="8"/>
                    </a:cubicBezTo>
                    <a:cubicBezTo>
                      <a:pt x="26" y="9"/>
                      <a:pt x="24" y="8"/>
                      <a:pt x="24" y="7"/>
                    </a:cubicBezTo>
                    <a:cubicBezTo>
                      <a:pt x="24" y="7"/>
                      <a:pt x="24" y="6"/>
                      <a:pt x="25" y="6"/>
                    </a:cubicBezTo>
                    <a:cubicBezTo>
                      <a:pt x="25" y="5"/>
                      <a:pt x="25" y="4"/>
                      <a:pt x="24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1" y="4"/>
                      <a:pt x="20" y="4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3" y="2"/>
                      <a:pt x="12" y="2"/>
                      <a:pt x="12" y="1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8" y="2"/>
                      <a:pt x="9" y="2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4"/>
                      <a:pt x="6" y="4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5"/>
                      <a:pt x="3" y="6"/>
                      <a:pt x="3" y="7"/>
                    </a:cubicBezTo>
                    <a:close/>
                    <a:moveTo>
                      <a:pt x="12" y="6"/>
                    </a:moveTo>
                    <a:cubicBezTo>
                      <a:pt x="16" y="5"/>
                      <a:pt x="21" y="7"/>
                      <a:pt x="22" y="12"/>
                    </a:cubicBezTo>
                    <a:cubicBezTo>
                      <a:pt x="24" y="16"/>
                      <a:pt x="21" y="21"/>
                      <a:pt x="17" y="22"/>
                    </a:cubicBezTo>
                    <a:cubicBezTo>
                      <a:pt x="13" y="23"/>
                      <a:pt x="8" y="21"/>
                      <a:pt x="6" y="17"/>
                    </a:cubicBezTo>
                    <a:cubicBezTo>
                      <a:pt x="5" y="12"/>
                      <a:pt x="7" y="8"/>
                      <a:pt x="12" y="6"/>
                    </a:cubicBez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</a:ln>
              <a:extLst/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70" kern="0" dirty="0">
                  <a:solidFill>
                    <a:prstClr val="black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</p:grpSp>
      </p:grpSp>
      <p:sp>
        <p:nvSpPr>
          <p:cNvPr id="309" name="TextBox 66"/>
          <p:cNvSpPr txBox="1"/>
          <p:nvPr/>
        </p:nvSpPr>
        <p:spPr>
          <a:xfrm>
            <a:off x="5467105" y="4603992"/>
            <a:ext cx="139653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5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03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500" b="1" spc="75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项目成绩展示</a:t>
            </a:r>
          </a:p>
        </p:txBody>
      </p:sp>
      <p:grpSp>
        <p:nvGrpSpPr>
          <p:cNvPr id="310" name="组合 309"/>
          <p:cNvGrpSpPr/>
          <p:nvPr/>
        </p:nvGrpSpPr>
        <p:grpSpPr>
          <a:xfrm>
            <a:off x="5758455" y="3656862"/>
            <a:ext cx="722594" cy="722594"/>
            <a:chOff x="4840168" y="2373480"/>
            <a:chExt cx="522572" cy="52257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1" name="矩形 310"/>
            <p:cNvSpPr/>
            <p:nvPr/>
          </p:nvSpPr>
          <p:spPr>
            <a:xfrm>
              <a:off x="4840168" y="2373480"/>
              <a:ext cx="522572" cy="522572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solidFill>
                <a:srgbClr val="E7E7E7"/>
              </a:solidFill>
              <a:prstDash val="solid"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70" kern="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endParaRPr>
            </a:p>
          </p:txBody>
        </p:sp>
        <p:sp>
          <p:nvSpPr>
            <p:cNvPr id="312" name="任意多边形 311"/>
            <p:cNvSpPr/>
            <p:nvPr/>
          </p:nvSpPr>
          <p:spPr bwMode="auto">
            <a:xfrm>
              <a:off x="4898379" y="2479074"/>
              <a:ext cx="406149" cy="311383"/>
            </a:xfrm>
            <a:custGeom>
              <a:avLst/>
              <a:gdLst>
                <a:gd name="connsiteX0" fmla="*/ 14829 w 563476"/>
                <a:gd name="connsiteY0" fmla="*/ 416347 h 432000"/>
                <a:gd name="connsiteX1" fmla="*/ 556062 w 563476"/>
                <a:gd name="connsiteY1" fmla="*/ 416347 h 432000"/>
                <a:gd name="connsiteX2" fmla="*/ 563476 w 563476"/>
                <a:gd name="connsiteY2" fmla="*/ 424174 h 432000"/>
                <a:gd name="connsiteX3" fmla="*/ 556062 w 563476"/>
                <a:gd name="connsiteY3" fmla="*/ 432000 h 432000"/>
                <a:gd name="connsiteX4" fmla="*/ 14829 w 563476"/>
                <a:gd name="connsiteY4" fmla="*/ 432000 h 432000"/>
                <a:gd name="connsiteX5" fmla="*/ 0 w 563476"/>
                <a:gd name="connsiteY5" fmla="*/ 424174 h 432000"/>
                <a:gd name="connsiteX6" fmla="*/ 14829 w 563476"/>
                <a:gd name="connsiteY6" fmla="*/ 416347 h 432000"/>
                <a:gd name="connsiteX7" fmla="*/ 428869 w 563476"/>
                <a:gd name="connsiteY7" fmla="*/ 200347 h 432000"/>
                <a:gd name="connsiteX8" fmla="*/ 510260 w 563476"/>
                <a:gd name="connsiteY8" fmla="*/ 200347 h 432000"/>
                <a:gd name="connsiteX9" fmla="*/ 510260 w 563476"/>
                <a:gd name="connsiteY9" fmla="*/ 372521 h 432000"/>
                <a:gd name="connsiteX10" fmla="*/ 428869 w 563476"/>
                <a:gd name="connsiteY10" fmla="*/ 372521 h 432000"/>
                <a:gd name="connsiteX11" fmla="*/ 303652 w 563476"/>
                <a:gd name="connsiteY11" fmla="*/ 118956 h 432000"/>
                <a:gd name="connsiteX12" fmla="*/ 385043 w 563476"/>
                <a:gd name="connsiteY12" fmla="*/ 118956 h 432000"/>
                <a:gd name="connsiteX13" fmla="*/ 385043 w 563476"/>
                <a:gd name="connsiteY13" fmla="*/ 372521 h 432000"/>
                <a:gd name="connsiteX14" fmla="*/ 303652 w 563476"/>
                <a:gd name="connsiteY14" fmla="*/ 372521 h 432000"/>
                <a:gd name="connsiteX15" fmla="*/ 72001 w 563476"/>
                <a:gd name="connsiteY15" fmla="*/ 97044 h 432000"/>
                <a:gd name="connsiteX16" fmla="*/ 153392 w 563476"/>
                <a:gd name="connsiteY16" fmla="*/ 97044 h 432000"/>
                <a:gd name="connsiteX17" fmla="*/ 153392 w 563476"/>
                <a:gd name="connsiteY17" fmla="*/ 372521 h 432000"/>
                <a:gd name="connsiteX18" fmla="*/ 72001 w 563476"/>
                <a:gd name="connsiteY18" fmla="*/ 372521 h 432000"/>
                <a:gd name="connsiteX19" fmla="*/ 190957 w 563476"/>
                <a:gd name="connsiteY19" fmla="*/ 0 h 432000"/>
                <a:gd name="connsiteX20" fmla="*/ 272348 w 563476"/>
                <a:gd name="connsiteY20" fmla="*/ 0 h 432000"/>
                <a:gd name="connsiteX21" fmla="*/ 272348 w 563476"/>
                <a:gd name="connsiteY21" fmla="*/ 372521 h 432000"/>
                <a:gd name="connsiteX22" fmla="*/ 190957 w 563476"/>
                <a:gd name="connsiteY22" fmla="*/ 372521 h 4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63476" h="432000">
                  <a:moveTo>
                    <a:pt x="14829" y="416347"/>
                  </a:moveTo>
                  <a:cubicBezTo>
                    <a:pt x="556062" y="416347"/>
                    <a:pt x="556062" y="416347"/>
                    <a:pt x="556062" y="416347"/>
                  </a:cubicBezTo>
                  <a:cubicBezTo>
                    <a:pt x="556062" y="416347"/>
                    <a:pt x="563476" y="416347"/>
                    <a:pt x="563476" y="424174"/>
                  </a:cubicBezTo>
                  <a:cubicBezTo>
                    <a:pt x="563476" y="432000"/>
                    <a:pt x="556062" y="432000"/>
                    <a:pt x="556062" y="432000"/>
                  </a:cubicBezTo>
                  <a:lnTo>
                    <a:pt x="14829" y="432000"/>
                  </a:lnTo>
                  <a:cubicBezTo>
                    <a:pt x="7414" y="432000"/>
                    <a:pt x="0" y="432000"/>
                    <a:pt x="0" y="424174"/>
                  </a:cubicBezTo>
                  <a:cubicBezTo>
                    <a:pt x="0" y="416347"/>
                    <a:pt x="7414" y="416347"/>
                    <a:pt x="14829" y="416347"/>
                  </a:cubicBezTo>
                  <a:close/>
                  <a:moveTo>
                    <a:pt x="428869" y="200347"/>
                  </a:moveTo>
                  <a:lnTo>
                    <a:pt x="510260" y="200347"/>
                  </a:lnTo>
                  <a:lnTo>
                    <a:pt x="510260" y="372521"/>
                  </a:lnTo>
                  <a:lnTo>
                    <a:pt x="428869" y="372521"/>
                  </a:lnTo>
                  <a:close/>
                  <a:moveTo>
                    <a:pt x="303652" y="118956"/>
                  </a:moveTo>
                  <a:lnTo>
                    <a:pt x="385043" y="118956"/>
                  </a:lnTo>
                  <a:lnTo>
                    <a:pt x="385043" y="372521"/>
                  </a:lnTo>
                  <a:lnTo>
                    <a:pt x="303652" y="372521"/>
                  </a:lnTo>
                  <a:close/>
                  <a:moveTo>
                    <a:pt x="72001" y="97044"/>
                  </a:moveTo>
                  <a:lnTo>
                    <a:pt x="153392" y="97044"/>
                  </a:lnTo>
                  <a:lnTo>
                    <a:pt x="153392" y="372521"/>
                  </a:lnTo>
                  <a:lnTo>
                    <a:pt x="72001" y="372521"/>
                  </a:lnTo>
                  <a:close/>
                  <a:moveTo>
                    <a:pt x="190957" y="0"/>
                  </a:moveTo>
                  <a:lnTo>
                    <a:pt x="272348" y="0"/>
                  </a:lnTo>
                  <a:lnTo>
                    <a:pt x="272348" y="372521"/>
                  </a:lnTo>
                  <a:lnTo>
                    <a:pt x="190957" y="372521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rgbClr val="E7E7E7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defTabSz="6851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400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endParaRPr>
            </a:p>
          </p:txBody>
        </p:sp>
      </p:grpSp>
      <p:sp>
        <p:nvSpPr>
          <p:cNvPr id="313" name="TextBox 67"/>
          <p:cNvSpPr txBox="1"/>
          <p:nvPr/>
        </p:nvSpPr>
        <p:spPr>
          <a:xfrm>
            <a:off x="7688416" y="4603992"/>
            <a:ext cx="139653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5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04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500" b="1" spc="75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工作存在不足</a:t>
            </a:r>
          </a:p>
        </p:txBody>
      </p:sp>
      <p:grpSp>
        <p:nvGrpSpPr>
          <p:cNvPr id="314" name="组合 313"/>
          <p:cNvGrpSpPr/>
          <p:nvPr/>
        </p:nvGrpSpPr>
        <p:grpSpPr>
          <a:xfrm>
            <a:off x="7913600" y="3656862"/>
            <a:ext cx="722594" cy="722594"/>
            <a:chOff x="4840168" y="3172533"/>
            <a:chExt cx="522572" cy="52257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5" name="矩形 314"/>
            <p:cNvSpPr/>
            <p:nvPr/>
          </p:nvSpPr>
          <p:spPr>
            <a:xfrm>
              <a:off x="4840168" y="3172533"/>
              <a:ext cx="522572" cy="522572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solidFill>
                <a:srgbClr val="E7E7E7"/>
              </a:solidFill>
              <a:prstDash val="solid"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70" kern="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endParaRPr>
            </a:p>
          </p:txBody>
        </p:sp>
        <p:sp>
          <p:nvSpPr>
            <p:cNvPr id="316" name="Freeform 18"/>
            <p:cNvSpPr>
              <a:spLocks noEditPoints="1"/>
            </p:cNvSpPr>
            <p:nvPr/>
          </p:nvSpPr>
          <p:spPr bwMode="auto">
            <a:xfrm>
              <a:off x="4919070" y="3264088"/>
              <a:ext cx="320477" cy="339462"/>
            </a:xfrm>
            <a:custGeom>
              <a:avLst/>
              <a:gdLst>
                <a:gd name="T0" fmla="*/ 309263 w 568"/>
                <a:gd name="T1" fmla="*/ 627699 h 601"/>
                <a:gd name="T2" fmla="*/ 310356 w 568"/>
                <a:gd name="T3" fmla="*/ 364153 h 601"/>
                <a:gd name="T4" fmla="*/ 495040 w 568"/>
                <a:gd name="T5" fmla="*/ 329159 h 601"/>
                <a:gd name="T6" fmla="*/ 379203 w 568"/>
                <a:gd name="T7" fmla="*/ 375088 h 601"/>
                <a:gd name="T8" fmla="*/ 103816 w 568"/>
                <a:gd name="T9" fmla="*/ 234020 h 601"/>
                <a:gd name="T10" fmla="*/ 138786 w 568"/>
                <a:gd name="T11" fmla="*/ 238394 h 601"/>
                <a:gd name="T12" fmla="*/ 183591 w 568"/>
                <a:gd name="T13" fmla="*/ 242769 h 601"/>
                <a:gd name="T14" fmla="*/ 182498 w 568"/>
                <a:gd name="T15" fmla="*/ 213243 h 601"/>
                <a:gd name="T16" fmla="*/ 310356 w 568"/>
                <a:gd name="T17" fmla="*/ 331346 h 601"/>
                <a:gd name="T18" fmla="*/ 451328 w 568"/>
                <a:gd name="T19" fmla="*/ 228552 h 601"/>
                <a:gd name="T20" fmla="*/ 483019 w 568"/>
                <a:gd name="T21" fmla="*/ 223085 h 601"/>
                <a:gd name="T22" fmla="*/ 500504 w 568"/>
                <a:gd name="T23" fmla="*/ 229646 h 601"/>
                <a:gd name="T24" fmla="*/ 454606 w 568"/>
                <a:gd name="T25" fmla="*/ 279949 h 601"/>
                <a:gd name="T26" fmla="*/ 534381 w 568"/>
                <a:gd name="T27" fmla="*/ 372901 h 601"/>
                <a:gd name="T28" fmla="*/ 510339 w 568"/>
                <a:gd name="T29" fmla="*/ 287604 h 601"/>
                <a:gd name="T30" fmla="*/ 510339 w 568"/>
                <a:gd name="T31" fmla="*/ 546776 h 601"/>
                <a:gd name="T32" fmla="*/ 539845 w 568"/>
                <a:gd name="T33" fmla="*/ 540215 h 601"/>
                <a:gd name="T34" fmla="*/ 338769 w 568"/>
                <a:gd name="T35" fmla="*/ 650664 h 601"/>
                <a:gd name="T36" fmla="*/ 311449 w 568"/>
                <a:gd name="T37" fmla="*/ 657225 h 601"/>
                <a:gd name="T38" fmla="*/ 81960 w 568"/>
                <a:gd name="T39" fmla="*/ 540215 h 601"/>
                <a:gd name="T40" fmla="*/ 111466 w 568"/>
                <a:gd name="T41" fmla="*/ 546776 h 601"/>
                <a:gd name="T42" fmla="*/ 111466 w 568"/>
                <a:gd name="T43" fmla="*/ 287604 h 601"/>
                <a:gd name="T44" fmla="*/ 87424 w 568"/>
                <a:gd name="T45" fmla="*/ 372901 h 601"/>
                <a:gd name="T46" fmla="*/ 155178 w 568"/>
                <a:gd name="T47" fmla="*/ 275575 h 601"/>
                <a:gd name="T48" fmla="*/ 67754 w 568"/>
                <a:gd name="T49" fmla="*/ 437421 h 601"/>
                <a:gd name="T50" fmla="*/ 80867 w 568"/>
                <a:gd name="T51" fmla="*/ 463666 h 601"/>
                <a:gd name="T52" fmla="*/ 92888 w 568"/>
                <a:gd name="T53" fmla="*/ 487724 h 601"/>
                <a:gd name="T54" fmla="*/ 49176 w 568"/>
                <a:gd name="T55" fmla="*/ 519437 h 601"/>
                <a:gd name="T56" fmla="*/ 30598 w 568"/>
                <a:gd name="T57" fmla="*/ 412269 h 601"/>
                <a:gd name="T58" fmla="*/ 59011 w 568"/>
                <a:gd name="T59" fmla="*/ 364153 h 601"/>
                <a:gd name="T60" fmla="*/ 516896 w 568"/>
                <a:gd name="T61" fmla="*/ 416643 h 601"/>
                <a:gd name="T62" fmla="*/ 505968 w 568"/>
                <a:gd name="T63" fmla="*/ 443982 h 601"/>
                <a:gd name="T64" fmla="*/ 497225 w 568"/>
                <a:gd name="T65" fmla="*/ 471321 h 601"/>
                <a:gd name="T66" fmla="*/ 491761 w 568"/>
                <a:gd name="T67" fmla="*/ 492099 h 601"/>
                <a:gd name="T68" fmla="*/ 526731 w 568"/>
                <a:gd name="T69" fmla="*/ 396960 h 601"/>
                <a:gd name="T70" fmla="*/ 560608 w 568"/>
                <a:gd name="T71" fmla="*/ 393679 h 601"/>
                <a:gd name="T72" fmla="*/ 308170 w 568"/>
                <a:gd name="T73" fmla="*/ 0 h 601"/>
                <a:gd name="T74" fmla="*/ 456792 w 568"/>
                <a:gd name="T75" fmla="*/ 117010 h 601"/>
                <a:gd name="T76" fmla="*/ 430564 w 568"/>
                <a:gd name="T77" fmla="*/ 195746 h 601"/>
                <a:gd name="T78" fmla="*/ 398873 w 568"/>
                <a:gd name="T79" fmla="*/ 88578 h 601"/>
                <a:gd name="T80" fmla="*/ 212004 w 568"/>
                <a:gd name="T81" fmla="*/ 200120 h 601"/>
                <a:gd name="T82" fmla="*/ 166106 w 568"/>
                <a:gd name="T83" fmla="*/ 168407 h 601"/>
                <a:gd name="T84" fmla="*/ 216375 w 568"/>
                <a:gd name="T85" fmla="*/ 44836 h 6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8" h="601">
                  <a:moveTo>
                    <a:pt x="266" y="331"/>
                  </a:moveTo>
                  <a:lnTo>
                    <a:pt x="266" y="571"/>
                  </a:lnTo>
                  <a:cubicBezTo>
                    <a:pt x="272" y="573"/>
                    <a:pt x="277" y="575"/>
                    <a:pt x="283" y="574"/>
                  </a:cubicBezTo>
                  <a:cubicBezTo>
                    <a:pt x="290" y="574"/>
                    <a:pt x="297" y="572"/>
                    <a:pt x="303" y="570"/>
                  </a:cubicBezTo>
                  <a:lnTo>
                    <a:pt x="303" y="331"/>
                  </a:lnTo>
                  <a:cubicBezTo>
                    <a:pt x="297" y="332"/>
                    <a:pt x="290" y="333"/>
                    <a:pt x="284" y="333"/>
                  </a:cubicBezTo>
                  <a:cubicBezTo>
                    <a:pt x="278" y="333"/>
                    <a:pt x="272" y="332"/>
                    <a:pt x="266" y="331"/>
                  </a:cubicBezTo>
                  <a:close/>
                  <a:moveTo>
                    <a:pt x="347" y="343"/>
                  </a:moveTo>
                  <a:lnTo>
                    <a:pt x="453" y="301"/>
                  </a:lnTo>
                  <a:lnTo>
                    <a:pt x="453" y="345"/>
                  </a:lnTo>
                  <a:lnTo>
                    <a:pt x="347" y="386"/>
                  </a:lnTo>
                  <a:lnTo>
                    <a:pt x="347" y="343"/>
                  </a:lnTo>
                  <a:close/>
                  <a:moveTo>
                    <a:pt x="142" y="252"/>
                  </a:moveTo>
                  <a:lnTo>
                    <a:pt x="99" y="228"/>
                  </a:lnTo>
                  <a:cubicBezTo>
                    <a:pt x="94" y="225"/>
                    <a:pt x="93" y="219"/>
                    <a:pt x="95" y="214"/>
                  </a:cubicBezTo>
                  <a:cubicBezTo>
                    <a:pt x="98" y="209"/>
                    <a:pt x="104" y="208"/>
                    <a:pt x="109" y="210"/>
                  </a:cubicBezTo>
                  <a:lnTo>
                    <a:pt x="149" y="233"/>
                  </a:lnTo>
                  <a:lnTo>
                    <a:pt x="127" y="218"/>
                  </a:lnTo>
                  <a:cubicBezTo>
                    <a:pt x="123" y="215"/>
                    <a:pt x="122" y="209"/>
                    <a:pt x="125" y="204"/>
                  </a:cubicBezTo>
                  <a:cubicBezTo>
                    <a:pt x="128" y="200"/>
                    <a:pt x="134" y="199"/>
                    <a:pt x="138" y="202"/>
                  </a:cubicBezTo>
                  <a:lnTo>
                    <a:pt x="168" y="222"/>
                  </a:lnTo>
                  <a:lnTo>
                    <a:pt x="154" y="209"/>
                  </a:lnTo>
                  <a:cubicBezTo>
                    <a:pt x="150" y="205"/>
                    <a:pt x="149" y="199"/>
                    <a:pt x="153" y="195"/>
                  </a:cubicBezTo>
                  <a:cubicBezTo>
                    <a:pt x="157" y="191"/>
                    <a:pt x="163" y="191"/>
                    <a:pt x="167" y="195"/>
                  </a:cubicBezTo>
                  <a:lnTo>
                    <a:pt x="282" y="303"/>
                  </a:lnTo>
                  <a:cubicBezTo>
                    <a:pt x="283" y="303"/>
                    <a:pt x="283" y="303"/>
                    <a:pt x="283" y="304"/>
                  </a:cubicBezTo>
                  <a:cubicBezTo>
                    <a:pt x="283" y="303"/>
                    <a:pt x="284" y="303"/>
                    <a:pt x="284" y="303"/>
                  </a:cubicBezTo>
                  <a:lnTo>
                    <a:pt x="399" y="195"/>
                  </a:lnTo>
                  <a:cubicBezTo>
                    <a:pt x="403" y="191"/>
                    <a:pt x="409" y="191"/>
                    <a:pt x="413" y="195"/>
                  </a:cubicBezTo>
                  <a:cubicBezTo>
                    <a:pt x="417" y="199"/>
                    <a:pt x="417" y="205"/>
                    <a:pt x="413" y="209"/>
                  </a:cubicBezTo>
                  <a:lnTo>
                    <a:pt x="399" y="222"/>
                  </a:lnTo>
                  <a:lnTo>
                    <a:pt x="428" y="202"/>
                  </a:lnTo>
                  <a:cubicBezTo>
                    <a:pt x="432" y="199"/>
                    <a:pt x="438" y="200"/>
                    <a:pt x="442" y="204"/>
                  </a:cubicBezTo>
                  <a:cubicBezTo>
                    <a:pt x="445" y="209"/>
                    <a:pt x="444" y="215"/>
                    <a:pt x="439" y="218"/>
                  </a:cubicBezTo>
                  <a:lnTo>
                    <a:pt x="417" y="233"/>
                  </a:lnTo>
                  <a:lnTo>
                    <a:pt x="458" y="210"/>
                  </a:lnTo>
                  <a:cubicBezTo>
                    <a:pt x="462" y="208"/>
                    <a:pt x="468" y="209"/>
                    <a:pt x="471" y="214"/>
                  </a:cubicBezTo>
                  <a:cubicBezTo>
                    <a:pt x="474" y="219"/>
                    <a:pt x="472" y="225"/>
                    <a:pt x="467" y="228"/>
                  </a:cubicBezTo>
                  <a:lnTo>
                    <a:pt x="416" y="256"/>
                  </a:lnTo>
                  <a:lnTo>
                    <a:pt x="494" y="224"/>
                  </a:lnTo>
                  <a:lnTo>
                    <a:pt x="494" y="342"/>
                  </a:lnTo>
                  <a:cubicBezTo>
                    <a:pt x="492" y="342"/>
                    <a:pt x="491" y="342"/>
                    <a:pt x="489" y="341"/>
                  </a:cubicBezTo>
                  <a:lnTo>
                    <a:pt x="473" y="339"/>
                  </a:lnTo>
                  <a:lnTo>
                    <a:pt x="467" y="351"/>
                  </a:lnTo>
                  <a:lnTo>
                    <a:pt x="467" y="263"/>
                  </a:lnTo>
                  <a:lnTo>
                    <a:pt x="329" y="322"/>
                  </a:lnTo>
                  <a:lnTo>
                    <a:pt x="329" y="559"/>
                  </a:lnTo>
                  <a:lnTo>
                    <a:pt x="467" y="500"/>
                  </a:lnTo>
                  <a:lnTo>
                    <a:pt x="467" y="483"/>
                  </a:lnTo>
                  <a:cubicBezTo>
                    <a:pt x="472" y="486"/>
                    <a:pt x="477" y="488"/>
                    <a:pt x="482" y="490"/>
                  </a:cubicBezTo>
                  <a:cubicBezTo>
                    <a:pt x="486" y="492"/>
                    <a:pt x="490" y="493"/>
                    <a:pt x="494" y="494"/>
                  </a:cubicBezTo>
                  <a:lnTo>
                    <a:pt x="494" y="518"/>
                  </a:lnTo>
                  <a:lnTo>
                    <a:pt x="321" y="591"/>
                  </a:lnTo>
                  <a:cubicBezTo>
                    <a:pt x="318" y="592"/>
                    <a:pt x="314" y="594"/>
                    <a:pt x="310" y="595"/>
                  </a:cubicBezTo>
                  <a:lnTo>
                    <a:pt x="303" y="598"/>
                  </a:lnTo>
                  <a:cubicBezTo>
                    <a:pt x="297" y="599"/>
                    <a:pt x="291" y="601"/>
                    <a:pt x="285" y="601"/>
                  </a:cubicBezTo>
                  <a:cubicBezTo>
                    <a:pt x="271" y="601"/>
                    <a:pt x="258" y="598"/>
                    <a:pt x="247" y="590"/>
                  </a:cubicBezTo>
                  <a:lnTo>
                    <a:pt x="75" y="518"/>
                  </a:lnTo>
                  <a:lnTo>
                    <a:pt x="75" y="494"/>
                  </a:lnTo>
                  <a:cubicBezTo>
                    <a:pt x="79" y="493"/>
                    <a:pt x="83" y="492"/>
                    <a:pt x="87" y="490"/>
                  </a:cubicBezTo>
                  <a:cubicBezTo>
                    <a:pt x="91" y="488"/>
                    <a:pt x="96" y="486"/>
                    <a:pt x="102" y="483"/>
                  </a:cubicBezTo>
                  <a:lnTo>
                    <a:pt x="102" y="500"/>
                  </a:lnTo>
                  <a:lnTo>
                    <a:pt x="240" y="559"/>
                  </a:lnTo>
                  <a:lnTo>
                    <a:pt x="240" y="322"/>
                  </a:lnTo>
                  <a:lnTo>
                    <a:pt x="102" y="263"/>
                  </a:lnTo>
                  <a:lnTo>
                    <a:pt x="102" y="351"/>
                  </a:lnTo>
                  <a:lnTo>
                    <a:pt x="95" y="339"/>
                  </a:lnTo>
                  <a:lnTo>
                    <a:pt x="80" y="341"/>
                  </a:lnTo>
                  <a:cubicBezTo>
                    <a:pt x="78" y="342"/>
                    <a:pt x="77" y="342"/>
                    <a:pt x="75" y="342"/>
                  </a:cubicBezTo>
                  <a:lnTo>
                    <a:pt x="75" y="224"/>
                  </a:lnTo>
                  <a:lnTo>
                    <a:pt x="142" y="252"/>
                  </a:lnTo>
                  <a:close/>
                  <a:moveTo>
                    <a:pt x="86" y="363"/>
                  </a:moveTo>
                  <a:cubicBezTo>
                    <a:pt x="89" y="369"/>
                    <a:pt x="91" y="375"/>
                    <a:pt x="94" y="381"/>
                  </a:cubicBezTo>
                  <a:lnTo>
                    <a:pt x="62" y="400"/>
                  </a:lnTo>
                  <a:lnTo>
                    <a:pt x="97" y="387"/>
                  </a:lnTo>
                  <a:cubicBezTo>
                    <a:pt x="99" y="393"/>
                    <a:pt x="102" y="399"/>
                    <a:pt x="104" y="406"/>
                  </a:cubicBezTo>
                  <a:lnTo>
                    <a:pt x="74" y="424"/>
                  </a:lnTo>
                  <a:lnTo>
                    <a:pt x="106" y="411"/>
                  </a:lnTo>
                  <a:cubicBezTo>
                    <a:pt x="108" y="418"/>
                    <a:pt x="110" y="424"/>
                    <a:pt x="112" y="431"/>
                  </a:cubicBezTo>
                  <a:lnTo>
                    <a:pt x="85" y="446"/>
                  </a:lnTo>
                  <a:lnTo>
                    <a:pt x="113" y="435"/>
                  </a:lnTo>
                  <a:cubicBezTo>
                    <a:pt x="115" y="440"/>
                    <a:pt x="116" y="445"/>
                    <a:pt x="117" y="450"/>
                  </a:cubicBezTo>
                  <a:cubicBezTo>
                    <a:pt x="111" y="454"/>
                    <a:pt x="66" y="483"/>
                    <a:pt x="45" y="475"/>
                  </a:cubicBezTo>
                  <a:cubicBezTo>
                    <a:pt x="23" y="467"/>
                    <a:pt x="2" y="437"/>
                    <a:pt x="1" y="410"/>
                  </a:cubicBezTo>
                  <a:cubicBezTo>
                    <a:pt x="0" y="383"/>
                    <a:pt x="70" y="366"/>
                    <a:pt x="86" y="363"/>
                  </a:cubicBezTo>
                  <a:close/>
                  <a:moveTo>
                    <a:pt x="28" y="377"/>
                  </a:moveTo>
                  <a:lnTo>
                    <a:pt x="45" y="369"/>
                  </a:lnTo>
                  <a:lnTo>
                    <a:pt x="54" y="360"/>
                  </a:lnTo>
                  <a:lnTo>
                    <a:pt x="54" y="333"/>
                  </a:lnTo>
                  <a:cubicBezTo>
                    <a:pt x="38" y="340"/>
                    <a:pt x="31" y="356"/>
                    <a:pt x="28" y="377"/>
                  </a:cubicBezTo>
                  <a:close/>
                  <a:moveTo>
                    <a:pt x="482" y="363"/>
                  </a:moveTo>
                  <a:cubicBezTo>
                    <a:pt x="479" y="369"/>
                    <a:pt x="476" y="375"/>
                    <a:pt x="473" y="381"/>
                  </a:cubicBezTo>
                  <a:lnTo>
                    <a:pt x="505" y="400"/>
                  </a:lnTo>
                  <a:lnTo>
                    <a:pt x="471" y="387"/>
                  </a:lnTo>
                  <a:cubicBezTo>
                    <a:pt x="468" y="393"/>
                    <a:pt x="465" y="399"/>
                    <a:pt x="463" y="406"/>
                  </a:cubicBezTo>
                  <a:lnTo>
                    <a:pt x="493" y="424"/>
                  </a:lnTo>
                  <a:lnTo>
                    <a:pt x="461" y="411"/>
                  </a:lnTo>
                  <a:cubicBezTo>
                    <a:pt x="459" y="418"/>
                    <a:pt x="457" y="424"/>
                    <a:pt x="455" y="431"/>
                  </a:cubicBezTo>
                  <a:lnTo>
                    <a:pt x="482" y="446"/>
                  </a:lnTo>
                  <a:lnTo>
                    <a:pt x="454" y="435"/>
                  </a:lnTo>
                  <a:cubicBezTo>
                    <a:pt x="453" y="440"/>
                    <a:pt x="451" y="445"/>
                    <a:pt x="450" y="450"/>
                  </a:cubicBezTo>
                  <a:cubicBezTo>
                    <a:pt x="456" y="454"/>
                    <a:pt x="501" y="483"/>
                    <a:pt x="523" y="475"/>
                  </a:cubicBezTo>
                  <a:cubicBezTo>
                    <a:pt x="544" y="467"/>
                    <a:pt x="566" y="437"/>
                    <a:pt x="567" y="410"/>
                  </a:cubicBezTo>
                  <a:cubicBezTo>
                    <a:pt x="568" y="383"/>
                    <a:pt x="497" y="366"/>
                    <a:pt x="482" y="363"/>
                  </a:cubicBezTo>
                  <a:close/>
                  <a:moveTo>
                    <a:pt x="540" y="377"/>
                  </a:moveTo>
                  <a:lnTo>
                    <a:pt x="522" y="369"/>
                  </a:lnTo>
                  <a:lnTo>
                    <a:pt x="513" y="360"/>
                  </a:lnTo>
                  <a:lnTo>
                    <a:pt x="513" y="333"/>
                  </a:lnTo>
                  <a:cubicBezTo>
                    <a:pt x="529" y="340"/>
                    <a:pt x="536" y="356"/>
                    <a:pt x="540" y="377"/>
                  </a:cubicBezTo>
                  <a:close/>
                  <a:moveTo>
                    <a:pt x="282" y="0"/>
                  </a:moveTo>
                  <a:cubicBezTo>
                    <a:pt x="315" y="0"/>
                    <a:pt x="344" y="16"/>
                    <a:pt x="366" y="41"/>
                  </a:cubicBezTo>
                  <a:cubicBezTo>
                    <a:pt x="379" y="58"/>
                    <a:pt x="390" y="78"/>
                    <a:pt x="395" y="101"/>
                  </a:cubicBezTo>
                  <a:cubicBezTo>
                    <a:pt x="403" y="99"/>
                    <a:pt x="415" y="98"/>
                    <a:pt x="418" y="107"/>
                  </a:cubicBezTo>
                  <a:cubicBezTo>
                    <a:pt x="423" y="120"/>
                    <a:pt x="421" y="151"/>
                    <a:pt x="412" y="154"/>
                  </a:cubicBezTo>
                  <a:cubicBezTo>
                    <a:pt x="408" y="156"/>
                    <a:pt x="403" y="156"/>
                    <a:pt x="398" y="155"/>
                  </a:cubicBezTo>
                  <a:cubicBezTo>
                    <a:pt x="398" y="163"/>
                    <a:pt x="396" y="171"/>
                    <a:pt x="394" y="179"/>
                  </a:cubicBezTo>
                  <a:cubicBezTo>
                    <a:pt x="386" y="180"/>
                    <a:pt x="378" y="182"/>
                    <a:pt x="370" y="183"/>
                  </a:cubicBezTo>
                  <a:cubicBezTo>
                    <a:pt x="375" y="169"/>
                    <a:pt x="377" y="154"/>
                    <a:pt x="377" y="138"/>
                  </a:cubicBezTo>
                  <a:cubicBezTo>
                    <a:pt x="377" y="117"/>
                    <a:pt x="373" y="98"/>
                    <a:pt x="365" y="81"/>
                  </a:cubicBezTo>
                  <a:cubicBezTo>
                    <a:pt x="301" y="132"/>
                    <a:pt x="218" y="95"/>
                    <a:pt x="197" y="86"/>
                  </a:cubicBezTo>
                  <a:cubicBezTo>
                    <a:pt x="190" y="101"/>
                    <a:pt x="187" y="119"/>
                    <a:pt x="187" y="138"/>
                  </a:cubicBezTo>
                  <a:cubicBezTo>
                    <a:pt x="187" y="154"/>
                    <a:pt x="189" y="169"/>
                    <a:pt x="194" y="183"/>
                  </a:cubicBezTo>
                  <a:cubicBezTo>
                    <a:pt x="186" y="181"/>
                    <a:pt x="178" y="180"/>
                    <a:pt x="170" y="179"/>
                  </a:cubicBezTo>
                  <a:cubicBezTo>
                    <a:pt x="168" y="171"/>
                    <a:pt x="167" y="163"/>
                    <a:pt x="166" y="155"/>
                  </a:cubicBezTo>
                  <a:cubicBezTo>
                    <a:pt x="161" y="156"/>
                    <a:pt x="156" y="156"/>
                    <a:pt x="152" y="154"/>
                  </a:cubicBezTo>
                  <a:cubicBezTo>
                    <a:pt x="143" y="151"/>
                    <a:pt x="141" y="120"/>
                    <a:pt x="146" y="107"/>
                  </a:cubicBezTo>
                  <a:cubicBezTo>
                    <a:pt x="149" y="98"/>
                    <a:pt x="161" y="99"/>
                    <a:pt x="169" y="101"/>
                  </a:cubicBezTo>
                  <a:cubicBezTo>
                    <a:pt x="174" y="78"/>
                    <a:pt x="185" y="58"/>
                    <a:pt x="198" y="41"/>
                  </a:cubicBezTo>
                  <a:cubicBezTo>
                    <a:pt x="220" y="16"/>
                    <a:pt x="249" y="0"/>
                    <a:pt x="282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lIns="68557" tIns="34279" rIns="68557" bIns="34279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dirty="0">
                <a:solidFill>
                  <a:srgbClr val="294A5A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endParaRPr>
            </a:p>
          </p:txBody>
        </p:sp>
      </p:grpSp>
      <p:sp>
        <p:nvSpPr>
          <p:cNvPr id="317" name="TextBox 67"/>
          <p:cNvSpPr txBox="1"/>
          <p:nvPr/>
        </p:nvSpPr>
        <p:spPr>
          <a:xfrm>
            <a:off x="9770080" y="4603992"/>
            <a:ext cx="139653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5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05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500" b="1" spc="75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未来工作计划</a:t>
            </a:r>
          </a:p>
        </p:txBody>
      </p:sp>
      <p:grpSp>
        <p:nvGrpSpPr>
          <p:cNvPr id="318" name="组合 317"/>
          <p:cNvGrpSpPr/>
          <p:nvPr/>
        </p:nvGrpSpPr>
        <p:grpSpPr>
          <a:xfrm>
            <a:off x="10068744" y="3656862"/>
            <a:ext cx="722594" cy="722594"/>
            <a:chOff x="4840168" y="3971584"/>
            <a:chExt cx="522572" cy="52257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9" name="矩形 318"/>
            <p:cNvSpPr/>
            <p:nvPr/>
          </p:nvSpPr>
          <p:spPr>
            <a:xfrm>
              <a:off x="4840168" y="3971584"/>
              <a:ext cx="522572" cy="522572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solidFill>
                <a:srgbClr val="E7E7E7"/>
              </a:solidFill>
              <a:prstDash val="solid"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70" kern="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endParaRPr>
            </a:p>
          </p:txBody>
        </p:sp>
        <p:grpSp>
          <p:nvGrpSpPr>
            <p:cNvPr id="320" name="组合 319"/>
            <p:cNvGrpSpPr/>
            <p:nvPr/>
          </p:nvGrpSpPr>
          <p:grpSpPr>
            <a:xfrm>
              <a:off x="4981489" y="4078661"/>
              <a:ext cx="239931" cy="308418"/>
              <a:chOff x="731016" y="1671338"/>
              <a:chExt cx="366231" cy="470769"/>
            </a:xfrm>
            <a:solidFill>
              <a:srgbClr val="B91F38"/>
            </a:solidFill>
          </p:grpSpPr>
          <p:sp>
            <p:nvSpPr>
              <p:cNvPr id="321" name="Freeform 108"/>
              <p:cNvSpPr/>
              <p:nvPr/>
            </p:nvSpPr>
            <p:spPr bwMode="auto">
              <a:xfrm flipH="1">
                <a:off x="731016" y="2089492"/>
                <a:ext cx="51923" cy="52615"/>
              </a:xfrm>
              <a:custGeom>
                <a:avLst/>
                <a:gdLst>
                  <a:gd name="T0" fmla="*/ 0 w 32"/>
                  <a:gd name="T1" fmla="*/ 32 h 32"/>
                  <a:gd name="T2" fmla="*/ 16 w 32"/>
                  <a:gd name="T3" fmla="*/ 32 h 32"/>
                  <a:gd name="T4" fmla="*/ 32 w 32"/>
                  <a:gd name="T5" fmla="*/ 16 h 32"/>
                  <a:gd name="T6" fmla="*/ 32 w 32"/>
                  <a:gd name="T7" fmla="*/ 0 h 32"/>
                  <a:gd name="T8" fmla="*/ 0 w 32"/>
                  <a:gd name="T9" fmla="*/ 0 h 32"/>
                  <a:gd name="T10" fmla="*/ 0 w 32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0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123E61"/>
              </a:solidFill>
              <a:ln w="9525">
                <a:solidFill>
                  <a:srgbClr val="000000"/>
                </a:solidFill>
                <a:round/>
              </a:ln>
              <a:extLst/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dirty="0">
                  <a:solidFill>
                    <a:sysClr val="windowText" lastClr="000000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  <p:sp>
            <p:nvSpPr>
              <p:cNvPr id="322" name="Freeform 109"/>
              <p:cNvSpPr>
                <a:spLocks noEditPoints="1"/>
              </p:cNvSpPr>
              <p:nvPr/>
            </p:nvSpPr>
            <p:spPr bwMode="auto">
              <a:xfrm flipH="1">
                <a:off x="731016" y="1671338"/>
                <a:ext cx="366231" cy="470769"/>
              </a:xfrm>
              <a:custGeom>
                <a:avLst/>
                <a:gdLst>
                  <a:gd name="T0" fmla="*/ 208 w 224"/>
                  <a:gd name="T1" fmla="*/ 0 h 288"/>
                  <a:gd name="T2" fmla="*/ 16 w 224"/>
                  <a:gd name="T3" fmla="*/ 0 h 288"/>
                  <a:gd name="T4" fmla="*/ 0 w 224"/>
                  <a:gd name="T5" fmla="*/ 16 h 288"/>
                  <a:gd name="T6" fmla="*/ 0 w 224"/>
                  <a:gd name="T7" fmla="*/ 272 h 288"/>
                  <a:gd name="T8" fmla="*/ 16 w 224"/>
                  <a:gd name="T9" fmla="*/ 288 h 288"/>
                  <a:gd name="T10" fmla="*/ 176 w 224"/>
                  <a:gd name="T11" fmla="*/ 288 h 288"/>
                  <a:gd name="T12" fmla="*/ 176 w 224"/>
                  <a:gd name="T13" fmla="*/ 144 h 288"/>
                  <a:gd name="T14" fmla="*/ 224 w 224"/>
                  <a:gd name="T15" fmla="*/ 144 h 288"/>
                  <a:gd name="T16" fmla="*/ 224 w 224"/>
                  <a:gd name="T17" fmla="*/ 16 h 288"/>
                  <a:gd name="T18" fmla="*/ 208 w 224"/>
                  <a:gd name="T19" fmla="*/ 0 h 288"/>
                  <a:gd name="T20" fmla="*/ 168 w 224"/>
                  <a:gd name="T21" fmla="*/ 104 h 288"/>
                  <a:gd name="T22" fmla="*/ 56 w 224"/>
                  <a:gd name="T23" fmla="*/ 104 h 288"/>
                  <a:gd name="T24" fmla="*/ 56 w 224"/>
                  <a:gd name="T25" fmla="*/ 88 h 288"/>
                  <a:gd name="T26" fmla="*/ 168 w 224"/>
                  <a:gd name="T27" fmla="*/ 88 h 288"/>
                  <a:gd name="T28" fmla="*/ 168 w 224"/>
                  <a:gd name="T29" fmla="*/ 104 h 288"/>
                  <a:gd name="T30" fmla="*/ 168 w 224"/>
                  <a:gd name="T31" fmla="*/ 72 h 288"/>
                  <a:gd name="T32" fmla="*/ 56 w 224"/>
                  <a:gd name="T33" fmla="*/ 72 h 288"/>
                  <a:gd name="T34" fmla="*/ 56 w 224"/>
                  <a:gd name="T35" fmla="*/ 56 h 288"/>
                  <a:gd name="T36" fmla="*/ 168 w 224"/>
                  <a:gd name="T37" fmla="*/ 56 h 288"/>
                  <a:gd name="T38" fmla="*/ 168 w 224"/>
                  <a:gd name="T39" fmla="*/ 72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4" h="288">
                    <a:moveTo>
                      <a:pt x="208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72"/>
                      <a:pt x="0" y="272"/>
                      <a:pt x="0" y="272"/>
                    </a:cubicBezTo>
                    <a:cubicBezTo>
                      <a:pt x="0" y="281"/>
                      <a:pt x="7" y="288"/>
                      <a:pt x="16" y="288"/>
                    </a:cubicBezTo>
                    <a:cubicBezTo>
                      <a:pt x="176" y="288"/>
                      <a:pt x="176" y="288"/>
                      <a:pt x="176" y="288"/>
                    </a:cubicBezTo>
                    <a:cubicBezTo>
                      <a:pt x="176" y="144"/>
                      <a:pt x="176" y="144"/>
                      <a:pt x="176" y="144"/>
                    </a:cubicBezTo>
                    <a:cubicBezTo>
                      <a:pt x="224" y="144"/>
                      <a:pt x="224" y="144"/>
                      <a:pt x="224" y="144"/>
                    </a:cubicBezTo>
                    <a:cubicBezTo>
                      <a:pt x="224" y="16"/>
                      <a:pt x="224" y="16"/>
                      <a:pt x="224" y="16"/>
                    </a:cubicBezTo>
                    <a:cubicBezTo>
                      <a:pt x="224" y="7"/>
                      <a:pt x="217" y="0"/>
                      <a:pt x="208" y="0"/>
                    </a:cubicBezTo>
                    <a:close/>
                    <a:moveTo>
                      <a:pt x="168" y="104"/>
                    </a:move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168" y="88"/>
                      <a:pt x="168" y="88"/>
                      <a:pt x="168" y="88"/>
                    </a:cubicBezTo>
                    <a:lnTo>
                      <a:pt x="168" y="104"/>
                    </a:lnTo>
                    <a:close/>
                    <a:moveTo>
                      <a:pt x="168" y="72"/>
                    </a:move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168" y="56"/>
                      <a:pt x="168" y="56"/>
                      <a:pt x="168" y="56"/>
                    </a:cubicBezTo>
                    <a:lnTo>
                      <a:pt x="168" y="72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</a:ln>
              <a:extLst/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dirty="0">
                  <a:solidFill>
                    <a:sysClr val="windowText" lastClr="000000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  <p:sp>
            <p:nvSpPr>
              <p:cNvPr id="323" name="Rectangle 110"/>
              <p:cNvSpPr>
                <a:spLocks noChangeArrowheads="1"/>
              </p:cNvSpPr>
              <p:nvPr/>
            </p:nvSpPr>
            <p:spPr bwMode="auto">
              <a:xfrm flipH="1">
                <a:off x="731016" y="1933030"/>
                <a:ext cx="51923" cy="51923"/>
              </a:xfrm>
              <a:prstGeom prst="rect">
                <a:avLst/>
              </a:prstGeom>
              <a:solidFill>
                <a:srgbClr val="123E6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dirty="0">
                  <a:solidFill>
                    <a:sysClr val="windowText" lastClr="000000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  <p:sp>
            <p:nvSpPr>
              <p:cNvPr id="324" name="Rectangle 111"/>
              <p:cNvSpPr>
                <a:spLocks noChangeArrowheads="1"/>
              </p:cNvSpPr>
              <p:nvPr/>
            </p:nvSpPr>
            <p:spPr bwMode="auto">
              <a:xfrm flipH="1">
                <a:off x="731016" y="2011261"/>
                <a:ext cx="51923" cy="52615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dirty="0">
                  <a:solidFill>
                    <a:sysClr val="windowText" lastClr="000000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</p:grpSp>
      </p:grpSp>
      <p:sp>
        <p:nvSpPr>
          <p:cNvPr id="325" name="TextBox 10"/>
          <p:cNvSpPr txBox="1"/>
          <p:nvPr/>
        </p:nvSpPr>
        <p:spPr>
          <a:xfrm>
            <a:off x="5181299" y="2166965"/>
            <a:ext cx="20443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目录</a:t>
            </a:r>
          </a:p>
        </p:txBody>
      </p:sp>
      <p:sp>
        <p:nvSpPr>
          <p:cNvPr id="326" name="TextBox 10"/>
          <p:cNvSpPr txBox="1"/>
          <p:nvPr/>
        </p:nvSpPr>
        <p:spPr>
          <a:xfrm>
            <a:off x="5248239" y="2775599"/>
            <a:ext cx="204439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CONTENTS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08508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-6350" y="0"/>
            <a:ext cx="12204700" cy="6854825"/>
          </a:xfrm>
          <a:prstGeom prst="rect">
            <a:avLst/>
          </a:prstGeom>
          <a:solidFill>
            <a:srgbClr val="E52E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6" name="Freeform 2332"/>
          <p:cNvSpPr>
            <a:spLocks/>
          </p:cNvSpPr>
          <p:nvPr/>
        </p:nvSpPr>
        <p:spPr bwMode="auto">
          <a:xfrm>
            <a:off x="2731450" y="29450"/>
            <a:ext cx="6852813" cy="6848316"/>
          </a:xfrm>
          <a:prstGeom prst="ellipse">
            <a:avLst/>
          </a:prstGeom>
          <a:solidFill>
            <a:srgbClr val="A823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96" name="组合 2295"/>
          <p:cNvGrpSpPr/>
          <p:nvPr/>
        </p:nvGrpSpPr>
        <p:grpSpPr>
          <a:xfrm>
            <a:off x="10129043" y="-8731"/>
            <a:ext cx="1830388" cy="4383088"/>
            <a:chOff x="9855200" y="0"/>
            <a:chExt cx="1830388" cy="4383088"/>
          </a:xfrm>
        </p:grpSpPr>
        <p:sp>
          <p:nvSpPr>
            <p:cNvPr id="2282" name="Oval 2281"/>
            <p:cNvSpPr>
              <a:spLocks noChangeArrowheads="1"/>
            </p:cNvSpPr>
            <p:nvPr/>
          </p:nvSpPr>
          <p:spPr bwMode="auto">
            <a:xfrm>
              <a:off x="9869488" y="2143125"/>
              <a:ext cx="1808163" cy="1462088"/>
            </a:xfrm>
            <a:prstGeom prst="ellipse">
              <a:avLst/>
            </a:prstGeom>
            <a:solidFill>
              <a:srgbClr val="E52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2282"/>
            <p:cNvSpPr>
              <a:spLocks noEditPoints="1"/>
            </p:cNvSpPr>
            <p:nvPr/>
          </p:nvSpPr>
          <p:spPr bwMode="auto">
            <a:xfrm>
              <a:off x="9855200" y="2120900"/>
              <a:ext cx="1830388" cy="1500188"/>
            </a:xfrm>
            <a:custGeom>
              <a:avLst/>
              <a:gdLst>
                <a:gd name="T0" fmla="*/ 485 w 485"/>
                <a:gd name="T1" fmla="*/ 201 h 399"/>
                <a:gd name="T2" fmla="*/ 485 w 485"/>
                <a:gd name="T3" fmla="*/ 204 h 399"/>
                <a:gd name="T4" fmla="*/ 484 w 485"/>
                <a:gd name="T5" fmla="*/ 216 h 399"/>
                <a:gd name="T6" fmla="*/ 474 w 485"/>
                <a:gd name="T7" fmla="*/ 259 h 399"/>
                <a:gd name="T8" fmla="*/ 461 w 485"/>
                <a:gd name="T9" fmla="*/ 287 h 399"/>
                <a:gd name="T10" fmla="*/ 439 w 485"/>
                <a:gd name="T11" fmla="*/ 317 h 399"/>
                <a:gd name="T12" fmla="*/ 368 w 485"/>
                <a:gd name="T13" fmla="*/ 370 h 399"/>
                <a:gd name="T14" fmla="*/ 268 w 485"/>
                <a:gd name="T15" fmla="*/ 397 h 399"/>
                <a:gd name="T16" fmla="*/ 254 w 485"/>
                <a:gd name="T17" fmla="*/ 398 h 399"/>
                <a:gd name="T18" fmla="*/ 240 w 485"/>
                <a:gd name="T19" fmla="*/ 398 h 399"/>
                <a:gd name="T20" fmla="*/ 226 w 485"/>
                <a:gd name="T21" fmla="*/ 398 h 399"/>
                <a:gd name="T22" fmla="*/ 218 w 485"/>
                <a:gd name="T23" fmla="*/ 398 h 399"/>
                <a:gd name="T24" fmla="*/ 211 w 485"/>
                <a:gd name="T25" fmla="*/ 397 h 399"/>
                <a:gd name="T26" fmla="*/ 153 w 485"/>
                <a:gd name="T27" fmla="*/ 384 h 399"/>
                <a:gd name="T28" fmla="*/ 48 w 485"/>
                <a:gd name="T29" fmla="*/ 318 h 399"/>
                <a:gd name="T30" fmla="*/ 13 w 485"/>
                <a:gd name="T31" fmla="*/ 264 h 399"/>
                <a:gd name="T32" fmla="*/ 0 w 485"/>
                <a:gd name="T33" fmla="*/ 200 h 399"/>
                <a:gd name="T34" fmla="*/ 3 w 485"/>
                <a:gd name="T35" fmla="*/ 168 h 399"/>
                <a:gd name="T36" fmla="*/ 13 w 485"/>
                <a:gd name="T37" fmla="*/ 137 h 399"/>
                <a:gd name="T38" fmla="*/ 48 w 485"/>
                <a:gd name="T39" fmla="*/ 82 h 399"/>
                <a:gd name="T40" fmla="*/ 153 w 485"/>
                <a:gd name="T41" fmla="*/ 17 h 399"/>
                <a:gd name="T42" fmla="*/ 268 w 485"/>
                <a:gd name="T43" fmla="*/ 3 h 399"/>
                <a:gd name="T44" fmla="*/ 369 w 485"/>
                <a:gd name="T45" fmla="*/ 31 h 399"/>
                <a:gd name="T46" fmla="*/ 439 w 485"/>
                <a:gd name="T47" fmla="*/ 84 h 399"/>
                <a:gd name="T48" fmla="*/ 461 w 485"/>
                <a:gd name="T49" fmla="*/ 114 h 399"/>
                <a:gd name="T50" fmla="*/ 474 w 485"/>
                <a:gd name="T51" fmla="*/ 142 h 399"/>
                <a:gd name="T52" fmla="*/ 484 w 485"/>
                <a:gd name="T53" fmla="*/ 185 h 399"/>
                <a:gd name="T54" fmla="*/ 485 w 485"/>
                <a:gd name="T55" fmla="*/ 196 h 399"/>
                <a:gd name="T56" fmla="*/ 485 w 485"/>
                <a:gd name="T57" fmla="*/ 200 h 399"/>
                <a:gd name="T58" fmla="*/ 485 w 485"/>
                <a:gd name="T59" fmla="*/ 201 h 399"/>
                <a:gd name="T60" fmla="*/ 480 w 485"/>
                <a:gd name="T61" fmla="*/ 200 h 399"/>
                <a:gd name="T62" fmla="*/ 480 w 485"/>
                <a:gd name="T63" fmla="*/ 197 h 399"/>
                <a:gd name="T64" fmla="*/ 479 w 485"/>
                <a:gd name="T65" fmla="*/ 185 h 399"/>
                <a:gd name="T66" fmla="*/ 470 w 485"/>
                <a:gd name="T67" fmla="*/ 144 h 399"/>
                <a:gd name="T68" fmla="*/ 456 w 485"/>
                <a:gd name="T69" fmla="*/ 117 h 399"/>
                <a:gd name="T70" fmla="*/ 435 w 485"/>
                <a:gd name="T71" fmla="*/ 88 h 399"/>
                <a:gd name="T72" fmla="*/ 366 w 485"/>
                <a:gd name="T73" fmla="*/ 37 h 399"/>
                <a:gd name="T74" fmla="*/ 268 w 485"/>
                <a:gd name="T75" fmla="*/ 10 h 399"/>
                <a:gd name="T76" fmla="*/ 155 w 485"/>
                <a:gd name="T77" fmla="*/ 23 h 399"/>
                <a:gd name="T78" fmla="*/ 53 w 485"/>
                <a:gd name="T79" fmla="*/ 87 h 399"/>
                <a:gd name="T80" fmla="*/ 20 w 485"/>
                <a:gd name="T81" fmla="*/ 140 h 399"/>
                <a:gd name="T82" fmla="*/ 11 w 485"/>
                <a:gd name="T83" fmla="*/ 169 h 399"/>
                <a:gd name="T84" fmla="*/ 8 w 485"/>
                <a:gd name="T85" fmla="*/ 201 h 399"/>
                <a:gd name="T86" fmla="*/ 20 w 485"/>
                <a:gd name="T87" fmla="*/ 261 h 399"/>
                <a:gd name="T88" fmla="*/ 53 w 485"/>
                <a:gd name="T89" fmla="*/ 314 h 399"/>
                <a:gd name="T90" fmla="*/ 155 w 485"/>
                <a:gd name="T91" fmla="*/ 378 h 399"/>
                <a:gd name="T92" fmla="*/ 268 w 485"/>
                <a:gd name="T93" fmla="*/ 391 h 399"/>
                <a:gd name="T94" fmla="*/ 366 w 485"/>
                <a:gd name="T95" fmla="*/ 364 h 399"/>
                <a:gd name="T96" fmla="*/ 435 w 485"/>
                <a:gd name="T97" fmla="*/ 313 h 399"/>
                <a:gd name="T98" fmla="*/ 456 w 485"/>
                <a:gd name="T99" fmla="*/ 284 h 399"/>
                <a:gd name="T100" fmla="*/ 470 w 485"/>
                <a:gd name="T101" fmla="*/ 257 h 399"/>
                <a:gd name="T102" fmla="*/ 480 w 485"/>
                <a:gd name="T103" fmla="*/ 216 h 399"/>
                <a:gd name="T104" fmla="*/ 480 w 485"/>
                <a:gd name="T105" fmla="*/ 204 h 399"/>
                <a:gd name="T106" fmla="*/ 480 w 485"/>
                <a:gd name="T10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" h="399">
                  <a:moveTo>
                    <a:pt x="485" y="201"/>
                  </a:moveTo>
                  <a:cubicBezTo>
                    <a:pt x="485" y="201"/>
                    <a:pt x="485" y="202"/>
                    <a:pt x="485" y="204"/>
                  </a:cubicBezTo>
                  <a:cubicBezTo>
                    <a:pt x="485" y="207"/>
                    <a:pt x="485" y="211"/>
                    <a:pt x="484" y="216"/>
                  </a:cubicBezTo>
                  <a:cubicBezTo>
                    <a:pt x="483" y="226"/>
                    <a:pt x="481" y="241"/>
                    <a:pt x="474" y="259"/>
                  </a:cubicBezTo>
                  <a:cubicBezTo>
                    <a:pt x="471" y="268"/>
                    <a:pt x="466" y="277"/>
                    <a:pt x="461" y="287"/>
                  </a:cubicBezTo>
                  <a:cubicBezTo>
                    <a:pt x="455" y="297"/>
                    <a:pt x="448" y="307"/>
                    <a:pt x="439" y="317"/>
                  </a:cubicBezTo>
                  <a:cubicBezTo>
                    <a:pt x="421" y="337"/>
                    <a:pt x="398" y="355"/>
                    <a:pt x="368" y="370"/>
                  </a:cubicBezTo>
                  <a:cubicBezTo>
                    <a:pt x="339" y="384"/>
                    <a:pt x="305" y="394"/>
                    <a:pt x="268" y="397"/>
                  </a:cubicBezTo>
                  <a:cubicBezTo>
                    <a:pt x="264" y="398"/>
                    <a:pt x="259" y="398"/>
                    <a:pt x="254" y="398"/>
                  </a:cubicBezTo>
                  <a:cubicBezTo>
                    <a:pt x="249" y="398"/>
                    <a:pt x="245" y="399"/>
                    <a:pt x="240" y="398"/>
                  </a:cubicBezTo>
                  <a:cubicBezTo>
                    <a:pt x="235" y="398"/>
                    <a:pt x="230" y="398"/>
                    <a:pt x="226" y="398"/>
                  </a:cubicBezTo>
                  <a:cubicBezTo>
                    <a:pt x="223" y="398"/>
                    <a:pt x="221" y="398"/>
                    <a:pt x="218" y="398"/>
                  </a:cubicBezTo>
                  <a:cubicBezTo>
                    <a:pt x="216" y="397"/>
                    <a:pt x="214" y="397"/>
                    <a:pt x="211" y="397"/>
                  </a:cubicBezTo>
                  <a:cubicBezTo>
                    <a:pt x="192" y="395"/>
                    <a:pt x="172" y="391"/>
                    <a:pt x="153" y="384"/>
                  </a:cubicBezTo>
                  <a:cubicBezTo>
                    <a:pt x="114" y="372"/>
                    <a:pt x="77" y="350"/>
                    <a:pt x="48" y="318"/>
                  </a:cubicBezTo>
                  <a:cubicBezTo>
                    <a:pt x="34" y="303"/>
                    <a:pt x="21" y="284"/>
                    <a:pt x="13" y="264"/>
                  </a:cubicBezTo>
                  <a:cubicBezTo>
                    <a:pt x="4" y="244"/>
                    <a:pt x="0" y="222"/>
                    <a:pt x="0" y="200"/>
                  </a:cubicBezTo>
                  <a:cubicBezTo>
                    <a:pt x="0" y="190"/>
                    <a:pt x="1" y="178"/>
                    <a:pt x="3" y="168"/>
                  </a:cubicBezTo>
                  <a:cubicBezTo>
                    <a:pt x="5" y="157"/>
                    <a:pt x="9" y="147"/>
                    <a:pt x="13" y="137"/>
                  </a:cubicBezTo>
                  <a:cubicBezTo>
                    <a:pt x="21" y="117"/>
                    <a:pt x="33" y="98"/>
                    <a:pt x="48" y="82"/>
                  </a:cubicBezTo>
                  <a:cubicBezTo>
                    <a:pt x="77" y="51"/>
                    <a:pt x="114" y="29"/>
                    <a:pt x="153" y="17"/>
                  </a:cubicBezTo>
                  <a:cubicBezTo>
                    <a:pt x="191" y="4"/>
                    <a:pt x="231" y="0"/>
                    <a:pt x="268" y="3"/>
                  </a:cubicBezTo>
                  <a:cubicBezTo>
                    <a:pt x="305" y="7"/>
                    <a:pt x="339" y="17"/>
                    <a:pt x="369" y="31"/>
                  </a:cubicBezTo>
                  <a:cubicBezTo>
                    <a:pt x="398" y="46"/>
                    <a:pt x="421" y="64"/>
                    <a:pt x="439" y="84"/>
                  </a:cubicBezTo>
                  <a:cubicBezTo>
                    <a:pt x="448" y="94"/>
                    <a:pt x="455" y="104"/>
                    <a:pt x="461" y="114"/>
                  </a:cubicBezTo>
                  <a:cubicBezTo>
                    <a:pt x="467" y="124"/>
                    <a:pt x="471" y="133"/>
                    <a:pt x="474" y="142"/>
                  </a:cubicBezTo>
                  <a:cubicBezTo>
                    <a:pt x="481" y="160"/>
                    <a:pt x="483" y="175"/>
                    <a:pt x="484" y="185"/>
                  </a:cubicBezTo>
                  <a:cubicBezTo>
                    <a:pt x="485" y="190"/>
                    <a:pt x="485" y="194"/>
                    <a:pt x="485" y="196"/>
                  </a:cubicBezTo>
                  <a:cubicBezTo>
                    <a:pt x="485" y="199"/>
                    <a:pt x="485" y="200"/>
                    <a:pt x="485" y="200"/>
                  </a:cubicBezTo>
                  <a:lnTo>
                    <a:pt x="485" y="201"/>
                  </a:lnTo>
                  <a:close/>
                  <a:moveTo>
                    <a:pt x="480" y="200"/>
                  </a:moveTo>
                  <a:cubicBezTo>
                    <a:pt x="480" y="200"/>
                    <a:pt x="480" y="199"/>
                    <a:pt x="480" y="197"/>
                  </a:cubicBezTo>
                  <a:cubicBezTo>
                    <a:pt x="480" y="194"/>
                    <a:pt x="480" y="190"/>
                    <a:pt x="479" y="185"/>
                  </a:cubicBezTo>
                  <a:cubicBezTo>
                    <a:pt x="478" y="176"/>
                    <a:pt x="476" y="161"/>
                    <a:pt x="470" y="144"/>
                  </a:cubicBezTo>
                  <a:cubicBezTo>
                    <a:pt x="466" y="135"/>
                    <a:pt x="462" y="126"/>
                    <a:pt x="456" y="117"/>
                  </a:cubicBezTo>
                  <a:cubicBezTo>
                    <a:pt x="450" y="107"/>
                    <a:pt x="443" y="97"/>
                    <a:pt x="435" y="88"/>
                  </a:cubicBezTo>
                  <a:cubicBezTo>
                    <a:pt x="418" y="69"/>
                    <a:pt x="394" y="50"/>
                    <a:pt x="366" y="37"/>
                  </a:cubicBezTo>
                  <a:cubicBezTo>
                    <a:pt x="337" y="23"/>
                    <a:pt x="304" y="13"/>
                    <a:pt x="268" y="10"/>
                  </a:cubicBezTo>
                  <a:cubicBezTo>
                    <a:pt x="231" y="7"/>
                    <a:pt x="193" y="11"/>
                    <a:pt x="155" y="23"/>
                  </a:cubicBezTo>
                  <a:cubicBezTo>
                    <a:pt x="117" y="35"/>
                    <a:pt x="81" y="57"/>
                    <a:pt x="53" y="87"/>
                  </a:cubicBezTo>
                  <a:cubicBezTo>
                    <a:pt x="39" y="103"/>
                    <a:pt x="28" y="120"/>
                    <a:pt x="20" y="140"/>
                  </a:cubicBezTo>
                  <a:cubicBezTo>
                    <a:pt x="16" y="149"/>
                    <a:pt x="13" y="159"/>
                    <a:pt x="11" y="169"/>
                  </a:cubicBezTo>
                  <a:cubicBezTo>
                    <a:pt x="9" y="180"/>
                    <a:pt x="8" y="190"/>
                    <a:pt x="8" y="201"/>
                  </a:cubicBezTo>
                  <a:cubicBezTo>
                    <a:pt x="8" y="221"/>
                    <a:pt x="12" y="242"/>
                    <a:pt x="20" y="261"/>
                  </a:cubicBezTo>
                  <a:cubicBezTo>
                    <a:pt x="28" y="281"/>
                    <a:pt x="39" y="298"/>
                    <a:pt x="53" y="314"/>
                  </a:cubicBezTo>
                  <a:cubicBezTo>
                    <a:pt x="81" y="344"/>
                    <a:pt x="117" y="366"/>
                    <a:pt x="155" y="378"/>
                  </a:cubicBezTo>
                  <a:cubicBezTo>
                    <a:pt x="192" y="390"/>
                    <a:pt x="232" y="394"/>
                    <a:pt x="268" y="391"/>
                  </a:cubicBezTo>
                  <a:cubicBezTo>
                    <a:pt x="304" y="388"/>
                    <a:pt x="337" y="378"/>
                    <a:pt x="366" y="364"/>
                  </a:cubicBezTo>
                  <a:cubicBezTo>
                    <a:pt x="394" y="350"/>
                    <a:pt x="418" y="332"/>
                    <a:pt x="435" y="313"/>
                  </a:cubicBezTo>
                  <a:cubicBezTo>
                    <a:pt x="443" y="304"/>
                    <a:pt x="451" y="294"/>
                    <a:pt x="456" y="284"/>
                  </a:cubicBezTo>
                  <a:cubicBezTo>
                    <a:pt x="462" y="275"/>
                    <a:pt x="466" y="266"/>
                    <a:pt x="470" y="257"/>
                  </a:cubicBezTo>
                  <a:cubicBezTo>
                    <a:pt x="476" y="240"/>
                    <a:pt x="479" y="225"/>
                    <a:pt x="480" y="216"/>
                  </a:cubicBezTo>
                  <a:cubicBezTo>
                    <a:pt x="480" y="211"/>
                    <a:pt x="480" y="207"/>
                    <a:pt x="480" y="204"/>
                  </a:cubicBezTo>
                  <a:cubicBezTo>
                    <a:pt x="480" y="202"/>
                    <a:pt x="480" y="200"/>
                    <a:pt x="480" y="200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2283"/>
            <p:cNvSpPr>
              <a:spLocks/>
            </p:cNvSpPr>
            <p:nvPr/>
          </p:nvSpPr>
          <p:spPr bwMode="auto">
            <a:xfrm>
              <a:off x="11036300" y="2170113"/>
              <a:ext cx="468313" cy="1409700"/>
            </a:xfrm>
            <a:custGeom>
              <a:avLst/>
              <a:gdLst>
                <a:gd name="T0" fmla="*/ 3 w 124"/>
                <a:gd name="T1" fmla="*/ 0 h 375"/>
                <a:gd name="T2" fmla="*/ 19 w 124"/>
                <a:gd name="T3" fmla="*/ 10 h 375"/>
                <a:gd name="T4" fmla="*/ 60 w 124"/>
                <a:gd name="T5" fmla="*/ 44 h 375"/>
                <a:gd name="T6" fmla="*/ 83 w 124"/>
                <a:gd name="T7" fmla="*/ 70 h 375"/>
                <a:gd name="T8" fmla="*/ 104 w 124"/>
                <a:gd name="T9" fmla="*/ 103 h 375"/>
                <a:gd name="T10" fmla="*/ 119 w 124"/>
                <a:gd name="T11" fmla="*/ 143 h 375"/>
                <a:gd name="T12" fmla="*/ 123 w 124"/>
                <a:gd name="T13" fmla="*/ 186 h 375"/>
                <a:gd name="T14" fmla="*/ 122 w 124"/>
                <a:gd name="T15" fmla="*/ 197 h 375"/>
                <a:gd name="T16" fmla="*/ 121 w 124"/>
                <a:gd name="T17" fmla="*/ 208 h 375"/>
                <a:gd name="T18" fmla="*/ 119 w 124"/>
                <a:gd name="T19" fmla="*/ 219 h 375"/>
                <a:gd name="T20" fmla="*/ 116 w 124"/>
                <a:gd name="T21" fmla="*/ 229 h 375"/>
                <a:gd name="T22" fmla="*/ 101 w 124"/>
                <a:gd name="T23" fmla="*/ 268 h 375"/>
                <a:gd name="T24" fmla="*/ 58 w 124"/>
                <a:gd name="T25" fmla="*/ 328 h 375"/>
                <a:gd name="T26" fmla="*/ 19 w 124"/>
                <a:gd name="T27" fmla="*/ 364 h 375"/>
                <a:gd name="T28" fmla="*/ 7 w 124"/>
                <a:gd name="T29" fmla="*/ 373 h 375"/>
                <a:gd name="T30" fmla="*/ 3 w 124"/>
                <a:gd name="T31" fmla="*/ 375 h 375"/>
                <a:gd name="T32" fmla="*/ 0 w 124"/>
                <a:gd name="T33" fmla="*/ 372 h 375"/>
                <a:gd name="T34" fmla="*/ 4 w 124"/>
                <a:gd name="T35" fmla="*/ 369 h 375"/>
                <a:gd name="T36" fmla="*/ 16 w 124"/>
                <a:gd name="T37" fmla="*/ 360 h 375"/>
                <a:gd name="T38" fmla="*/ 53 w 124"/>
                <a:gd name="T39" fmla="*/ 324 h 375"/>
                <a:gd name="T40" fmla="*/ 94 w 124"/>
                <a:gd name="T41" fmla="*/ 265 h 375"/>
                <a:gd name="T42" fmla="*/ 109 w 124"/>
                <a:gd name="T43" fmla="*/ 227 h 375"/>
                <a:gd name="T44" fmla="*/ 116 w 124"/>
                <a:gd name="T45" fmla="*/ 186 h 375"/>
                <a:gd name="T46" fmla="*/ 112 w 124"/>
                <a:gd name="T47" fmla="*/ 144 h 375"/>
                <a:gd name="T48" fmla="*/ 98 w 124"/>
                <a:gd name="T49" fmla="*/ 106 h 375"/>
                <a:gd name="T50" fmla="*/ 55 w 124"/>
                <a:gd name="T51" fmla="*/ 48 h 375"/>
                <a:gd name="T52" fmla="*/ 16 w 124"/>
                <a:gd name="T53" fmla="*/ 14 h 375"/>
                <a:gd name="T54" fmla="*/ 0 w 124"/>
                <a:gd name="T55" fmla="*/ 3 h 375"/>
                <a:gd name="T56" fmla="*/ 3 w 124"/>
                <a:gd name="T57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4" h="375">
                  <a:moveTo>
                    <a:pt x="3" y="0"/>
                  </a:moveTo>
                  <a:cubicBezTo>
                    <a:pt x="3" y="0"/>
                    <a:pt x="9" y="3"/>
                    <a:pt x="19" y="10"/>
                  </a:cubicBezTo>
                  <a:cubicBezTo>
                    <a:pt x="30" y="18"/>
                    <a:pt x="44" y="29"/>
                    <a:pt x="60" y="44"/>
                  </a:cubicBezTo>
                  <a:cubicBezTo>
                    <a:pt x="67" y="52"/>
                    <a:pt x="75" y="60"/>
                    <a:pt x="83" y="70"/>
                  </a:cubicBezTo>
                  <a:cubicBezTo>
                    <a:pt x="90" y="80"/>
                    <a:pt x="98" y="91"/>
                    <a:pt x="104" y="103"/>
                  </a:cubicBezTo>
                  <a:cubicBezTo>
                    <a:pt x="110" y="115"/>
                    <a:pt x="116" y="129"/>
                    <a:pt x="119" y="143"/>
                  </a:cubicBezTo>
                  <a:cubicBezTo>
                    <a:pt x="122" y="157"/>
                    <a:pt x="124" y="171"/>
                    <a:pt x="123" y="186"/>
                  </a:cubicBezTo>
                  <a:cubicBezTo>
                    <a:pt x="123" y="190"/>
                    <a:pt x="123" y="193"/>
                    <a:pt x="122" y="197"/>
                  </a:cubicBezTo>
                  <a:cubicBezTo>
                    <a:pt x="122" y="201"/>
                    <a:pt x="121" y="204"/>
                    <a:pt x="121" y="208"/>
                  </a:cubicBezTo>
                  <a:cubicBezTo>
                    <a:pt x="120" y="211"/>
                    <a:pt x="119" y="215"/>
                    <a:pt x="119" y="219"/>
                  </a:cubicBezTo>
                  <a:cubicBezTo>
                    <a:pt x="118" y="222"/>
                    <a:pt x="117" y="226"/>
                    <a:pt x="116" y="229"/>
                  </a:cubicBezTo>
                  <a:cubicBezTo>
                    <a:pt x="112" y="243"/>
                    <a:pt x="107" y="256"/>
                    <a:pt x="101" y="268"/>
                  </a:cubicBezTo>
                  <a:cubicBezTo>
                    <a:pt x="88" y="292"/>
                    <a:pt x="72" y="313"/>
                    <a:pt x="58" y="328"/>
                  </a:cubicBezTo>
                  <a:cubicBezTo>
                    <a:pt x="43" y="344"/>
                    <a:pt x="29" y="356"/>
                    <a:pt x="19" y="364"/>
                  </a:cubicBezTo>
                  <a:cubicBezTo>
                    <a:pt x="14" y="368"/>
                    <a:pt x="10" y="371"/>
                    <a:pt x="7" y="373"/>
                  </a:cubicBezTo>
                  <a:cubicBezTo>
                    <a:pt x="4" y="374"/>
                    <a:pt x="3" y="375"/>
                    <a:pt x="3" y="375"/>
                  </a:cubicBezTo>
                  <a:cubicBezTo>
                    <a:pt x="0" y="372"/>
                    <a:pt x="0" y="372"/>
                    <a:pt x="0" y="372"/>
                  </a:cubicBezTo>
                  <a:cubicBezTo>
                    <a:pt x="0" y="372"/>
                    <a:pt x="2" y="370"/>
                    <a:pt x="4" y="369"/>
                  </a:cubicBezTo>
                  <a:cubicBezTo>
                    <a:pt x="7" y="367"/>
                    <a:pt x="11" y="364"/>
                    <a:pt x="16" y="360"/>
                  </a:cubicBezTo>
                  <a:cubicBezTo>
                    <a:pt x="25" y="352"/>
                    <a:pt x="39" y="340"/>
                    <a:pt x="53" y="324"/>
                  </a:cubicBezTo>
                  <a:cubicBezTo>
                    <a:pt x="67" y="308"/>
                    <a:pt x="82" y="288"/>
                    <a:pt x="94" y="265"/>
                  </a:cubicBezTo>
                  <a:cubicBezTo>
                    <a:pt x="100" y="253"/>
                    <a:pt x="105" y="240"/>
                    <a:pt x="109" y="227"/>
                  </a:cubicBezTo>
                  <a:cubicBezTo>
                    <a:pt x="113" y="214"/>
                    <a:pt x="115" y="200"/>
                    <a:pt x="116" y="186"/>
                  </a:cubicBezTo>
                  <a:cubicBezTo>
                    <a:pt x="116" y="172"/>
                    <a:pt x="115" y="158"/>
                    <a:pt x="112" y="144"/>
                  </a:cubicBezTo>
                  <a:cubicBezTo>
                    <a:pt x="109" y="131"/>
                    <a:pt x="104" y="118"/>
                    <a:pt x="98" y="106"/>
                  </a:cubicBezTo>
                  <a:cubicBezTo>
                    <a:pt x="86" y="83"/>
                    <a:pt x="70" y="63"/>
                    <a:pt x="55" y="48"/>
                  </a:cubicBezTo>
                  <a:cubicBezTo>
                    <a:pt x="40" y="33"/>
                    <a:pt x="26" y="22"/>
                    <a:pt x="16" y="14"/>
                  </a:cubicBezTo>
                  <a:cubicBezTo>
                    <a:pt x="6" y="7"/>
                    <a:pt x="0" y="3"/>
                    <a:pt x="0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2284"/>
            <p:cNvSpPr>
              <a:spLocks/>
            </p:cNvSpPr>
            <p:nvPr/>
          </p:nvSpPr>
          <p:spPr bwMode="auto">
            <a:xfrm>
              <a:off x="10899775" y="2146300"/>
              <a:ext cx="320675" cy="1458913"/>
            </a:xfrm>
            <a:custGeom>
              <a:avLst/>
              <a:gdLst>
                <a:gd name="T0" fmla="*/ 13 w 85"/>
                <a:gd name="T1" fmla="*/ 3 h 388"/>
                <a:gd name="T2" fmla="*/ 23 w 85"/>
                <a:gd name="T3" fmla="*/ 12 h 388"/>
                <a:gd name="T4" fmla="*/ 37 w 85"/>
                <a:gd name="T5" fmla="*/ 28 h 388"/>
                <a:gd name="T6" fmla="*/ 53 w 85"/>
                <a:gd name="T7" fmla="*/ 50 h 388"/>
                <a:gd name="T8" fmla="*/ 68 w 85"/>
                <a:gd name="T9" fmla="*/ 80 h 388"/>
                <a:gd name="T10" fmla="*/ 79 w 85"/>
                <a:gd name="T11" fmla="*/ 114 h 388"/>
                <a:gd name="T12" fmla="*/ 85 w 85"/>
                <a:gd name="T13" fmla="*/ 153 h 388"/>
                <a:gd name="T14" fmla="*/ 85 w 85"/>
                <a:gd name="T15" fmla="*/ 178 h 388"/>
                <a:gd name="T16" fmla="*/ 84 w 85"/>
                <a:gd name="T17" fmla="*/ 193 h 388"/>
                <a:gd name="T18" fmla="*/ 82 w 85"/>
                <a:gd name="T19" fmla="*/ 213 h 388"/>
                <a:gd name="T20" fmla="*/ 79 w 85"/>
                <a:gd name="T21" fmla="*/ 233 h 388"/>
                <a:gd name="T22" fmla="*/ 70 w 85"/>
                <a:gd name="T23" fmla="*/ 271 h 388"/>
                <a:gd name="T24" fmla="*/ 59 w 85"/>
                <a:gd name="T25" fmla="*/ 305 h 388"/>
                <a:gd name="T26" fmla="*/ 45 w 85"/>
                <a:gd name="T27" fmla="*/ 335 h 388"/>
                <a:gd name="T28" fmla="*/ 30 w 85"/>
                <a:gd name="T29" fmla="*/ 358 h 388"/>
                <a:gd name="T30" fmla="*/ 7 w 85"/>
                <a:gd name="T31" fmla="*/ 385 h 388"/>
                <a:gd name="T32" fmla="*/ 0 w 85"/>
                <a:gd name="T33" fmla="*/ 384 h 388"/>
                <a:gd name="T34" fmla="*/ 13 w 85"/>
                <a:gd name="T35" fmla="*/ 371 h 388"/>
                <a:gd name="T36" fmla="*/ 32 w 85"/>
                <a:gd name="T37" fmla="*/ 344 h 388"/>
                <a:gd name="T38" fmla="*/ 46 w 85"/>
                <a:gd name="T39" fmla="*/ 318 h 388"/>
                <a:gd name="T40" fmla="*/ 58 w 85"/>
                <a:gd name="T41" fmla="*/ 286 h 388"/>
                <a:gd name="T42" fmla="*/ 68 w 85"/>
                <a:gd name="T43" fmla="*/ 251 h 388"/>
                <a:gd name="T44" fmla="*/ 73 w 85"/>
                <a:gd name="T45" fmla="*/ 222 h 388"/>
                <a:gd name="T46" fmla="*/ 76 w 85"/>
                <a:gd name="T47" fmla="*/ 202 h 388"/>
                <a:gd name="T48" fmla="*/ 77 w 85"/>
                <a:gd name="T49" fmla="*/ 183 h 388"/>
                <a:gd name="T50" fmla="*/ 78 w 85"/>
                <a:gd name="T51" fmla="*/ 173 h 388"/>
                <a:gd name="T52" fmla="*/ 76 w 85"/>
                <a:gd name="T53" fmla="*/ 134 h 388"/>
                <a:gd name="T54" fmla="*/ 67 w 85"/>
                <a:gd name="T55" fmla="*/ 98 h 388"/>
                <a:gd name="T56" fmla="*/ 55 w 85"/>
                <a:gd name="T57" fmla="*/ 67 h 388"/>
                <a:gd name="T58" fmla="*/ 40 w 85"/>
                <a:gd name="T59" fmla="*/ 42 h 388"/>
                <a:gd name="T60" fmla="*/ 26 w 85"/>
                <a:gd name="T61" fmla="*/ 22 h 388"/>
                <a:gd name="T62" fmla="*/ 14 w 85"/>
                <a:gd name="T63" fmla="*/ 10 h 388"/>
                <a:gd name="T64" fmla="*/ 6 w 85"/>
                <a:gd name="T65" fmla="*/ 3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388">
                  <a:moveTo>
                    <a:pt x="9" y="0"/>
                  </a:moveTo>
                  <a:cubicBezTo>
                    <a:pt x="9" y="0"/>
                    <a:pt x="10" y="1"/>
                    <a:pt x="13" y="3"/>
                  </a:cubicBezTo>
                  <a:cubicBezTo>
                    <a:pt x="14" y="4"/>
                    <a:pt x="15" y="5"/>
                    <a:pt x="17" y="7"/>
                  </a:cubicBezTo>
                  <a:cubicBezTo>
                    <a:pt x="19" y="8"/>
                    <a:pt x="21" y="10"/>
                    <a:pt x="23" y="12"/>
                  </a:cubicBezTo>
                  <a:cubicBezTo>
                    <a:pt x="25" y="14"/>
                    <a:pt x="27" y="16"/>
                    <a:pt x="30" y="19"/>
                  </a:cubicBezTo>
                  <a:cubicBezTo>
                    <a:pt x="32" y="22"/>
                    <a:pt x="35" y="25"/>
                    <a:pt x="37" y="28"/>
                  </a:cubicBezTo>
                  <a:cubicBezTo>
                    <a:pt x="40" y="31"/>
                    <a:pt x="42" y="34"/>
                    <a:pt x="45" y="38"/>
                  </a:cubicBezTo>
                  <a:cubicBezTo>
                    <a:pt x="48" y="42"/>
                    <a:pt x="50" y="46"/>
                    <a:pt x="53" y="50"/>
                  </a:cubicBezTo>
                  <a:cubicBezTo>
                    <a:pt x="56" y="55"/>
                    <a:pt x="58" y="59"/>
                    <a:pt x="61" y="64"/>
                  </a:cubicBezTo>
                  <a:cubicBezTo>
                    <a:pt x="63" y="69"/>
                    <a:pt x="66" y="74"/>
                    <a:pt x="68" y="80"/>
                  </a:cubicBezTo>
                  <a:cubicBezTo>
                    <a:pt x="70" y="85"/>
                    <a:pt x="72" y="91"/>
                    <a:pt x="74" y="96"/>
                  </a:cubicBezTo>
                  <a:cubicBezTo>
                    <a:pt x="76" y="102"/>
                    <a:pt x="78" y="108"/>
                    <a:pt x="79" y="114"/>
                  </a:cubicBezTo>
                  <a:cubicBezTo>
                    <a:pt x="80" y="121"/>
                    <a:pt x="82" y="127"/>
                    <a:pt x="83" y="133"/>
                  </a:cubicBezTo>
                  <a:cubicBezTo>
                    <a:pt x="83" y="140"/>
                    <a:pt x="84" y="146"/>
                    <a:pt x="85" y="153"/>
                  </a:cubicBezTo>
                  <a:cubicBezTo>
                    <a:pt x="85" y="160"/>
                    <a:pt x="85" y="166"/>
                    <a:pt x="85" y="173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84" y="193"/>
                    <a:pt x="84" y="193"/>
                    <a:pt x="84" y="19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7"/>
                    <a:pt x="81" y="220"/>
                    <a:pt x="81" y="223"/>
                  </a:cubicBezTo>
                  <a:cubicBezTo>
                    <a:pt x="80" y="226"/>
                    <a:pt x="80" y="230"/>
                    <a:pt x="79" y="233"/>
                  </a:cubicBezTo>
                  <a:cubicBezTo>
                    <a:pt x="78" y="239"/>
                    <a:pt x="76" y="246"/>
                    <a:pt x="75" y="252"/>
                  </a:cubicBezTo>
                  <a:cubicBezTo>
                    <a:pt x="74" y="259"/>
                    <a:pt x="72" y="265"/>
                    <a:pt x="70" y="271"/>
                  </a:cubicBezTo>
                  <a:cubicBezTo>
                    <a:pt x="69" y="277"/>
                    <a:pt x="67" y="283"/>
                    <a:pt x="65" y="289"/>
                  </a:cubicBezTo>
                  <a:cubicBezTo>
                    <a:pt x="63" y="294"/>
                    <a:pt x="61" y="300"/>
                    <a:pt x="59" y="305"/>
                  </a:cubicBezTo>
                  <a:cubicBezTo>
                    <a:pt x="57" y="311"/>
                    <a:pt x="54" y="316"/>
                    <a:pt x="52" y="321"/>
                  </a:cubicBezTo>
                  <a:cubicBezTo>
                    <a:pt x="50" y="326"/>
                    <a:pt x="47" y="330"/>
                    <a:pt x="45" y="335"/>
                  </a:cubicBezTo>
                  <a:cubicBezTo>
                    <a:pt x="43" y="339"/>
                    <a:pt x="40" y="344"/>
                    <a:pt x="38" y="347"/>
                  </a:cubicBezTo>
                  <a:cubicBezTo>
                    <a:pt x="35" y="351"/>
                    <a:pt x="33" y="355"/>
                    <a:pt x="30" y="358"/>
                  </a:cubicBezTo>
                  <a:cubicBezTo>
                    <a:pt x="25" y="365"/>
                    <a:pt x="21" y="371"/>
                    <a:pt x="17" y="375"/>
                  </a:cubicBezTo>
                  <a:cubicBezTo>
                    <a:pt x="13" y="379"/>
                    <a:pt x="9" y="383"/>
                    <a:pt x="7" y="385"/>
                  </a:cubicBezTo>
                  <a:cubicBezTo>
                    <a:pt x="5" y="387"/>
                    <a:pt x="3" y="388"/>
                    <a:pt x="3" y="388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4"/>
                    <a:pt x="2" y="383"/>
                    <a:pt x="4" y="381"/>
                  </a:cubicBezTo>
                  <a:cubicBezTo>
                    <a:pt x="6" y="379"/>
                    <a:pt x="9" y="376"/>
                    <a:pt x="13" y="371"/>
                  </a:cubicBezTo>
                  <a:cubicBezTo>
                    <a:pt x="17" y="367"/>
                    <a:pt x="21" y="362"/>
                    <a:pt x="26" y="355"/>
                  </a:cubicBezTo>
                  <a:cubicBezTo>
                    <a:pt x="28" y="352"/>
                    <a:pt x="30" y="348"/>
                    <a:pt x="32" y="344"/>
                  </a:cubicBezTo>
                  <a:cubicBezTo>
                    <a:pt x="35" y="340"/>
                    <a:pt x="37" y="336"/>
                    <a:pt x="39" y="332"/>
                  </a:cubicBezTo>
                  <a:cubicBezTo>
                    <a:pt x="41" y="327"/>
                    <a:pt x="44" y="323"/>
                    <a:pt x="46" y="318"/>
                  </a:cubicBezTo>
                  <a:cubicBezTo>
                    <a:pt x="48" y="313"/>
                    <a:pt x="50" y="308"/>
                    <a:pt x="52" y="303"/>
                  </a:cubicBezTo>
                  <a:cubicBezTo>
                    <a:pt x="54" y="297"/>
                    <a:pt x="56" y="292"/>
                    <a:pt x="58" y="286"/>
                  </a:cubicBezTo>
                  <a:cubicBezTo>
                    <a:pt x="60" y="281"/>
                    <a:pt x="62" y="275"/>
                    <a:pt x="63" y="269"/>
                  </a:cubicBezTo>
                  <a:cubicBezTo>
                    <a:pt x="65" y="263"/>
                    <a:pt x="66" y="257"/>
                    <a:pt x="68" y="251"/>
                  </a:cubicBezTo>
                  <a:cubicBezTo>
                    <a:pt x="69" y="244"/>
                    <a:pt x="70" y="238"/>
                    <a:pt x="72" y="232"/>
                  </a:cubicBezTo>
                  <a:cubicBezTo>
                    <a:pt x="72" y="229"/>
                    <a:pt x="73" y="225"/>
                    <a:pt x="73" y="222"/>
                  </a:cubicBezTo>
                  <a:cubicBezTo>
                    <a:pt x="74" y="219"/>
                    <a:pt x="74" y="216"/>
                    <a:pt x="75" y="212"/>
                  </a:cubicBezTo>
                  <a:cubicBezTo>
                    <a:pt x="76" y="202"/>
                    <a:pt x="76" y="202"/>
                    <a:pt x="76" y="202"/>
                  </a:cubicBezTo>
                  <a:cubicBezTo>
                    <a:pt x="77" y="193"/>
                    <a:pt x="77" y="193"/>
                    <a:pt x="77" y="193"/>
                  </a:cubicBezTo>
                  <a:cubicBezTo>
                    <a:pt x="77" y="183"/>
                    <a:pt x="77" y="183"/>
                    <a:pt x="77" y="183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8" y="173"/>
                    <a:pt x="78" y="173"/>
                    <a:pt x="78" y="173"/>
                  </a:cubicBezTo>
                  <a:cubicBezTo>
                    <a:pt x="78" y="166"/>
                    <a:pt x="78" y="160"/>
                    <a:pt x="77" y="153"/>
                  </a:cubicBezTo>
                  <a:cubicBezTo>
                    <a:pt x="77" y="147"/>
                    <a:pt x="76" y="141"/>
                    <a:pt x="76" y="134"/>
                  </a:cubicBezTo>
                  <a:cubicBezTo>
                    <a:pt x="74" y="128"/>
                    <a:pt x="73" y="122"/>
                    <a:pt x="72" y="116"/>
                  </a:cubicBezTo>
                  <a:cubicBezTo>
                    <a:pt x="71" y="110"/>
                    <a:pt x="69" y="104"/>
                    <a:pt x="67" y="98"/>
                  </a:cubicBezTo>
                  <a:cubicBezTo>
                    <a:pt x="66" y="93"/>
                    <a:pt x="64" y="87"/>
                    <a:pt x="62" y="82"/>
                  </a:cubicBezTo>
                  <a:cubicBezTo>
                    <a:pt x="60" y="77"/>
                    <a:pt x="57" y="72"/>
                    <a:pt x="55" y="67"/>
                  </a:cubicBezTo>
                  <a:cubicBezTo>
                    <a:pt x="53" y="62"/>
                    <a:pt x="50" y="58"/>
                    <a:pt x="48" y="54"/>
                  </a:cubicBezTo>
                  <a:cubicBezTo>
                    <a:pt x="45" y="49"/>
                    <a:pt x="43" y="45"/>
                    <a:pt x="40" y="42"/>
                  </a:cubicBezTo>
                  <a:cubicBezTo>
                    <a:pt x="38" y="38"/>
                    <a:pt x="35" y="34"/>
                    <a:pt x="33" y="31"/>
                  </a:cubicBezTo>
                  <a:cubicBezTo>
                    <a:pt x="30" y="28"/>
                    <a:pt x="28" y="25"/>
                    <a:pt x="26" y="22"/>
                  </a:cubicBezTo>
                  <a:cubicBezTo>
                    <a:pt x="23" y="20"/>
                    <a:pt x="21" y="18"/>
                    <a:pt x="19" y="15"/>
                  </a:cubicBezTo>
                  <a:cubicBezTo>
                    <a:pt x="17" y="13"/>
                    <a:pt x="16" y="12"/>
                    <a:pt x="14" y="10"/>
                  </a:cubicBezTo>
                  <a:cubicBezTo>
                    <a:pt x="12" y="9"/>
                    <a:pt x="11" y="7"/>
                    <a:pt x="10" y="6"/>
                  </a:cubicBezTo>
                  <a:cubicBezTo>
                    <a:pt x="7" y="4"/>
                    <a:pt x="6" y="3"/>
                    <a:pt x="6" y="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2285"/>
            <p:cNvSpPr>
              <a:spLocks/>
            </p:cNvSpPr>
            <p:nvPr/>
          </p:nvSpPr>
          <p:spPr bwMode="auto">
            <a:xfrm>
              <a:off x="10790238" y="2139950"/>
              <a:ext cx="144463" cy="1470025"/>
            </a:xfrm>
            <a:custGeom>
              <a:avLst/>
              <a:gdLst>
                <a:gd name="T0" fmla="*/ 8 w 38"/>
                <a:gd name="T1" fmla="*/ 0 h 391"/>
                <a:gd name="T2" fmla="*/ 10 w 38"/>
                <a:gd name="T3" fmla="*/ 4 h 391"/>
                <a:gd name="T4" fmla="*/ 14 w 38"/>
                <a:gd name="T5" fmla="*/ 16 h 391"/>
                <a:gd name="T6" fmla="*/ 17 w 38"/>
                <a:gd name="T7" fmla="*/ 24 h 391"/>
                <a:gd name="T8" fmla="*/ 21 w 38"/>
                <a:gd name="T9" fmla="*/ 35 h 391"/>
                <a:gd name="T10" fmla="*/ 24 w 38"/>
                <a:gd name="T11" fmla="*/ 46 h 391"/>
                <a:gd name="T12" fmla="*/ 27 w 38"/>
                <a:gd name="T13" fmla="*/ 59 h 391"/>
                <a:gd name="T14" fmla="*/ 30 w 38"/>
                <a:gd name="T15" fmla="*/ 73 h 391"/>
                <a:gd name="T16" fmla="*/ 32 w 38"/>
                <a:gd name="T17" fmla="*/ 89 h 391"/>
                <a:gd name="T18" fmla="*/ 36 w 38"/>
                <a:gd name="T19" fmla="*/ 122 h 391"/>
                <a:gd name="T20" fmla="*/ 38 w 38"/>
                <a:gd name="T21" fmla="*/ 140 h 391"/>
                <a:gd name="T22" fmla="*/ 38 w 38"/>
                <a:gd name="T23" fmla="*/ 158 h 391"/>
                <a:gd name="T24" fmla="*/ 38 w 38"/>
                <a:gd name="T25" fmla="*/ 177 h 391"/>
                <a:gd name="T26" fmla="*/ 38 w 38"/>
                <a:gd name="T27" fmla="*/ 186 h 391"/>
                <a:gd name="T28" fmla="*/ 38 w 38"/>
                <a:gd name="T29" fmla="*/ 195 h 391"/>
                <a:gd name="T30" fmla="*/ 37 w 38"/>
                <a:gd name="T31" fmla="*/ 214 h 391"/>
                <a:gd name="T32" fmla="*/ 37 w 38"/>
                <a:gd name="T33" fmla="*/ 223 h 391"/>
                <a:gd name="T34" fmla="*/ 36 w 38"/>
                <a:gd name="T35" fmla="*/ 232 h 391"/>
                <a:gd name="T36" fmla="*/ 34 w 38"/>
                <a:gd name="T37" fmla="*/ 251 h 391"/>
                <a:gd name="T38" fmla="*/ 33 w 38"/>
                <a:gd name="T39" fmla="*/ 259 h 391"/>
                <a:gd name="T40" fmla="*/ 32 w 38"/>
                <a:gd name="T41" fmla="*/ 268 h 391"/>
                <a:gd name="T42" fmla="*/ 26 w 38"/>
                <a:gd name="T43" fmla="*/ 301 h 391"/>
                <a:gd name="T44" fmla="*/ 20 w 38"/>
                <a:gd name="T45" fmla="*/ 331 h 391"/>
                <a:gd name="T46" fmla="*/ 17 w 38"/>
                <a:gd name="T47" fmla="*/ 344 h 391"/>
                <a:gd name="T48" fmla="*/ 14 w 38"/>
                <a:gd name="T49" fmla="*/ 355 h 391"/>
                <a:gd name="T50" fmla="*/ 9 w 38"/>
                <a:gd name="T51" fmla="*/ 374 h 391"/>
                <a:gd name="T52" fmla="*/ 5 w 38"/>
                <a:gd name="T53" fmla="*/ 391 h 391"/>
                <a:gd name="T54" fmla="*/ 0 w 38"/>
                <a:gd name="T55" fmla="*/ 390 h 391"/>
                <a:gd name="T56" fmla="*/ 4 w 38"/>
                <a:gd name="T57" fmla="*/ 373 h 391"/>
                <a:gd name="T58" fmla="*/ 8 w 38"/>
                <a:gd name="T59" fmla="*/ 354 h 391"/>
                <a:gd name="T60" fmla="*/ 11 w 38"/>
                <a:gd name="T61" fmla="*/ 342 h 391"/>
                <a:gd name="T62" fmla="*/ 14 w 38"/>
                <a:gd name="T63" fmla="*/ 329 h 391"/>
                <a:gd name="T64" fmla="*/ 19 w 38"/>
                <a:gd name="T65" fmla="*/ 300 h 391"/>
                <a:gd name="T66" fmla="*/ 24 w 38"/>
                <a:gd name="T67" fmla="*/ 267 h 391"/>
                <a:gd name="T68" fmla="*/ 26 w 38"/>
                <a:gd name="T69" fmla="*/ 258 h 391"/>
                <a:gd name="T70" fmla="*/ 26 w 38"/>
                <a:gd name="T71" fmla="*/ 250 h 391"/>
                <a:gd name="T72" fmla="*/ 28 w 38"/>
                <a:gd name="T73" fmla="*/ 232 h 391"/>
                <a:gd name="T74" fmla="*/ 29 w 38"/>
                <a:gd name="T75" fmla="*/ 223 h 391"/>
                <a:gd name="T76" fmla="*/ 30 w 38"/>
                <a:gd name="T77" fmla="*/ 214 h 391"/>
                <a:gd name="T78" fmla="*/ 31 w 38"/>
                <a:gd name="T79" fmla="*/ 195 h 391"/>
                <a:gd name="T80" fmla="*/ 31 w 38"/>
                <a:gd name="T81" fmla="*/ 186 h 391"/>
                <a:gd name="T82" fmla="*/ 31 w 38"/>
                <a:gd name="T83" fmla="*/ 177 h 391"/>
                <a:gd name="T84" fmla="*/ 31 w 38"/>
                <a:gd name="T85" fmla="*/ 158 h 391"/>
                <a:gd name="T86" fmla="*/ 30 w 38"/>
                <a:gd name="T87" fmla="*/ 140 h 391"/>
                <a:gd name="T88" fmla="*/ 29 w 38"/>
                <a:gd name="T89" fmla="*/ 123 h 391"/>
                <a:gd name="T90" fmla="*/ 26 w 38"/>
                <a:gd name="T91" fmla="*/ 90 h 391"/>
                <a:gd name="T92" fmla="*/ 24 w 38"/>
                <a:gd name="T93" fmla="*/ 75 h 391"/>
                <a:gd name="T94" fmla="*/ 21 w 38"/>
                <a:gd name="T95" fmla="*/ 60 h 391"/>
                <a:gd name="T96" fmla="*/ 18 w 38"/>
                <a:gd name="T97" fmla="*/ 48 h 391"/>
                <a:gd name="T98" fmla="*/ 15 w 38"/>
                <a:gd name="T99" fmla="*/ 36 h 391"/>
                <a:gd name="T100" fmla="*/ 12 w 38"/>
                <a:gd name="T101" fmla="*/ 26 h 391"/>
                <a:gd name="T102" fmla="*/ 10 w 38"/>
                <a:gd name="T103" fmla="*/ 17 h 391"/>
                <a:gd name="T104" fmla="*/ 5 w 38"/>
                <a:gd name="T105" fmla="*/ 6 h 391"/>
                <a:gd name="T106" fmla="*/ 4 w 38"/>
                <a:gd name="T107" fmla="*/ 2 h 391"/>
                <a:gd name="T108" fmla="*/ 8 w 38"/>
                <a:gd name="T10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" h="391">
                  <a:moveTo>
                    <a:pt x="8" y="0"/>
                  </a:moveTo>
                  <a:cubicBezTo>
                    <a:pt x="8" y="0"/>
                    <a:pt x="8" y="1"/>
                    <a:pt x="10" y="4"/>
                  </a:cubicBezTo>
                  <a:cubicBezTo>
                    <a:pt x="11" y="7"/>
                    <a:pt x="12" y="11"/>
                    <a:pt x="14" y="16"/>
                  </a:cubicBezTo>
                  <a:cubicBezTo>
                    <a:pt x="15" y="18"/>
                    <a:pt x="16" y="21"/>
                    <a:pt x="17" y="24"/>
                  </a:cubicBezTo>
                  <a:cubicBezTo>
                    <a:pt x="18" y="27"/>
                    <a:pt x="19" y="31"/>
                    <a:pt x="21" y="35"/>
                  </a:cubicBezTo>
                  <a:cubicBezTo>
                    <a:pt x="22" y="38"/>
                    <a:pt x="23" y="42"/>
                    <a:pt x="24" y="46"/>
                  </a:cubicBezTo>
                  <a:cubicBezTo>
                    <a:pt x="25" y="50"/>
                    <a:pt x="26" y="55"/>
                    <a:pt x="27" y="59"/>
                  </a:cubicBezTo>
                  <a:cubicBezTo>
                    <a:pt x="28" y="64"/>
                    <a:pt x="29" y="69"/>
                    <a:pt x="30" y="73"/>
                  </a:cubicBezTo>
                  <a:cubicBezTo>
                    <a:pt x="31" y="78"/>
                    <a:pt x="32" y="84"/>
                    <a:pt x="32" y="89"/>
                  </a:cubicBezTo>
                  <a:cubicBezTo>
                    <a:pt x="34" y="99"/>
                    <a:pt x="35" y="111"/>
                    <a:pt x="36" y="122"/>
                  </a:cubicBezTo>
                  <a:cubicBezTo>
                    <a:pt x="37" y="128"/>
                    <a:pt x="37" y="134"/>
                    <a:pt x="38" y="140"/>
                  </a:cubicBezTo>
                  <a:cubicBezTo>
                    <a:pt x="38" y="146"/>
                    <a:pt x="38" y="152"/>
                    <a:pt x="38" y="158"/>
                  </a:cubicBezTo>
                  <a:cubicBezTo>
                    <a:pt x="38" y="164"/>
                    <a:pt x="38" y="171"/>
                    <a:pt x="38" y="177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8" y="189"/>
                    <a:pt x="38" y="192"/>
                    <a:pt x="38" y="195"/>
                  </a:cubicBezTo>
                  <a:cubicBezTo>
                    <a:pt x="38" y="202"/>
                    <a:pt x="37" y="208"/>
                    <a:pt x="37" y="214"/>
                  </a:cubicBezTo>
                  <a:cubicBezTo>
                    <a:pt x="37" y="217"/>
                    <a:pt x="37" y="220"/>
                    <a:pt x="37" y="223"/>
                  </a:cubicBezTo>
                  <a:cubicBezTo>
                    <a:pt x="36" y="226"/>
                    <a:pt x="36" y="229"/>
                    <a:pt x="36" y="232"/>
                  </a:cubicBezTo>
                  <a:cubicBezTo>
                    <a:pt x="35" y="238"/>
                    <a:pt x="34" y="245"/>
                    <a:pt x="34" y="251"/>
                  </a:cubicBezTo>
                  <a:cubicBezTo>
                    <a:pt x="33" y="253"/>
                    <a:pt x="33" y="256"/>
                    <a:pt x="33" y="259"/>
                  </a:cubicBezTo>
                  <a:cubicBezTo>
                    <a:pt x="32" y="262"/>
                    <a:pt x="32" y="265"/>
                    <a:pt x="32" y="268"/>
                  </a:cubicBezTo>
                  <a:cubicBezTo>
                    <a:pt x="30" y="280"/>
                    <a:pt x="28" y="291"/>
                    <a:pt x="26" y="301"/>
                  </a:cubicBezTo>
                  <a:cubicBezTo>
                    <a:pt x="24" y="312"/>
                    <a:pt x="22" y="322"/>
                    <a:pt x="20" y="331"/>
                  </a:cubicBezTo>
                  <a:cubicBezTo>
                    <a:pt x="19" y="335"/>
                    <a:pt x="18" y="340"/>
                    <a:pt x="17" y="344"/>
                  </a:cubicBezTo>
                  <a:cubicBezTo>
                    <a:pt x="16" y="348"/>
                    <a:pt x="15" y="352"/>
                    <a:pt x="14" y="355"/>
                  </a:cubicBezTo>
                  <a:cubicBezTo>
                    <a:pt x="12" y="363"/>
                    <a:pt x="10" y="369"/>
                    <a:pt x="9" y="374"/>
                  </a:cubicBezTo>
                  <a:cubicBezTo>
                    <a:pt x="6" y="385"/>
                    <a:pt x="5" y="391"/>
                    <a:pt x="5" y="391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390"/>
                    <a:pt x="1" y="384"/>
                    <a:pt x="4" y="373"/>
                  </a:cubicBezTo>
                  <a:cubicBezTo>
                    <a:pt x="5" y="368"/>
                    <a:pt x="7" y="361"/>
                    <a:pt x="8" y="354"/>
                  </a:cubicBezTo>
                  <a:cubicBezTo>
                    <a:pt x="9" y="350"/>
                    <a:pt x="10" y="347"/>
                    <a:pt x="11" y="342"/>
                  </a:cubicBezTo>
                  <a:cubicBezTo>
                    <a:pt x="12" y="338"/>
                    <a:pt x="13" y="334"/>
                    <a:pt x="14" y="329"/>
                  </a:cubicBezTo>
                  <a:cubicBezTo>
                    <a:pt x="16" y="320"/>
                    <a:pt x="17" y="310"/>
                    <a:pt x="19" y="300"/>
                  </a:cubicBezTo>
                  <a:cubicBezTo>
                    <a:pt x="21" y="290"/>
                    <a:pt x="23" y="279"/>
                    <a:pt x="24" y="267"/>
                  </a:cubicBezTo>
                  <a:cubicBezTo>
                    <a:pt x="25" y="264"/>
                    <a:pt x="25" y="261"/>
                    <a:pt x="26" y="258"/>
                  </a:cubicBezTo>
                  <a:cubicBezTo>
                    <a:pt x="26" y="256"/>
                    <a:pt x="26" y="253"/>
                    <a:pt x="26" y="250"/>
                  </a:cubicBezTo>
                  <a:cubicBezTo>
                    <a:pt x="27" y="244"/>
                    <a:pt x="28" y="238"/>
                    <a:pt x="28" y="232"/>
                  </a:cubicBezTo>
                  <a:cubicBezTo>
                    <a:pt x="29" y="229"/>
                    <a:pt x="29" y="226"/>
                    <a:pt x="29" y="223"/>
                  </a:cubicBezTo>
                  <a:cubicBezTo>
                    <a:pt x="29" y="220"/>
                    <a:pt x="29" y="217"/>
                    <a:pt x="30" y="214"/>
                  </a:cubicBezTo>
                  <a:cubicBezTo>
                    <a:pt x="30" y="207"/>
                    <a:pt x="30" y="201"/>
                    <a:pt x="31" y="195"/>
                  </a:cubicBezTo>
                  <a:cubicBezTo>
                    <a:pt x="31" y="192"/>
                    <a:pt x="31" y="189"/>
                    <a:pt x="31" y="186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1"/>
                    <a:pt x="31" y="164"/>
                    <a:pt x="31" y="158"/>
                  </a:cubicBezTo>
                  <a:cubicBezTo>
                    <a:pt x="31" y="152"/>
                    <a:pt x="31" y="146"/>
                    <a:pt x="30" y="140"/>
                  </a:cubicBezTo>
                  <a:cubicBezTo>
                    <a:pt x="30" y="134"/>
                    <a:pt x="30" y="129"/>
                    <a:pt x="29" y="123"/>
                  </a:cubicBezTo>
                  <a:cubicBezTo>
                    <a:pt x="28" y="111"/>
                    <a:pt x="28" y="100"/>
                    <a:pt x="26" y="90"/>
                  </a:cubicBezTo>
                  <a:cubicBezTo>
                    <a:pt x="25" y="85"/>
                    <a:pt x="25" y="79"/>
                    <a:pt x="24" y="75"/>
                  </a:cubicBezTo>
                  <a:cubicBezTo>
                    <a:pt x="23" y="70"/>
                    <a:pt x="22" y="65"/>
                    <a:pt x="21" y="60"/>
                  </a:cubicBezTo>
                  <a:cubicBezTo>
                    <a:pt x="20" y="56"/>
                    <a:pt x="19" y="52"/>
                    <a:pt x="18" y="48"/>
                  </a:cubicBezTo>
                  <a:cubicBezTo>
                    <a:pt x="17" y="43"/>
                    <a:pt x="16" y="40"/>
                    <a:pt x="15" y="36"/>
                  </a:cubicBezTo>
                  <a:cubicBezTo>
                    <a:pt x="14" y="32"/>
                    <a:pt x="13" y="29"/>
                    <a:pt x="12" y="26"/>
                  </a:cubicBezTo>
                  <a:cubicBezTo>
                    <a:pt x="11" y="23"/>
                    <a:pt x="11" y="20"/>
                    <a:pt x="10" y="17"/>
                  </a:cubicBezTo>
                  <a:cubicBezTo>
                    <a:pt x="8" y="12"/>
                    <a:pt x="7" y="8"/>
                    <a:pt x="5" y="6"/>
                  </a:cubicBezTo>
                  <a:cubicBezTo>
                    <a:pt x="4" y="3"/>
                    <a:pt x="4" y="2"/>
                    <a:pt x="4" y="2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2286"/>
            <p:cNvSpPr>
              <a:spLocks/>
            </p:cNvSpPr>
            <p:nvPr/>
          </p:nvSpPr>
          <p:spPr bwMode="auto">
            <a:xfrm>
              <a:off x="10617200" y="2139950"/>
              <a:ext cx="136525" cy="1470025"/>
            </a:xfrm>
            <a:custGeom>
              <a:avLst/>
              <a:gdLst>
                <a:gd name="T0" fmla="*/ 33 w 36"/>
                <a:gd name="T1" fmla="*/ 2 h 391"/>
                <a:gd name="T2" fmla="*/ 32 w 36"/>
                <a:gd name="T3" fmla="*/ 6 h 391"/>
                <a:gd name="T4" fmla="*/ 28 w 36"/>
                <a:gd name="T5" fmla="*/ 18 h 391"/>
                <a:gd name="T6" fmla="*/ 23 w 36"/>
                <a:gd name="T7" fmla="*/ 36 h 391"/>
                <a:gd name="T8" fmla="*/ 18 w 36"/>
                <a:gd name="T9" fmla="*/ 61 h 391"/>
                <a:gd name="T10" fmla="*/ 16 w 36"/>
                <a:gd name="T11" fmla="*/ 75 h 391"/>
                <a:gd name="T12" fmla="*/ 13 w 36"/>
                <a:gd name="T13" fmla="*/ 90 h 391"/>
                <a:gd name="T14" fmla="*/ 10 w 36"/>
                <a:gd name="T15" fmla="*/ 123 h 391"/>
                <a:gd name="T16" fmla="*/ 8 w 36"/>
                <a:gd name="T17" fmla="*/ 141 h 391"/>
                <a:gd name="T18" fmla="*/ 8 w 36"/>
                <a:gd name="T19" fmla="*/ 159 h 391"/>
                <a:gd name="T20" fmla="*/ 7 w 36"/>
                <a:gd name="T21" fmla="*/ 168 h 391"/>
                <a:gd name="T22" fmla="*/ 7 w 36"/>
                <a:gd name="T23" fmla="*/ 177 h 391"/>
                <a:gd name="T24" fmla="*/ 7 w 36"/>
                <a:gd name="T25" fmla="*/ 195 h 391"/>
                <a:gd name="T26" fmla="*/ 9 w 36"/>
                <a:gd name="T27" fmla="*/ 232 h 391"/>
                <a:gd name="T28" fmla="*/ 12 w 36"/>
                <a:gd name="T29" fmla="*/ 267 h 391"/>
                <a:gd name="T30" fmla="*/ 17 w 36"/>
                <a:gd name="T31" fmla="*/ 300 h 391"/>
                <a:gd name="T32" fmla="*/ 18 w 36"/>
                <a:gd name="T33" fmla="*/ 308 h 391"/>
                <a:gd name="T34" fmla="*/ 20 w 36"/>
                <a:gd name="T35" fmla="*/ 316 h 391"/>
                <a:gd name="T36" fmla="*/ 22 w 36"/>
                <a:gd name="T37" fmla="*/ 330 h 391"/>
                <a:gd name="T38" fmla="*/ 25 w 36"/>
                <a:gd name="T39" fmla="*/ 343 h 391"/>
                <a:gd name="T40" fmla="*/ 28 w 36"/>
                <a:gd name="T41" fmla="*/ 354 h 391"/>
                <a:gd name="T42" fmla="*/ 32 w 36"/>
                <a:gd name="T43" fmla="*/ 373 h 391"/>
                <a:gd name="T44" fmla="*/ 36 w 36"/>
                <a:gd name="T45" fmla="*/ 389 h 391"/>
                <a:gd name="T46" fmla="*/ 32 w 36"/>
                <a:gd name="T47" fmla="*/ 391 h 391"/>
                <a:gd name="T48" fmla="*/ 27 w 36"/>
                <a:gd name="T49" fmla="*/ 374 h 391"/>
                <a:gd name="T50" fmla="*/ 22 w 36"/>
                <a:gd name="T51" fmla="*/ 356 h 391"/>
                <a:gd name="T52" fmla="*/ 16 w 36"/>
                <a:gd name="T53" fmla="*/ 331 h 391"/>
                <a:gd name="T54" fmla="*/ 13 w 36"/>
                <a:gd name="T55" fmla="*/ 317 h 391"/>
                <a:gd name="T56" fmla="*/ 11 w 36"/>
                <a:gd name="T57" fmla="*/ 309 h 391"/>
                <a:gd name="T58" fmla="*/ 10 w 36"/>
                <a:gd name="T59" fmla="*/ 301 h 391"/>
                <a:gd name="T60" fmla="*/ 5 w 36"/>
                <a:gd name="T61" fmla="*/ 268 h 391"/>
                <a:gd name="T62" fmla="*/ 1 w 36"/>
                <a:gd name="T63" fmla="*/ 233 h 391"/>
                <a:gd name="T64" fmla="*/ 0 w 36"/>
                <a:gd name="T65" fmla="*/ 196 h 391"/>
                <a:gd name="T66" fmla="*/ 0 w 36"/>
                <a:gd name="T67" fmla="*/ 177 h 391"/>
                <a:gd name="T68" fmla="*/ 0 w 36"/>
                <a:gd name="T69" fmla="*/ 168 h 391"/>
                <a:gd name="T70" fmla="*/ 0 w 36"/>
                <a:gd name="T71" fmla="*/ 159 h 391"/>
                <a:gd name="T72" fmla="*/ 1 w 36"/>
                <a:gd name="T73" fmla="*/ 140 h 391"/>
                <a:gd name="T74" fmla="*/ 3 w 36"/>
                <a:gd name="T75" fmla="*/ 123 h 391"/>
                <a:gd name="T76" fmla="*/ 7 w 36"/>
                <a:gd name="T77" fmla="*/ 89 h 391"/>
                <a:gd name="T78" fmla="*/ 9 w 36"/>
                <a:gd name="T79" fmla="*/ 74 h 391"/>
                <a:gd name="T80" fmla="*/ 12 w 36"/>
                <a:gd name="T81" fmla="*/ 60 h 391"/>
                <a:gd name="T82" fmla="*/ 15 w 36"/>
                <a:gd name="T83" fmla="*/ 47 h 391"/>
                <a:gd name="T84" fmla="*/ 18 w 36"/>
                <a:gd name="T85" fmla="*/ 35 h 391"/>
                <a:gd name="T86" fmla="*/ 23 w 36"/>
                <a:gd name="T87" fmla="*/ 16 h 391"/>
                <a:gd name="T88" fmla="*/ 27 w 36"/>
                <a:gd name="T89" fmla="*/ 4 h 391"/>
                <a:gd name="T90" fmla="*/ 29 w 36"/>
                <a:gd name="T91" fmla="*/ 0 h 391"/>
                <a:gd name="T92" fmla="*/ 33 w 36"/>
                <a:gd name="T93" fmla="*/ 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91">
                  <a:moveTo>
                    <a:pt x="33" y="2"/>
                  </a:moveTo>
                  <a:cubicBezTo>
                    <a:pt x="33" y="2"/>
                    <a:pt x="33" y="3"/>
                    <a:pt x="32" y="6"/>
                  </a:cubicBezTo>
                  <a:cubicBezTo>
                    <a:pt x="31" y="8"/>
                    <a:pt x="30" y="13"/>
                    <a:pt x="28" y="18"/>
                  </a:cubicBezTo>
                  <a:cubicBezTo>
                    <a:pt x="27" y="23"/>
                    <a:pt x="25" y="29"/>
                    <a:pt x="23" y="36"/>
                  </a:cubicBezTo>
                  <a:cubicBezTo>
                    <a:pt x="21" y="44"/>
                    <a:pt x="20" y="52"/>
                    <a:pt x="18" y="61"/>
                  </a:cubicBezTo>
                  <a:cubicBezTo>
                    <a:pt x="17" y="66"/>
                    <a:pt x="16" y="70"/>
                    <a:pt x="16" y="75"/>
                  </a:cubicBezTo>
                  <a:cubicBezTo>
                    <a:pt x="15" y="80"/>
                    <a:pt x="14" y="85"/>
                    <a:pt x="13" y="90"/>
                  </a:cubicBezTo>
                  <a:cubicBezTo>
                    <a:pt x="12" y="101"/>
                    <a:pt x="11" y="112"/>
                    <a:pt x="10" y="123"/>
                  </a:cubicBezTo>
                  <a:cubicBezTo>
                    <a:pt x="9" y="129"/>
                    <a:pt x="9" y="135"/>
                    <a:pt x="8" y="141"/>
                  </a:cubicBezTo>
                  <a:cubicBezTo>
                    <a:pt x="8" y="147"/>
                    <a:pt x="8" y="153"/>
                    <a:pt x="8" y="159"/>
                  </a:cubicBezTo>
                  <a:cubicBezTo>
                    <a:pt x="8" y="162"/>
                    <a:pt x="7" y="165"/>
                    <a:pt x="7" y="168"/>
                  </a:cubicBezTo>
                  <a:cubicBezTo>
                    <a:pt x="7" y="171"/>
                    <a:pt x="7" y="174"/>
                    <a:pt x="7" y="177"/>
                  </a:cubicBezTo>
                  <a:cubicBezTo>
                    <a:pt x="7" y="183"/>
                    <a:pt x="7" y="189"/>
                    <a:pt x="7" y="195"/>
                  </a:cubicBezTo>
                  <a:cubicBezTo>
                    <a:pt x="8" y="208"/>
                    <a:pt x="8" y="220"/>
                    <a:pt x="9" y="232"/>
                  </a:cubicBezTo>
                  <a:cubicBezTo>
                    <a:pt x="10" y="244"/>
                    <a:pt x="11" y="256"/>
                    <a:pt x="12" y="267"/>
                  </a:cubicBezTo>
                  <a:cubicBezTo>
                    <a:pt x="14" y="279"/>
                    <a:pt x="15" y="290"/>
                    <a:pt x="17" y="300"/>
                  </a:cubicBezTo>
                  <a:cubicBezTo>
                    <a:pt x="17" y="303"/>
                    <a:pt x="18" y="306"/>
                    <a:pt x="18" y="308"/>
                  </a:cubicBezTo>
                  <a:cubicBezTo>
                    <a:pt x="19" y="311"/>
                    <a:pt x="19" y="313"/>
                    <a:pt x="20" y="316"/>
                  </a:cubicBezTo>
                  <a:cubicBezTo>
                    <a:pt x="21" y="320"/>
                    <a:pt x="21" y="325"/>
                    <a:pt x="22" y="330"/>
                  </a:cubicBezTo>
                  <a:cubicBezTo>
                    <a:pt x="23" y="334"/>
                    <a:pt x="24" y="338"/>
                    <a:pt x="25" y="343"/>
                  </a:cubicBezTo>
                  <a:cubicBezTo>
                    <a:pt x="26" y="347"/>
                    <a:pt x="27" y="351"/>
                    <a:pt x="28" y="354"/>
                  </a:cubicBezTo>
                  <a:cubicBezTo>
                    <a:pt x="29" y="362"/>
                    <a:pt x="31" y="368"/>
                    <a:pt x="32" y="373"/>
                  </a:cubicBezTo>
                  <a:cubicBezTo>
                    <a:pt x="35" y="384"/>
                    <a:pt x="36" y="389"/>
                    <a:pt x="36" y="389"/>
                  </a:cubicBezTo>
                  <a:cubicBezTo>
                    <a:pt x="32" y="391"/>
                    <a:pt x="32" y="391"/>
                    <a:pt x="32" y="391"/>
                  </a:cubicBezTo>
                  <a:cubicBezTo>
                    <a:pt x="32" y="391"/>
                    <a:pt x="30" y="385"/>
                    <a:pt x="27" y="374"/>
                  </a:cubicBezTo>
                  <a:cubicBezTo>
                    <a:pt x="26" y="369"/>
                    <a:pt x="24" y="363"/>
                    <a:pt x="22" y="356"/>
                  </a:cubicBezTo>
                  <a:cubicBezTo>
                    <a:pt x="20" y="348"/>
                    <a:pt x="18" y="340"/>
                    <a:pt x="16" y="331"/>
                  </a:cubicBezTo>
                  <a:cubicBezTo>
                    <a:pt x="15" y="326"/>
                    <a:pt x="14" y="322"/>
                    <a:pt x="13" y="317"/>
                  </a:cubicBezTo>
                  <a:cubicBezTo>
                    <a:pt x="12" y="314"/>
                    <a:pt x="12" y="312"/>
                    <a:pt x="11" y="309"/>
                  </a:cubicBezTo>
                  <a:cubicBezTo>
                    <a:pt x="11" y="307"/>
                    <a:pt x="11" y="304"/>
                    <a:pt x="10" y="301"/>
                  </a:cubicBezTo>
                  <a:cubicBezTo>
                    <a:pt x="8" y="291"/>
                    <a:pt x="7" y="280"/>
                    <a:pt x="5" y="268"/>
                  </a:cubicBezTo>
                  <a:cubicBezTo>
                    <a:pt x="4" y="257"/>
                    <a:pt x="3" y="245"/>
                    <a:pt x="1" y="233"/>
                  </a:cubicBezTo>
                  <a:cubicBezTo>
                    <a:pt x="1" y="220"/>
                    <a:pt x="0" y="208"/>
                    <a:pt x="0" y="196"/>
                  </a:cubicBezTo>
                  <a:cubicBezTo>
                    <a:pt x="0" y="189"/>
                    <a:pt x="0" y="183"/>
                    <a:pt x="0" y="177"/>
                  </a:cubicBezTo>
                  <a:cubicBezTo>
                    <a:pt x="0" y="174"/>
                    <a:pt x="0" y="171"/>
                    <a:pt x="0" y="168"/>
                  </a:cubicBezTo>
                  <a:cubicBezTo>
                    <a:pt x="0" y="165"/>
                    <a:pt x="0" y="162"/>
                    <a:pt x="0" y="159"/>
                  </a:cubicBezTo>
                  <a:cubicBezTo>
                    <a:pt x="1" y="152"/>
                    <a:pt x="1" y="146"/>
                    <a:pt x="1" y="140"/>
                  </a:cubicBezTo>
                  <a:cubicBezTo>
                    <a:pt x="2" y="134"/>
                    <a:pt x="2" y="129"/>
                    <a:pt x="3" y="123"/>
                  </a:cubicBezTo>
                  <a:cubicBezTo>
                    <a:pt x="4" y="111"/>
                    <a:pt x="5" y="100"/>
                    <a:pt x="7" y="89"/>
                  </a:cubicBezTo>
                  <a:cubicBezTo>
                    <a:pt x="7" y="84"/>
                    <a:pt x="9" y="79"/>
                    <a:pt x="9" y="74"/>
                  </a:cubicBezTo>
                  <a:cubicBezTo>
                    <a:pt x="10" y="69"/>
                    <a:pt x="11" y="64"/>
                    <a:pt x="12" y="60"/>
                  </a:cubicBezTo>
                  <a:cubicBezTo>
                    <a:pt x="13" y="55"/>
                    <a:pt x="14" y="51"/>
                    <a:pt x="15" y="47"/>
                  </a:cubicBezTo>
                  <a:cubicBezTo>
                    <a:pt x="16" y="43"/>
                    <a:pt x="17" y="39"/>
                    <a:pt x="18" y="35"/>
                  </a:cubicBezTo>
                  <a:cubicBezTo>
                    <a:pt x="20" y="28"/>
                    <a:pt x="22" y="21"/>
                    <a:pt x="23" y="16"/>
                  </a:cubicBezTo>
                  <a:cubicBezTo>
                    <a:pt x="25" y="11"/>
                    <a:pt x="26" y="7"/>
                    <a:pt x="27" y="4"/>
                  </a:cubicBezTo>
                  <a:cubicBezTo>
                    <a:pt x="28" y="2"/>
                    <a:pt x="29" y="0"/>
                    <a:pt x="29" y="0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2287"/>
            <p:cNvSpPr>
              <a:spLocks/>
            </p:cNvSpPr>
            <p:nvPr/>
          </p:nvSpPr>
          <p:spPr bwMode="auto">
            <a:xfrm>
              <a:off x="10326688" y="2146300"/>
              <a:ext cx="309563" cy="1455738"/>
            </a:xfrm>
            <a:custGeom>
              <a:avLst/>
              <a:gdLst>
                <a:gd name="T0" fmla="*/ 82 w 82"/>
                <a:gd name="T1" fmla="*/ 3 h 387"/>
                <a:gd name="T2" fmla="*/ 69 w 82"/>
                <a:gd name="T3" fmla="*/ 16 h 387"/>
                <a:gd name="T4" fmla="*/ 56 w 82"/>
                <a:gd name="T5" fmla="*/ 32 h 387"/>
                <a:gd name="T6" fmla="*/ 42 w 82"/>
                <a:gd name="T7" fmla="*/ 54 h 387"/>
                <a:gd name="T8" fmla="*/ 27 w 82"/>
                <a:gd name="T9" fmla="*/ 83 h 387"/>
                <a:gd name="T10" fmla="*/ 16 w 82"/>
                <a:gd name="T11" fmla="*/ 116 h 387"/>
                <a:gd name="T12" fmla="*/ 9 w 82"/>
                <a:gd name="T13" fmla="*/ 153 h 387"/>
                <a:gd name="T14" fmla="*/ 8 w 82"/>
                <a:gd name="T15" fmla="*/ 172 h 387"/>
                <a:gd name="T16" fmla="*/ 8 w 82"/>
                <a:gd name="T17" fmla="*/ 192 h 387"/>
                <a:gd name="T18" fmla="*/ 13 w 82"/>
                <a:gd name="T19" fmla="*/ 230 h 387"/>
                <a:gd name="T20" fmla="*/ 17 w 82"/>
                <a:gd name="T21" fmla="*/ 249 h 387"/>
                <a:gd name="T22" fmla="*/ 22 w 82"/>
                <a:gd name="T23" fmla="*/ 267 h 387"/>
                <a:gd name="T24" fmla="*/ 34 w 82"/>
                <a:gd name="T25" fmla="*/ 300 h 387"/>
                <a:gd name="T26" fmla="*/ 48 w 82"/>
                <a:gd name="T27" fmla="*/ 328 h 387"/>
                <a:gd name="T28" fmla="*/ 55 w 82"/>
                <a:gd name="T29" fmla="*/ 341 h 387"/>
                <a:gd name="T30" fmla="*/ 61 w 82"/>
                <a:gd name="T31" fmla="*/ 352 h 387"/>
                <a:gd name="T32" fmla="*/ 67 w 82"/>
                <a:gd name="T33" fmla="*/ 361 h 387"/>
                <a:gd name="T34" fmla="*/ 72 w 82"/>
                <a:gd name="T35" fmla="*/ 369 h 387"/>
                <a:gd name="T36" fmla="*/ 82 w 82"/>
                <a:gd name="T37" fmla="*/ 384 h 387"/>
                <a:gd name="T38" fmla="*/ 78 w 82"/>
                <a:gd name="T39" fmla="*/ 387 h 387"/>
                <a:gd name="T40" fmla="*/ 68 w 82"/>
                <a:gd name="T41" fmla="*/ 372 h 387"/>
                <a:gd name="T42" fmla="*/ 62 w 82"/>
                <a:gd name="T43" fmla="*/ 364 h 387"/>
                <a:gd name="T44" fmla="*/ 56 w 82"/>
                <a:gd name="T45" fmla="*/ 355 h 387"/>
                <a:gd name="T46" fmla="*/ 50 w 82"/>
                <a:gd name="T47" fmla="*/ 344 h 387"/>
                <a:gd name="T48" fmla="*/ 43 w 82"/>
                <a:gd name="T49" fmla="*/ 331 h 387"/>
                <a:gd name="T50" fmla="*/ 28 w 82"/>
                <a:gd name="T51" fmla="*/ 303 h 387"/>
                <a:gd name="T52" fmla="*/ 15 w 82"/>
                <a:gd name="T53" fmla="*/ 269 h 387"/>
                <a:gd name="T54" fmla="*/ 10 w 82"/>
                <a:gd name="T55" fmla="*/ 251 h 387"/>
                <a:gd name="T56" fmla="*/ 5 w 82"/>
                <a:gd name="T57" fmla="*/ 232 h 387"/>
                <a:gd name="T58" fmla="*/ 0 w 82"/>
                <a:gd name="T59" fmla="*/ 192 h 387"/>
                <a:gd name="T60" fmla="*/ 0 w 82"/>
                <a:gd name="T61" fmla="*/ 172 h 387"/>
                <a:gd name="T62" fmla="*/ 2 w 82"/>
                <a:gd name="T63" fmla="*/ 152 h 387"/>
                <a:gd name="T64" fmla="*/ 9 w 82"/>
                <a:gd name="T65" fmla="*/ 114 h 387"/>
                <a:gd name="T66" fmla="*/ 21 w 82"/>
                <a:gd name="T67" fmla="*/ 80 h 387"/>
                <a:gd name="T68" fmla="*/ 36 w 82"/>
                <a:gd name="T69" fmla="*/ 51 h 387"/>
                <a:gd name="T70" fmla="*/ 66 w 82"/>
                <a:gd name="T71" fmla="*/ 13 h 387"/>
                <a:gd name="T72" fmla="*/ 79 w 82"/>
                <a:gd name="T73" fmla="*/ 0 h 387"/>
                <a:gd name="T74" fmla="*/ 82 w 82"/>
                <a:gd name="T75" fmla="*/ 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387">
                  <a:moveTo>
                    <a:pt x="82" y="3"/>
                  </a:moveTo>
                  <a:cubicBezTo>
                    <a:pt x="82" y="3"/>
                    <a:pt x="77" y="7"/>
                    <a:pt x="69" y="16"/>
                  </a:cubicBezTo>
                  <a:cubicBezTo>
                    <a:pt x="65" y="20"/>
                    <a:pt x="61" y="26"/>
                    <a:pt x="56" y="32"/>
                  </a:cubicBezTo>
                  <a:cubicBezTo>
                    <a:pt x="52" y="38"/>
                    <a:pt x="47" y="46"/>
                    <a:pt x="42" y="54"/>
                  </a:cubicBezTo>
                  <a:cubicBezTo>
                    <a:pt x="37" y="63"/>
                    <a:pt x="32" y="72"/>
                    <a:pt x="27" y="83"/>
                  </a:cubicBezTo>
                  <a:cubicBezTo>
                    <a:pt x="23" y="93"/>
                    <a:pt x="19" y="104"/>
                    <a:pt x="16" y="116"/>
                  </a:cubicBezTo>
                  <a:cubicBezTo>
                    <a:pt x="13" y="128"/>
                    <a:pt x="10" y="140"/>
                    <a:pt x="9" y="153"/>
                  </a:cubicBezTo>
                  <a:cubicBezTo>
                    <a:pt x="8" y="159"/>
                    <a:pt x="8" y="166"/>
                    <a:pt x="8" y="172"/>
                  </a:cubicBezTo>
                  <a:cubicBezTo>
                    <a:pt x="7" y="179"/>
                    <a:pt x="8" y="185"/>
                    <a:pt x="8" y="192"/>
                  </a:cubicBezTo>
                  <a:cubicBezTo>
                    <a:pt x="9" y="205"/>
                    <a:pt x="10" y="218"/>
                    <a:pt x="13" y="230"/>
                  </a:cubicBezTo>
                  <a:cubicBezTo>
                    <a:pt x="14" y="236"/>
                    <a:pt x="15" y="243"/>
                    <a:pt x="17" y="249"/>
                  </a:cubicBezTo>
                  <a:cubicBezTo>
                    <a:pt x="18" y="255"/>
                    <a:pt x="20" y="261"/>
                    <a:pt x="22" y="267"/>
                  </a:cubicBezTo>
                  <a:cubicBezTo>
                    <a:pt x="26" y="278"/>
                    <a:pt x="30" y="289"/>
                    <a:pt x="34" y="300"/>
                  </a:cubicBezTo>
                  <a:cubicBezTo>
                    <a:pt x="39" y="310"/>
                    <a:pt x="43" y="320"/>
                    <a:pt x="48" y="328"/>
                  </a:cubicBezTo>
                  <a:cubicBezTo>
                    <a:pt x="51" y="333"/>
                    <a:pt x="53" y="337"/>
                    <a:pt x="55" y="341"/>
                  </a:cubicBezTo>
                  <a:cubicBezTo>
                    <a:pt x="57" y="345"/>
                    <a:pt x="59" y="348"/>
                    <a:pt x="61" y="352"/>
                  </a:cubicBezTo>
                  <a:cubicBezTo>
                    <a:pt x="63" y="355"/>
                    <a:pt x="65" y="358"/>
                    <a:pt x="67" y="361"/>
                  </a:cubicBezTo>
                  <a:cubicBezTo>
                    <a:pt x="69" y="364"/>
                    <a:pt x="71" y="367"/>
                    <a:pt x="72" y="369"/>
                  </a:cubicBezTo>
                  <a:cubicBezTo>
                    <a:pt x="79" y="379"/>
                    <a:pt x="82" y="384"/>
                    <a:pt x="82" y="384"/>
                  </a:cubicBezTo>
                  <a:cubicBezTo>
                    <a:pt x="78" y="387"/>
                    <a:pt x="78" y="387"/>
                    <a:pt x="78" y="387"/>
                  </a:cubicBezTo>
                  <a:cubicBezTo>
                    <a:pt x="78" y="387"/>
                    <a:pt x="75" y="382"/>
                    <a:pt x="68" y="372"/>
                  </a:cubicBezTo>
                  <a:cubicBezTo>
                    <a:pt x="66" y="370"/>
                    <a:pt x="64" y="367"/>
                    <a:pt x="62" y="364"/>
                  </a:cubicBezTo>
                  <a:cubicBezTo>
                    <a:pt x="61" y="361"/>
                    <a:pt x="59" y="358"/>
                    <a:pt x="56" y="355"/>
                  </a:cubicBezTo>
                  <a:cubicBezTo>
                    <a:pt x="54" y="351"/>
                    <a:pt x="52" y="348"/>
                    <a:pt x="50" y="344"/>
                  </a:cubicBezTo>
                  <a:cubicBezTo>
                    <a:pt x="47" y="340"/>
                    <a:pt x="45" y="336"/>
                    <a:pt x="43" y="331"/>
                  </a:cubicBezTo>
                  <a:cubicBezTo>
                    <a:pt x="38" y="323"/>
                    <a:pt x="33" y="313"/>
                    <a:pt x="28" y="303"/>
                  </a:cubicBezTo>
                  <a:cubicBezTo>
                    <a:pt x="24" y="292"/>
                    <a:pt x="19" y="281"/>
                    <a:pt x="15" y="269"/>
                  </a:cubicBezTo>
                  <a:cubicBezTo>
                    <a:pt x="13" y="263"/>
                    <a:pt x="11" y="257"/>
                    <a:pt x="10" y="251"/>
                  </a:cubicBezTo>
                  <a:cubicBezTo>
                    <a:pt x="8" y="244"/>
                    <a:pt x="7" y="238"/>
                    <a:pt x="5" y="232"/>
                  </a:cubicBezTo>
                  <a:cubicBezTo>
                    <a:pt x="3" y="219"/>
                    <a:pt x="1" y="205"/>
                    <a:pt x="0" y="192"/>
                  </a:cubicBezTo>
                  <a:cubicBezTo>
                    <a:pt x="0" y="185"/>
                    <a:pt x="0" y="178"/>
                    <a:pt x="0" y="172"/>
                  </a:cubicBezTo>
                  <a:cubicBezTo>
                    <a:pt x="1" y="165"/>
                    <a:pt x="1" y="158"/>
                    <a:pt x="2" y="152"/>
                  </a:cubicBezTo>
                  <a:cubicBezTo>
                    <a:pt x="3" y="139"/>
                    <a:pt x="6" y="126"/>
                    <a:pt x="9" y="114"/>
                  </a:cubicBezTo>
                  <a:cubicBezTo>
                    <a:pt x="12" y="102"/>
                    <a:pt x="17" y="90"/>
                    <a:pt x="21" y="80"/>
                  </a:cubicBezTo>
                  <a:cubicBezTo>
                    <a:pt x="26" y="69"/>
                    <a:pt x="31" y="60"/>
                    <a:pt x="36" y="51"/>
                  </a:cubicBezTo>
                  <a:cubicBezTo>
                    <a:pt x="47" y="34"/>
                    <a:pt x="58" y="21"/>
                    <a:pt x="66" y="13"/>
                  </a:cubicBezTo>
                  <a:cubicBezTo>
                    <a:pt x="74" y="4"/>
                    <a:pt x="79" y="0"/>
                    <a:pt x="79" y="0"/>
                  </a:cubicBezTo>
                  <a:lnTo>
                    <a:pt x="82" y="3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2288"/>
            <p:cNvSpPr>
              <a:spLocks/>
            </p:cNvSpPr>
            <p:nvPr/>
          </p:nvSpPr>
          <p:spPr bwMode="auto">
            <a:xfrm>
              <a:off x="10058400" y="2176463"/>
              <a:ext cx="449263" cy="1403350"/>
            </a:xfrm>
            <a:custGeom>
              <a:avLst/>
              <a:gdLst>
                <a:gd name="T0" fmla="*/ 109 w 119"/>
                <a:gd name="T1" fmla="*/ 4 h 373"/>
                <a:gd name="T2" fmla="*/ 94 w 119"/>
                <a:gd name="T3" fmla="*/ 16 h 373"/>
                <a:gd name="T4" fmla="*/ 79 w 119"/>
                <a:gd name="T5" fmla="*/ 31 h 373"/>
                <a:gd name="T6" fmla="*/ 60 w 119"/>
                <a:gd name="T7" fmla="*/ 52 h 373"/>
                <a:gd name="T8" fmla="*/ 40 w 119"/>
                <a:gd name="T9" fmla="*/ 79 h 373"/>
                <a:gd name="T10" fmla="*/ 23 w 119"/>
                <a:gd name="T11" fmla="*/ 111 h 373"/>
                <a:gd name="T12" fmla="*/ 19 w 119"/>
                <a:gd name="T13" fmla="*/ 120 h 373"/>
                <a:gd name="T14" fmla="*/ 16 w 119"/>
                <a:gd name="T15" fmla="*/ 129 h 373"/>
                <a:gd name="T16" fmla="*/ 13 w 119"/>
                <a:gd name="T17" fmla="*/ 139 h 373"/>
                <a:gd name="T18" fmla="*/ 11 w 119"/>
                <a:gd name="T19" fmla="*/ 148 h 373"/>
                <a:gd name="T20" fmla="*/ 8 w 119"/>
                <a:gd name="T21" fmla="*/ 189 h 373"/>
                <a:gd name="T22" fmla="*/ 10 w 119"/>
                <a:gd name="T23" fmla="*/ 209 h 373"/>
                <a:gd name="T24" fmla="*/ 12 w 119"/>
                <a:gd name="T25" fmla="*/ 219 h 373"/>
                <a:gd name="T26" fmla="*/ 15 w 119"/>
                <a:gd name="T27" fmla="*/ 228 h 373"/>
                <a:gd name="T28" fmla="*/ 18 w 119"/>
                <a:gd name="T29" fmla="*/ 238 h 373"/>
                <a:gd name="T30" fmla="*/ 21 w 119"/>
                <a:gd name="T31" fmla="*/ 247 h 373"/>
                <a:gd name="T32" fmla="*/ 25 w 119"/>
                <a:gd name="T33" fmla="*/ 256 h 373"/>
                <a:gd name="T34" fmla="*/ 27 w 119"/>
                <a:gd name="T35" fmla="*/ 261 h 373"/>
                <a:gd name="T36" fmla="*/ 30 w 119"/>
                <a:gd name="T37" fmla="*/ 265 h 373"/>
                <a:gd name="T38" fmla="*/ 34 w 119"/>
                <a:gd name="T39" fmla="*/ 273 h 373"/>
                <a:gd name="T40" fmla="*/ 39 w 119"/>
                <a:gd name="T41" fmla="*/ 281 h 373"/>
                <a:gd name="T42" fmla="*/ 49 w 119"/>
                <a:gd name="T43" fmla="*/ 296 h 373"/>
                <a:gd name="T44" fmla="*/ 70 w 119"/>
                <a:gd name="T45" fmla="*/ 322 h 373"/>
                <a:gd name="T46" fmla="*/ 80 w 119"/>
                <a:gd name="T47" fmla="*/ 333 h 373"/>
                <a:gd name="T48" fmla="*/ 89 w 119"/>
                <a:gd name="T49" fmla="*/ 342 h 373"/>
                <a:gd name="T50" fmla="*/ 98 w 119"/>
                <a:gd name="T51" fmla="*/ 351 h 373"/>
                <a:gd name="T52" fmla="*/ 105 w 119"/>
                <a:gd name="T53" fmla="*/ 357 h 373"/>
                <a:gd name="T54" fmla="*/ 119 w 119"/>
                <a:gd name="T55" fmla="*/ 370 h 373"/>
                <a:gd name="T56" fmla="*/ 116 w 119"/>
                <a:gd name="T57" fmla="*/ 373 h 373"/>
                <a:gd name="T58" fmla="*/ 102 w 119"/>
                <a:gd name="T59" fmla="*/ 361 h 373"/>
                <a:gd name="T60" fmla="*/ 94 w 119"/>
                <a:gd name="T61" fmla="*/ 355 h 373"/>
                <a:gd name="T62" fmla="*/ 85 w 119"/>
                <a:gd name="T63" fmla="*/ 346 h 373"/>
                <a:gd name="T64" fmla="*/ 75 w 119"/>
                <a:gd name="T65" fmla="*/ 337 h 373"/>
                <a:gd name="T66" fmla="*/ 65 w 119"/>
                <a:gd name="T67" fmla="*/ 326 h 373"/>
                <a:gd name="T68" fmla="*/ 43 w 119"/>
                <a:gd name="T69" fmla="*/ 300 h 373"/>
                <a:gd name="T70" fmla="*/ 33 w 119"/>
                <a:gd name="T71" fmla="*/ 285 h 373"/>
                <a:gd name="T72" fmla="*/ 28 w 119"/>
                <a:gd name="T73" fmla="*/ 277 h 373"/>
                <a:gd name="T74" fmla="*/ 23 w 119"/>
                <a:gd name="T75" fmla="*/ 268 h 373"/>
                <a:gd name="T76" fmla="*/ 21 w 119"/>
                <a:gd name="T77" fmla="*/ 264 h 373"/>
                <a:gd name="T78" fmla="*/ 19 w 119"/>
                <a:gd name="T79" fmla="*/ 259 h 373"/>
                <a:gd name="T80" fmla="*/ 15 w 119"/>
                <a:gd name="T81" fmla="*/ 250 h 373"/>
                <a:gd name="T82" fmla="*/ 11 w 119"/>
                <a:gd name="T83" fmla="*/ 240 h 373"/>
                <a:gd name="T84" fmla="*/ 8 w 119"/>
                <a:gd name="T85" fmla="*/ 231 h 373"/>
                <a:gd name="T86" fmla="*/ 5 w 119"/>
                <a:gd name="T87" fmla="*/ 220 h 373"/>
                <a:gd name="T88" fmla="*/ 3 w 119"/>
                <a:gd name="T89" fmla="*/ 210 h 373"/>
                <a:gd name="T90" fmla="*/ 1 w 119"/>
                <a:gd name="T91" fmla="*/ 189 h 373"/>
                <a:gd name="T92" fmla="*/ 4 w 119"/>
                <a:gd name="T93" fmla="*/ 147 h 373"/>
                <a:gd name="T94" fmla="*/ 6 w 119"/>
                <a:gd name="T95" fmla="*/ 137 h 373"/>
                <a:gd name="T96" fmla="*/ 9 w 119"/>
                <a:gd name="T97" fmla="*/ 127 h 373"/>
                <a:gd name="T98" fmla="*/ 13 w 119"/>
                <a:gd name="T99" fmla="*/ 117 h 373"/>
                <a:gd name="T100" fmla="*/ 17 w 119"/>
                <a:gd name="T101" fmla="*/ 108 h 373"/>
                <a:gd name="T102" fmla="*/ 35 w 119"/>
                <a:gd name="T103" fmla="*/ 75 h 373"/>
                <a:gd name="T104" fmla="*/ 55 w 119"/>
                <a:gd name="T105" fmla="*/ 48 h 373"/>
                <a:gd name="T106" fmla="*/ 75 w 119"/>
                <a:gd name="T107" fmla="*/ 27 h 373"/>
                <a:gd name="T108" fmla="*/ 91 w 119"/>
                <a:gd name="T109" fmla="*/ 12 h 373"/>
                <a:gd name="T110" fmla="*/ 106 w 119"/>
                <a:gd name="T111" fmla="*/ 0 h 373"/>
                <a:gd name="T112" fmla="*/ 109 w 119"/>
                <a:gd name="T113" fmla="*/ 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373">
                  <a:moveTo>
                    <a:pt x="109" y="4"/>
                  </a:moveTo>
                  <a:cubicBezTo>
                    <a:pt x="109" y="4"/>
                    <a:pt x="103" y="8"/>
                    <a:pt x="94" y="16"/>
                  </a:cubicBezTo>
                  <a:cubicBezTo>
                    <a:pt x="90" y="20"/>
                    <a:pt x="85" y="25"/>
                    <a:pt x="79" y="31"/>
                  </a:cubicBezTo>
                  <a:cubicBezTo>
                    <a:pt x="73" y="37"/>
                    <a:pt x="66" y="44"/>
                    <a:pt x="60" y="52"/>
                  </a:cubicBezTo>
                  <a:cubicBezTo>
                    <a:pt x="53" y="60"/>
                    <a:pt x="47" y="69"/>
                    <a:pt x="40" y="79"/>
                  </a:cubicBezTo>
                  <a:cubicBezTo>
                    <a:pt x="34" y="88"/>
                    <a:pt x="28" y="99"/>
                    <a:pt x="23" y="111"/>
                  </a:cubicBezTo>
                  <a:cubicBezTo>
                    <a:pt x="22" y="114"/>
                    <a:pt x="21" y="117"/>
                    <a:pt x="19" y="120"/>
                  </a:cubicBezTo>
                  <a:cubicBezTo>
                    <a:pt x="18" y="123"/>
                    <a:pt x="17" y="126"/>
                    <a:pt x="16" y="129"/>
                  </a:cubicBezTo>
                  <a:cubicBezTo>
                    <a:pt x="15" y="132"/>
                    <a:pt x="14" y="136"/>
                    <a:pt x="13" y="139"/>
                  </a:cubicBezTo>
                  <a:cubicBezTo>
                    <a:pt x="13" y="142"/>
                    <a:pt x="12" y="145"/>
                    <a:pt x="11" y="148"/>
                  </a:cubicBezTo>
                  <a:cubicBezTo>
                    <a:pt x="9" y="162"/>
                    <a:pt x="7" y="175"/>
                    <a:pt x="8" y="189"/>
                  </a:cubicBezTo>
                  <a:cubicBezTo>
                    <a:pt x="8" y="195"/>
                    <a:pt x="9" y="202"/>
                    <a:pt x="10" y="209"/>
                  </a:cubicBezTo>
                  <a:cubicBezTo>
                    <a:pt x="11" y="212"/>
                    <a:pt x="12" y="215"/>
                    <a:pt x="12" y="219"/>
                  </a:cubicBezTo>
                  <a:cubicBezTo>
                    <a:pt x="13" y="222"/>
                    <a:pt x="14" y="225"/>
                    <a:pt x="15" y="228"/>
                  </a:cubicBezTo>
                  <a:cubicBezTo>
                    <a:pt x="16" y="232"/>
                    <a:pt x="17" y="235"/>
                    <a:pt x="18" y="238"/>
                  </a:cubicBezTo>
                  <a:cubicBezTo>
                    <a:pt x="19" y="241"/>
                    <a:pt x="20" y="244"/>
                    <a:pt x="21" y="247"/>
                  </a:cubicBezTo>
                  <a:cubicBezTo>
                    <a:pt x="23" y="250"/>
                    <a:pt x="24" y="253"/>
                    <a:pt x="25" y="256"/>
                  </a:cubicBezTo>
                  <a:cubicBezTo>
                    <a:pt x="27" y="261"/>
                    <a:pt x="27" y="261"/>
                    <a:pt x="27" y="261"/>
                  </a:cubicBezTo>
                  <a:cubicBezTo>
                    <a:pt x="28" y="262"/>
                    <a:pt x="29" y="263"/>
                    <a:pt x="30" y="265"/>
                  </a:cubicBezTo>
                  <a:cubicBezTo>
                    <a:pt x="31" y="268"/>
                    <a:pt x="33" y="270"/>
                    <a:pt x="34" y="273"/>
                  </a:cubicBezTo>
                  <a:cubicBezTo>
                    <a:pt x="36" y="276"/>
                    <a:pt x="37" y="279"/>
                    <a:pt x="39" y="281"/>
                  </a:cubicBezTo>
                  <a:cubicBezTo>
                    <a:pt x="42" y="286"/>
                    <a:pt x="46" y="291"/>
                    <a:pt x="49" y="296"/>
                  </a:cubicBezTo>
                  <a:cubicBezTo>
                    <a:pt x="56" y="305"/>
                    <a:pt x="63" y="314"/>
                    <a:pt x="70" y="322"/>
                  </a:cubicBezTo>
                  <a:cubicBezTo>
                    <a:pt x="73" y="326"/>
                    <a:pt x="77" y="329"/>
                    <a:pt x="80" y="333"/>
                  </a:cubicBezTo>
                  <a:cubicBezTo>
                    <a:pt x="83" y="336"/>
                    <a:pt x="86" y="339"/>
                    <a:pt x="89" y="342"/>
                  </a:cubicBezTo>
                  <a:cubicBezTo>
                    <a:pt x="92" y="345"/>
                    <a:pt x="95" y="348"/>
                    <a:pt x="98" y="351"/>
                  </a:cubicBezTo>
                  <a:cubicBezTo>
                    <a:pt x="100" y="353"/>
                    <a:pt x="103" y="355"/>
                    <a:pt x="105" y="357"/>
                  </a:cubicBezTo>
                  <a:cubicBezTo>
                    <a:pt x="114" y="365"/>
                    <a:pt x="119" y="370"/>
                    <a:pt x="119" y="370"/>
                  </a:cubicBezTo>
                  <a:cubicBezTo>
                    <a:pt x="116" y="373"/>
                    <a:pt x="116" y="373"/>
                    <a:pt x="116" y="373"/>
                  </a:cubicBezTo>
                  <a:cubicBezTo>
                    <a:pt x="116" y="373"/>
                    <a:pt x="111" y="369"/>
                    <a:pt x="102" y="361"/>
                  </a:cubicBezTo>
                  <a:cubicBezTo>
                    <a:pt x="99" y="359"/>
                    <a:pt x="97" y="357"/>
                    <a:pt x="94" y="355"/>
                  </a:cubicBezTo>
                  <a:cubicBezTo>
                    <a:pt x="91" y="352"/>
                    <a:pt x="88" y="349"/>
                    <a:pt x="85" y="346"/>
                  </a:cubicBezTo>
                  <a:cubicBezTo>
                    <a:pt x="82" y="344"/>
                    <a:pt x="79" y="340"/>
                    <a:pt x="75" y="337"/>
                  </a:cubicBezTo>
                  <a:cubicBezTo>
                    <a:pt x="72" y="334"/>
                    <a:pt x="69" y="330"/>
                    <a:pt x="65" y="326"/>
                  </a:cubicBezTo>
                  <a:cubicBezTo>
                    <a:pt x="58" y="319"/>
                    <a:pt x="51" y="310"/>
                    <a:pt x="43" y="300"/>
                  </a:cubicBezTo>
                  <a:cubicBezTo>
                    <a:pt x="40" y="295"/>
                    <a:pt x="36" y="290"/>
                    <a:pt x="33" y="285"/>
                  </a:cubicBezTo>
                  <a:cubicBezTo>
                    <a:pt x="31" y="282"/>
                    <a:pt x="29" y="280"/>
                    <a:pt x="28" y="277"/>
                  </a:cubicBezTo>
                  <a:cubicBezTo>
                    <a:pt x="26" y="274"/>
                    <a:pt x="25" y="271"/>
                    <a:pt x="23" y="268"/>
                  </a:cubicBezTo>
                  <a:cubicBezTo>
                    <a:pt x="22" y="267"/>
                    <a:pt x="22" y="265"/>
                    <a:pt x="21" y="264"/>
                  </a:cubicBezTo>
                  <a:cubicBezTo>
                    <a:pt x="19" y="259"/>
                    <a:pt x="19" y="259"/>
                    <a:pt x="19" y="259"/>
                  </a:cubicBezTo>
                  <a:cubicBezTo>
                    <a:pt x="17" y="256"/>
                    <a:pt x="16" y="253"/>
                    <a:pt x="15" y="250"/>
                  </a:cubicBezTo>
                  <a:cubicBezTo>
                    <a:pt x="13" y="247"/>
                    <a:pt x="12" y="244"/>
                    <a:pt x="11" y="240"/>
                  </a:cubicBezTo>
                  <a:cubicBezTo>
                    <a:pt x="10" y="237"/>
                    <a:pt x="9" y="234"/>
                    <a:pt x="8" y="231"/>
                  </a:cubicBezTo>
                  <a:cubicBezTo>
                    <a:pt x="7" y="227"/>
                    <a:pt x="6" y="224"/>
                    <a:pt x="5" y="220"/>
                  </a:cubicBezTo>
                  <a:cubicBezTo>
                    <a:pt x="4" y="217"/>
                    <a:pt x="3" y="214"/>
                    <a:pt x="3" y="210"/>
                  </a:cubicBezTo>
                  <a:cubicBezTo>
                    <a:pt x="2" y="203"/>
                    <a:pt x="1" y="196"/>
                    <a:pt x="1" y="189"/>
                  </a:cubicBezTo>
                  <a:cubicBezTo>
                    <a:pt x="0" y="175"/>
                    <a:pt x="1" y="161"/>
                    <a:pt x="4" y="147"/>
                  </a:cubicBezTo>
                  <a:cubicBezTo>
                    <a:pt x="5" y="144"/>
                    <a:pt x="6" y="140"/>
                    <a:pt x="6" y="137"/>
                  </a:cubicBezTo>
                  <a:cubicBezTo>
                    <a:pt x="7" y="134"/>
                    <a:pt x="8" y="130"/>
                    <a:pt x="9" y="127"/>
                  </a:cubicBezTo>
                  <a:cubicBezTo>
                    <a:pt x="10" y="124"/>
                    <a:pt x="12" y="121"/>
                    <a:pt x="13" y="117"/>
                  </a:cubicBezTo>
                  <a:cubicBezTo>
                    <a:pt x="14" y="114"/>
                    <a:pt x="15" y="111"/>
                    <a:pt x="17" y="108"/>
                  </a:cubicBezTo>
                  <a:cubicBezTo>
                    <a:pt x="22" y="96"/>
                    <a:pt x="28" y="85"/>
                    <a:pt x="35" y="75"/>
                  </a:cubicBezTo>
                  <a:cubicBezTo>
                    <a:pt x="42" y="65"/>
                    <a:pt x="48" y="56"/>
                    <a:pt x="55" y="48"/>
                  </a:cubicBezTo>
                  <a:cubicBezTo>
                    <a:pt x="62" y="40"/>
                    <a:pt x="69" y="33"/>
                    <a:pt x="75" y="27"/>
                  </a:cubicBezTo>
                  <a:cubicBezTo>
                    <a:pt x="81" y="21"/>
                    <a:pt x="87" y="16"/>
                    <a:pt x="91" y="12"/>
                  </a:cubicBezTo>
                  <a:cubicBezTo>
                    <a:pt x="101" y="4"/>
                    <a:pt x="106" y="0"/>
                    <a:pt x="106" y="0"/>
                  </a:cubicBezTo>
                  <a:lnTo>
                    <a:pt x="109" y="4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2289"/>
            <p:cNvSpPr>
              <a:spLocks/>
            </p:cNvSpPr>
            <p:nvPr/>
          </p:nvSpPr>
          <p:spPr bwMode="auto">
            <a:xfrm>
              <a:off x="10526713" y="2057400"/>
              <a:ext cx="490538" cy="100013"/>
            </a:xfrm>
            <a:custGeom>
              <a:avLst/>
              <a:gdLst>
                <a:gd name="T0" fmla="*/ 115 w 130"/>
                <a:gd name="T1" fmla="*/ 27 h 27"/>
                <a:gd name="T2" fmla="*/ 129 w 130"/>
                <a:gd name="T3" fmla="*/ 13 h 27"/>
                <a:gd name="T4" fmla="*/ 114 w 130"/>
                <a:gd name="T5" fmla="*/ 2 h 27"/>
                <a:gd name="T6" fmla="*/ 21 w 130"/>
                <a:gd name="T7" fmla="*/ 0 h 27"/>
                <a:gd name="T8" fmla="*/ 2 w 130"/>
                <a:gd name="T9" fmla="*/ 8 h 27"/>
                <a:gd name="T10" fmla="*/ 4 w 130"/>
                <a:gd name="T11" fmla="*/ 20 h 27"/>
                <a:gd name="T12" fmla="*/ 15 w 130"/>
                <a:gd name="T13" fmla="*/ 26 h 27"/>
                <a:gd name="T14" fmla="*/ 65 w 130"/>
                <a:gd name="T15" fmla="*/ 23 h 27"/>
                <a:gd name="T16" fmla="*/ 115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115" y="27"/>
                  </a:moveTo>
                  <a:cubicBezTo>
                    <a:pt x="122" y="26"/>
                    <a:pt x="130" y="20"/>
                    <a:pt x="129" y="13"/>
                  </a:cubicBezTo>
                  <a:cubicBezTo>
                    <a:pt x="127" y="6"/>
                    <a:pt x="122" y="3"/>
                    <a:pt x="114" y="2"/>
                  </a:cubicBezTo>
                  <a:cubicBezTo>
                    <a:pt x="84" y="0"/>
                    <a:pt x="51" y="0"/>
                    <a:pt x="21" y="0"/>
                  </a:cubicBezTo>
                  <a:cubicBezTo>
                    <a:pt x="13" y="0"/>
                    <a:pt x="4" y="1"/>
                    <a:pt x="2" y="8"/>
                  </a:cubicBezTo>
                  <a:cubicBezTo>
                    <a:pt x="0" y="12"/>
                    <a:pt x="2" y="17"/>
                    <a:pt x="4" y="20"/>
                  </a:cubicBezTo>
                  <a:cubicBezTo>
                    <a:pt x="7" y="23"/>
                    <a:pt x="11" y="25"/>
                    <a:pt x="15" y="26"/>
                  </a:cubicBezTo>
                  <a:cubicBezTo>
                    <a:pt x="15" y="26"/>
                    <a:pt x="43" y="22"/>
                    <a:pt x="65" y="23"/>
                  </a:cubicBezTo>
                  <a:cubicBezTo>
                    <a:pt x="88" y="24"/>
                    <a:pt x="115" y="27"/>
                    <a:pt x="115" y="27"/>
                  </a:cubicBezTo>
                  <a:close/>
                </a:path>
              </a:pathLst>
            </a:custGeom>
            <a:solidFill>
              <a:srgbClr val="FFFFFD"/>
            </a:solidFill>
            <a:ln w="15875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2290"/>
            <p:cNvSpPr>
              <a:spLocks/>
            </p:cNvSpPr>
            <p:nvPr/>
          </p:nvSpPr>
          <p:spPr bwMode="auto">
            <a:xfrm>
              <a:off x="10564813" y="3586163"/>
              <a:ext cx="411163" cy="184150"/>
            </a:xfrm>
            <a:custGeom>
              <a:avLst/>
              <a:gdLst>
                <a:gd name="T0" fmla="*/ 2 w 109"/>
                <a:gd name="T1" fmla="*/ 0 h 49"/>
                <a:gd name="T2" fmla="*/ 0 w 109"/>
                <a:gd name="T3" fmla="*/ 23 h 49"/>
                <a:gd name="T4" fmla="*/ 4 w 109"/>
                <a:gd name="T5" fmla="*/ 40 h 49"/>
                <a:gd name="T6" fmla="*/ 29 w 109"/>
                <a:gd name="T7" fmla="*/ 47 h 49"/>
                <a:gd name="T8" fmla="*/ 83 w 109"/>
                <a:gd name="T9" fmla="*/ 48 h 49"/>
                <a:gd name="T10" fmla="*/ 103 w 109"/>
                <a:gd name="T11" fmla="*/ 40 h 49"/>
                <a:gd name="T12" fmla="*/ 108 w 109"/>
                <a:gd name="T13" fmla="*/ 22 h 49"/>
                <a:gd name="T14" fmla="*/ 109 w 109"/>
                <a:gd name="T15" fmla="*/ 0 h 49"/>
                <a:gd name="T16" fmla="*/ 55 w 109"/>
                <a:gd name="T17" fmla="*/ 5 h 49"/>
                <a:gd name="T18" fmla="*/ 2 w 109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49">
                  <a:moveTo>
                    <a:pt x="2" y="0"/>
                  </a:moveTo>
                  <a:cubicBezTo>
                    <a:pt x="1" y="7"/>
                    <a:pt x="1" y="15"/>
                    <a:pt x="0" y="23"/>
                  </a:cubicBezTo>
                  <a:cubicBezTo>
                    <a:pt x="0" y="29"/>
                    <a:pt x="1" y="35"/>
                    <a:pt x="4" y="40"/>
                  </a:cubicBezTo>
                  <a:cubicBezTo>
                    <a:pt x="10" y="47"/>
                    <a:pt x="20" y="47"/>
                    <a:pt x="29" y="47"/>
                  </a:cubicBezTo>
                  <a:cubicBezTo>
                    <a:pt x="47" y="47"/>
                    <a:pt x="65" y="49"/>
                    <a:pt x="83" y="48"/>
                  </a:cubicBezTo>
                  <a:cubicBezTo>
                    <a:pt x="91" y="47"/>
                    <a:pt x="99" y="45"/>
                    <a:pt x="103" y="40"/>
                  </a:cubicBezTo>
                  <a:cubicBezTo>
                    <a:pt x="107" y="35"/>
                    <a:pt x="108" y="28"/>
                    <a:pt x="108" y="22"/>
                  </a:cubicBezTo>
                  <a:cubicBezTo>
                    <a:pt x="109" y="16"/>
                    <a:pt x="109" y="7"/>
                    <a:pt x="109" y="0"/>
                  </a:cubicBezTo>
                  <a:cubicBezTo>
                    <a:pt x="109" y="0"/>
                    <a:pt x="97" y="5"/>
                    <a:pt x="55" y="5"/>
                  </a:cubicBezTo>
                  <a:cubicBezTo>
                    <a:pt x="13" y="6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D"/>
            </a:solidFill>
            <a:ln w="15875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Line 2291"/>
            <p:cNvSpPr>
              <a:spLocks noChangeShapeType="1"/>
            </p:cNvSpPr>
            <p:nvPr/>
          </p:nvSpPr>
          <p:spPr bwMode="auto">
            <a:xfrm>
              <a:off x="10775950" y="3770313"/>
              <a:ext cx="0" cy="612775"/>
            </a:xfrm>
            <a:prstGeom prst="line">
              <a:avLst/>
            </a:prstGeom>
            <a:noFill/>
            <a:ln w="34925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Line 2292"/>
            <p:cNvSpPr>
              <a:spLocks noChangeShapeType="1"/>
            </p:cNvSpPr>
            <p:nvPr/>
          </p:nvSpPr>
          <p:spPr bwMode="auto">
            <a:xfrm>
              <a:off x="10874375" y="3770313"/>
              <a:ext cx="0" cy="512763"/>
            </a:xfrm>
            <a:prstGeom prst="line">
              <a:avLst/>
            </a:prstGeom>
            <a:noFill/>
            <a:ln w="34925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Line 2293"/>
            <p:cNvSpPr>
              <a:spLocks noChangeShapeType="1"/>
            </p:cNvSpPr>
            <p:nvPr/>
          </p:nvSpPr>
          <p:spPr bwMode="auto">
            <a:xfrm>
              <a:off x="10669588" y="3770313"/>
              <a:ext cx="0" cy="512763"/>
            </a:xfrm>
            <a:prstGeom prst="line">
              <a:avLst/>
            </a:prstGeom>
            <a:noFill/>
            <a:ln w="34925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Line 2294"/>
            <p:cNvSpPr>
              <a:spLocks noChangeShapeType="1"/>
            </p:cNvSpPr>
            <p:nvPr/>
          </p:nvSpPr>
          <p:spPr bwMode="auto">
            <a:xfrm flipV="1">
              <a:off x="10775950" y="0"/>
              <a:ext cx="22225" cy="2085975"/>
            </a:xfrm>
            <a:prstGeom prst="line">
              <a:avLst/>
            </a:prstGeom>
            <a:noFill/>
            <a:ln w="26988" cap="flat">
              <a:solidFill>
                <a:srgbClr val="FFFF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14" name="组合 2313"/>
          <p:cNvGrpSpPr/>
          <p:nvPr/>
        </p:nvGrpSpPr>
        <p:grpSpPr>
          <a:xfrm>
            <a:off x="103188" y="20638"/>
            <a:ext cx="1409700" cy="2882900"/>
            <a:chOff x="712788" y="0"/>
            <a:chExt cx="1409700" cy="2882900"/>
          </a:xfrm>
        </p:grpSpPr>
        <p:sp>
          <p:nvSpPr>
            <p:cNvPr id="2300" name="Oval 2298"/>
            <p:cNvSpPr>
              <a:spLocks noChangeArrowheads="1"/>
            </p:cNvSpPr>
            <p:nvPr/>
          </p:nvSpPr>
          <p:spPr bwMode="auto">
            <a:xfrm>
              <a:off x="723901" y="1163638"/>
              <a:ext cx="1390650" cy="1125538"/>
            </a:xfrm>
            <a:prstGeom prst="ellipse">
              <a:avLst/>
            </a:prstGeom>
            <a:solidFill>
              <a:srgbClr val="E52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2299"/>
            <p:cNvSpPr>
              <a:spLocks noEditPoints="1"/>
            </p:cNvSpPr>
            <p:nvPr/>
          </p:nvSpPr>
          <p:spPr bwMode="auto">
            <a:xfrm>
              <a:off x="712788" y="1147763"/>
              <a:ext cx="1409700" cy="1147763"/>
            </a:xfrm>
            <a:custGeom>
              <a:avLst/>
              <a:gdLst>
                <a:gd name="T0" fmla="*/ 372 w 373"/>
                <a:gd name="T1" fmla="*/ 165 h 305"/>
                <a:gd name="T2" fmla="*/ 337 w 373"/>
                <a:gd name="T3" fmla="*/ 243 h 305"/>
                <a:gd name="T4" fmla="*/ 206 w 373"/>
                <a:gd name="T5" fmla="*/ 305 h 305"/>
                <a:gd name="T6" fmla="*/ 174 w 373"/>
                <a:gd name="T7" fmla="*/ 305 h 305"/>
                <a:gd name="T8" fmla="*/ 163 w 373"/>
                <a:gd name="T9" fmla="*/ 304 h 305"/>
                <a:gd name="T10" fmla="*/ 140 w 373"/>
                <a:gd name="T11" fmla="*/ 300 h 305"/>
                <a:gd name="T12" fmla="*/ 75 w 373"/>
                <a:gd name="T13" fmla="*/ 275 h 305"/>
                <a:gd name="T14" fmla="*/ 65 w 373"/>
                <a:gd name="T15" fmla="*/ 268 h 305"/>
                <a:gd name="T16" fmla="*/ 37 w 373"/>
                <a:gd name="T17" fmla="*/ 244 h 305"/>
                <a:gd name="T18" fmla="*/ 0 w 373"/>
                <a:gd name="T19" fmla="*/ 153 h 305"/>
                <a:gd name="T20" fmla="*/ 37 w 373"/>
                <a:gd name="T21" fmla="*/ 63 h 305"/>
                <a:gd name="T22" fmla="*/ 65 w 373"/>
                <a:gd name="T23" fmla="*/ 39 h 305"/>
                <a:gd name="T24" fmla="*/ 75 w 373"/>
                <a:gd name="T25" fmla="*/ 32 h 305"/>
                <a:gd name="T26" fmla="*/ 206 w 373"/>
                <a:gd name="T27" fmla="*/ 2 h 305"/>
                <a:gd name="T28" fmla="*/ 337 w 373"/>
                <a:gd name="T29" fmla="*/ 64 h 305"/>
                <a:gd name="T30" fmla="*/ 372 w 373"/>
                <a:gd name="T31" fmla="*/ 141 h 305"/>
                <a:gd name="T32" fmla="*/ 369 w 373"/>
                <a:gd name="T33" fmla="*/ 153 h 305"/>
                <a:gd name="T34" fmla="*/ 361 w 373"/>
                <a:gd name="T35" fmla="*/ 110 h 305"/>
                <a:gd name="T36" fmla="*/ 281 w 373"/>
                <a:gd name="T37" fmla="*/ 27 h 305"/>
                <a:gd name="T38" fmla="*/ 119 w 373"/>
                <a:gd name="T39" fmla="*/ 17 h 305"/>
                <a:gd name="T40" fmla="*/ 73 w 373"/>
                <a:gd name="T41" fmla="*/ 39 h 305"/>
                <a:gd name="T42" fmla="*/ 58 w 373"/>
                <a:gd name="T43" fmla="*/ 50 h 305"/>
                <a:gd name="T44" fmla="*/ 16 w 373"/>
                <a:gd name="T45" fmla="*/ 106 h 305"/>
                <a:gd name="T46" fmla="*/ 16 w 373"/>
                <a:gd name="T47" fmla="*/ 200 h 305"/>
                <a:gd name="T48" fmla="*/ 58 w 373"/>
                <a:gd name="T49" fmla="*/ 257 h 305"/>
                <a:gd name="T50" fmla="*/ 73 w 373"/>
                <a:gd name="T51" fmla="*/ 267 h 305"/>
                <a:gd name="T52" fmla="*/ 119 w 373"/>
                <a:gd name="T53" fmla="*/ 290 h 305"/>
                <a:gd name="T54" fmla="*/ 152 w 373"/>
                <a:gd name="T55" fmla="*/ 298 h 305"/>
                <a:gd name="T56" fmla="*/ 168 w 373"/>
                <a:gd name="T57" fmla="*/ 300 h 305"/>
                <a:gd name="T58" fmla="*/ 185 w 373"/>
                <a:gd name="T59" fmla="*/ 300 h 305"/>
                <a:gd name="T60" fmla="*/ 281 w 373"/>
                <a:gd name="T61" fmla="*/ 279 h 305"/>
                <a:gd name="T62" fmla="*/ 361 w 373"/>
                <a:gd name="T63" fmla="*/ 197 h 305"/>
                <a:gd name="T64" fmla="*/ 370 w 373"/>
                <a:gd name="T65" fmla="*/ 15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3" h="305">
                  <a:moveTo>
                    <a:pt x="373" y="153"/>
                  </a:moveTo>
                  <a:cubicBezTo>
                    <a:pt x="373" y="153"/>
                    <a:pt x="373" y="157"/>
                    <a:pt x="372" y="165"/>
                  </a:cubicBezTo>
                  <a:cubicBezTo>
                    <a:pt x="372" y="173"/>
                    <a:pt x="370" y="184"/>
                    <a:pt x="365" y="198"/>
                  </a:cubicBezTo>
                  <a:cubicBezTo>
                    <a:pt x="359" y="212"/>
                    <a:pt x="351" y="227"/>
                    <a:pt x="337" y="243"/>
                  </a:cubicBezTo>
                  <a:cubicBezTo>
                    <a:pt x="324" y="258"/>
                    <a:pt x="306" y="272"/>
                    <a:pt x="283" y="283"/>
                  </a:cubicBezTo>
                  <a:cubicBezTo>
                    <a:pt x="261" y="294"/>
                    <a:pt x="235" y="302"/>
                    <a:pt x="206" y="305"/>
                  </a:cubicBezTo>
                  <a:cubicBezTo>
                    <a:pt x="199" y="305"/>
                    <a:pt x="192" y="305"/>
                    <a:pt x="185" y="305"/>
                  </a:cubicBezTo>
                  <a:cubicBezTo>
                    <a:pt x="181" y="305"/>
                    <a:pt x="177" y="305"/>
                    <a:pt x="174" y="305"/>
                  </a:cubicBezTo>
                  <a:cubicBezTo>
                    <a:pt x="168" y="305"/>
                    <a:pt x="168" y="305"/>
                    <a:pt x="168" y="305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9" y="303"/>
                    <a:pt x="155" y="303"/>
                    <a:pt x="151" y="303"/>
                  </a:cubicBezTo>
                  <a:cubicBezTo>
                    <a:pt x="148" y="302"/>
                    <a:pt x="144" y="301"/>
                    <a:pt x="140" y="300"/>
                  </a:cubicBezTo>
                  <a:cubicBezTo>
                    <a:pt x="133" y="299"/>
                    <a:pt x="125" y="297"/>
                    <a:pt x="118" y="294"/>
                  </a:cubicBezTo>
                  <a:cubicBezTo>
                    <a:pt x="103" y="289"/>
                    <a:pt x="88" y="283"/>
                    <a:pt x="75" y="275"/>
                  </a:cubicBezTo>
                  <a:cubicBezTo>
                    <a:pt x="70" y="272"/>
                    <a:pt x="70" y="272"/>
                    <a:pt x="70" y="272"/>
                  </a:cubicBezTo>
                  <a:cubicBezTo>
                    <a:pt x="68" y="270"/>
                    <a:pt x="66" y="269"/>
                    <a:pt x="65" y="268"/>
                  </a:cubicBezTo>
                  <a:cubicBezTo>
                    <a:pt x="62" y="266"/>
                    <a:pt x="58" y="263"/>
                    <a:pt x="55" y="261"/>
                  </a:cubicBezTo>
                  <a:cubicBezTo>
                    <a:pt x="49" y="255"/>
                    <a:pt x="43" y="250"/>
                    <a:pt x="37" y="244"/>
                  </a:cubicBezTo>
                  <a:cubicBezTo>
                    <a:pt x="26" y="232"/>
                    <a:pt x="17" y="218"/>
                    <a:pt x="11" y="202"/>
                  </a:cubicBezTo>
                  <a:cubicBezTo>
                    <a:pt x="4" y="187"/>
                    <a:pt x="1" y="170"/>
                    <a:pt x="0" y="153"/>
                  </a:cubicBezTo>
                  <a:cubicBezTo>
                    <a:pt x="1" y="137"/>
                    <a:pt x="4" y="120"/>
                    <a:pt x="10" y="104"/>
                  </a:cubicBezTo>
                  <a:cubicBezTo>
                    <a:pt x="17" y="89"/>
                    <a:pt x="26" y="75"/>
                    <a:pt x="37" y="63"/>
                  </a:cubicBezTo>
                  <a:cubicBezTo>
                    <a:pt x="43" y="56"/>
                    <a:pt x="49" y="51"/>
                    <a:pt x="55" y="46"/>
                  </a:cubicBezTo>
                  <a:cubicBezTo>
                    <a:pt x="58" y="43"/>
                    <a:pt x="62" y="41"/>
                    <a:pt x="65" y="39"/>
                  </a:cubicBezTo>
                  <a:cubicBezTo>
                    <a:pt x="66" y="37"/>
                    <a:pt x="68" y="36"/>
                    <a:pt x="70" y="35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88" y="23"/>
                    <a:pt x="103" y="17"/>
                    <a:pt x="118" y="12"/>
                  </a:cubicBezTo>
                  <a:cubicBezTo>
                    <a:pt x="148" y="3"/>
                    <a:pt x="178" y="0"/>
                    <a:pt x="206" y="2"/>
                  </a:cubicBezTo>
                  <a:cubicBezTo>
                    <a:pt x="235" y="5"/>
                    <a:pt x="261" y="12"/>
                    <a:pt x="283" y="23"/>
                  </a:cubicBezTo>
                  <a:cubicBezTo>
                    <a:pt x="306" y="34"/>
                    <a:pt x="324" y="49"/>
                    <a:pt x="337" y="64"/>
                  </a:cubicBezTo>
                  <a:cubicBezTo>
                    <a:pt x="351" y="79"/>
                    <a:pt x="359" y="95"/>
                    <a:pt x="365" y="108"/>
                  </a:cubicBezTo>
                  <a:cubicBezTo>
                    <a:pt x="370" y="122"/>
                    <a:pt x="372" y="134"/>
                    <a:pt x="372" y="141"/>
                  </a:cubicBezTo>
                  <a:cubicBezTo>
                    <a:pt x="373" y="149"/>
                    <a:pt x="373" y="153"/>
                    <a:pt x="373" y="153"/>
                  </a:cubicBezTo>
                  <a:close/>
                  <a:moveTo>
                    <a:pt x="369" y="153"/>
                  </a:moveTo>
                  <a:cubicBezTo>
                    <a:pt x="369" y="153"/>
                    <a:pt x="369" y="149"/>
                    <a:pt x="369" y="142"/>
                  </a:cubicBezTo>
                  <a:cubicBezTo>
                    <a:pt x="368" y="134"/>
                    <a:pt x="366" y="123"/>
                    <a:pt x="361" y="110"/>
                  </a:cubicBezTo>
                  <a:cubicBezTo>
                    <a:pt x="356" y="97"/>
                    <a:pt x="348" y="81"/>
                    <a:pt x="334" y="67"/>
                  </a:cubicBezTo>
                  <a:cubicBezTo>
                    <a:pt x="321" y="52"/>
                    <a:pt x="303" y="38"/>
                    <a:pt x="281" y="27"/>
                  </a:cubicBezTo>
                  <a:cubicBezTo>
                    <a:pt x="260" y="17"/>
                    <a:pt x="234" y="9"/>
                    <a:pt x="206" y="7"/>
                  </a:cubicBezTo>
                  <a:cubicBezTo>
                    <a:pt x="178" y="5"/>
                    <a:pt x="148" y="8"/>
                    <a:pt x="119" y="17"/>
                  </a:cubicBezTo>
                  <a:cubicBezTo>
                    <a:pt x="105" y="22"/>
                    <a:pt x="91" y="28"/>
                    <a:pt x="78" y="36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1" y="40"/>
                    <a:pt x="69" y="42"/>
                    <a:pt x="68" y="43"/>
                  </a:cubicBezTo>
                  <a:cubicBezTo>
                    <a:pt x="65" y="45"/>
                    <a:pt x="62" y="47"/>
                    <a:pt x="58" y="50"/>
                  </a:cubicBezTo>
                  <a:cubicBezTo>
                    <a:pt x="53" y="55"/>
                    <a:pt x="46" y="60"/>
                    <a:pt x="41" y="66"/>
                  </a:cubicBezTo>
                  <a:cubicBezTo>
                    <a:pt x="31" y="78"/>
                    <a:pt x="22" y="92"/>
                    <a:pt x="16" y="106"/>
                  </a:cubicBezTo>
                  <a:cubicBezTo>
                    <a:pt x="10" y="121"/>
                    <a:pt x="7" y="137"/>
                    <a:pt x="6" y="153"/>
                  </a:cubicBezTo>
                  <a:cubicBezTo>
                    <a:pt x="6" y="169"/>
                    <a:pt x="10" y="185"/>
                    <a:pt x="16" y="200"/>
                  </a:cubicBezTo>
                  <a:cubicBezTo>
                    <a:pt x="22" y="215"/>
                    <a:pt x="31" y="228"/>
                    <a:pt x="41" y="240"/>
                  </a:cubicBezTo>
                  <a:cubicBezTo>
                    <a:pt x="46" y="246"/>
                    <a:pt x="53" y="251"/>
                    <a:pt x="58" y="257"/>
                  </a:cubicBezTo>
                  <a:cubicBezTo>
                    <a:pt x="62" y="259"/>
                    <a:pt x="65" y="261"/>
                    <a:pt x="68" y="264"/>
                  </a:cubicBezTo>
                  <a:cubicBezTo>
                    <a:pt x="69" y="265"/>
                    <a:pt x="71" y="266"/>
                    <a:pt x="73" y="267"/>
                  </a:cubicBezTo>
                  <a:cubicBezTo>
                    <a:pt x="78" y="270"/>
                    <a:pt x="78" y="270"/>
                    <a:pt x="78" y="270"/>
                  </a:cubicBezTo>
                  <a:cubicBezTo>
                    <a:pt x="91" y="279"/>
                    <a:pt x="105" y="285"/>
                    <a:pt x="119" y="290"/>
                  </a:cubicBezTo>
                  <a:cubicBezTo>
                    <a:pt x="127" y="292"/>
                    <a:pt x="134" y="294"/>
                    <a:pt x="141" y="295"/>
                  </a:cubicBezTo>
                  <a:cubicBezTo>
                    <a:pt x="145" y="296"/>
                    <a:pt x="149" y="297"/>
                    <a:pt x="152" y="298"/>
                  </a:cubicBezTo>
                  <a:cubicBezTo>
                    <a:pt x="156" y="298"/>
                    <a:pt x="159" y="298"/>
                    <a:pt x="163" y="299"/>
                  </a:cubicBezTo>
                  <a:cubicBezTo>
                    <a:pt x="168" y="300"/>
                    <a:pt x="168" y="300"/>
                    <a:pt x="168" y="300"/>
                  </a:cubicBezTo>
                  <a:cubicBezTo>
                    <a:pt x="174" y="300"/>
                    <a:pt x="174" y="300"/>
                    <a:pt x="174" y="300"/>
                  </a:cubicBezTo>
                  <a:cubicBezTo>
                    <a:pt x="178" y="300"/>
                    <a:pt x="181" y="300"/>
                    <a:pt x="185" y="300"/>
                  </a:cubicBezTo>
                  <a:cubicBezTo>
                    <a:pt x="192" y="300"/>
                    <a:pt x="199" y="300"/>
                    <a:pt x="206" y="300"/>
                  </a:cubicBezTo>
                  <a:cubicBezTo>
                    <a:pt x="234" y="297"/>
                    <a:pt x="260" y="290"/>
                    <a:pt x="281" y="279"/>
                  </a:cubicBezTo>
                  <a:cubicBezTo>
                    <a:pt x="303" y="268"/>
                    <a:pt x="321" y="254"/>
                    <a:pt x="334" y="240"/>
                  </a:cubicBezTo>
                  <a:cubicBezTo>
                    <a:pt x="348" y="225"/>
                    <a:pt x="356" y="210"/>
                    <a:pt x="361" y="197"/>
                  </a:cubicBezTo>
                  <a:cubicBezTo>
                    <a:pt x="366" y="183"/>
                    <a:pt x="368" y="173"/>
                    <a:pt x="369" y="165"/>
                  </a:cubicBezTo>
                  <a:cubicBezTo>
                    <a:pt x="369" y="157"/>
                    <a:pt x="370" y="153"/>
                    <a:pt x="370" y="153"/>
                  </a:cubicBezTo>
                  <a:lnTo>
                    <a:pt x="369" y="153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2300"/>
            <p:cNvSpPr>
              <a:spLocks/>
            </p:cNvSpPr>
            <p:nvPr/>
          </p:nvSpPr>
          <p:spPr bwMode="auto">
            <a:xfrm>
              <a:off x="1624013" y="1182688"/>
              <a:ext cx="358775" cy="1087438"/>
            </a:xfrm>
            <a:custGeom>
              <a:avLst/>
              <a:gdLst>
                <a:gd name="T0" fmla="*/ 2 w 95"/>
                <a:gd name="T1" fmla="*/ 0 h 289"/>
                <a:gd name="T2" fmla="*/ 15 w 95"/>
                <a:gd name="T3" fmla="*/ 8 h 289"/>
                <a:gd name="T4" fmla="*/ 46 w 95"/>
                <a:gd name="T5" fmla="*/ 34 h 289"/>
                <a:gd name="T6" fmla="*/ 80 w 95"/>
                <a:gd name="T7" fmla="*/ 79 h 289"/>
                <a:gd name="T8" fmla="*/ 91 w 95"/>
                <a:gd name="T9" fmla="*/ 110 h 289"/>
                <a:gd name="T10" fmla="*/ 95 w 95"/>
                <a:gd name="T11" fmla="*/ 143 h 289"/>
                <a:gd name="T12" fmla="*/ 93 w 95"/>
                <a:gd name="T13" fmla="*/ 160 h 289"/>
                <a:gd name="T14" fmla="*/ 89 w 95"/>
                <a:gd name="T15" fmla="*/ 176 h 289"/>
                <a:gd name="T16" fmla="*/ 84 w 95"/>
                <a:gd name="T17" fmla="*/ 192 h 289"/>
                <a:gd name="T18" fmla="*/ 77 w 95"/>
                <a:gd name="T19" fmla="*/ 206 h 289"/>
                <a:gd name="T20" fmla="*/ 70 w 95"/>
                <a:gd name="T21" fmla="*/ 220 h 289"/>
                <a:gd name="T22" fmla="*/ 61 w 95"/>
                <a:gd name="T23" fmla="*/ 232 h 289"/>
                <a:gd name="T24" fmla="*/ 44 w 95"/>
                <a:gd name="T25" fmla="*/ 253 h 289"/>
                <a:gd name="T26" fmla="*/ 14 w 95"/>
                <a:gd name="T27" fmla="*/ 280 h 289"/>
                <a:gd name="T28" fmla="*/ 2 w 95"/>
                <a:gd name="T29" fmla="*/ 289 h 289"/>
                <a:gd name="T30" fmla="*/ 0 w 95"/>
                <a:gd name="T31" fmla="*/ 286 h 289"/>
                <a:gd name="T32" fmla="*/ 3 w 95"/>
                <a:gd name="T33" fmla="*/ 283 h 289"/>
                <a:gd name="T34" fmla="*/ 12 w 95"/>
                <a:gd name="T35" fmla="*/ 277 h 289"/>
                <a:gd name="T36" fmla="*/ 40 w 95"/>
                <a:gd name="T37" fmla="*/ 249 h 289"/>
                <a:gd name="T38" fmla="*/ 57 w 95"/>
                <a:gd name="T39" fmla="*/ 229 h 289"/>
                <a:gd name="T40" fmla="*/ 65 w 95"/>
                <a:gd name="T41" fmla="*/ 217 h 289"/>
                <a:gd name="T42" fmla="*/ 72 w 95"/>
                <a:gd name="T43" fmla="*/ 204 h 289"/>
                <a:gd name="T44" fmla="*/ 79 w 95"/>
                <a:gd name="T45" fmla="*/ 190 h 289"/>
                <a:gd name="T46" fmla="*/ 84 w 95"/>
                <a:gd name="T47" fmla="*/ 175 h 289"/>
                <a:gd name="T48" fmla="*/ 87 w 95"/>
                <a:gd name="T49" fmla="*/ 159 h 289"/>
                <a:gd name="T50" fmla="*/ 89 w 95"/>
                <a:gd name="T51" fmla="*/ 143 h 289"/>
                <a:gd name="T52" fmla="*/ 86 w 95"/>
                <a:gd name="T53" fmla="*/ 111 h 289"/>
                <a:gd name="T54" fmla="*/ 75 w 95"/>
                <a:gd name="T55" fmla="*/ 82 h 289"/>
                <a:gd name="T56" fmla="*/ 42 w 95"/>
                <a:gd name="T57" fmla="*/ 37 h 289"/>
                <a:gd name="T58" fmla="*/ 13 w 95"/>
                <a:gd name="T59" fmla="*/ 11 h 289"/>
                <a:gd name="T60" fmla="*/ 0 w 95"/>
                <a:gd name="T61" fmla="*/ 3 h 289"/>
                <a:gd name="T62" fmla="*/ 2 w 95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" h="289">
                  <a:moveTo>
                    <a:pt x="2" y="0"/>
                  </a:moveTo>
                  <a:cubicBezTo>
                    <a:pt x="2" y="0"/>
                    <a:pt x="7" y="3"/>
                    <a:pt x="15" y="8"/>
                  </a:cubicBezTo>
                  <a:cubicBezTo>
                    <a:pt x="23" y="14"/>
                    <a:pt x="34" y="22"/>
                    <a:pt x="46" y="34"/>
                  </a:cubicBezTo>
                  <a:cubicBezTo>
                    <a:pt x="57" y="46"/>
                    <a:pt x="70" y="61"/>
                    <a:pt x="80" y="79"/>
                  </a:cubicBezTo>
                  <a:cubicBezTo>
                    <a:pt x="85" y="89"/>
                    <a:pt x="89" y="99"/>
                    <a:pt x="91" y="110"/>
                  </a:cubicBezTo>
                  <a:cubicBezTo>
                    <a:pt x="94" y="121"/>
                    <a:pt x="95" y="132"/>
                    <a:pt x="95" y="143"/>
                  </a:cubicBezTo>
                  <a:cubicBezTo>
                    <a:pt x="94" y="149"/>
                    <a:pt x="93" y="154"/>
                    <a:pt x="93" y="160"/>
                  </a:cubicBezTo>
                  <a:cubicBezTo>
                    <a:pt x="92" y="165"/>
                    <a:pt x="90" y="171"/>
                    <a:pt x="89" y="176"/>
                  </a:cubicBezTo>
                  <a:cubicBezTo>
                    <a:pt x="87" y="181"/>
                    <a:pt x="86" y="187"/>
                    <a:pt x="84" y="192"/>
                  </a:cubicBezTo>
                  <a:cubicBezTo>
                    <a:pt x="82" y="197"/>
                    <a:pt x="79" y="202"/>
                    <a:pt x="77" y="206"/>
                  </a:cubicBezTo>
                  <a:cubicBezTo>
                    <a:pt x="75" y="211"/>
                    <a:pt x="72" y="215"/>
                    <a:pt x="70" y="220"/>
                  </a:cubicBezTo>
                  <a:cubicBezTo>
                    <a:pt x="67" y="224"/>
                    <a:pt x="64" y="228"/>
                    <a:pt x="61" y="232"/>
                  </a:cubicBezTo>
                  <a:cubicBezTo>
                    <a:pt x="56" y="240"/>
                    <a:pt x="50" y="246"/>
                    <a:pt x="44" y="253"/>
                  </a:cubicBezTo>
                  <a:cubicBezTo>
                    <a:pt x="33" y="265"/>
                    <a:pt x="22" y="274"/>
                    <a:pt x="14" y="280"/>
                  </a:cubicBezTo>
                  <a:cubicBezTo>
                    <a:pt x="7" y="286"/>
                    <a:pt x="2" y="289"/>
                    <a:pt x="2" y="289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286"/>
                    <a:pt x="1" y="285"/>
                    <a:pt x="3" y="283"/>
                  </a:cubicBezTo>
                  <a:cubicBezTo>
                    <a:pt x="5" y="282"/>
                    <a:pt x="8" y="280"/>
                    <a:pt x="12" y="277"/>
                  </a:cubicBezTo>
                  <a:cubicBezTo>
                    <a:pt x="19" y="271"/>
                    <a:pt x="30" y="261"/>
                    <a:pt x="40" y="249"/>
                  </a:cubicBezTo>
                  <a:cubicBezTo>
                    <a:pt x="46" y="243"/>
                    <a:pt x="52" y="236"/>
                    <a:pt x="57" y="229"/>
                  </a:cubicBezTo>
                  <a:cubicBezTo>
                    <a:pt x="60" y="225"/>
                    <a:pt x="62" y="221"/>
                    <a:pt x="65" y="217"/>
                  </a:cubicBezTo>
                  <a:cubicBezTo>
                    <a:pt x="67" y="213"/>
                    <a:pt x="70" y="208"/>
                    <a:pt x="72" y="204"/>
                  </a:cubicBezTo>
                  <a:cubicBezTo>
                    <a:pt x="74" y="199"/>
                    <a:pt x="76" y="194"/>
                    <a:pt x="79" y="190"/>
                  </a:cubicBezTo>
                  <a:cubicBezTo>
                    <a:pt x="80" y="185"/>
                    <a:pt x="82" y="180"/>
                    <a:pt x="84" y="175"/>
                  </a:cubicBezTo>
                  <a:cubicBezTo>
                    <a:pt x="85" y="169"/>
                    <a:pt x="86" y="164"/>
                    <a:pt x="87" y="159"/>
                  </a:cubicBezTo>
                  <a:cubicBezTo>
                    <a:pt x="88" y="154"/>
                    <a:pt x="88" y="148"/>
                    <a:pt x="89" y="143"/>
                  </a:cubicBezTo>
                  <a:cubicBezTo>
                    <a:pt x="89" y="132"/>
                    <a:pt x="88" y="121"/>
                    <a:pt x="86" y="111"/>
                  </a:cubicBezTo>
                  <a:cubicBezTo>
                    <a:pt x="83" y="101"/>
                    <a:pt x="80" y="91"/>
                    <a:pt x="75" y="82"/>
                  </a:cubicBezTo>
                  <a:cubicBezTo>
                    <a:pt x="66" y="64"/>
                    <a:pt x="54" y="49"/>
                    <a:pt x="42" y="37"/>
                  </a:cubicBezTo>
                  <a:cubicBezTo>
                    <a:pt x="31" y="26"/>
                    <a:pt x="20" y="17"/>
                    <a:pt x="13" y="11"/>
                  </a:cubicBezTo>
                  <a:cubicBezTo>
                    <a:pt x="5" y="6"/>
                    <a:pt x="0" y="3"/>
                    <a:pt x="0" y="3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2301"/>
            <p:cNvSpPr>
              <a:spLocks/>
            </p:cNvSpPr>
            <p:nvPr/>
          </p:nvSpPr>
          <p:spPr bwMode="auto">
            <a:xfrm>
              <a:off x="1517651" y="1163638"/>
              <a:ext cx="249238" cy="1125538"/>
            </a:xfrm>
            <a:custGeom>
              <a:avLst/>
              <a:gdLst>
                <a:gd name="T0" fmla="*/ 7 w 66"/>
                <a:gd name="T1" fmla="*/ 0 h 299"/>
                <a:gd name="T2" fmla="*/ 10 w 66"/>
                <a:gd name="T3" fmla="*/ 3 h 299"/>
                <a:gd name="T4" fmla="*/ 18 w 66"/>
                <a:gd name="T5" fmla="*/ 10 h 299"/>
                <a:gd name="T6" fmla="*/ 23 w 66"/>
                <a:gd name="T7" fmla="*/ 15 h 299"/>
                <a:gd name="T8" fmla="*/ 29 w 66"/>
                <a:gd name="T9" fmla="*/ 22 h 299"/>
                <a:gd name="T10" fmla="*/ 35 w 66"/>
                <a:gd name="T11" fmla="*/ 30 h 299"/>
                <a:gd name="T12" fmla="*/ 41 w 66"/>
                <a:gd name="T13" fmla="*/ 39 h 299"/>
                <a:gd name="T14" fmla="*/ 47 w 66"/>
                <a:gd name="T15" fmla="*/ 50 h 299"/>
                <a:gd name="T16" fmla="*/ 52 w 66"/>
                <a:gd name="T17" fmla="*/ 62 h 299"/>
                <a:gd name="T18" fmla="*/ 57 w 66"/>
                <a:gd name="T19" fmla="*/ 75 h 299"/>
                <a:gd name="T20" fmla="*/ 61 w 66"/>
                <a:gd name="T21" fmla="*/ 88 h 299"/>
                <a:gd name="T22" fmla="*/ 64 w 66"/>
                <a:gd name="T23" fmla="*/ 103 h 299"/>
                <a:gd name="T24" fmla="*/ 65 w 66"/>
                <a:gd name="T25" fmla="*/ 118 h 299"/>
                <a:gd name="T26" fmla="*/ 66 w 66"/>
                <a:gd name="T27" fmla="*/ 134 h 299"/>
                <a:gd name="T28" fmla="*/ 66 w 66"/>
                <a:gd name="T29" fmla="*/ 137 h 299"/>
                <a:gd name="T30" fmla="*/ 65 w 66"/>
                <a:gd name="T31" fmla="*/ 141 h 299"/>
                <a:gd name="T32" fmla="*/ 65 w 66"/>
                <a:gd name="T33" fmla="*/ 149 h 299"/>
                <a:gd name="T34" fmla="*/ 64 w 66"/>
                <a:gd name="T35" fmla="*/ 157 h 299"/>
                <a:gd name="T36" fmla="*/ 63 w 66"/>
                <a:gd name="T37" fmla="*/ 165 h 299"/>
                <a:gd name="T38" fmla="*/ 61 w 66"/>
                <a:gd name="T39" fmla="*/ 180 h 299"/>
                <a:gd name="T40" fmla="*/ 58 w 66"/>
                <a:gd name="T41" fmla="*/ 194 h 299"/>
                <a:gd name="T42" fmla="*/ 54 w 66"/>
                <a:gd name="T43" fmla="*/ 209 h 299"/>
                <a:gd name="T44" fmla="*/ 50 w 66"/>
                <a:gd name="T45" fmla="*/ 222 h 299"/>
                <a:gd name="T46" fmla="*/ 45 w 66"/>
                <a:gd name="T47" fmla="*/ 235 h 299"/>
                <a:gd name="T48" fmla="*/ 40 w 66"/>
                <a:gd name="T49" fmla="*/ 247 h 299"/>
                <a:gd name="T50" fmla="*/ 35 w 66"/>
                <a:gd name="T51" fmla="*/ 258 h 299"/>
                <a:gd name="T52" fmla="*/ 29 w 66"/>
                <a:gd name="T53" fmla="*/ 268 h 299"/>
                <a:gd name="T54" fmla="*/ 24 w 66"/>
                <a:gd name="T55" fmla="*/ 276 h 299"/>
                <a:gd name="T56" fmla="*/ 13 w 66"/>
                <a:gd name="T57" fmla="*/ 289 h 299"/>
                <a:gd name="T58" fmla="*/ 6 w 66"/>
                <a:gd name="T59" fmla="*/ 296 h 299"/>
                <a:gd name="T60" fmla="*/ 3 w 66"/>
                <a:gd name="T61" fmla="*/ 299 h 299"/>
                <a:gd name="T62" fmla="*/ 0 w 66"/>
                <a:gd name="T63" fmla="*/ 296 h 299"/>
                <a:gd name="T64" fmla="*/ 3 w 66"/>
                <a:gd name="T65" fmla="*/ 293 h 299"/>
                <a:gd name="T66" fmla="*/ 10 w 66"/>
                <a:gd name="T67" fmla="*/ 286 h 299"/>
                <a:gd name="T68" fmla="*/ 20 w 66"/>
                <a:gd name="T69" fmla="*/ 273 h 299"/>
                <a:gd name="T70" fmla="*/ 25 w 66"/>
                <a:gd name="T71" fmla="*/ 265 h 299"/>
                <a:gd name="T72" fmla="*/ 30 w 66"/>
                <a:gd name="T73" fmla="*/ 256 h 299"/>
                <a:gd name="T74" fmla="*/ 36 w 66"/>
                <a:gd name="T75" fmla="*/ 245 h 299"/>
                <a:gd name="T76" fmla="*/ 40 w 66"/>
                <a:gd name="T77" fmla="*/ 233 h 299"/>
                <a:gd name="T78" fmla="*/ 45 w 66"/>
                <a:gd name="T79" fmla="*/ 221 h 299"/>
                <a:gd name="T80" fmla="*/ 49 w 66"/>
                <a:gd name="T81" fmla="*/ 207 h 299"/>
                <a:gd name="T82" fmla="*/ 52 w 66"/>
                <a:gd name="T83" fmla="*/ 193 h 299"/>
                <a:gd name="T84" fmla="*/ 55 w 66"/>
                <a:gd name="T85" fmla="*/ 179 h 299"/>
                <a:gd name="T86" fmla="*/ 58 w 66"/>
                <a:gd name="T87" fmla="*/ 164 h 299"/>
                <a:gd name="T88" fmla="*/ 59 w 66"/>
                <a:gd name="T89" fmla="*/ 156 h 299"/>
                <a:gd name="T90" fmla="*/ 59 w 66"/>
                <a:gd name="T91" fmla="*/ 149 h 299"/>
                <a:gd name="T92" fmla="*/ 60 w 66"/>
                <a:gd name="T93" fmla="*/ 141 h 299"/>
                <a:gd name="T94" fmla="*/ 60 w 66"/>
                <a:gd name="T95" fmla="*/ 137 h 299"/>
                <a:gd name="T96" fmla="*/ 60 w 66"/>
                <a:gd name="T97" fmla="*/ 134 h 299"/>
                <a:gd name="T98" fmla="*/ 60 w 66"/>
                <a:gd name="T99" fmla="*/ 119 h 299"/>
                <a:gd name="T100" fmla="*/ 58 w 66"/>
                <a:gd name="T101" fmla="*/ 104 h 299"/>
                <a:gd name="T102" fmla="*/ 56 w 66"/>
                <a:gd name="T103" fmla="*/ 90 h 299"/>
                <a:gd name="T104" fmla="*/ 52 w 66"/>
                <a:gd name="T105" fmla="*/ 76 h 299"/>
                <a:gd name="T106" fmla="*/ 48 w 66"/>
                <a:gd name="T107" fmla="*/ 64 h 299"/>
                <a:gd name="T108" fmla="*/ 43 w 66"/>
                <a:gd name="T109" fmla="*/ 52 h 299"/>
                <a:gd name="T110" fmla="*/ 37 w 66"/>
                <a:gd name="T111" fmla="*/ 42 h 299"/>
                <a:gd name="T112" fmla="*/ 31 w 66"/>
                <a:gd name="T113" fmla="*/ 33 h 299"/>
                <a:gd name="T114" fmla="*/ 25 w 66"/>
                <a:gd name="T115" fmla="*/ 25 h 299"/>
                <a:gd name="T116" fmla="*/ 20 w 66"/>
                <a:gd name="T117" fmla="*/ 18 h 299"/>
                <a:gd name="T118" fmla="*/ 15 w 66"/>
                <a:gd name="T119" fmla="*/ 12 h 299"/>
                <a:gd name="T120" fmla="*/ 8 w 66"/>
                <a:gd name="T121" fmla="*/ 5 h 299"/>
                <a:gd name="T122" fmla="*/ 5 w 66"/>
                <a:gd name="T123" fmla="*/ 3 h 299"/>
                <a:gd name="T124" fmla="*/ 7 w 66"/>
                <a:gd name="T12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299">
                  <a:moveTo>
                    <a:pt x="7" y="0"/>
                  </a:moveTo>
                  <a:cubicBezTo>
                    <a:pt x="7" y="1"/>
                    <a:pt x="8" y="1"/>
                    <a:pt x="10" y="3"/>
                  </a:cubicBezTo>
                  <a:cubicBezTo>
                    <a:pt x="12" y="4"/>
                    <a:pt x="14" y="7"/>
                    <a:pt x="18" y="10"/>
                  </a:cubicBezTo>
                  <a:cubicBezTo>
                    <a:pt x="19" y="11"/>
                    <a:pt x="21" y="13"/>
                    <a:pt x="23" y="15"/>
                  </a:cubicBezTo>
                  <a:cubicBezTo>
                    <a:pt x="25" y="17"/>
                    <a:pt x="27" y="20"/>
                    <a:pt x="29" y="22"/>
                  </a:cubicBezTo>
                  <a:cubicBezTo>
                    <a:pt x="31" y="24"/>
                    <a:pt x="33" y="27"/>
                    <a:pt x="35" y="30"/>
                  </a:cubicBezTo>
                  <a:cubicBezTo>
                    <a:pt x="37" y="33"/>
                    <a:pt x="39" y="36"/>
                    <a:pt x="41" y="39"/>
                  </a:cubicBezTo>
                  <a:cubicBezTo>
                    <a:pt x="43" y="43"/>
                    <a:pt x="45" y="46"/>
                    <a:pt x="47" y="50"/>
                  </a:cubicBezTo>
                  <a:cubicBezTo>
                    <a:pt x="49" y="54"/>
                    <a:pt x="51" y="58"/>
                    <a:pt x="52" y="62"/>
                  </a:cubicBezTo>
                  <a:cubicBezTo>
                    <a:pt x="54" y="66"/>
                    <a:pt x="56" y="70"/>
                    <a:pt x="57" y="75"/>
                  </a:cubicBezTo>
                  <a:cubicBezTo>
                    <a:pt x="58" y="79"/>
                    <a:pt x="60" y="84"/>
                    <a:pt x="61" y="88"/>
                  </a:cubicBezTo>
                  <a:cubicBezTo>
                    <a:pt x="62" y="93"/>
                    <a:pt x="63" y="98"/>
                    <a:pt x="64" y="103"/>
                  </a:cubicBezTo>
                  <a:cubicBezTo>
                    <a:pt x="64" y="108"/>
                    <a:pt x="65" y="113"/>
                    <a:pt x="65" y="118"/>
                  </a:cubicBezTo>
                  <a:cubicBezTo>
                    <a:pt x="66" y="123"/>
                    <a:pt x="66" y="128"/>
                    <a:pt x="66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9"/>
                    <a:pt x="65" y="149"/>
                    <a:pt x="65" y="149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63" y="165"/>
                    <a:pt x="63" y="165"/>
                    <a:pt x="63" y="165"/>
                  </a:cubicBezTo>
                  <a:cubicBezTo>
                    <a:pt x="62" y="170"/>
                    <a:pt x="62" y="175"/>
                    <a:pt x="61" y="180"/>
                  </a:cubicBezTo>
                  <a:cubicBezTo>
                    <a:pt x="60" y="185"/>
                    <a:pt x="59" y="190"/>
                    <a:pt x="58" y="194"/>
                  </a:cubicBezTo>
                  <a:cubicBezTo>
                    <a:pt x="57" y="199"/>
                    <a:pt x="56" y="204"/>
                    <a:pt x="54" y="209"/>
                  </a:cubicBezTo>
                  <a:cubicBezTo>
                    <a:pt x="53" y="213"/>
                    <a:pt x="52" y="218"/>
                    <a:pt x="50" y="222"/>
                  </a:cubicBezTo>
                  <a:cubicBezTo>
                    <a:pt x="49" y="227"/>
                    <a:pt x="47" y="231"/>
                    <a:pt x="45" y="235"/>
                  </a:cubicBezTo>
                  <a:cubicBezTo>
                    <a:pt x="44" y="239"/>
                    <a:pt x="42" y="243"/>
                    <a:pt x="40" y="247"/>
                  </a:cubicBezTo>
                  <a:cubicBezTo>
                    <a:pt x="38" y="251"/>
                    <a:pt x="36" y="254"/>
                    <a:pt x="35" y="258"/>
                  </a:cubicBezTo>
                  <a:cubicBezTo>
                    <a:pt x="33" y="261"/>
                    <a:pt x="31" y="265"/>
                    <a:pt x="29" y="268"/>
                  </a:cubicBezTo>
                  <a:cubicBezTo>
                    <a:pt x="27" y="271"/>
                    <a:pt x="25" y="273"/>
                    <a:pt x="24" y="276"/>
                  </a:cubicBezTo>
                  <a:cubicBezTo>
                    <a:pt x="20" y="281"/>
                    <a:pt x="16" y="285"/>
                    <a:pt x="13" y="289"/>
                  </a:cubicBezTo>
                  <a:cubicBezTo>
                    <a:pt x="10" y="292"/>
                    <a:pt x="7" y="295"/>
                    <a:pt x="6" y="296"/>
                  </a:cubicBezTo>
                  <a:cubicBezTo>
                    <a:pt x="4" y="298"/>
                    <a:pt x="3" y="299"/>
                    <a:pt x="3" y="299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1" y="295"/>
                    <a:pt x="3" y="293"/>
                  </a:cubicBezTo>
                  <a:cubicBezTo>
                    <a:pt x="5" y="292"/>
                    <a:pt x="7" y="289"/>
                    <a:pt x="10" y="286"/>
                  </a:cubicBezTo>
                  <a:cubicBezTo>
                    <a:pt x="13" y="283"/>
                    <a:pt x="16" y="278"/>
                    <a:pt x="20" y="273"/>
                  </a:cubicBezTo>
                  <a:cubicBezTo>
                    <a:pt x="22" y="271"/>
                    <a:pt x="23" y="268"/>
                    <a:pt x="25" y="265"/>
                  </a:cubicBezTo>
                  <a:cubicBezTo>
                    <a:pt x="27" y="262"/>
                    <a:pt x="29" y="259"/>
                    <a:pt x="30" y="256"/>
                  </a:cubicBezTo>
                  <a:cubicBezTo>
                    <a:pt x="32" y="252"/>
                    <a:pt x="34" y="249"/>
                    <a:pt x="36" y="245"/>
                  </a:cubicBezTo>
                  <a:cubicBezTo>
                    <a:pt x="37" y="241"/>
                    <a:pt x="39" y="237"/>
                    <a:pt x="40" y="233"/>
                  </a:cubicBezTo>
                  <a:cubicBezTo>
                    <a:pt x="42" y="229"/>
                    <a:pt x="44" y="225"/>
                    <a:pt x="45" y="221"/>
                  </a:cubicBezTo>
                  <a:cubicBezTo>
                    <a:pt x="46" y="216"/>
                    <a:pt x="48" y="212"/>
                    <a:pt x="49" y="207"/>
                  </a:cubicBezTo>
                  <a:cubicBezTo>
                    <a:pt x="50" y="203"/>
                    <a:pt x="51" y="198"/>
                    <a:pt x="52" y="193"/>
                  </a:cubicBezTo>
                  <a:cubicBezTo>
                    <a:pt x="53" y="188"/>
                    <a:pt x="54" y="184"/>
                    <a:pt x="55" y="179"/>
                  </a:cubicBezTo>
                  <a:cubicBezTo>
                    <a:pt x="56" y="174"/>
                    <a:pt x="57" y="169"/>
                    <a:pt x="58" y="164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37"/>
                    <a:pt x="60" y="137"/>
                    <a:pt x="60" y="137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60" y="129"/>
                    <a:pt x="60" y="123"/>
                    <a:pt x="60" y="119"/>
                  </a:cubicBezTo>
                  <a:cubicBezTo>
                    <a:pt x="59" y="114"/>
                    <a:pt x="59" y="109"/>
                    <a:pt x="58" y="104"/>
                  </a:cubicBezTo>
                  <a:cubicBezTo>
                    <a:pt x="57" y="99"/>
                    <a:pt x="56" y="94"/>
                    <a:pt x="56" y="90"/>
                  </a:cubicBezTo>
                  <a:cubicBezTo>
                    <a:pt x="55" y="85"/>
                    <a:pt x="53" y="81"/>
                    <a:pt x="52" y="76"/>
                  </a:cubicBezTo>
                  <a:cubicBezTo>
                    <a:pt x="51" y="72"/>
                    <a:pt x="49" y="68"/>
                    <a:pt x="48" y="64"/>
                  </a:cubicBezTo>
                  <a:cubicBezTo>
                    <a:pt x="46" y="60"/>
                    <a:pt x="44" y="56"/>
                    <a:pt x="43" y="52"/>
                  </a:cubicBezTo>
                  <a:cubicBezTo>
                    <a:pt x="41" y="48"/>
                    <a:pt x="39" y="45"/>
                    <a:pt x="37" y="42"/>
                  </a:cubicBezTo>
                  <a:cubicBezTo>
                    <a:pt x="35" y="38"/>
                    <a:pt x="33" y="35"/>
                    <a:pt x="31" y="33"/>
                  </a:cubicBezTo>
                  <a:cubicBezTo>
                    <a:pt x="29" y="30"/>
                    <a:pt x="27" y="27"/>
                    <a:pt x="25" y="25"/>
                  </a:cubicBezTo>
                  <a:cubicBezTo>
                    <a:pt x="24" y="22"/>
                    <a:pt x="22" y="20"/>
                    <a:pt x="20" y="18"/>
                  </a:cubicBezTo>
                  <a:cubicBezTo>
                    <a:pt x="18" y="16"/>
                    <a:pt x="17" y="14"/>
                    <a:pt x="15" y="12"/>
                  </a:cubicBezTo>
                  <a:cubicBezTo>
                    <a:pt x="12" y="9"/>
                    <a:pt x="9" y="7"/>
                    <a:pt x="8" y="5"/>
                  </a:cubicBezTo>
                  <a:cubicBezTo>
                    <a:pt x="6" y="4"/>
                    <a:pt x="5" y="3"/>
                    <a:pt x="5" y="3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2302"/>
            <p:cNvSpPr>
              <a:spLocks/>
            </p:cNvSpPr>
            <p:nvPr/>
          </p:nvSpPr>
          <p:spPr bwMode="auto">
            <a:xfrm>
              <a:off x="1435101" y="1158875"/>
              <a:ext cx="112713" cy="1130300"/>
            </a:xfrm>
            <a:custGeom>
              <a:avLst/>
              <a:gdLst>
                <a:gd name="T0" fmla="*/ 6 w 30"/>
                <a:gd name="T1" fmla="*/ 0 h 300"/>
                <a:gd name="T2" fmla="*/ 7 w 30"/>
                <a:gd name="T3" fmla="*/ 3 h 300"/>
                <a:gd name="T4" fmla="*/ 11 w 30"/>
                <a:gd name="T5" fmla="*/ 12 h 300"/>
                <a:gd name="T6" fmla="*/ 16 w 30"/>
                <a:gd name="T7" fmla="*/ 27 h 300"/>
                <a:gd name="T8" fmla="*/ 18 w 30"/>
                <a:gd name="T9" fmla="*/ 36 h 300"/>
                <a:gd name="T10" fmla="*/ 21 w 30"/>
                <a:gd name="T11" fmla="*/ 46 h 300"/>
                <a:gd name="T12" fmla="*/ 25 w 30"/>
                <a:gd name="T13" fmla="*/ 68 h 300"/>
                <a:gd name="T14" fmla="*/ 28 w 30"/>
                <a:gd name="T15" fmla="*/ 94 h 300"/>
                <a:gd name="T16" fmla="*/ 29 w 30"/>
                <a:gd name="T17" fmla="*/ 108 h 300"/>
                <a:gd name="T18" fmla="*/ 29 w 30"/>
                <a:gd name="T19" fmla="*/ 122 h 300"/>
                <a:gd name="T20" fmla="*/ 29 w 30"/>
                <a:gd name="T21" fmla="*/ 136 h 300"/>
                <a:gd name="T22" fmla="*/ 29 w 30"/>
                <a:gd name="T23" fmla="*/ 150 h 300"/>
                <a:gd name="T24" fmla="*/ 28 w 30"/>
                <a:gd name="T25" fmla="*/ 164 h 300"/>
                <a:gd name="T26" fmla="*/ 28 w 30"/>
                <a:gd name="T27" fmla="*/ 172 h 300"/>
                <a:gd name="T28" fmla="*/ 27 w 30"/>
                <a:gd name="T29" fmla="*/ 179 h 300"/>
                <a:gd name="T30" fmla="*/ 26 w 30"/>
                <a:gd name="T31" fmla="*/ 193 h 300"/>
                <a:gd name="T32" fmla="*/ 24 w 30"/>
                <a:gd name="T33" fmla="*/ 206 h 300"/>
                <a:gd name="T34" fmla="*/ 20 w 30"/>
                <a:gd name="T35" fmla="*/ 232 h 300"/>
                <a:gd name="T36" fmla="*/ 15 w 30"/>
                <a:gd name="T37" fmla="*/ 254 h 300"/>
                <a:gd name="T38" fmla="*/ 13 w 30"/>
                <a:gd name="T39" fmla="*/ 264 h 300"/>
                <a:gd name="T40" fmla="*/ 11 w 30"/>
                <a:gd name="T41" fmla="*/ 273 h 300"/>
                <a:gd name="T42" fmla="*/ 7 w 30"/>
                <a:gd name="T43" fmla="*/ 288 h 300"/>
                <a:gd name="T44" fmla="*/ 3 w 30"/>
                <a:gd name="T45" fmla="*/ 300 h 300"/>
                <a:gd name="T46" fmla="*/ 0 w 30"/>
                <a:gd name="T47" fmla="*/ 299 h 300"/>
                <a:gd name="T48" fmla="*/ 3 w 30"/>
                <a:gd name="T49" fmla="*/ 287 h 300"/>
                <a:gd name="T50" fmla="*/ 6 w 30"/>
                <a:gd name="T51" fmla="*/ 272 h 300"/>
                <a:gd name="T52" fmla="*/ 9 w 30"/>
                <a:gd name="T53" fmla="*/ 263 h 300"/>
                <a:gd name="T54" fmla="*/ 11 w 30"/>
                <a:gd name="T55" fmla="*/ 253 h 300"/>
                <a:gd name="T56" fmla="*/ 15 w 30"/>
                <a:gd name="T57" fmla="*/ 231 h 300"/>
                <a:gd name="T58" fmla="*/ 19 w 30"/>
                <a:gd name="T59" fmla="*/ 205 h 300"/>
                <a:gd name="T60" fmla="*/ 20 w 30"/>
                <a:gd name="T61" fmla="*/ 192 h 300"/>
                <a:gd name="T62" fmla="*/ 22 w 30"/>
                <a:gd name="T63" fmla="*/ 178 h 300"/>
                <a:gd name="T64" fmla="*/ 22 w 30"/>
                <a:gd name="T65" fmla="*/ 171 h 300"/>
                <a:gd name="T66" fmla="*/ 23 w 30"/>
                <a:gd name="T67" fmla="*/ 164 h 300"/>
                <a:gd name="T68" fmla="*/ 23 w 30"/>
                <a:gd name="T69" fmla="*/ 150 h 300"/>
                <a:gd name="T70" fmla="*/ 24 w 30"/>
                <a:gd name="T71" fmla="*/ 136 h 300"/>
                <a:gd name="T72" fmla="*/ 24 w 30"/>
                <a:gd name="T73" fmla="*/ 122 h 300"/>
                <a:gd name="T74" fmla="*/ 23 w 30"/>
                <a:gd name="T75" fmla="*/ 108 h 300"/>
                <a:gd name="T76" fmla="*/ 23 w 30"/>
                <a:gd name="T77" fmla="*/ 94 h 300"/>
                <a:gd name="T78" fmla="*/ 20 w 30"/>
                <a:gd name="T79" fmla="*/ 69 h 300"/>
                <a:gd name="T80" fmla="*/ 16 w 30"/>
                <a:gd name="T81" fmla="*/ 47 h 300"/>
                <a:gd name="T82" fmla="*/ 14 w 30"/>
                <a:gd name="T83" fmla="*/ 37 h 300"/>
                <a:gd name="T84" fmla="*/ 12 w 30"/>
                <a:gd name="T85" fmla="*/ 28 h 300"/>
                <a:gd name="T86" fmla="*/ 7 w 30"/>
                <a:gd name="T87" fmla="*/ 13 h 300"/>
                <a:gd name="T88" fmla="*/ 4 w 30"/>
                <a:gd name="T89" fmla="*/ 5 h 300"/>
                <a:gd name="T90" fmla="*/ 3 w 30"/>
                <a:gd name="T91" fmla="*/ 1 h 300"/>
                <a:gd name="T92" fmla="*/ 6 w 30"/>
                <a:gd name="T9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" h="300">
                  <a:moveTo>
                    <a:pt x="6" y="0"/>
                  </a:moveTo>
                  <a:cubicBezTo>
                    <a:pt x="6" y="0"/>
                    <a:pt x="6" y="1"/>
                    <a:pt x="7" y="3"/>
                  </a:cubicBezTo>
                  <a:cubicBezTo>
                    <a:pt x="8" y="5"/>
                    <a:pt x="9" y="8"/>
                    <a:pt x="11" y="12"/>
                  </a:cubicBezTo>
                  <a:cubicBezTo>
                    <a:pt x="12" y="16"/>
                    <a:pt x="14" y="21"/>
                    <a:pt x="16" y="27"/>
                  </a:cubicBezTo>
                  <a:cubicBezTo>
                    <a:pt x="17" y="29"/>
                    <a:pt x="17" y="32"/>
                    <a:pt x="18" y="36"/>
                  </a:cubicBezTo>
                  <a:cubicBezTo>
                    <a:pt x="19" y="39"/>
                    <a:pt x="20" y="42"/>
                    <a:pt x="21" y="46"/>
                  </a:cubicBezTo>
                  <a:cubicBezTo>
                    <a:pt x="22" y="53"/>
                    <a:pt x="24" y="60"/>
                    <a:pt x="25" y="68"/>
                  </a:cubicBezTo>
                  <a:cubicBezTo>
                    <a:pt x="26" y="76"/>
                    <a:pt x="27" y="85"/>
                    <a:pt x="28" y="94"/>
                  </a:cubicBezTo>
                  <a:cubicBezTo>
                    <a:pt x="29" y="99"/>
                    <a:pt x="29" y="103"/>
                    <a:pt x="29" y="108"/>
                  </a:cubicBezTo>
                  <a:cubicBezTo>
                    <a:pt x="29" y="112"/>
                    <a:pt x="29" y="117"/>
                    <a:pt x="29" y="122"/>
                  </a:cubicBezTo>
                  <a:cubicBezTo>
                    <a:pt x="29" y="126"/>
                    <a:pt x="29" y="131"/>
                    <a:pt x="29" y="136"/>
                  </a:cubicBezTo>
                  <a:cubicBezTo>
                    <a:pt x="30" y="141"/>
                    <a:pt x="30" y="145"/>
                    <a:pt x="29" y="150"/>
                  </a:cubicBezTo>
                  <a:cubicBezTo>
                    <a:pt x="29" y="155"/>
                    <a:pt x="29" y="160"/>
                    <a:pt x="28" y="164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4"/>
                    <a:pt x="28" y="176"/>
                    <a:pt x="27" y="179"/>
                  </a:cubicBezTo>
                  <a:cubicBezTo>
                    <a:pt x="27" y="183"/>
                    <a:pt x="26" y="188"/>
                    <a:pt x="26" y="193"/>
                  </a:cubicBezTo>
                  <a:cubicBezTo>
                    <a:pt x="25" y="197"/>
                    <a:pt x="25" y="202"/>
                    <a:pt x="24" y="206"/>
                  </a:cubicBezTo>
                  <a:cubicBezTo>
                    <a:pt x="23" y="215"/>
                    <a:pt x="21" y="223"/>
                    <a:pt x="20" y="232"/>
                  </a:cubicBezTo>
                  <a:cubicBezTo>
                    <a:pt x="18" y="240"/>
                    <a:pt x="17" y="247"/>
                    <a:pt x="15" y="254"/>
                  </a:cubicBezTo>
                  <a:cubicBezTo>
                    <a:pt x="15" y="258"/>
                    <a:pt x="14" y="261"/>
                    <a:pt x="13" y="264"/>
                  </a:cubicBezTo>
                  <a:cubicBezTo>
                    <a:pt x="12" y="267"/>
                    <a:pt x="12" y="270"/>
                    <a:pt x="11" y="273"/>
                  </a:cubicBezTo>
                  <a:cubicBezTo>
                    <a:pt x="9" y="279"/>
                    <a:pt x="8" y="284"/>
                    <a:pt x="7" y="288"/>
                  </a:cubicBezTo>
                  <a:cubicBezTo>
                    <a:pt x="5" y="296"/>
                    <a:pt x="3" y="300"/>
                    <a:pt x="3" y="30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0" y="299"/>
                    <a:pt x="1" y="295"/>
                    <a:pt x="3" y="287"/>
                  </a:cubicBezTo>
                  <a:cubicBezTo>
                    <a:pt x="4" y="283"/>
                    <a:pt x="5" y="278"/>
                    <a:pt x="6" y="272"/>
                  </a:cubicBezTo>
                  <a:cubicBezTo>
                    <a:pt x="7" y="269"/>
                    <a:pt x="8" y="266"/>
                    <a:pt x="9" y="263"/>
                  </a:cubicBezTo>
                  <a:cubicBezTo>
                    <a:pt x="9" y="260"/>
                    <a:pt x="10" y="257"/>
                    <a:pt x="11" y="253"/>
                  </a:cubicBezTo>
                  <a:cubicBezTo>
                    <a:pt x="12" y="246"/>
                    <a:pt x="13" y="239"/>
                    <a:pt x="15" y="231"/>
                  </a:cubicBezTo>
                  <a:cubicBezTo>
                    <a:pt x="16" y="223"/>
                    <a:pt x="17" y="214"/>
                    <a:pt x="19" y="205"/>
                  </a:cubicBezTo>
                  <a:cubicBezTo>
                    <a:pt x="19" y="201"/>
                    <a:pt x="20" y="196"/>
                    <a:pt x="20" y="192"/>
                  </a:cubicBezTo>
                  <a:cubicBezTo>
                    <a:pt x="21" y="187"/>
                    <a:pt x="21" y="183"/>
                    <a:pt x="22" y="178"/>
                  </a:cubicBezTo>
                  <a:cubicBezTo>
                    <a:pt x="22" y="176"/>
                    <a:pt x="22" y="173"/>
                    <a:pt x="22" y="171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3" y="159"/>
                    <a:pt x="23" y="155"/>
                    <a:pt x="23" y="150"/>
                  </a:cubicBezTo>
                  <a:cubicBezTo>
                    <a:pt x="24" y="145"/>
                    <a:pt x="24" y="141"/>
                    <a:pt x="24" y="136"/>
                  </a:cubicBezTo>
                  <a:cubicBezTo>
                    <a:pt x="24" y="131"/>
                    <a:pt x="24" y="126"/>
                    <a:pt x="24" y="122"/>
                  </a:cubicBezTo>
                  <a:cubicBezTo>
                    <a:pt x="24" y="117"/>
                    <a:pt x="23" y="113"/>
                    <a:pt x="23" y="108"/>
                  </a:cubicBezTo>
                  <a:cubicBezTo>
                    <a:pt x="23" y="103"/>
                    <a:pt x="23" y="99"/>
                    <a:pt x="23" y="94"/>
                  </a:cubicBezTo>
                  <a:cubicBezTo>
                    <a:pt x="22" y="86"/>
                    <a:pt x="21" y="77"/>
                    <a:pt x="20" y="69"/>
                  </a:cubicBezTo>
                  <a:cubicBezTo>
                    <a:pt x="19" y="61"/>
                    <a:pt x="17" y="54"/>
                    <a:pt x="16" y="47"/>
                  </a:cubicBezTo>
                  <a:cubicBezTo>
                    <a:pt x="15" y="43"/>
                    <a:pt x="15" y="40"/>
                    <a:pt x="14" y="37"/>
                  </a:cubicBezTo>
                  <a:cubicBezTo>
                    <a:pt x="13" y="33"/>
                    <a:pt x="13" y="31"/>
                    <a:pt x="12" y="28"/>
                  </a:cubicBezTo>
                  <a:cubicBezTo>
                    <a:pt x="10" y="22"/>
                    <a:pt x="9" y="17"/>
                    <a:pt x="7" y="13"/>
                  </a:cubicBezTo>
                  <a:cubicBezTo>
                    <a:pt x="6" y="10"/>
                    <a:pt x="5" y="7"/>
                    <a:pt x="4" y="5"/>
                  </a:cubicBezTo>
                  <a:cubicBezTo>
                    <a:pt x="3" y="3"/>
                    <a:pt x="3" y="1"/>
                    <a:pt x="3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2303"/>
            <p:cNvSpPr>
              <a:spLocks/>
            </p:cNvSpPr>
            <p:nvPr/>
          </p:nvSpPr>
          <p:spPr bwMode="auto">
            <a:xfrm>
              <a:off x="1298576" y="1158875"/>
              <a:ext cx="109538" cy="1130300"/>
            </a:xfrm>
            <a:custGeom>
              <a:avLst/>
              <a:gdLst>
                <a:gd name="T0" fmla="*/ 26 w 29"/>
                <a:gd name="T1" fmla="*/ 1 h 300"/>
                <a:gd name="T2" fmla="*/ 25 w 29"/>
                <a:gd name="T3" fmla="*/ 5 h 300"/>
                <a:gd name="T4" fmla="*/ 22 w 29"/>
                <a:gd name="T5" fmla="*/ 14 h 300"/>
                <a:gd name="T6" fmla="*/ 19 w 29"/>
                <a:gd name="T7" fmla="*/ 28 h 300"/>
                <a:gd name="T8" fmla="*/ 15 w 29"/>
                <a:gd name="T9" fmla="*/ 47 h 300"/>
                <a:gd name="T10" fmla="*/ 11 w 29"/>
                <a:gd name="T11" fmla="*/ 70 h 300"/>
                <a:gd name="T12" fmla="*/ 8 w 29"/>
                <a:gd name="T13" fmla="*/ 95 h 300"/>
                <a:gd name="T14" fmla="*/ 7 w 29"/>
                <a:gd name="T15" fmla="*/ 108 h 300"/>
                <a:gd name="T16" fmla="*/ 6 w 29"/>
                <a:gd name="T17" fmla="*/ 122 h 300"/>
                <a:gd name="T18" fmla="*/ 6 w 29"/>
                <a:gd name="T19" fmla="*/ 129 h 300"/>
                <a:gd name="T20" fmla="*/ 6 w 29"/>
                <a:gd name="T21" fmla="*/ 136 h 300"/>
                <a:gd name="T22" fmla="*/ 6 w 29"/>
                <a:gd name="T23" fmla="*/ 150 h 300"/>
                <a:gd name="T24" fmla="*/ 7 w 29"/>
                <a:gd name="T25" fmla="*/ 178 h 300"/>
                <a:gd name="T26" fmla="*/ 10 w 29"/>
                <a:gd name="T27" fmla="*/ 206 h 300"/>
                <a:gd name="T28" fmla="*/ 14 w 29"/>
                <a:gd name="T29" fmla="*/ 231 h 300"/>
                <a:gd name="T30" fmla="*/ 14 w 29"/>
                <a:gd name="T31" fmla="*/ 237 h 300"/>
                <a:gd name="T32" fmla="*/ 16 w 29"/>
                <a:gd name="T33" fmla="*/ 242 h 300"/>
                <a:gd name="T34" fmla="*/ 18 w 29"/>
                <a:gd name="T35" fmla="*/ 253 h 300"/>
                <a:gd name="T36" fmla="*/ 22 w 29"/>
                <a:gd name="T37" fmla="*/ 272 h 300"/>
                <a:gd name="T38" fmla="*/ 25 w 29"/>
                <a:gd name="T39" fmla="*/ 287 h 300"/>
                <a:gd name="T40" fmla="*/ 29 w 29"/>
                <a:gd name="T41" fmla="*/ 299 h 300"/>
                <a:gd name="T42" fmla="*/ 25 w 29"/>
                <a:gd name="T43" fmla="*/ 300 h 300"/>
                <a:gd name="T44" fmla="*/ 22 w 29"/>
                <a:gd name="T45" fmla="*/ 288 h 300"/>
                <a:gd name="T46" fmla="*/ 17 w 29"/>
                <a:gd name="T47" fmla="*/ 273 h 300"/>
                <a:gd name="T48" fmla="*/ 13 w 29"/>
                <a:gd name="T49" fmla="*/ 254 h 300"/>
                <a:gd name="T50" fmla="*/ 11 w 29"/>
                <a:gd name="T51" fmla="*/ 243 h 300"/>
                <a:gd name="T52" fmla="*/ 9 w 29"/>
                <a:gd name="T53" fmla="*/ 238 h 300"/>
                <a:gd name="T54" fmla="*/ 8 w 29"/>
                <a:gd name="T55" fmla="*/ 232 h 300"/>
                <a:gd name="T56" fmla="*/ 4 w 29"/>
                <a:gd name="T57" fmla="*/ 206 h 300"/>
                <a:gd name="T58" fmla="*/ 2 w 29"/>
                <a:gd name="T59" fmla="*/ 179 h 300"/>
                <a:gd name="T60" fmla="*/ 0 w 29"/>
                <a:gd name="T61" fmla="*/ 150 h 300"/>
                <a:gd name="T62" fmla="*/ 1 w 29"/>
                <a:gd name="T63" fmla="*/ 136 h 300"/>
                <a:gd name="T64" fmla="*/ 1 w 29"/>
                <a:gd name="T65" fmla="*/ 129 h 300"/>
                <a:gd name="T66" fmla="*/ 1 w 29"/>
                <a:gd name="T67" fmla="*/ 122 h 300"/>
                <a:gd name="T68" fmla="*/ 2 w 29"/>
                <a:gd name="T69" fmla="*/ 108 h 300"/>
                <a:gd name="T70" fmla="*/ 3 w 29"/>
                <a:gd name="T71" fmla="*/ 94 h 300"/>
                <a:gd name="T72" fmla="*/ 6 w 29"/>
                <a:gd name="T73" fmla="*/ 69 h 300"/>
                <a:gd name="T74" fmla="*/ 10 w 29"/>
                <a:gd name="T75" fmla="*/ 46 h 300"/>
                <a:gd name="T76" fmla="*/ 14 w 29"/>
                <a:gd name="T77" fmla="*/ 27 h 300"/>
                <a:gd name="T78" fmla="*/ 19 w 29"/>
                <a:gd name="T79" fmla="*/ 13 h 300"/>
                <a:gd name="T80" fmla="*/ 22 w 29"/>
                <a:gd name="T81" fmla="*/ 3 h 300"/>
                <a:gd name="T82" fmla="*/ 23 w 29"/>
                <a:gd name="T83" fmla="*/ 0 h 300"/>
                <a:gd name="T84" fmla="*/ 26 w 29"/>
                <a:gd name="T85" fmla="*/ 1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00">
                  <a:moveTo>
                    <a:pt x="26" y="1"/>
                  </a:moveTo>
                  <a:cubicBezTo>
                    <a:pt x="26" y="1"/>
                    <a:pt x="26" y="2"/>
                    <a:pt x="25" y="5"/>
                  </a:cubicBezTo>
                  <a:cubicBezTo>
                    <a:pt x="24" y="7"/>
                    <a:pt x="23" y="10"/>
                    <a:pt x="22" y="14"/>
                  </a:cubicBezTo>
                  <a:cubicBezTo>
                    <a:pt x="21" y="18"/>
                    <a:pt x="20" y="22"/>
                    <a:pt x="19" y="28"/>
                  </a:cubicBezTo>
                  <a:cubicBezTo>
                    <a:pt x="17" y="34"/>
                    <a:pt x="16" y="40"/>
                    <a:pt x="15" y="47"/>
                  </a:cubicBezTo>
                  <a:cubicBezTo>
                    <a:pt x="13" y="54"/>
                    <a:pt x="12" y="62"/>
                    <a:pt x="11" y="70"/>
                  </a:cubicBezTo>
                  <a:cubicBezTo>
                    <a:pt x="10" y="78"/>
                    <a:pt x="9" y="86"/>
                    <a:pt x="8" y="95"/>
                  </a:cubicBezTo>
                  <a:cubicBezTo>
                    <a:pt x="8" y="99"/>
                    <a:pt x="7" y="104"/>
                    <a:pt x="7" y="108"/>
                  </a:cubicBezTo>
                  <a:cubicBezTo>
                    <a:pt x="7" y="113"/>
                    <a:pt x="7" y="117"/>
                    <a:pt x="6" y="122"/>
                  </a:cubicBezTo>
                  <a:cubicBezTo>
                    <a:pt x="6" y="124"/>
                    <a:pt x="6" y="127"/>
                    <a:pt x="6" y="129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41"/>
                    <a:pt x="6" y="146"/>
                    <a:pt x="6" y="150"/>
                  </a:cubicBezTo>
                  <a:cubicBezTo>
                    <a:pt x="6" y="160"/>
                    <a:pt x="7" y="169"/>
                    <a:pt x="7" y="178"/>
                  </a:cubicBezTo>
                  <a:cubicBezTo>
                    <a:pt x="8" y="188"/>
                    <a:pt x="9" y="197"/>
                    <a:pt x="10" y="206"/>
                  </a:cubicBezTo>
                  <a:cubicBezTo>
                    <a:pt x="11" y="214"/>
                    <a:pt x="13" y="223"/>
                    <a:pt x="14" y="231"/>
                  </a:cubicBezTo>
                  <a:cubicBezTo>
                    <a:pt x="14" y="233"/>
                    <a:pt x="14" y="235"/>
                    <a:pt x="14" y="237"/>
                  </a:cubicBezTo>
                  <a:cubicBezTo>
                    <a:pt x="15" y="239"/>
                    <a:pt x="15" y="241"/>
                    <a:pt x="16" y="242"/>
                  </a:cubicBezTo>
                  <a:cubicBezTo>
                    <a:pt x="16" y="246"/>
                    <a:pt x="17" y="250"/>
                    <a:pt x="18" y="253"/>
                  </a:cubicBezTo>
                  <a:cubicBezTo>
                    <a:pt x="19" y="260"/>
                    <a:pt x="20" y="267"/>
                    <a:pt x="22" y="272"/>
                  </a:cubicBezTo>
                  <a:cubicBezTo>
                    <a:pt x="23" y="278"/>
                    <a:pt x="24" y="283"/>
                    <a:pt x="25" y="287"/>
                  </a:cubicBezTo>
                  <a:cubicBezTo>
                    <a:pt x="27" y="295"/>
                    <a:pt x="29" y="299"/>
                    <a:pt x="29" y="299"/>
                  </a:cubicBezTo>
                  <a:cubicBezTo>
                    <a:pt x="25" y="300"/>
                    <a:pt x="25" y="300"/>
                    <a:pt x="25" y="300"/>
                  </a:cubicBezTo>
                  <a:cubicBezTo>
                    <a:pt x="25" y="300"/>
                    <a:pt x="24" y="296"/>
                    <a:pt x="22" y="288"/>
                  </a:cubicBezTo>
                  <a:cubicBezTo>
                    <a:pt x="20" y="284"/>
                    <a:pt x="19" y="279"/>
                    <a:pt x="17" y="273"/>
                  </a:cubicBezTo>
                  <a:cubicBezTo>
                    <a:pt x="16" y="268"/>
                    <a:pt x="15" y="261"/>
                    <a:pt x="13" y="254"/>
                  </a:cubicBezTo>
                  <a:cubicBezTo>
                    <a:pt x="12" y="251"/>
                    <a:pt x="11" y="247"/>
                    <a:pt x="11" y="243"/>
                  </a:cubicBezTo>
                  <a:cubicBezTo>
                    <a:pt x="10" y="242"/>
                    <a:pt x="10" y="240"/>
                    <a:pt x="9" y="238"/>
                  </a:cubicBezTo>
                  <a:cubicBezTo>
                    <a:pt x="9" y="236"/>
                    <a:pt x="9" y="234"/>
                    <a:pt x="8" y="232"/>
                  </a:cubicBezTo>
                  <a:cubicBezTo>
                    <a:pt x="7" y="224"/>
                    <a:pt x="6" y="215"/>
                    <a:pt x="4" y="206"/>
                  </a:cubicBezTo>
                  <a:cubicBezTo>
                    <a:pt x="4" y="197"/>
                    <a:pt x="3" y="188"/>
                    <a:pt x="2" y="179"/>
                  </a:cubicBezTo>
                  <a:cubicBezTo>
                    <a:pt x="1" y="169"/>
                    <a:pt x="1" y="160"/>
                    <a:pt x="0" y="150"/>
                  </a:cubicBezTo>
                  <a:cubicBezTo>
                    <a:pt x="0" y="146"/>
                    <a:pt x="1" y="141"/>
                    <a:pt x="1" y="136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7"/>
                    <a:pt x="1" y="124"/>
                    <a:pt x="1" y="122"/>
                  </a:cubicBezTo>
                  <a:cubicBezTo>
                    <a:pt x="1" y="117"/>
                    <a:pt x="1" y="113"/>
                    <a:pt x="2" y="108"/>
                  </a:cubicBezTo>
                  <a:cubicBezTo>
                    <a:pt x="2" y="103"/>
                    <a:pt x="2" y="99"/>
                    <a:pt x="3" y="94"/>
                  </a:cubicBezTo>
                  <a:cubicBezTo>
                    <a:pt x="3" y="85"/>
                    <a:pt x="5" y="77"/>
                    <a:pt x="6" y="69"/>
                  </a:cubicBezTo>
                  <a:cubicBezTo>
                    <a:pt x="7" y="61"/>
                    <a:pt x="9" y="53"/>
                    <a:pt x="10" y="46"/>
                  </a:cubicBezTo>
                  <a:cubicBezTo>
                    <a:pt x="11" y="39"/>
                    <a:pt x="13" y="33"/>
                    <a:pt x="14" y="27"/>
                  </a:cubicBezTo>
                  <a:cubicBezTo>
                    <a:pt x="16" y="21"/>
                    <a:pt x="17" y="17"/>
                    <a:pt x="19" y="13"/>
                  </a:cubicBezTo>
                  <a:cubicBezTo>
                    <a:pt x="20" y="9"/>
                    <a:pt x="21" y="5"/>
                    <a:pt x="22" y="3"/>
                  </a:cubicBezTo>
                  <a:cubicBezTo>
                    <a:pt x="23" y="1"/>
                    <a:pt x="23" y="0"/>
                    <a:pt x="23" y="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2304"/>
            <p:cNvSpPr>
              <a:spLocks/>
            </p:cNvSpPr>
            <p:nvPr/>
          </p:nvSpPr>
          <p:spPr bwMode="auto">
            <a:xfrm>
              <a:off x="1074738" y="1166813"/>
              <a:ext cx="242888" cy="1117600"/>
            </a:xfrm>
            <a:custGeom>
              <a:avLst/>
              <a:gdLst>
                <a:gd name="T0" fmla="*/ 63 w 64"/>
                <a:gd name="T1" fmla="*/ 2 h 297"/>
                <a:gd name="T2" fmla="*/ 54 w 64"/>
                <a:gd name="T3" fmla="*/ 12 h 297"/>
                <a:gd name="T4" fmla="*/ 32 w 64"/>
                <a:gd name="T5" fmla="*/ 41 h 297"/>
                <a:gd name="T6" fmla="*/ 21 w 64"/>
                <a:gd name="T7" fmla="*/ 63 h 297"/>
                <a:gd name="T8" fmla="*/ 13 w 64"/>
                <a:gd name="T9" fmla="*/ 89 h 297"/>
                <a:gd name="T10" fmla="*/ 7 w 64"/>
                <a:gd name="T11" fmla="*/ 117 h 297"/>
                <a:gd name="T12" fmla="*/ 6 w 64"/>
                <a:gd name="T13" fmla="*/ 132 h 297"/>
                <a:gd name="T14" fmla="*/ 6 w 64"/>
                <a:gd name="T15" fmla="*/ 147 h 297"/>
                <a:gd name="T16" fmla="*/ 10 w 64"/>
                <a:gd name="T17" fmla="*/ 176 h 297"/>
                <a:gd name="T18" fmla="*/ 13 w 64"/>
                <a:gd name="T19" fmla="*/ 191 h 297"/>
                <a:gd name="T20" fmla="*/ 17 w 64"/>
                <a:gd name="T21" fmla="*/ 204 h 297"/>
                <a:gd name="T22" fmla="*/ 27 w 64"/>
                <a:gd name="T23" fmla="*/ 230 h 297"/>
                <a:gd name="T24" fmla="*/ 38 w 64"/>
                <a:gd name="T25" fmla="*/ 252 h 297"/>
                <a:gd name="T26" fmla="*/ 43 w 64"/>
                <a:gd name="T27" fmla="*/ 261 h 297"/>
                <a:gd name="T28" fmla="*/ 48 w 64"/>
                <a:gd name="T29" fmla="*/ 270 h 297"/>
                <a:gd name="T30" fmla="*/ 52 w 64"/>
                <a:gd name="T31" fmla="*/ 277 h 297"/>
                <a:gd name="T32" fmla="*/ 56 w 64"/>
                <a:gd name="T33" fmla="*/ 283 h 297"/>
                <a:gd name="T34" fmla="*/ 64 w 64"/>
                <a:gd name="T35" fmla="*/ 295 h 297"/>
                <a:gd name="T36" fmla="*/ 61 w 64"/>
                <a:gd name="T37" fmla="*/ 297 h 297"/>
                <a:gd name="T38" fmla="*/ 53 w 64"/>
                <a:gd name="T39" fmla="*/ 286 h 297"/>
                <a:gd name="T40" fmla="*/ 48 w 64"/>
                <a:gd name="T41" fmla="*/ 280 h 297"/>
                <a:gd name="T42" fmla="*/ 44 w 64"/>
                <a:gd name="T43" fmla="*/ 272 h 297"/>
                <a:gd name="T44" fmla="*/ 39 w 64"/>
                <a:gd name="T45" fmla="*/ 264 h 297"/>
                <a:gd name="T46" fmla="*/ 33 w 64"/>
                <a:gd name="T47" fmla="*/ 254 h 297"/>
                <a:gd name="T48" fmla="*/ 22 w 64"/>
                <a:gd name="T49" fmla="*/ 232 h 297"/>
                <a:gd name="T50" fmla="*/ 12 w 64"/>
                <a:gd name="T51" fmla="*/ 206 h 297"/>
                <a:gd name="T52" fmla="*/ 8 w 64"/>
                <a:gd name="T53" fmla="*/ 192 h 297"/>
                <a:gd name="T54" fmla="*/ 4 w 64"/>
                <a:gd name="T55" fmla="*/ 178 h 297"/>
                <a:gd name="T56" fmla="*/ 1 w 64"/>
                <a:gd name="T57" fmla="*/ 147 h 297"/>
                <a:gd name="T58" fmla="*/ 1 w 64"/>
                <a:gd name="T59" fmla="*/ 132 h 297"/>
                <a:gd name="T60" fmla="*/ 2 w 64"/>
                <a:gd name="T61" fmla="*/ 116 h 297"/>
                <a:gd name="T62" fmla="*/ 7 w 64"/>
                <a:gd name="T63" fmla="*/ 87 h 297"/>
                <a:gd name="T64" fmla="*/ 17 w 64"/>
                <a:gd name="T65" fmla="*/ 61 h 297"/>
                <a:gd name="T66" fmla="*/ 28 w 64"/>
                <a:gd name="T67" fmla="*/ 39 h 297"/>
                <a:gd name="T68" fmla="*/ 51 w 64"/>
                <a:gd name="T69" fmla="*/ 9 h 297"/>
                <a:gd name="T70" fmla="*/ 61 w 64"/>
                <a:gd name="T71" fmla="*/ 0 h 297"/>
                <a:gd name="T72" fmla="*/ 63 w 64"/>
                <a:gd name="T73" fmla="*/ 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297">
                  <a:moveTo>
                    <a:pt x="63" y="2"/>
                  </a:moveTo>
                  <a:cubicBezTo>
                    <a:pt x="63" y="2"/>
                    <a:pt x="60" y="5"/>
                    <a:pt x="54" y="12"/>
                  </a:cubicBezTo>
                  <a:cubicBezTo>
                    <a:pt x="48" y="18"/>
                    <a:pt x="40" y="28"/>
                    <a:pt x="32" y="41"/>
                  </a:cubicBezTo>
                  <a:cubicBezTo>
                    <a:pt x="29" y="48"/>
                    <a:pt x="25" y="55"/>
                    <a:pt x="21" y="63"/>
                  </a:cubicBezTo>
                  <a:cubicBezTo>
                    <a:pt x="18" y="71"/>
                    <a:pt x="15" y="80"/>
                    <a:pt x="13" y="89"/>
                  </a:cubicBezTo>
                  <a:cubicBezTo>
                    <a:pt x="10" y="98"/>
                    <a:pt x="8" y="107"/>
                    <a:pt x="7" y="117"/>
                  </a:cubicBezTo>
                  <a:cubicBezTo>
                    <a:pt x="7" y="122"/>
                    <a:pt x="7" y="127"/>
                    <a:pt x="6" y="132"/>
                  </a:cubicBezTo>
                  <a:cubicBezTo>
                    <a:pt x="6" y="137"/>
                    <a:pt x="6" y="142"/>
                    <a:pt x="6" y="147"/>
                  </a:cubicBezTo>
                  <a:cubicBezTo>
                    <a:pt x="7" y="157"/>
                    <a:pt x="8" y="167"/>
                    <a:pt x="10" y="176"/>
                  </a:cubicBezTo>
                  <a:cubicBezTo>
                    <a:pt x="11" y="181"/>
                    <a:pt x="12" y="186"/>
                    <a:pt x="13" y="191"/>
                  </a:cubicBezTo>
                  <a:cubicBezTo>
                    <a:pt x="15" y="195"/>
                    <a:pt x="16" y="200"/>
                    <a:pt x="17" y="204"/>
                  </a:cubicBezTo>
                  <a:cubicBezTo>
                    <a:pt x="20" y="213"/>
                    <a:pt x="24" y="222"/>
                    <a:pt x="27" y="230"/>
                  </a:cubicBezTo>
                  <a:cubicBezTo>
                    <a:pt x="31" y="238"/>
                    <a:pt x="34" y="245"/>
                    <a:pt x="38" y="252"/>
                  </a:cubicBezTo>
                  <a:cubicBezTo>
                    <a:pt x="39" y="255"/>
                    <a:pt x="41" y="258"/>
                    <a:pt x="43" y="261"/>
                  </a:cubicBezTo>
                  <a:cubicBezTo>
                    <a:pt x="44" y="264"/>
                    <a:pt x="46" y="267"/>
                    <a:pt x="48" y="270"/>
                  </a:cubicBezTo>
                  <a:cubicBezTo>
                    <a:pt x="49" y="273"/>
                    <a:pt x="51" y="275"/>
                    <a:pt x="52" y="277"/>
                  </a:cubicBezTo>
                  <a:cubicBezTo>
                    <a:pt x="53" y="280"/>
                    <a:pt x="55" y="282"/>
                    <a:pt x="56" y="283"/>
                  </a:cubicBezTo>
                  <a:cubicBezTo>
                    <a:pt x="61" y="291"/>
                    <a:pt x="64" y="295"/>
                    <a:pt x="64" y="295"/>
                  </a:cubicBezTo>
                  <a:cubicBezTo>
                    <a:pt x="61" y="297"/>
                    <a:pt x="61" y="297"/>
                    <a:pt x="61" y="297"/>
                  </a:cubicBezTo>
                  <a:cubicBezTo>
                    <a:pt x="61" y="297"/>
                    <a:pt x="58" y="293"/>
                    <a:pt x="53" y="286"/>
                  </a:cubicBezTo>
                  <a:cubicBezTo>
                    <a:pt x="51" y="284"/>
                    <a:pt x="50" y="282"/>
                    <a:pt x="48" y="280"/>
                  </a:cubicBezTo>
                  <a:cubicBezTo>
                    <a:pt x="47" y="277"/>
                    <a:pt x="45" y="275"/>
                    <a:pt x="44" y="272"/>
                  </a:cubicBezTo>
                  <a:cubicBezTo>
                    <a:pt x="42" y="270"/>
                    <a:pt x="40" y="267"/>
                    <a:pt x="39" y="264"/>
                  </a:cubicBezTo>
                  <a:cubicBezTo>
                    <a:pt x="37" y="261"/>
                    <a:pt x="35" y="258"/>
                    <a:pt x="33" y="254"/>
                  </a:cubicBezTo>
                  <a:cubicBezTo>
                    <a:pt x="29" y="248"/>
                    <a:pt x="26" y="240"/>
                    <a:pt x="22" y="232"/>
                  </a:cubicBezTo>
                  <a:cubicBezTo>
                    <a:pt x="19" y="224"/>
                    <a:pt x="15" y="215"/>
                    <a:pt x="12" y="206"/>
                  </a:cubicBezTo>
                  <a:cubicBezTo>
                    <a:pt x="10" y="202"/>
                    <a:pt x="9" y="197"/>
                    <a:pt x="8" y="192"/>
                  </a:cubicBezTo>
                  <a:cubicBezTo>
                    <a:pt x="6" y="187"/>
                    <a:pt x="5" y="182"/>
                    <a:pt x="4" y="178"/>
                  </a:cubicBezTo>
                  <a:cubicBezTo>
                    <a:pt x="2" y="168"/>
                    <a:pt x="1" y="157"/>
                    <a:pt x="1" y="147"/>
                  </a:cubicBezTo>
                  <a:cubicBezTo>
                    <a:pt x="1" y="142"/>
                    <a:pt x="0" y="137"/>
                    <a:pt x="1" y="132"/>
                  </a:cubicBezTo>
                  <a:cubicBezTo>
                    <a:pt x="1" y="127"/>
                    <a:pt x="1" y="121"/>
                    <a:pt x="2" y="116"/>
                  </a:cubicBezTo>
                  <a:cubicBezTo>
                    <a:pt x="3" y="106"/>
                    <a:pt x="5" y="96"/>
                    <a:pt x="7" y="87"/>
                  </a:cubicBezTo>
                  <a:cubicBezTo>
                    <a:pt x="10" y="78"/>
                    <a:pt x="13" y="69"/>
                    <a:pt x="17" y="61"/>
                  </a:cubicBezTo>
                  <a:cubicBezTo>
                    <a:pt x="21" y="53"/>
                    <a:pt x="24" y="46"/>
                    <a:pt x="28" y="39"/>
                  </a:cubicBezTo>
                  <a:cubicBezTo>
                    <a:pt x="37" y="26"/>
                    <a:pt x="45" y="16"/>
                    <a:pt x="51" y="9"/>
                  </a:cubicBezTo>
                  <a:cubicBezTo>
                    <a:pt x="57" y="3"/>
                    <a:pt x="61" y="0"/>
                    <a:pt x="61" y="0"/>
                  </a:cubicBezTo>
                  <a:lnTo>
                    <a:pt x="63" y="2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2305"/>
            <p:cNvSpPr>
              <a:spLocks/>
            </p:cNvSpPr>
            <p:nvPr/>
          </p:nvSpPr>
          <p:spPr bwMode="auto">
            <a:xfrm>
              <a:off x="871538" y="1189038"/>
              <a:ext cx="347663" cy="1081088"/>
            </a:xfrm>
            <a:custGeom>
              <a:avLst/>
              <a:gdLst>
                <a:gd name="T0" fmla="*/ 84 w 92"/>
                <a:gd name="T1" fmla="*/ 3 h 287"/>
                <a:gd name="T2" fmla="*/ 72 w 92"/>
                <a:gd name="T3" fmla="*/ 12 h 287"/>
                <a:gd name="T4" fmla="*/ 60 w 92"/>
                <a:gd name="T5" fmla="*/ 24 h 287"/>
                <a:gd name="T6" fmla="*/ 46 w 92"/>
                <a:gd name="T7" fmla="*/ 40 h 287"/>
                <a:gd name="T8" fmla="*/ 31 w 92"/>
                <a:gd name="T9" fmla="*/ 60 h 287"/>
                <a:gd name="T10" fmla="*/ 18 w 92"/>
                <a:gd name="T11" fmla="*/ 85 h 287"/>
                <a:gd name="T12" fmla="*/ 9 w 92"/>
                <a:gd name="T13" fmla="*/ 114 h 287"/>
                <a:gd name="T14" fmla="*/ 6 w 92"/>
                <a:gd name="T15" fmla="*/ 145 h 287"/>
                <a:gd name="T16" fmla="*/ 8 w 92"/>
                <a:gd name="T17" fmla="*/ 160 h 287"/>
                <a:gd name="T18" fmla="*/ 9 w 92"/>
                <a:gd name="T19" fmla="*/ 168 h 287"/>
                <a:gd name="T20" fmla="*/ 11 w 92"/>
                <a:gd name="T21" fmla="*/ 175 h 287"/>
                <a:gd name="T22" fmla="*/ 14 w 92"/>
                <a:gd name="T23" fmla="*/ 183 h 287"/>
                <a:gd name="T24" fmla="*/ 16 w 92"/>
                <a:gd name="T25" fmla="*/ 190 h 287"/>
                <a:gd name="T26" fmla="*/ 19 w 92"/>
                <a:gd name="T27" fmla="*/ 197 h 287"/>
                <a:gd name="T28" fmla="*/ 21 w 92"/>
                <a:gd name="T29" fmla="*/ 200 h 287"/>
                <a:gd name="T30" fmla="*/ 23 w 92"/>
                <a:gd name="T31" fmla="*/ 203 h 287"/>
                <a:gd name="T32" fmla="*/ 30 w 92"/>
                <a:gd name="T33" fmla="*/ 216 h 287"/>
                <a:gd name="T34" fmla="*/ 37 w 92"/>
                <a:gd name="T35" fmla="*/ 227 h 287"/>
                <a:gd name="T36" fmla="*/ 54 w 92"/>
                <a:gd name="T37" fmla="*/ 247 h 287"/>
                <a:gd name="T38" fmla="*/ 61 w 92"/>
                <a:gd name="T39" fmla="*/ 256 h 287"/>
                <a:gd name="T40" fmla="*/ 68 w 92"/>
                <a:gd name="T41" fmla="*/ 263 h 287"/>
                <a:gd name="T42" fmla="*/ 75 w 92"/>
                <a:gd name="T43" fmla="*/ 269 h 287"/>
                <a:gd name="T44" fmla="*/ 81 w 92"/>
                <a:gd name="T45" fmla="*/ 274 h 287"/>
                <a:gd name="T46" fmla="*/ 92 w 92"/>
                <a:gd name="T47" fmla="*/ 284 h 287"/>
                <a:gd name="T48" fmla="*/ 89 w 92"/>
                <a:gd name="T49" fmla="*/ 287 h 287"/>
                <a:gd name="T50" fmla="*/ 78 w 92"/>
                <a:gd name="T51" fmla="*/ 277 h 287"/>
                <a:gd name="T52" fmla="*/ 72 w 92"/>
                <a:gd name="T53" fmla="*/ 272 h 287"/>
                <a:gd name="T54" fmla="*/ 65 w 92"/>
                <a:gd name="T55" fmla="*/ 266 h 287"/>
                <a:gd name="T56" fmla="*/ 58 w 92"/>
                <a:gd name="T57" fmla="*/ 259 h 287"/>
                <a:gd name="T58" fmla="*/ 50 w 92"/>
                <a:gd name="T59" fmla="*/ 250 h 287"/>
                <a:gd name="T60" fmla="*/ 33 w 92"/>
                <a:gd name="T61" fmla="*/ 230 h 287"/>
                <a:gd name="T62" fmla="*/ 25 w 92"/>
                <a:gd name="T63" fmla="*/ 219 h 287"/>
                <a:gd name="T64" fmla="*/ 21 w 92"/>
                <a:gd name="T65" fmla="*/ 212 h 287"/>
                <a:gd name="T66" fmla="*/ 18 w 92"/>
                <a:gd name="T67" fmla="*/ 206 h 287"/>
                <a:gd name="T68" fmla="*/ 16 w 92"/>
                <a:gd name="T69" fmla="*/ 202 h 287"/>
                <a:gd name="T70" fmla="*/ 14 w 92"/>
                <a:gd name="T71" fmla="*/ 199 h 287"/>
                <a:gd name="T72" fmla="*/ 11 w 92"/>
                <a:gd name="T73" fmla="*/ 192 h 287"/>
                <a:gd name="T74" fmla="*/ 8 w 92"/>
                <a:gd name="T75" fmla="*/ 184 h 287"/>
                <a:gd name="T76" fmla="*/ 6 w 92"/>
                <a:gd name="T77" fmla="*/ 177 h 287"/>
                <a:gd name="T78" fmla="*/ 4 w 92"/>
                <a:gd name="T79" fmla="*/ 169 h 287"/>
                <a:gd name="T80" fmla="*/ 2 w 92"/>
                <a:gd name="T81" fmla="*/ 161 h 287"/>
                <a:gd name="T82" fmla="*/ 0 w 92"/>
                <a:gd name="T83" fmla="*/ 145 h 287"/>
                <a:gd name="T84" fmla="*/ 3 w 92"/>
                <a:gd name="T85" fmla="*/ 113 h 287"/>
                <a:gd name="T86" fmla="*/ 13 w 92"/>
                <a:gd name="T87" fmla="*/ 83 h 287"/>
                <a:gd name="T88" fmla="*/ 27 w 92"/>
                <a:gd name="T89" fmla="*/ 57 h 287"/>
                <a:gd name="T90" fmla="*/ 42 w 92"/>
                <a:gd name="T91" fmla="*/ 37 h 287"/>
                <a:gd name="T92" fmla="*/ 70 w 92"/>
                <a:gd name="T93" fmla="*/ 9 h 287"/>
                <a:gd name="T94" fmla="*/ 82 w 92"/>
                <a:gd name="T95" fmla="*/ 0 h 287"/>
                <a:gd name="T96" fmla="*/ 84 w 92"/>
                <a:gd name="T97" fmla="*/ 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287">
                  <a:moveTo>
                    <a:pt x="84" y="3"/>
                  </a:moveTo>
                  <a:cubicBezTo>
                    <a:pt x="84" y="3"/>
                    <a:pt x="79" y="6"/>
                    <a:pt x="72" y="12"/>
                  </a:cubicBezTo>
                  <a:cubicBezTo>
                    <a:pt x="69" y="15"/>
                    <a:pt x="65" y="19"/>
                    <a:pt x="60" y="24"/>
                  </a:cubicBezTo>
                  <a:cubicBezTo>
                    <a:pt x="56" y="28"/>
                    <a:pt x="51" y="33"/>
                    <a:pt x="46" y="40"/>
                  </a:cubicBezTo>
                  <a:cubicBezTo>
                    <a:pt x="41" y="46"/>
                    <a:pt x="36" y="53"/>
                    <a:pt x="31" y="60"/>
                  </a:cubicBezTo>
                  <a:cubicBezTo>
                    <a:pt x="26" y="68"/>
                    <a:pt x="22" y="76"/>
                    <a:pt x="18" y="85"/>
                  </a:cubicBezTo>
                  <a:cubicBezTo>
                    <a:pt x="14" y="94"/>
                    <a:pt x="10" y="104"/>
                    <a:pt x="9" y="114"/>
                  </a:cubicBezTo>
                  <a:cubicBezTo>
                    <a:pt x="7" y="124"/>
                    <a:pt x="6" y="134"/>
                    <a:pt x="6" y="145"/>
                  </a:cubicBezTo>
                  <a:cubicBezTo>
                    <a:pt x="6" y="150"/>
                    <a:pt x="7" y="155"/>
                    <a:pt x="8" y="160"/>
                  </a:cubicBezTo>
                  <a:cubicBezTo>
                    <a:pt x="8" y="163"/>
                    <a:pt x="9" y="165"/>
                    <a:pt x="9" y="168"/>
                  </a:cubicBezTo>
                  <a:cubicBezTo>
                    <a:pt x="10" y="170"/>
                    <a:pt x="11" y="173"/>
                    <a:pt x="11" y="175"/>
                  </a:cubicBezTo>
                  <a:cubicBezTo>
                    <a:pt x="12" y="178"/>
                    <a:pt x="13" y="180"/>
                    <a:pt x="14" y="183"/>
                  </a:cubicBezTo>
                  <a:cubicBezTo>
                    <a:pt x="15" y="185"/>
                    <a:pt x="15" y="187"/>
                    <a:pt x="16" y="190"/>
                  </a:cubicBezTo>
                  <a:cubicBezTo>
                    <a:pt x="17" y="192"/>
                    <a:pt x="18" y="194"/>
                    <a:pt x="19" y="197"/>
                  </a:cubicBezTo>
                  <a:cubicBezTo>
                    <a:pt x="21" y="200"/>
                    <a:pt x="21" y="200"/>
                    <a:pt x="21" y="200"/>
                  </a:cubicBezTo>
                  <a:cubicBezTo>
                    <a:pt x="23" y="203"/>
                    <a:pt x="23" y="203"/>
                    <a:pt x="23" y="203"/>
                  </a:cubicBezTo>
                  <a:cubicBezTo>
                    <a:pt x="25" y="207"/>
                    <a:pt x="27" y="212"/>
                    <a:pt x="30" y="216"/>
                  </a:cubicBezTo>
                  <a:cubicBezTo>
                    <a:pt x="32" y="220"/>
                    <a:pt x="35" y="224"/>
                    <a:pt x="37" y="227"/>
                  </a:cubicBezTo>
                  <a:cubicBezTo>
                    <a:pt x="43" y="234"/>
                    <a:pt x="48" y="241"/>
                    <a:pt x="54" y="247"/>
                  </a:cubicBezTo>
                  <a:cubicBezTo>
                    <a:pt x="56" y="250"/>
                    <a:pt x="59" y="253"/>
                    <a:pt x="61" y="256"/>
                  </a:cubicBezTo>
                  <a:cubicBezTo>
                    <a:pt x="64" y="258"/>
                    <a:pt x="66" y="260"/>
                    <a:pt x="68" y="263"/>
                  </a:cubicBezTo>
                  <a:cubicBezTo>
                    <a:pt x="71" y="265"/>
                    <a:pt x="73" y="267"/>
                    <a:pt x="75" y="269"/>
                  </a:cubicBezTo>
                  <a:cubicBezTo>
                    <a:pt x="77" y="271"/>
                    <a:pt x="79" y="273"/>
                    <a:pt x="81" y="274"/>
                  </a:cubicBezTo>
                  <a:cubicBezTo>
                    <a:pt x="88" y="280"/>
                    <a:pt x="92" y="284"/>
                    <a:pt x="92" y="284"/>
                  </a:cubicBezTo>
                  <a:cubicBezTo>
                    <a:pt x="89" y="287"/>
                    <a:pt x="89" y="287"/>
                    <a:pt x="89" y="287"/>
                  </a:cubicBezTo>
                  <a:cubicBezTo>
                    <a:pt x="89" y="287"/>
                    <a:pt x="85" y="283"/>
                    <a:pt x="78" y="277"/>
                  </a:cubicBezTo>
                  <a:cubicBezTo>
                    <a:pt x="76" y="276"/>
                    <a:pt x="74" y="274"/>
                    <a:pt x="72" y="272"/>
                  </a:cubicBezTo>
                  <a:cubicBezTo>
                    <a:pt x="70" y="270"/>
                    <a:pt x="68" y="268"/>
                    <a:pt x="65" y="266"/>
                  </a:cubicBezTo>
                  <a:cubicBezTo>
                    <a:pt x="63" y="264"/>
                    <a:pt x="60" y="261"/>
                    <a:pt x="58" y="259"/>
                  </a:cubicBezTo>
                  <a:cubicBezTo>
                    <a:pt x="55" y="256"/>
                    <a:pt x="53" y="253"/>
                    <a:pt x="50" y="250"/>
                  </a:cubicBezTo>
                  <a:cubicBezTo>
                    <a:pt x="44" y="245"/>
                    <a:pt x="39" y="238"/>
                    <a:pt x="33" y="230"/>
                  </a:cubicBezTo>
                  <a:cubicBezTo>
                    <a:pt x="31" y="227"/>
                    <a:pt x="28" y="223"/>
                    <a:pt x="25" y="219"/>
                  </a:cubicBezTo>
                  <a:cubicBezTo>
                    <a:pt x="24" y="217"/>
                    <a:pt x="23" y="215"/>
                    <a:pt x="21" y="212"/>
                  </a:cubicBezTo>
                  <a:cubicBezTo>
                    <a:pt x="20" y="210"/>
                    <a:pt x="19" y="208"/>
                    <a:pt x="18" y="206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3" y="197"/>
                    <a:pt x="12" y="194"/>
                    <a:pt x="11" y="192"/>
                  </a:cubicBezTo>
                  <a:cubicBezTo>
                    <a:pt x="10" y="189"/>
                    <a:pt x="9" y="187"/>
                    <a:pt x="8" y="184"/>
                  </a:cubicBezTo>
                  <a:cubicBezTo>
                    <a:pt x="7" y="182"/>
                    <a:pt x="7" y="179"/>
                    <a:pt x="6" y="177"/>
                  </a:cubicBezTo>
                  <a:cubicBezTo>
                    <a:pt x="5" y="174"/>
                    <a:pt x="4" y="172"/>
                    <a:pt x="4" y="169"/>
                  </a:cubicBezTo>
                  <a:cubicBezTo>
                    <a:pt x="3" y="166"/>
                    <a:pt x="2" y="164"/>
                    <a:pt x="2" y="161"/>
                  </a:cubicBezTo>
                  <a:cubicBezTo>
                    <a:pt x="1" y="156"/>
                    <a:pt x="0" y="150"/>
                    <a:pt x="0" y="145"/>
                  </a:cubicBezTo>
                  <a:cubicBezTo>
                    <a:pt x="0" y="134"/>
                    <a:pt x="1" y="123"/>
                    <a:pt x="3" y="113"/>
                  </a:cubicBezTo>
                  <a:cubicBezTo>
                    <a:pt x="5" y="102"/>
                    <a:pt x="9" y="92"/>
                    <a:pt x="13" y="83"/>
                  </a:cubicBezTo>
                  <a:cubicBezTo>
                    <a:pt x="17" y="74"/>
                    <a:pt x="22" y="65"/>
                    <a:pt x="27" y="57"/>
                  </a:cubicBezTo>
                  <a:cubicBezTo>
                    <a:pt x="32" y="50"/>
                    <a:pt x="37" y="43"/>
                    <a:pt x="42" y="37"/>
                  </a:cubicBezTo>
                  <a:cubicBezTo>
                    <a:pt x="53" y="24"/>
                    <a:pt x="63" y="15"/>
                    <a:pt x="70" y="9"/>
                  </a:cubicBezTo>
                  <a:cubicBezTo>
                    <a:pt x="77" y="3"/>
                    <a:pt x="82" y="0"/>
                    <a:pt x="82" y="0"/>
                  </a:cubicBezTo>
                  <a:lnTo>
                    <a:pt x="84" y="3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2306"/>
            <p:cNvSpPr>
              <a:spLocks/>
            </p:cNvSpPr>
            <p:nvPr/>
          </p:nvSpPr>
          <p:spPr bwMode="auto">
            <a:xfrm>
              <a:off x="1230313" y="1095375"/>
              <a:ext cx="377825" cy="79375"/>
            </a:xfrm>
            <a:custGeom>
              <a:avLst/>
              <a:gdLst>
                <a:gd name="T0" fmla="*/ 88 w 100"/>
                <a:gd name="T1" fmla="*/ 21 h 21"/>
                <a:gd name="T2" fmla="*/ 99 w 100"/>
                <a:gd name="T3" fmla="*/ 10 h 21"/>
                <a:gd name="T4" fmla="*/ 88 w 100"/>
                <a:gd name="T5" fmla="*/ 2 h 21"/>
                <a:gd name="T6" fmla="*/ 16 w 100"/>
                <a:gd name="T7" fmla="*/ 0 h 21"/>
                <a:gd name="T8" fmla="*/ 1 w 100"/>
                <a:gd name="T9" fmla="*/ 7 h 21"/>
                <a:gd name="T10" fmla="*/ 4 w 100"/>
                <a:gd name="T11" fmla="*/ 15 h 21"/>
                <a:gd name="T12" fmla="*/ 11 w 100"/>
                <a:gd name="T13" fmla="*/ 20 h 21"/>
                <a:gd name="T14" fmla="*/ 50 w 100"/>
                <a:gd name="T15" fmla="*/ 18 h 21"/>
                <a:gd name="T16" fmla="*/ 88 w 100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21">
                  <a:moveTo>
                    <a:pt x="88" y="21"/>
                  </a:moveTo>
                  <a:cubicBezTo>
                    <a:pt x="94" y="20"/>
                    <a:pt x="100" y="15"/>
                    <a:pt x="99" y="10"/>
                  </a:cubicBezTo>
                  <a:cubicBezTo>
                    <a:pt x="98" y="4"/>
                    <a:pt x="94" y="2"/>
                    <a:pt x="88" y="2"/>
                  </a:cubicBezTo>
                  <a:cubicBezTo>
                    <a:pt x="65" y="0"/>
                    <a:pt x="39" y="0"/>
                    <a:pt x="16" y="0"/>
                  </a:cubicBezTo>
                  <a:cubicBezTo>
                    <a:pt x="10" y="0"/>
                    <a:pt x="3" y="1"/>
                    <a:pt x="1" y="7"/>
                  </a:cubicBezTo>
                  <a:cubicBezTo>
                    <a:pt x="0" y="10"/>
                    <a:pt x="1" y="13"/>
                    <a:pt x="4" y="15"/>
                  </a:cubicBezTo>
                  <a:cubicBezTo>
                    <a:pt x="6" y="18"/>
                    <a:pt x="9" y="19"/>
                    <a:pt x="11" y="20"/>
                  </a:cubicBezTo>
                  <a:cubicBezTo>
                    <a:pt x="11" y="20"/>
                    <a:pt x="33" y="17"/>
                    <a:pt x="50" y="18"/>
                  </a:cubicBezTo>
                  <a:cubicBezTo>
                    <a:pt x="68" y="18"/>
                    <a:pt x="88" y="21"/>
                    <a:pt x="88" y="21"/>
                  </a:cubicBezTo>
                  <a:close/>
                </a:path>
              </a:pathLst>
            </a:custGeom>
            <a:solidFill>
              <a:srgbClr val="FFFFFD"/>
            </a:solidFill>
            <a:ln w="11113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2307"/>
            <p:cNvSpPr>
              <a:spLocks/>
            </p:cNvSpPr>
            <p:nvPr/>
          </p:nvSpPr>
          <p:spPr bwMode="auto">
            <a:xfrm>
              <a:off x="1260476" y="2273300"/>
              <a:ext cx="314325" cy="142875"/>
            </a:xfrm>
            <a:custGeom>
              <a:avLst/>
              <a:gdLst>
                <a:gd name="T0" fmla="*/ 1 w 83"/>
                <a:gd name="T1" fmla="*/ 0 h 38"/>
                <a:gd name="T2" fmla="*/ 0 w 83"/>
                <a:gd name="T3" fmla="*/ 17 h 38"/>
                <a:gd name="T4" fmla="*/ 3 w 83"/>
                <a:gd name="T5" fmla="*/ 30 h 38"/>
                <a:gd name="T6" fmla="*/ 22 w 83"/>
                <a:gd name="T7" fmla="*/ 36 h 38"/>
                <a:gd name="T8" fmla="*/ 64 w 83"/>
                <a:gd name="T9" fmla="*/ 37 h 38"/>
                <a:gd name="T10" fmla="*/ 79 w 83"/>
                <a:gd name="T11" fmla="*/ 30 h 38"/>
                <a:gd name="T12" fmla="*/ 83 w 83"/>
                <a:gd name="T13" fmla="*/ 17 h 38"/>
                <a:gd name="T14" fmla="*/ 83 w 83"/>
                <a:gd name="T15" fmla="*/ 0 h 38"/>
                <a:gd name="T16" fmla="*/ 42 w 83"/>
                <a:gd name="T17" fmla="*/ 4 h 38"/>
                <a:gd name="T18" fmla="*/ 1 w 83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38">
                  <a:moveTo>
                    <a:pt x="1" y="0"/>
                  </a:moveTo>
                  <a:cubicBezTo>
                    <a:pt x="1" y="6"/>
                    <a:pt x="0" y="11"/>
                    <a:pt x="0" y="17"/>
                  </a:cubicBezTo>
                  <a:cubicBezTo>
                    <a:pt x="0" y="22"/>
                    <a:pt x="0" y="27"/>
                    <a:pt x="3" y="30"/>
                  </a:cubicBezTo>
                  <a:cubicBezTo>
                    <a:pt x="7" y="36"/>
                    <a:pt x="15" y="36"/>
                    <a:pt x="22" y="36"/>
                  </a:cubicBezTo>
                  <a:cubicBezTo>
                    <a:pt x="36" y="36"/>
                    <a:pt x="50" y="38"/>
                    <a:pt x="64" y="37"/>
                  </a:cubicBezTo>
                  <a:cubicBezTo>
                    <a:pt x="69" y="36"/>
                    <a:pt x="76" y="35"/>
                    <a:pt x="79" y="30"/>
                  </a:cubicBezTo>
                  <a:cubicBezTo>
                    <a:pt x="82" y="27"/>
                    <a:pt x="83" y="21"/>
                    <a:pt x="83" y="17"/>
                  </a:cubicBezTo>
                  <a:cubicBezTo>
                    <a:pt x="83" y="12"/>
                    <a:pt x="83" y="5"/>
                    <a:pt x="83" y="0"/>
                  </a:cubicBezTo>
                  <a:cubicBezTo>
                    <a:pt x="83" y="0"/>
                    <a:pt x="75" y="4"/>
                    <a:pt x="42" y="4"/>
                  </a:cubicBezTo>
                  <a:cubicBezTo>
                    <a:pt x="10" y="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D"/>
            </a:solidFill>
            <a:ln w="11113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Line 2308"/>
            <p:cNvSpPr>
              <a:spLocks noChangeShapeType="1"/>
            </p:cNvSpPr>
            <p:nvPr/>
          </p:nvSpPr>
          <p:spPr bwMode="auto">
            <a:xfrm>
              <a:off x="1422401" y="2416175"/>
              <a:ext cx="0" cy="466725"/>
            </a:xfrm>
            <a:prstGeom prst="line">
              <a:avLst/>
            </a:prstGeom>
            <a:noFill/>
            <a:ln w="25400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Line 2309"/>
            <p:cNvSpPr>
              <a:spLocks noChangeShapeType="1"/>
            </p:cNvSpPr>
            <p:nvPr/>
          </p:nvSpPr>
          <p:spPr bwMode="auto">
            <a:xfrm>
              <a:off x="1498601" y="2413000"/>
              <a:ext cx="0" cy="395288"/>
            </a:xfrm>
            <a:prstGeom prst="line">
              <a:avLst/>
            </a:prstGeom>
            <a:noFill/>
            <a:ln w="25400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Line 2310"/>
            <p:cNvSpPr>
              <a:spLocks noChangeShapeType="1"/>
            </p:cNvSpPr>
            <p:nvPr/>
          </p:nvSpPr>
          <p:spPr bwMode="auto">
            <a:xfrm>
              <a:off x="1339851" y="2416175"/>
              <a:ext cx="0" cy="392113"/>
            </a:xfrm>
            <a:prstGeom prst="line">
              <a:avLst/>
            </a:prstGeom>
            <a:noFill/>
            <a:ln w="25400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Line 2311"/>
            <p:cNvSpPr>
              <a:spLocks noChangeShapeType="1"/>
            </p:cNvSpPr>
            <p:nvPr/>
          </p:nvSpPr>
          <p:spPr bwMode="auto">
            <a:xfrm flipH="1" flipV="1">
              <a:off x="1419226" y="0"/>
              <a:ext cx="3175" cy="1122363"/>
            </a:xfrm>
            <a:prstGeom prst="line">
              <a:avLst/>
            </a:prstGeom>
            <a:noFill/>
            <a:ln w="19050" cap="flat">
              <a:solidFill>
                <a:srgbClr val="FFFF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32" name="组合 2331"/>
          <p:cNvGrpSpPr/>
          <p:nvPr/>
        </p:nvGrpSpPr>
        <p:grpSpPr>
          <a:xfrm>
            <a:off x="5755763" y="20638"/>
            <a:ext cx="800174" cy="1571669"/>
            <a:chOff x="5399088" y="20638"/>
            <a:chExt cx="885825" cy="1739901"/>
          </a:xfrm>
        </p:grpSpPr>
        <p:sp>
          <p:nvSpPr>
            <p:cNvPr id="2318" name="Oval 2315"/>
            <p:cNvSpPr>
              <a:spLocks noChangeArrowheads="1"/>
            </p:cNvSpPr>
            <p:nvPr/>
          </p:nvSpPr>
          <p:spPr bwMode="auto">
            <a:xfrm>
              <a:off x="5407026" y="684213"/>
              <a:ext cx="874713" cy="706438"/>
            </a:xfrm>
            <a:prstGeom prst="ellipse">
              <a:avLst/>
            </a:prstGeom>
            <a:solidFill>
              <a:srgbClr val="E52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2316"/>
            <p:cNvSpPr>
              <a:spLocks noEditPoints="1"/>
            </p:cNvSpPr>
            <p:nvPr/>
          </p:nvSpPr>
          <p:spPr bwMode="auto">
            <a:xfrm>
              <a:off x="5399088" y="677863"/>
              <a:ext cx="885825" cy="715963"/>
            </a:xfrm>
            <a:custGeom>
              <a:avLst/>
              <a:gdLst>
                <a:gd name="T0" fmla="*/ 233 w 233"/>
                <a:gd name="T1" fmla="*/ 95 h 190"/>
                <a:gd name="T2" fmla="*/ 232 w 233"/>
                <a:gd name="T3" fmla="*/ 103 h 190"/>
                <a:gd name="T4" fmla="*/ 228 w 233"/>
                <a:gd name="T5" fmla="*/ 123 h 190"/>
                <a:gd name="T6" fmla="*/ 211 w 233"/>
                <a:gd name="T7" fmla="*/ 151 h 190"/>
                <a:gd name="T8" fmla="*/ 177 w 233"/>
                <a:gd name="T9" fmla="*/ 176 h 190"/>
                <a:gd name="T10" fmla="*/ 129 w 233"/>
                <a:gd name="T11" fmla="*/ 190 h 190"/>
                <a:gd name="T12" fmla="*/ 115 w 233"/>
                <a:gd name="T13" fmla="*/ 190 h 190"/>
                <a:gd name="T14" fmla="*/ 108 w 233"/>
                <a:gd name="T15" fmla="*/ 190 h 190"/>
                <a:gd name="T16" fmla="*/ 105 w 233"/>
                <a:gd name="T17" fmla="*/ 190 h 190"/>
                <a:gd name="T18" fmla="*/ 102 w 233"/>
                <a:gd name="T19" fmla="*/ 189 h 190"/>
                <a:gd name="T20" fmla="*/ 95 w 233"/>
                <a:gd name="T21" fmla="*/ 188 h 190"/>
                <a:gd name="T22" fmla="*/ 88 w 233"/>
                <a:gd name="T23" fmla="*/ 187 h 190"/>
                <a:gd name="T24" fmla="*/ 74 w 233"/>
                <a:gd name="T25" fmla="*/ 183 h 190"/>
                <a:gd name="T26" fmla="*/ 47 w 233"/>
                <a:gd name="T27" fmla="*/ 171 h 190"/>
                <a:gd name="T28" fmla="*/ 34 w 233"/>
                <a:gd name="T29" fmla="*/ 162 h 190"/>
                <a:gd name="T30" fmla="*/ 23 w 233"/>
                <a:gd name="T31" fmla="*/ 152 h 190"/>
                <a:gd name="T32" fmla="*/ 7 w 233"/>
                <a:gd name="T33" fmla="*/ 126 h 190"/>
                <a:gd name="T34" fmla="*/ 0 w 233"/>
                <a:gd name="T35" fmla="*/ 95 h 190"/>
                <a:gd name="T36" fmla="*/ 7 w 233"/>
                <a:gd name="T37" fmla="*/ 65 h 190"/>
                <a:gd name="T38" fmla="*/ 23 w 233"/>
                <a:gd name="T39" fmla="*/ 39 h 190"/>
                <a:gd name="T40" fmla="*/ 34 w 233"/>
                <a:gd name="T41" fmla="*/ 28 h 190"/>
                <a:gd name="T42" fmla="*/ 47 w 233"/>
                <a:gd name="T43" fmla="*/ 20 h 190"/>
                <a:gd name="T44" fmla="*/ 74 w 233"/>
                <a:gd name="T45" fmla="*/ 7 h 190"/>
                <a:gd name="T46" fmla="*/ 129 w 233"/>
                <a:gd name="T47" fmla="*/ 1 h 190"/>
                <a:gd name="T48" fmla="*/ 177 w 233"/>
                <a:gd name="T49" fmla="*/ 14 h 190"/>
                <a:gd name="T50" fmla="*/ 210 w 233"/>
                <a:gd name="T51" fmla="*/ 40 h 190"/>
                <a:gd name="T52" fmla="*/ 228 w 233"/>
                <a:gd name="T53" fmla="*/ 67 h 190"/>
                <a:gd name="T54" fmla="*/ 232 w 233"/>
                <a:gd name="T55" fmla="*/ 88 h 190"/>
                <a:gd name="T56" fmla="*/ 233 w 233"/>
                <a:gd name="T57" fmla="*/ 95 h 190"/>
                <a:gd name="T58" fmla="*/ 230 w 233"/>
                <a:gd name="T59" fmla="*/ 95 h 190"/>
                <a:gd name="T60" fmla="*/ 230 w 233"/>
                <a:gd name="T61" fmla="*/ 88 h 190"/>
                <a:gd name="T62" fmla="*/ 225 w 233"/>
                <a:gd name="T63" fmla="*/ 68 h 190"/>
                <a:gd name="T64" fmla="*/ 209 w 233"/>
                <a:gd name="T65" fmla="*/ 41 h 190"/>
                <a:gd name="T66" fmla="*/ 176 w 233"/>
                <a:gd name="T67" fmla="*/ 17 h 190"/>
                <a:gd name="T68" fmla="*/ 129 w 233"/>
                <a:gd name="T69" fmla="*/ 4 h 190"/>
                <a:gd name="T70" fmla="*/ 75 w 233"/>
                <a:gd name="T71" fmla="*/ 10 h 190"/>
                <a:gd name="T72" fmla="*/ 49 w 233"/>
                <a:gd name="T73" fmla="*/ 22 h 190"/>
                <a:gd name="T74" fmla="*/ 37 w 233"/>
                <a:gd name="T75" fmla="*/ 31 h 190"/>
                <a:gd name="T76" fmla="*/ 26 w 233"/>
                <a:gd name="T77" fmla="*/ 41 h 190"/>
                <a:gd name="T78" fmla="*/ 10 w 233"/>
                <a:gd name="T79" fmla="*/ 66 h 190"/>
                <a:gd name="T80" fmla="*/ 4 w 233"/>
                <a:gd name="T81" fmla="*/ 95 h 190"/>
                <a:gd name="T82" fmla="*/ 10 w 233"/>
                <a:gd name="T83" fmla="*/ 124 h 190"/>
                <a:gd name="T84" fmla="*/ 26 w 233"/>
                <a:gd name="T85" fmla="*/ 149 h 190"/>
                <a:gd name="T86" fmla="*/ 37 w 233"/>
                <a:gd name="T87" fmla="*/ 160 h 190"/>
                <a:gd name="T88" fmla="*/ 49 w 233"/>
                <a:gd name="T89" fmla="*/ 168 h 190"/>
                <a:gd name="T90" fmla="*/ 75 w 233"/>
                <a:gd name="T91" fmla="*/ 180 h 190"/>
                <a:gd name="T92" fmla="*/ 88 w 233"/>
                <a:gd name="T93" fmla="*/ 184 h 190"/>
                <a:gd name="T94" fmla="*/ 95 w 233"/>
                <a:gd name="T95" fmla="*/ 185 h 190"/>
                <a:gd name="T96" fmla="*/ 102 w 233"/>
                <a:gd name="T97" fmla="*/ 186 h 190"/>
                <a:gd name="T98" fmla="*/ 105 w 233"/>
                <a:gd name="T99" fmla="*/ 187 h 190"/>
                <a:gd name="T100" fmla="*/ 109 w 233"/>
                <a:gd name="T101" fmla="*/ 187 h 190"/>
                <a:gd name="T102" fmla="*/ 115 w 233"/>
                <a:gd name="T103" fmla="*/ 187 h 190"/>
                <a:gd name="T104" fmla="*/ 129 w 233"/>
                <a:gd name="T105" fmla="*/ 187 h 190"/>
                <a:gd name="T106" fmla="*/ 176 w 233"/>
                <a:gd name="T107" fmla="*/ 174 h 190"/>
                <a:gd name="T108" fmla="*/ 209 w 233"/>
                <a:gd name="T109" fmla="*/ 149 h 190"/>
                <a:gd name="T110" fmla="*/ 225 w 233"/>
                <a:gd name="T111" fmla="*/ 122 h 190"/>
                <a:gd name="T112" fmla="*/ 230 w 233"/>
                <a:gd name="T113" fmla="*/ 103 h 190"/>
                <a:gd name="T114" fmla="*/ 231 w 233"/>
                <a:gd name="T115" fmla="*/ 95 h 190"/>
                <a:gd name="T116" fmla="*/ 230 w 233"/>
                <a:gd name="T117" fmla="*/ 9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0">
                  <a:moveTo>
                    <a:pt x="233" y="95"/>
                  </a:moveTo>
                  <a:cubicBezTo>
                    <a:pt x="233" y="95"/>
                    <a:pt x="232" y="98"/>
                    <a:pt x="232" y="103"/>
                  </a:cubicBezTo>
                  <a:cubicBezTo>
                    <a:pt x="232" y="107"/>
                    <a:pt x="230" y="115"/>
                    <a:pt x="228" y="123"/>
                  </a:cubicBezTo>
                  <a:cubicBezTo>
                    <a:pt x="224" y="132"/>
                    <a:pt x="219" y="142"/>
                    <a:pt x="211" y="151"/>
                  </a:cubicBezTo>
                  <a:cubicBezTo>
                    <a:pt x="202" y="160"/>
                    <a:pt x="191" y="169"/>
                    <a:pt x="177" y="176"/>
                  </a:cubicBezTo>
                  <a:cubicBezTo>
                    <a:pt x="163" y="183"/>
                    <a:pt x="147" y="188"/>
                    <a:pt x="129" y="190"/>
                  </a:cubicBezTo>
                  <a:cubicBezTo>
                    <a:pt x="124" y="190"/>
                    <a:pt x="120" y="190"/>
                    <a:pt x="115" y="190"/>
                  </a:cubicBezTo>
                  <a:cubicBezTo>
                    <a:pt x="113" y="190"/>
                    <a:pt x="111" y="190"/>
                    <a:pt x="108" y="190"/>
                  </a:cubicBezTo>
                  <a:cubicBezTo>
                    <a:pt x="105" y="190"/>
                    <a:pt x="105" y="190"/>
                    <a:pt x="105" y="190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99" y="189"/>
                    <a:pt x="97" y="189"/>
                    <a:pt x="95" y="188"/>
                  </a:cubicBezTo>
                  <a:cubicBezTo>
                    <a:pt x="92" y="188"/>
                    <a:pt x="90" y="187"/>
                    <a:pt x="88" y="187"/>
                  </a:cubicBezTo>
                  <a:cubicBezTo>
                    <a:pt x="83" y="186"/>
                    <a:pt x="78" y="185"/>
                    <a:pt x="74" y="183"/>
                  </a:cubicBezTo>
                  <a:cubicBezTo>
                    <a:pt x="64" y="180"/>
                    <a:pt x="55" y="176"/>
                    <a:pt x="47" y="171"/>
                  </a:cubicBezTo>
                  <a:cubicBezTo>
                    <a:pt x="42" y="169"/>
                    <a:pt x="39" y="165"/>
                    <a:pt x="34" y="162"/>
                  </a:cubicBezTo>
                  <a:cubicBezTo>
                    <a:pt x="31" y="159"/>
                    <a:pt x="27" y="156"/>
                    <a:pt x="23" y="152"/>
                  </a:cubicBezTo>
                  <a:cubicBezTo>
                    <a:pt x="17" y="144"/>
                    <a:pt x="11" y="136"/>
                    <a:pt x="7" y="126"/>
                  </a:cubicBezTo>
                  <a:cubicBezTo>
                    <a:pt x="3" y="116"/>
                    <a:pt x="1" y="106"/>
                    <a:pt x="0" y="95"/>
                  </a:cubicBezTo>
                  <a:cubicBezTo>
                    <a:pt x="1" y="85"/>
                    <a:pt x="3" y="74"/>
                    <a:pt x="7" y="65"/>
                  </a:cubicBezTo>
                  <a:cubicBezTo>
                    <a:pt x="11" y="55"/>
                    <a:pt x="17" y="46"/>
                    <a:pt x="23" y="39"/>
                  </a:cubicBezTo>
                  <a:cubicBezTo>
                    <a:pt x="27" y="35"/>
                    <a:pt x="31" y="32"/>
                    <a:pt x="34" y="28"/>
                  </a:cubicBezTo>
                  <a:cubicBezTo>
                    <a:pt x="39" y="25"/>
                    <a:pt x="42" y="22"/>
                    <a:pt x="47" y="20"/>
                  </a:cubicBezTo>
                  <a:cubicBezTo>
                    <a:pt x="55" y="14"/>
                    <a:pt x="64" y="10"/>
                    <a:pt x="74" y="7"/>
                  </a:cubicBezTo>
                  <a:cubicBezTo>
                    <a:pt x="92" y="1"/>
                    <a:pt x="111" y="0"/>
                    <a:pt x="129" y="1"/>
                  </a:cubicBezTo>
                  <a:cubicBezTo>
                    <a:pt x="147" y="3"/>
                    <a:pt x="163" y="7"/>
                    <a:pt x="177" y="14"/>
                  </a:cubicBezTo>
                  <a:cubicBezTo>
                    <a:pt x="191" y="21"/>
                    <a:pt x="202" y="30"/>
                    <a:pt x="210" y="40"/>
                  </a:cubicBezTo>
                  <a:cubicBezTo>
                    <a:pt x="219" y="49"/>
                    <a:pt x="224" y="59"/>
                    <a:pt x="228" y="67"/>
                  </a:cubicBezTo>
                  <a:cubicBezTo>
                    <a:pt x="231" y="76"/>
                    <a:pt x="232" y="83"/>
                    <a:pt x="232" y="88"/>
                  </a:cubicBezTo>
                  <a:cubicBezTo>
                    <a:pt x="233" y="93"/>
                    <a:pt x="233" y="95"/>
                    <a:pt x="233" y="95"/>
                  </a:cubicBezTo>
                  <a:close/>
                  <a:moveTo>
                    <a:pt x="230" y="95"/>
                  </a:moveTo>
                  <a:cubicBezTo>
                    <a:pt x="230" y="95"/>
                    <a:pt x="230" y="93"/>
                    <a:pt x="230" y="88"/>
                  </a:cubicBezTo>
                  <a:cubicBezTo>
                    <a:pt x="230" y="83"/>
                    <a:pt x="228" y="77"/>
                    <a:pt x="225" y="68"/>
                  </a:cubicBezTo>
                  <a:cubicBezTo>
                    <a:pt x="222" y="60"/>
                    <a:pt x="217" y="50"/>
                    <a:pt x="209" y="41"/>
                  </a:cubicBezTo>
                  <a:cubicBezTo>
                    <a:pt x="200" y="32"/>
                    <a:pt x="189" y="23"/>
                    <a:pt x="176" y="17"/>
                  </a:cubicBezTo>
                  <a:cubicBezTo>
                    <a:pt x="162" y="10"/>
                    <a:pt x="146" y="5"/>
                    <a:pt x="129" y="4"/>
                  </a:cubicBezTo>
                  <a:cubicBezTo>
                    <a:pt x="111" y="3"/>
                    <a:pt x="93" y="4"/>
                    <a:pt x="75" y="10"/>
                  </a:cubicBezTo>
                  <a:cubicBezTo>
                    <a:pt x="66" y="13"/>
                    <a:pt x="57" y="17"/>
                    <a:pt x="49" y="22"/>
                  </a:cubicBezTo>
                  <a:cubicBezTo>
                    <a:pt x="44" y="25"/>
                    <a:pt x="41" y="28"/>
                    <a:pt x="37" y="31"/>
                  </a:cubicBezTo>
                  <a:cubicBezTo>
                    <a:pt x="33" y="34"/>
                    <a:pt x="29" y="37"/>
                    <a:pt x="26" y="41"/>
                  </a:cubicBezTo>
                  <a:cubicBezTo>
                    <a:pt x="19" y="49"/>
                    <a:pt x="14" y="57"/>
                    <a:pt x="10" y="66"/>
                  </a:cubicBezTo>
                  <a:cubicBezTo>
                    <a:pt x="6" y="75"/>
                    <a:pt x="4" y="85"/>
                    <a:pt x="4" y="95"/>
                  </a:cubicBezTo>
                  <a:cubicBezTo>
                    <a:pt x="4" y="105"/>
                    <a:pt x="6" y="115"/>
                    <a:pt x="10" y="124"/>
                  </a:cubicBezTo>
                  <a:cubicBezTo>
                    <a:pt x="14" y="134"/>
                    <a:pt x="19" y="142"/>
                    <a:pt x="26" y="149"/>
                  </a:cubicBezTo>
                  <a:cubicBezTo>
                    <a:pt x="29" y="153"/>
                    <a:pt x="33" y="156"/>
                    <a:pt x="37" y="160"/>
                  </a:cubicBezTo>
                  <a:cubicBezTo>
                    <a:pt x="41" y="163"/>
                    <a:pt x="44" y="166"/>
                    <a:pt x="49" y="168"/>
                  </a:cubicBezTo>
                  <a:cubicBezTo>
                    <a:pt x="57" y="173"/>
                    <a:pt x="66" y="177"/>
                    <a:pt x="75" y="180"/>
                  </a:cubicBezTo>
                  <a:cubicBezTo>
                    <a:pt x="79" y="182"/>
                    <a:pt x="84" y="183"/>
                    <a:pt x="88" y="184"/>
                  </a:cubicBezTo>
                  <a:cubicBezTo>
                    <a:pt x="91" y="184"/>
                    <a:pt x="93" y="185"/>
                    <a:pt x="95" y="185"/>
                  </a:cubicBezTo>
                  <a:cubicBezTo>
                    <a:pt x="97" y="186"/>
                    <a:pt x="100" y="186"/>
                    <a:pt x="102" y="186"/>
                  </a:cubicBezTo>
                  <a:cubicBezTo>
                    <a:pt x="105" y="187"/>
                    <a:pt x="105" y="187"/>
                    <a:pt x="105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11" y="187"/>
                    <a:pt x="113" y="187"/>
                    <a:pt x="115" y="187"/>
                  </a:cubicBezTo>
                  <a:cubicBezTo>
                    <a:pt x="120" y="187"/>
                    <a:pt x="124" y="187"/>
                    <a:pt x="129" y="187"/>
                  </a:cubicBezTo>
                  <a:cubicBezTo>
                    <a:pt x="146" y="185"/>
                    <a:pt x="162" y="180"/>
                    <a:pt x="176" y="174"/>
                  </a:cubicBezTo>
                  <a:cubicBezTo>
                    <a:pt x="189" y="167"/>
                    <a:pt x="200" y="158"/>
                    <a:pt x="209" y="149"/>
                  </a:cubicBezTo>
                  <a:cubicBezTo>
                    <a:pt x="217" y="140"/>
                    <a:pt x="222" y="131"/>
                    <a:pt x="225" y="122"/>
                  </a:cubicBezTo>
                  <a:cubicBezTo>
                    <a:pt x="228" y="114"/>
                    <a:pt x="230" y="107"/>
                    <a:pt x="230" y="103"/>
                  </a:cubicBezTo>
                  <a:cubicBezTo>
                    <a:pt x="230" y="98"/>
                    <a:pt x="231" y="95"/>
                    <a:pt x="231" y="95"/>
                  </a:cubicBezTo>
                  <a:lnTo>
                    <a:pt x="230" y="95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2317"/>
            <p:cNvSpPr>
              <a:spLocks/>
            </p:cNvSpPr>
            <p:nvPr/>
          </p:nvSpPr>
          <p:spPr bwMode="auto">
            <a:xfrm>
              <a:off x="5969001" y="695326"/>
              <a:ext cx="225425" cy="679450"/>
            </a:xfrm>
            <a:custGeom>
              <a:avLst/>
              <a:gdLst>
                <a:gd name="T0" fmla="*/ 2 w 59"/>
                <a:gd name="T1" fmla="*/ 0 h 180"/>
                <a:gd name="T2" fmla="*/ 10 w 59"/>
                <a:gd name="T3" fmla="*/ 6 h 180"/>
                <a:gd name="T4" fmla="*/ 18 w 59"/>
                <a:gd name="T5" fmla="*/ 12 h 180"/>
                <a:gd name="T6" fmla="*/ 23 w 59"/>
                <a:gd name="T7" fmla="*/ 16 h 180"/>
                <a:gd name="T8" fmla="*/ 29 w 59"/>
                <a:gd name="T9" fmla="*/ 22 h 180"/>
                <a:gd name="T10" fmla="*/ 34 w 59"/>
                <a:gd name="T11" fmla="*/ 27 h 180"/>
                <a:gd name="T12" fmla="*/ 40 w 59"/>
                <a:gd name="T13" fmla="*/ 34 h 180"/>
                <a:gd name="T14" fmla="*/ 45 w 59"/>
                <a:gd name="T15" fmla="*/ 42 h 180"/>
                <a:gd name="T16" fmla="*/ 50 w 59"/>
                <a:gd name="T17" fmla="*/ 50 h 180"/>
                <a:gd name="T18" fmla="*/ 57 w 59"/>
                <a:gd name="T19" fmla="*/ 69 h 180"/>
                <a:gd name="T20" fmla="*/ 59 w 59"/>
                <a:gd name="T21" fmla="*/ 79 h 180"/>
                <a:gd name="T22" fmla="*/ 59 w 59"/>
                <a:gd name="T23" fmla="*/ 90 h 180"/>
                <a:gd name="T24" fmla="*/ 58 w 59"/>
                <a:gd name="T25" fmla="*/ 100 h 180"/>
                <a:gd name="T26" fmla="*/ 56 w 59"/>
                <a:gd name="T27" fmla="*/ 110 h 180"/>
                <a:gd name="T28" fmla="*/ 53 w 59"/>
                <a:gd name="T29" fmla="*/ 120 h 180"/>
                <a:gd name="T30" fmla="*/ 48 w 59"/>
                <a:gd name="T31" fmla="*/ 129 h 180"/>
                <a:gd name="T32" fmla="*/ 44 w 59"/>
                <a:gd name="T33" fmla="*/ 137 h 180"/>
                <a:gd name="T34" fmla="*/ 39 w 59"/>
                <a:gd name="T35" fmla="*/ 145 h 180"/>
                <a:gd name="T36" fmla="*/ 28 w 59"/>
                <a:gd name="T37" fmla="*/ 158 h 180"/>
                <a:gd name="T38" fmla="*/ 9 w 59"/>
                <a:gd name="T39" fmla="*/ 175 h 180"/>
                <a:gd name="T40" fmla="*/ 2 w 59"/>
                <a:gd name="T41" fmla="*/ 180 h 180"/>
                <a:gd name="T42" fmla="*/ 0 w 59"/>
                <a:gd name="T43" fmla="*/ 178 h 180"/>
                <a:gd name="T44" fmla="*/ 8 w 59"/>
                <a:gd name="T45" fmla="*/ 173 h 180"/>
                <a:gd name="T46" fmla="*/ 26 w 59"/>
                <a:gd name="T47" fmla="*/ 156 h 180"/>
                <a:gd name="T48" fmla="*/ 36 w 59"/>
                <a:gd name="T49" fmla="*/ 143 h 180"/>
                <a:gd name="T50" fmla="*/ 41 w 59"/>
                <a:gd name="T51" fmla="*/ 136 h 180"/>
                <a:gd name="T52" fmla="*/ 45 w 59"/>
                <a:gd name="T53" fmla="*/ 127 h 180"/>
                <a:gd name="T54" fmla="*/ 49 w 59"/>
                <a:gd name="T55" fmla="*/ 119 h 180"/>
                <a:gd name="T56" fmla="*/ 53 w 59"/>
                <a:gd name="T57" fmla="*/ 109 h 180"/>
                <a:gd name="T58" fmla="*/ 55 w 59"/>
                <a:gd name="T59" fmla="*/ 100 h 180"/>
                <a:gd name="T60" fmla="*/ 56 w 59"/>
                <a:gd name="T61" fmla="*/ 89 h 180"/>
                <a:gd name="T62" fmla="*/ 55 w 59"/>
                <a:gd name="T63" fmla="*/ 79 h 180"/>
                <a:gd name="T64" fmla="*/ 54 w 59"/>
                <a:gd name="T65" fmla="*/ 70 h 180"/>
                <a:gd name="T66" fmla="*/ 47 w 59"/>
                <a:gd name="T67" fmla="*/ 51 h 180"/>
                <a:gd name="T68" fmla="*/ 43 w 59"/>
                <a:gd name="T69" fmla="*/ 43 h 180"/>
                <a:gd name="T70" fmla="*/ 37 w 59"/>
                <a:gd name="T71" fmla="*/ 36 h 180"/>
                <a:gd name="T72" fmla="*/ 32 w 59"/>
                <a:gd name="T73" fmla="*/ 29 h 180"/>
                <a:gd name="T74" fmla="*/ 27 w 59"/>
                <a:gd name="T75" fmla="*/ 24 h 180"/>
                <a:gd name="T76" fmla="*/ 22 w 59"/>
                <a:gd name="T77" fmla="*/ 19 h 180"/>
                <a:gd name="T78" fmla="*/ 17 w 59"/>
                <a:gd name="T79" fmla="*/ 14 h 180"/>
                <a:gd name="T80" fmla="*/ 8 w 59"/>
                <a:gd name="T81" fmla="*/ 7 h 180"/>
                <a:gd name="T82" fmla="*/ 1 w 59"/>
                <a:gd name="T83" fmla="*/ 2 h 180"/>
                <a:gd name="T84" fmla="*/ 2 w 59"/>
                <a:gd name="T8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" h="180">
                  <a:moveTo>
                    <a:pt x="2" y="0"/>
                  </a:moveTo>
                  <a:cubicBezTo>
                    <a:pt x="2" y="0"/>
                    <a:pt x="5" y="2"/>
                    <a:pt x="10" y="6"/>
                  </a:cubicBezTo>
                  <a:cubicBezTo>
                    <a:pt x="12" y="7"/>
                    <a:pt x="15" y="9"/>
                    <a:pt x="18" y="12"/>
                  </a:cubicBezTo>
                  <a:cubicBezTo>
                    <a:pt x="20" y="13"/>
                    <a:pt x="22" y="15"/>
                    <a:pt x="23" y="16"/>
                  </a:cubicBezTo>
                  <a:cubicBezTo>
                    <a:pt x="25" y="18"/>
                    <a:pt x="27" y="20"/>
                    <a:pt x="29" y="22"/>
                  </a:cubicBezTo>
                  <a:cubicBezTo>
                    <a:pt x="31" y="23"/>
                    <a:pt x="33" y="25"/>
                    <a:pt x="34" y="27"/>
                  </a:cubicBezTo>
                  <a:cubicBezTo>
                    <a:pt x="36" y="30"/>
                    <a:pt x="38" y="32"/>
                    <a:pt x="40" y="34"/>
                  </a:cubicBezTo>
                  <a:cubicBezTo>
                    <a:pt x="42" y="36"/>
                    <a:pt x="43" y="39"/>
                    <a:pt x="45" y="42"/>
                  </a:cubicBezTo>
                  <a:cubicBezTo>
                    <a:pt x="47" y="44"/>
                    <a:pt x="48" y="47"/>
                    <a:pt x="50" y="50"/>
                  </a:cubicBezTo>
                  <a:cubicBezTo>
                    <a:pt x="53" y="56"/>
                    <a:pt x="55" y="62"/>
                    <a:pt x="57" y="69"/>
                  </a:cubicBezTo>
                  <a:cubicBezTo>
                    <a:pt x="58" y="72"/>
                    <a:pt x="58" y="76"/>
                    <a:pt x="59" y="79"/>
                  </a:cubicBezTo>
                  <a:cubicBezTo>
                    <a:pt x="59" y="83"/>
                    <a:pt x="59" y="86"/>
                    <a:pt x="59" y="90"/>
                  </a:cubicBezTo>
                  <a:cubicBezTo>
                    <a:pt x="59" y="93"/>
                    <a:pt x="59" y="97"/>
                    <a:pt x="58" y="100"/>
                  </a:cubicBezTo>
                  <a:cubicBezTo>
                    <a:pt x="58" y="103"/>
                    <a:pt x="57" y="107"/>
                    <a:pt x="56" y="110"/>
                  </a:cubicBezTo>
                  <a:cubicBezTo>
                    <a:pt x="55" y="113"/>
                    <a:pt x="54" y="117"/>
                    <a:pt x="53" y="120"/>
                  </a:cubicBezTo>
                  <a:cubicBezTo>
                    <a:pt x="51" y="123"/>
                    <a:pt x="50" y="126"/>
                    <a:pt x="48" y="129"/>
                  </a:cubicBezTo>
                  <a:cubicBezTo>
                    <a:pt x="47" y="132"/>
                    <a:pt x="45" y="135"/>
                    <a:pt x="44" y="137"/>
                  </a:cubicBezTo>
                  <a:cubicBezTo>
                    <a:pt x="42" y="140"/>
                    <a:pt x="40" y="142"/>
                    <a:pt x="39" y="145"/>
                  </a:cubicBezTo>
                  <a:cubicBezTo>
                    <a:pt x="35" y="150"/>
                    <a:pt x="31" y="154"/>
                    <a:pt x="28" y="158"/>
                  </a:cubicBezTo>
                  <a:cubicBezTo>
                    <a:pt x="21" y="165"/>
                    <a:pt x="14" y="171"/>
                    <a:pt x="9" y="175"/>
                  </a:cubicBezTo>
                  <a:cubicBezTo>
                    <a:pt x="5" y="178"/>
                    <a:pt x="2" y="180"/>
                    <a:pt x="2" y="18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3" y="177"/>
                    <a:pt x="8" y="173"/>
                  </a:cubicBezTo>
                  <a:cubicBezTo>
                    <a:pt x="12" y="169"/>
                    <a:pt x="19" y="163"/>
                    <a:pt x="26" y="156"/>
                  </a:cubicBezTo>
                  <a:cubicBezTo>
                    <a:pt x="29" y="152"/>
                    <a:pt x="33" y="148"/>
                    <a:pt x="36" y="143"/>
                  </a:cubicBezTo>
                  <a:cubicBezTo>
                    <a:pt x="38" y="141"/>
                    <a:pt x="39" y="138"/>
                    <a:pt x="41" y="136"/>
                  </a:cubicBezTo>
                  <a:cubicBezTo>
                    <a:pt x="43" y="133"/>
                    <a:pt x="44" y="130"/>
                    <a:pt x="45" y="127"/>
                  </a:cubicBezTo>
                  <a:cubicBezTo>
                    <a:pt x="47" y="125"/>
                    <a:pt x="48" y="122"/>
                    <a:pt x="49" y="119"/>
                  </a:cubicBezTo>
                  <a:cubicBezTo>
                    <a:pt x="50" y="116"/>
                    <a:pt x="51" y="112"/>
                    <a:pt x="53" y="109"/>
                  </a:cubicBezTo>
                  <a:cubicBezTo>
                    <a:pt x="53" y="106"/>
                    <a:pt x="54" y="103"/>
                    <a:pt x="55" y="100"/>
                  </a:cubicBezTo>
                  <a:cubicBezTo>
                    <a:pt x="55" y="96"/>
                    <a:pt x="55" y="93"/>
                    <a:pt x="56" y="89"/>
                  </a:cubicBezTo>
                  <a:cubicBezTo>
                    <a:pt x="56" y="86"/>
                    <a:pt x="56" y="83"/>
                    <a:pt x="55" y="79"/>
                  </a:cubicBezTo>
                  <a:cubicBezTo>
                    <a:pt x="55" y="76"/>
                    <a:pt x="55" y="73"/>
                    <a:pt x="54" y="70"/>
                  </a:cubicBezTo>
                  <a:cubicBezTo>
                    <a:pt x="52" y="63"/>
                    <a:pt x="50" y="57"/>
                    <a:pt x="47" y="51"/>
                  </a:cubicBezTo>
                  <a:cubicBezTo>
                    <a:pt x="46" y="49"/>
                    <a:pt x="44" y="46"/>
                    <a:pt x="43" y="43"/>
                  </a:cubicBezTo>
                  <a:cubicBezTo>
                    <a:pt x="41" y="41"/>
                    <a:pt x="39" y="38"/>
                    <a:pt x="37" y="36"/>
                  </a:cubicBezTo>
                  <a:cubicBezTo>
                    <a:pt x="36" y="34"/>
                    <a:pt x="34" y="31"/>
                    <a:pt x="32" y="29"/>
                  </a:cubicBezTo>
                  <a:cubicBezTo>
                    <a:pt x="30" y="27"/>
                    <a:pt x="29" y="25"/>
                    <a:pt x="27" y="24"/>
                  </a:cubicBezTo>
                  <a:cubicBezTo>
                    <a:pt x="25" y="22"/>
                    <a:pt x="23" y="20"/>
                    <a:pt x="22" y="19"/>
                  </a:cubicBezTo>
                  <a:cubicBezTo>
                    <a:pt x="20" y="17"/>
                    <a:pt x="18" y="15"/>
                    <a:pt x="17" y="14"/>
                  </a:cubicBezTo>
                  <a:cubicBezTo>
                    <a:pt x="13" y="11"/>
                    <a:pt x="11" y="9"/>
                    <a:pt x="8" y="7"/>
                  </a:cubicBezTo>
                  <a:cubicBezTo>
                    <a:pt x="3" y="4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2318"/>
            <p:cNvSpPr>
              <a:spLocks/>
            </p:cNvSpPr>
            <p:nvPr/>
          </p:nvSpPr>
          <p:spPr bwMode="auto">
            <a:xfrm>
              <a:off x="5905501" y="688976"/>
              <a:ext cx="155575" cy="696913"/>
            </a:xfrm>
            <a:custGeom>
              <a:avLst/>
              <a:gdLst>
                <a:gd name="T0" fmla="*/ 4 w 41"/>
                <a:gd name="T1" fmla="*/ 0 h 185"/>
                <a:gd name="T2" fmla="*/ 6 w 41"/>
                <a:gd name="T3" fmla="*/ 1 h 185"/>
                <a:gd name="T4" fmla="*/ 11 w 41"/>
                <a:gd name="T5" fmla="*/ 5 h 185"/>
                <a:gd name="T6" fmla="*/ 18 w 41"/>
                <a:gd name="T7" fmla="*/ 13 h 185"/>
                <a:gd name="T8" fmla="*/ 22 w 41"/>
                <a:gd name="T9" fmla="*/ 18 h 185"/>
                <a:gd name="T10" fmla="*/ 25 w 41"/>
                <a:gd name="T11" fmla="*/ 24 h 185"/>
                <a:gd name="T12" fmla="*/ 33 w 41"/>
                <a:gd name="T13" fmla="*/ 38 h 185"/>
                <a:gd name="T14" fmla="*/ 35 w 41"/>
                <a:gd name="T15" fmla="*/ 46 h 185"/>
                <a:gd name="T16" fmla="*/ 38 w 41"/>
                <a:gd name="T17" fmla="*/ 54 h 185"/>
                <a:gd name="T18" fmla="*/ 40 w 41"/>
                <a:gd name="T19" fmla="*/ 64 h 185"/>
                <a:gd name="T20" fmla="*/ 41 w 41"/>
                <a:gd name="T21" fmla="*/ 73 h 185"/>
                <a:gd name="T22" fmla="*/ 40 w 41"/>
                <a:gd name="T23" fmla="*/ 92 h 185"/>
                <a:gd name="T24" fmla="*/ 40 w 41"/>
                <a:gd name="T25" fmla="*/ 97 h 185"/>
                <a:gd name="T26" fmla="*/ 39 w 41"/>
                <a:gd name="T27" fmla="*/ 102 h 185"/>
                <a:gd name="T28" fmla="*/ 38 w 41"/>
                <a:gd name="T29" fmla="*/ 111 h 185"/>
                <a:gd name="T30" fmla="*/ 36 w 41"/>
                <a:gd name="T31" fmla="*/ 120 h 185"/>
                <a:gd name="T32" fmla="*/ 34 w 41"/>
                <a:gd name="T33" fmla="*/ 129 h 185"/>
                <a:gd name="T34" fmla="*/ 28 w 41"/>
                <a:gd name="T35" fmla="*/ 146 h 185"/>
                <a:gd name="T36" fmla="*/ 22 w 41"/>
                <a:gd name="T37" fmla="*/ 160 h 185"/>
                <a:gd name="T38" fmla="*/ 18 w 41"/>
                <a:gd name="T39" fmla="*/ 166 h 185"/>
                <a:gd name="T40" fmla="*/ 15 w 41"/>
                <a:gd name="T41" fmla="*/ 171 h 185"/>
                <a:gd name="T42" fmla="*/ 8 w 41"/>
                <a:gd name="T43" fmla="*/ 179 h 185"/>
                <a:gd name="T44" fmla="*/ 3 w 41"/>
                <a:gd name="T45" fmla="*/ 184 h 185"/>
                <a:gd name="T46" fmla="*/ 2 w 41"/>
                <a:gd name="T47" fmla="*/ 185 h 185"/>
                <a:gd name="T48" fmla="*/ 0 w 41"/>
                <a:gd name="T49" fmla="*/ 184 h 185"/>
                <a:gd name="T50" fmla="*/ 2 w 41"/>
                <a:gd name="T51" fmla="*/ 182 h 185"/>
                <a:gd name="T52" fmla="*/ 6 w 41"/>
                <a:gd name="T53" fmla="*/ 178 h 185"/>
                <a:gd name="T54" fmla="*/ 12 w 41"/>
                <a:gd name="T55" fmla="*/ 170 h 185"/>
                <a:gd name="T56" fmla="*/ 19 w 41"/>
                <a:gd name="T57" fmla="*/ 159 h 185"/>
                <a:gd name="T58" fmla="*/ 25 w 41"/>
                <a:gd name="T59" fmla="*/ 145 h 185"/>
                <a:gd name="T60" fmla="*/ 31 w 41"/>
                <a:gd name="T61" fmla="*/ 128 h 185"/>
                <a:gd name="T62" fmla="*/ 33 w 41"/>
                <a:gd name="T63" fmla="*/ 120 h 185"/>
                <a:gd name="T64" fmla="*/ 34 w 41"/>
                <a:gd name="T65" fmla="*/ 111 h 185"/>
                <a:gd name="T66" fmla="*/ 36 w 41"/>
                <a:gd name="T67" fmla="*/ 101 h 185"/>
                <a:gd name="T68" fmla="*/ 36 w 41"/>
                <a:gd name="T69" fmla="*/ 97 h 185"/>
                <a:gd name="T70" fmla="*/ 37 w 41"/>
                <a:gd name="T71" fmla="*/ 92 h 185"/>
                <a:gd name="T72" fmla="*/ 37 w 41"/>
                <a:gd name="T73" fmla="*/ 73 h 185"/>
                <a:gd name="T74" fmla="*/ 36 w 41"/>
                <a:gd name="T75" fmla="*/ 64 h 185"/>
                <a:gd name="T76" fmla="*/ 35 w 41"/>
                <a:gd name="T77" fmla="*/ 55 h 185"/>
                <a:gd name="T78" fmla="*/ 32 w 41"/>
                <a:gd name="T79" fmla="*/ 47 h 185"/>
                <a:gd name="T80" fmla="*/ 30 w 41"/>
                <a:gd name="T81" fmla="*/ 39 h 185"/>
                <a:gd name="T82" fmla="*/ 23 w 41"/>
                <a:gd name="T83" fmla="*/ 25 h 185"/>
                <a:gd name="T84" fmla="*/ 16 w 41"/>
                <a:gd name="T85" fmla="*/ 15 h 185"/>
                <a:gd name="T86" fmla="*/ 9 w 41"/>
                <a:gd name="T87" fmla="*/ 7 h 185"/>
                <a:gd name="T88" fmla="*/ 5 w 41"/>
                <a:gd name="T89" fmla="*/ 3 h 185"/>
                <a:gd name="T90" fmla="*/ 3 w 41"/>
                <a:gd name="T91" fmla="*/ 1 h 185"/>
                <a:gd name="T92" fmla="*/ 4 w 41"/>
                <a:gd name="T9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" h="185">
                  <a:moveTo>
                    <a:pt x="4" y="0"/>
                  </a:moveTo>
                  <a:cubicBezTo>
                    <a:pt x="4" y="0"/>
                    <a:pt x="5" y="0"/>
                    <a:pt x="6" y="1"/>
                  </a:cubicBezTo>
                  <a:cubicBezTo>
                    <a:pt x="7" y="2"/>
                    <a:pt x="9" y="3"/>
                    <a:pt x="11" y="5"/>
                  </a:cubicBezTo>
                  <a:cubicBezTo>
                    <a:pt x="13" y="7"/>
                    <a:pt x="15" y="10"/>
                    <a:pt x="18" y="13"/>
                  </a:cubicBezTo>
                  <a:cubicBezTo>
                    <a:pt x="19" y="15"/>
                    <a:pt x="20" y="16"/>
                    <a:pt x="22" y="18"/>
                  </a:cubicBezTo>
                  <a:cubicBezTo>
                    <a:pt x="23" y="20"/>
                    <a:pt x="24" y="22"/>
                    <a:pt x="25" y="24"/>
                  </a:cubicBezTo>
                  <a:cubicBezTo>
                    <a:pt x="28" y="28"/>
                    <a:pt x="30" y="33"/>
                    <a:pt x="33" y="38"/>
                  </a:cubicBezTo>
                  <a:cubicBezTo>
                    <a:pt x="33" y="40"/>
                    <a:pt x="35" y="43"/>
                    <a:pt x="35" y="46"/>
                  </a:cubicBezTo>
                  <a:cubicBezTo>
                    <a:pt x="36" y="49"/>
                    <a:pt x="37" y="51"/>
                    <a:pt x="38" y="54"/>
                  </a:cubicBezTo>
                  <a:cubicBezTo>
                    <a:pt x="38" y="57"/>
                    <a:pt x="39" y="60"/>
                    <a:pt x="40" y="64"/>
                  </a:cubicBezTo>
                  <a:cubicBezTo>
                    <a:pt x="40" y="67"/>
                    <a:pt x="40" y="70"/>
                    <a:pt x="41" y="73"/>
                  </a:cubicBezTo>
                  <a:cubicBezTo>
                    <a:pt x="41" y="79"/>
                    <a:pt x="41" y="86"/>
                    <a:pt x="40" y="92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5"/>
                    <a:pt x="39" y="108"/>
                    <a:pt x="38" y="111"/>
                  </a:cubicBezTo>
                  <a:cubicBezTo>
                    <a:pt x="37" y="114"/>
                    <a:pt x="37" y="117"/>
                    <a:pt x="36" y="120"/>
                  </a:cubicBezTo>
                  <a:cubicBezTo>
                    <a:pt x="35" y="123"/>
                    <a:pt x="34" y="126"/>
                    <a:pt x="34" y="129"/>
                  </a:cubicBezTo>
                  <a:cubicBezTo>
                    <a:pt x="32" y="135"/>
                    <a:pt x="30" y="141"/>
                    <a:pt x="28" y="146"/>
                  </a:cubicBezTo>
                  <a:cubicBezTo>
                    <a:pt x="26" y="151"/>
                    <a:pt x="24" y="156"/>
                    <a:pt x="22" y="160"/>
                  </a:cubicBezTo>
                  <a:cubicBezTo>
                    <a:pt x="20" y="162"/>
                    <a:pt x="19" y="164"/>
                    <a:pt x="18" y="166"/>
                  </a:cubicBezTo>
                  <a:cubicBezTo>
                    <a:pt x="17" y="168"/>
                    <a:pt x="16" y="170"/>
                    <a:pt x="15" y="171"/>
                  </a:cubicBezTo>
                  <a:cubicBezTo>
                    <a:pt x="12" y="174"/>
                    <a:pt x="10" y="177"/>
                    <a:pt x="8" y="179"/>
                  </a:cubicBezTo>
                  <a:cubicBezTo>
                    <a:pt x="6" y="181"/>
                    <a:pt x="5" y="183"/>
                    <a:pt x="3" y="184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1" y="183"/>
                    <a:pt x="2" y="182"/>
                  </a:cubicBezTo>
                  <a:cubicBezTo>
                    <a:pt x="3" y="181"/>
                    <a:pt x="5" y="180"/>
                    <a:pt x="6" y="178"/>
                  </a:cubicBezTo>
                  <a:cubicBezTo>
                    <a:pt x="8" y="175"/>
                    <a:pt x="10" y="173"/>
                    <a:pt x="12" y="170"/>
                  </a:cubicBezTo>
                  <a:cubicBezTo>
                    <a:pt x="14" y="166"/>
                    <a:pt x="17" y="163"/>
                    <a:pt x="19" y="159"/>
                  </a:cubicBezTo>
                  <a:cubicBezTo>
                    <a:pt x="21" y="154"/>
                    <a:pt x="23" y="150"/>
                    <a:pt x="25" y="145"/>
                  </a:cubicBezTo>
                  <a:cubicBezTo>
                    <a:pt x="27" y="140"/>
                    <a:pt x="29" y="134"/>
                    <a:pt x="31" y="128"/>
                  </a:cubicBezTo>
                  <a:cubicBezTo>
                    <a:pt x="31" y="126"/>
                    <a:pt x="32" y="123"/>
                    <a:pt x="33" y="120"/>
                  </a:cubicBezTo>
                  <a:cubicBezTo>
                    <a:pt x="33" y="117"/>
                    <a:pt x="34" y="114"/>
                    <a:pt x="34" y="111"/>
                  </a:cubicBezTo>
                  <a:cubicBezTo>
                    <a:pt x="35" y="108"/>
                    <a:pt x="35" y="104"/>
                    <a:pt x="36" y="101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8" y="86"/>
                    <a:pt x="37" y="79"/>
                    <a:pt x="37" y="73"/>
                  </a:cubicBezTo>
                  <a:cubicBezTo>
                    <a:pt x="37" y="70"/>
                    <a:pt x="37" y="67"/>
                    <a:pt x="36" y="64"/>
                  </a:cubicBezTo>
                  <a:cubicBezTo>
                    <a:pt x="36" y="61"/>
                    <a:pt x="35" y="58"/>
                    <a:pt x="35" y="55"/>
                  </a:cubicBezTo>
                  <a:cubicBezTo>
                    <a:pt x="34" y="52"/>
                    <a:pt x="33" y="50"/>
                    <a:pt x="32" y="47"/>
                  </a:cubicBezTo>
                  <a:cubicBezTo>
                    <a:pt x="32" y="44"/>
                    <a:pt x="31" y="41"/>
                    <a:pt x="30" y="39"/>
                  </a:cubicBezTo>
                  <a:cubicBezTo>
                    <a:pt x="28" y="34"/>
                    <a:pt x="25" y="29"/>
                    <a:pt x="23" y="25"/>
                  </a:cubicBezTo>
                  <a:cubicBezTo>
                    <a:pt x="21" y="21"/>
                    <a:pt x="18" y="18"/>
                    <a:pt x="16" y="15"/>
                  </a:cubicBezTo>
                  <a:cubicBezTo>
                    <a:pt x="13" y="12"/>
                    <a:pt x="11" y="9"/>
                    <a:pt x="9" y="7"/>
                  </a:cubicBezTo>
                  <a:cubicBezTo>
                    <a:pt x="7" y="5"/>
                    <a:pt x="6" y="4"/>
                    <a:pt x="5" y="3"/>
                  </a:cubicBezTo>
                  <a:cubicBezTo>
                    <a:pt x="4" y="2"/>
                    <a:pt x="3" y="1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2319"/>
            <p:cNvSpPr>
              <a:spLocks/>
            </p:cNvSpPr>
            <p:nvPr/>
          </p:nvSpPr>
          <p:spPr bwMode="auto">
            <a:xfrm>
              <a:off x="5851526" y="684213"/>
              <a:ext cx="73025" cy="706438"/>
            </a:xfrm>
            <a:custGeom>
              <a:avLst/>
              <a:gdLst>
                <a:gd name="T0" fmla="*/ 4 w 19"/>
                <a:gd name="T1" fmla="*/ 0 h 187"/>
                <a:gd name="T2" fmla="*/ 7 w 19"/>
                <a:gd name="T3" fmla="*/ 7 h 187"/>
                <a:gd name="T4" fmla="*/ 10 w 19"/>
                <a:gd name="T5" fmla="*/ 16 h 187"/>
                <a:gd name="T6" fmla="*/ 13 w 19"/>
                <a:gd name="T7" fmla="*/ 28 h 187"/>
                <a:gd name="T8" fmla="*/ 16 w 19"/>
                <a:gd name="T9" fmla="*/ 42 h 187"/>
                <a:gd name="T10" fmla="*/ 18 w 19"/>
                <a:gd name="T11" fmla="*/ 58 h 187"/>
                <a:gd name="T12" fmla="*/ 19 w 19"/>
                <a:gd name="T13" fmla="*/ 75 h 187"/>
                <a:gd name="T14" fmla="*/ 18 w 19"/>
                <a:gd name="T15" fmla="*/ 93 h 187"/>
                <a:gd name="T16" fmla="*/ 17 w 19"/>
                <a:gd name="T17" fmla="*/ 111 h 187"/>
                <a:gd name="T18" fmla="*/ 15 w 19"/>
                <a:gd name="T19" fmla="*/ 128 h 187"/>
                <a:gd name="T20" fmla="*/ 13 w 19"/>
                <a:gd name="T21" fmla="*/ 144 h 187"/>
                <a:gd name="T22" fmla="*/ 10 w 19"/>
                <a:gd name="T23" fmla="*/ 158 h 187"/>
                <a:gd name="T24" fmla="*/ 8 w 19"/>
                <a:gd name="T25" fmla="*/ 164 h 187"/>
                <a:gd name="T26" fmla="*/ 7 w 19"/>
                <a:gd name="T27" fmla="*/ 170 h 187"/>
                <a:gd name="T28" fmla="*/ 5 w 19"/>
                <a:gd name="T29" fmla="*/ 179 h 187"/>
                <a:gd name="T30" fmla="*/ 2 w 19"/>
                <a:gd name="T31" fmla="*/ 187 h 187"/>
                <a:gd name="T32" fmla="*/ 0 w 19"/>
                <a:gd name="T33" fmla="*/ 186 h 187"/>
                <a:gd name="T34" fmla="*/ 2 w 19"/>
                <a:gd name="T35" fmla="*/ 178 h 187"/>
                <a:gd name="T36" fmla="*/ 4 w 19"/>
                <a:gd name="T37" fmla="*/ 169 h 187"/>
                <a:gd name="T38" fmla="*/ 7 w 19"/>
                <a:gd name="T39" fmla="*/ 157 h 187"/>
                <a:gd name="T40" fmla="*/ 10 w 19"/>
                <a:gd name="T41" fmla="*/ 143 h 187"/>
                <a:gd name="T42" fmla="*/ 12 w 19"/>
                <a:gd name="T43" fmla="*/ 128 h 187"/>
                <a:gd name="T44" fmla="*/ 14 w 19"/>
                <a:gd name="T45" fmla="*/ 111 h 187"/>
                <a:gd name="T46" fmla="*/ 15 w 19"/>
                <a:gd name="T47" fmla="*/ 93 h 187"/>
                <a:gd name="T48" fmla="*/ 15 w 19"/>
                <a:gd name="T49" fmla="*/ 76 h 187"/>
                <a:gd name="T50" fmla="*/ 14 w 19"/>
                <a:gd name="T51" fmla="*/ 59 h 187"/>
                <a:gd name="T52" fmla="*/ 13 w 19"/>
                <a:gd name="T53" fmla="*/ 43 h 187"/>
                <a:gd name="T54" fmla="*/ 10 w 19"/>
                <a:gd name="T55" fmla="*/ 29 h 187"/>
                <a:gd name="T56" fmla="*/ 8 w 19"/>
                <a:gd name="T57" fmla="*/ 17 h 187"/>
                <a:gd name="T58" fmla="*/ 5 w 19"/>
                <a:gd name="T59" fmla="*/ 8 h 187"/>
                <a:gd name="T60" fmla="*/ 2 w 19"/>
                <a:gd name="T61" fmla="*/ 1 h 187"/>
                <a:gd name="T62" fmla="*/ 4 w 19"/>
                <a:gd name="T6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" h="187">
                  <a:moveTo>
                    <a:pt x="4" y="0"/>
                  </a:moveTo>
                  <a:cubicBezTo>
                    <a:pt x="4" y="0"/>
                    <a:pt x="5" y="2"/>
                    <a:pt x="7" y="7"/>
                  </a:cubicBezTo>
                  <a:cubicBezTo>
                    <a:pt x="8" y="10"/>
                    <a:pt x="9" y="13"/>
                    <a:pt x="10" y="16"/>
                  </a:cubicBezTo>
                  <a:cubicBezTo>
                    <a:pt x="11" y="20"/>
                    <a:pt x="12" y="24"/>
                    <a:pt x="13" y="28"/>
                  </a:cubicBezTo>
                  <a:cubicBezTo>
                    <a:pt x="14" y="32"/>
                    <a:pt x="15" y="37"/>
                    <a:pt x="16" y="42"/>
                  </a:cubicBezTo>
                  <a:cubicBezTo>
                    <a:pt x="17" y="47"/>
                    <a:pt x="17" y="53"/>
                    <a:pt x="18" y="58"/>
                  </a:cubicBezTo>
                  <a:cubicBezTo>
                    <a:pt x="18" y="64"/>
                    <a:pt x="18" y="70"/>
                    <a:pt x="19" y="75"/>
                  </a:cubicBezTo>
                  <a:cubicBezTo>
                    <a:pt x="18" y="81"/>
                    <a:pt x="19" y="87"/>
                    <a:pt x="18" y="93"/>
                  </a:cubicBezTo>
                  <a:cubicBezTo>
                    <a:pt x="18" y="99"/>
                    <a:pt x="18" y="105"/>
                    <a:pt x="17" y="111"/>
                  </a:cubicBezTo>
                  <a:cubicBezTo>
                    <a:pt x="17" y="117"/>
                    <a:pt x="16" y="123"/>
                    <a:pt x="15" y="128"/>
                  </a:cubicBezTo>
                  <a:cubicBezTo>
                    <a:pt x="14" y="134"/>
                    <a:pt x="14" y="139"/>
                    <a:pt x="13" y="144"/>
                  </a:cubicBezTo>
                  <a:cubicBezTo>
                    <a:pt x="12" y="149"/>
                    <a:pt x="11" y="154"/>
                    <a:pt x="10" y="158"/>
                  </a:cubicBezTo>
                  <a:cubicBezTo>
                    <a:pt x="9" y="160"/>
                    <a:pt x="9" y="162"/>
                    <a:pt x="8" y="164"/>
                  </a:cubicBezTo>
                  <a:cubicBezTo>
                    <a:pt x="8" y="166"/>
                    <a:pt x="7" y="168"/>
                    <a:pt x="7" y="170"/>
                  </a:cubicBezTo>
                  <a:cubicBezTo>
                    <a:pt x="6" y="173"/>
                    <a:pt x="5" y="176"/>
                    <a:pt x="5" y="179"/>
                  </a:cubicBezTo>
                  <a:cubicBezTo>
                    <a:pt x="3" y="184"/>
                    <a:pt x="2" y="187"/>
                    <a:pt x="2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1" y="183"/>
                    <a:pt x="2" y="178"/>
                  </a:cubicBezTo>
                  <a:cubicBezTo>
                    <a:pt x="3" y="176"/>
                    <a:pt x="3" y="173"/>
                    <a:pt x="4" y="169"/>
                  </a:cubicBezTo>
                  <a:cubicBezTo>
                    <a:pt x="5" y="166"/>
                    <a:pt x="6" y="162"/>
                    <a:pt x="7" y="157"/>
                  </a:cubicBezTo>
                  <a:cubicBezTo>
                    <a:pt x="8" y="153"/>
                    <a:pt x="9" y="148"/>
                    <a:pt x="10" y="143"/>
                  </a:cubicBezTo>
                  <a:cubicBezTo>
                    <a:pt x="10" y="138"/>
                    <a:pt x="11" y="133"/>
                    <a:pt x="12" y="128"/>
                  </a:cubicBezTo>
                  <a:cubicBezTo>
                    <a:pt x="13" y="122"/>
                    <a:pt x="13" y="116"/>
                    <a:pt x="14" y="111"/>
                  </a:cubicBezTo>
                  <a:cubicBezTo>
                    <a:pt x="14" y="105"/>
                    <a:pt x="14" y="99"/>
                    <a:pt x="15" y="93"/>
                  </a:cubicBezTo>
                  <a:cubicBezTo>
                    <a:pt x="15" y="87"/>
                    <a:pt x="15" y="81"/>
                    <a:pt x="15" y="76"/>
                  </a:cubicBezTo>
                  <a:cubicBezTo>
                    <a:pt x="15" y="70"/>
                    <a:pt x="15" y="64"/>
                    <a:pt x="14" y="59"/>
                  </a:cubicBezTo>
                  <a:cubicBezTo>
                    <a:pt x="14" y="53"/>
                    <a:pt x="13" y="48"/>
                    <a:pt x="13" y="43"/>
                  </a:cubicBezTo>
                  <a:cubicBezTo>
                    <a:pt x="12" y="38"/>
                    <a:pt x="11" y="33"/>
                    <a:pt x="10" y="29"/>
                  </a:cubicBezTo>
                  <a:cubicBezTo>
                    <a:pt x="9" y="24"/>
                    <a:pt x="8" y="20"/>
                    <a:pt x="8" y="17"/>
                  </a:cubicBezTo>
                  <a:cubicBezTo>
                    <a:pt x="7" y="13"/>
                    <a:pt x="6" y="10"/>
                    <a:pt x="5" y="8"/>
                  </a:cubicBezTo>
                  <a:cubicBezTo>
                    <a:pt x="3" y="3"/>
                    <a:pt x="2" y="1"/>
                    <a:pt x="2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2320"/>
            <p:cNvSpPr>
              <a:spLocks/>
            </p:cNvSpPr>
            <p:nvPr/>
          </p:nvSpPr>
          <p:spPr bwMode="auto">
            <a:xfrm>
              <a:off x="5768976" y="684213"/>
              <a:ext cx="68263" cy="706438"/>
            </a:xfrm>
            <a:custGeom>
              <a:avLst/>
              <a:gdLst>
                <a:gd name="T0" fmla="*/ 16 w 18"/>
                <a:gd name="T1" fmla="*/ 0 h 187"/>
                <a:gd name="T2" fmla="*/ 14 w 18"/>
                <a:gd name="T3" fmla="*/ 8 h 187"/>
                <a:gd name="T4" fmla="*/ 11 w 18"/>
                <a:gd name="T5" fmla="*/ 17 h 187"/>
                <a:gd name="T6" fmla="*/ 9 w 18"/>
                <a:gd name="T7" fmla="*/ 29 h 187"/>
                <a:gd name="T8" fmla="*/ 7 w 18"/>
                <a:gd name="T9" fmla="*/ 43 h 187"/>
                <a:gd name="T10" fmla="*/ 5 w 18"/>
                <a:gd name="T11" fmla="*/ 59 h 187"/>
                <a:gd name="T12" fmla="*/ 4 w 18"/>
                <a:gd name="T13" fmla="*/ 76 h 187"/>
                <a:gd name="T14" fmla="*/ 4 w 18"/>
                <a:gd name="T15" fmla="*/ 93 h 187"/>
                <a:gd name="T16" fmla="*/ 4 w 18"/>
                <a:gd name="T17" fmla="*/ 111 h 187"/>
                <a:gd name="T18" fmla="*/ 6 w 18"/>
                <a:gd name="T19" fmla="*/ 128 h 187"/>
                <a:gd name="T20" fmla="*/ 8 w 18"/>
                <a:gd name="T21" fmla="*/ 144 h 187"/>
                <a:gd name="T22" fmla="*/ 11 w 18"/>
                <a:gd name="T23" fmla="*/ 158 h 187"/>
                <a:gd name="T24" fmla="*/ 13 w 18"/>
                <a:gd name="T25" fmla="*/ 169 h 187"/>
                <a:gd name="T26" fmla="*/ 16 w 18"/>
                <a:gd name="T27" fmla="*/ 178 h 187"/>
                <a:gd name="T28" fmla="*/ 18 w 18"/>
                <a:gd name="T29" fmla="*/ 186 h 187"/>
                <a:gd name="T30" fmla="*/ 15 w 18"/>
                <a:gd name="T31" fmla="*/ 187 h 187"/>
                <a:gd name="T32" fmla="*/ 13 w 18"/>
                <a:gd name="T33" fmla="*/ 179 h 187"/>
                <a:gd name="T34" fmla="*/ 11 w 18"/>
                <a:gd name="T35" fmla="*/ 170 h 187"/>
                <a:gd name="T36" fmla="*/ 8 w 18"/>
                <a:gd name="T37" fmla="*/ 158 h 187"/>
                <a:gd name="T38" fmla="*/ 5 w 18"/>
                <a:gd name="T39" fmla="*/ 144 h 187"/>
                <a:gd name="T40" fmla="*/ 3 w 18"/>
                <a:gd name="T41" fmla="*/ 128 h 187"/>
                <a:gd name="T42" fmla="*/ 1 w 18"/>
                <a:gd name="T43" fmla="*/ 111 h 187"/>
                <a:gd name="T44" fmla="*/ 0 w 18"/>
                <a:gd name="T45" fmla="*/ 93 h 187"/>
                <a:gd name="T46" fmla="*/ 0 w 18"/>
                <a:gd name="T47" fmla="*/ 76 h 187"/>
                <a:gd name="T48" fmla="*/ 2 w 18"/>
                <a:gd name="T49" fmla="*/ 58 h 187"/>
                <a:gd name="T50" fmla="*/ 3 w 18"/>
                <a:gd name="T51" fmla="*/ 43 h 187"/>
                <a:gd name="T52" fmla="*/ 6 w 18"/>
                <a:gd name="T53" fmla="*/ 28 h 187"/>
                <a:gd name="T54" fmla="*/ 14 w 18"/>
                <a:gd name="T55" fmla="*/ 0 h 187"/>
                <a:gd name="T56" fmla="*/ 16 w 18"/>
                <a:gd name="T5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87">
                  <a:moveTo>
                    <a:pt x="16" y="0"/>
                  </a:moveTo>
                  <a:cubicBezTo>
                    <a:pt x="16" y="0"/>
                    <a:pt x="15" y="3"/>
                    <a:pt x="14" y="8"/>
                  </a:cubicBezTo>
                  <a:cubicBezTo>
                    <a:pt x="13" y="11"/>
                    <a:pt x="12" y="14"/>
                    <a:pt x="11" y="17"/>
                  </a:cubicBezTo>
                  <a:cubicBezTo>
                    <a:pt x="10" y="21"/>
                    <a:pt x="10" y="25"/>
                    <a:pt x="9" y="29"/>
                  </a:cubicBezTo>
                  <a:cubicBezTo>
                    <a:pt x="8" y="33"/>
                    <a:pt x="7" y="38"/>
                    <a:pt x="7" y="43"/>
                  </a:cubicBezTo>
                  <a:cubicBezTo>
                    <a:pt x="6" y="48"/>
                    <a:pt x="5" y="53"/>
                    <a:pt x="5" y="59"/>
                  </a:cubicBezTo>
                  <a:cubicBezTo>
                    <a:pt x="4" y="64"/>
                    <a:pt x="4" y="70"/>
                    <a:pt x="4" y="76"/>
                  </a:cubicBezTo>
                  <a:cubicBezTo>
                    <a:pt x="3" y="82"/>
                    <a:pt x="4" y="87"/>
                    <a:pt x="4" y="93"/>
                  </a:cubicBezTo>
                  <a:cubicBezTo>
                    <a:pt x="4" y="99"/>
                    <a:pt x="4" y="105"/>
                    <a:pt x="4" y="111"/>
                  </a:cubicBezTo>
                  <a:cubicBezTo>
                    <a:pt x="5" y="117"/>
                    <a:pt x="5" y="122"/>
                    <a:pt x="6" y="128"/>
                  </a:cubicBezTo>
                  <a:cubicBezTo>
                    <a:pt x="7" y="133"/>
                    <a:pt x="8" y="139"/>
                    <a:pt x="8" y="144"/>
                  </a:cubicBezTo>
                  <a:cubicBezTo>
                    <a:pt x="9" y="149"/>
                    <a:pt x="10" y="153"/>
                    <a:pt x="11" y="158"/>
                  </a:cubicBezTo>
                  <a:cubicBezTo>
                    <a:pt x="12" y="162"/>
                    <a:pt x="12" y="166"/>
                    <a:pt x="13" y="169"/>
                  </a:cubicBezTo>
                  <a:cubicBezTo>
                    <a:pt x="14" y="173"/>
                    <a:pt x="15" y="176"/>
                    <a:pt x="16" y="178"/>
                  </a:cubicBezTo>
                  <a:cubicBezTo>
                    <a:pt x="17" y="183"/>
                    <a:pt x="18" y="186"/>
                    <a:pt x="18" y="186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4"/>
                    <a:pt x="13" y="179"/>
                  </a:cubicBezTo>
                  <a:cubicBezTo>
                    <a:pt x="13" y="177"/>
                    <a:pt x="12" y="173"/>
                    <a:pt x="11" y="170"/>
                  </a:cubicBezTo>
                  <a:cubicBezTo>
                    <a:pt x="10" y="167"/>
                    <a:pt x="9" y="163"/>
                    <a:pt x="8" y="158"/>
                  </a:cubicBezTo>
                  <a:cubicBezTo>
                    <a:pt x="7" y="154"/>
                    <a:pt x="6" y="149"/>
                    <a:pt x="5" y="144"/>
                  </a:cubicBezTo>
                  <a:cubicBezTo>
                    <a:pt x="4" y="139"/>
                    <a:pt x="3" y="134"/>
                    <a:pt x="3" y="128"/>
                  </a:cubicBezTo>
                  <a:cubicBezTo>
                    <a:pt x="2" y="123"/>
                    <a:pt x="2" y="117"/>
                    <a:pt x="1" y="111"/>
                  </a:cubicBezTo>
                  <a:cubicBezTo>
                    <a:pt x="1" y="105"/>
                    <a:pt x="0" y="99"/>
                    <a:pt x="0" y="93"/>
                  </a:cubicBezTo>
                  <a:cubicBezTo>
                    <a:pt x="0" y="87"/>
                    <a:pt x="0" y="81"/>
                    <a:pt x="0" y="76"/>
                  </a:cubicBezTo>
                  <a:cubicBezTo>
                    <a:pt x="1" y="70"/>
                    <a:pt x="1" y="64"/>
                    <a:pt x="2" y="58"/>
                  </a:cubicBezTo>
                  <a:cubicBezTo>
                    <a:pt x="2" y="53"/>
                    <a:pt x="3" y="48"/>
                    <a:pt x="3" y="43"/>
                  </a:cubicBezTo>
                  <a:cubicBezTo>
                    <a:pt x="4" y="37"/>
                    <a:pt x="5" y="33"/>
                    <a:pt x="6" y="28"/>
                  </a:cubicBezTo>
                  <a:cubicBezTo>
                    <a:pt x="10" y="11"/>
                    <a:pt x="14" y="0"/>
                    <a:pt x="14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2321"/>
            <p:cNvSpPr>
              <a:spLocks/>
            </p:cNvSpPr>
            <p:nvPr/>
          </p:nvSpPr>
          <p:spPr bwMode="auto">
            <a:xfrm>
              <a:off x="5627688" y="688976"/>
              <a:ext cx="152400" cy="696913"/>
            </a:xfrm>
            <a:custGeom>
              <a:avLst/>
              <a:gdLst>
                <a:gd name="T0" fmla="*/ 39 w 40"/>
                <a:gd name="T1" fmla="*/ 1 h 185"/>
                <a:gd name="T2" fmla="*/ 33 w 40"/>
                <a:gd name="T3" fmla="*/ 7 h 185"/>
                <a:gd name="T4" fmla="*/ 20 w 40"/>
                <a:gd name="T5" fmla="*/ 26 h 185"/>
                <a:gd name="T6" fmla="*/ 8 w 40"/>
                <a:gd name="T7" fmla="*/ 55 h 185"/>
                <a:gd name="T8" fmla="*/ 5 w 40"/>
                <a:gd name="T9" fmla="*/ 73 h 185"/>
                <a:gd name="T10" fmla="*/ 4 w 40"/>
                <a:gd name="T11" fmla="*/ 91 h 185"/>
                <a:gd name="T12" fmla="*/ 6 w 40"/>
                <a:gd name="T13" fmla="*/ 110 h 185"/>
                <a:gd name="T14" fmla="*/ 8 w 40"/>
                <a:gd name="T15" fmla="*/ 119 h 185"/>
                <a:gd name="T16" fmla="*/ 11 w 40"/>
                <a:gd name="T17" fmla="*/ 127 h 185"/>
                <a:gd name="T18" fmla="*/ 17 w 40"/>
                <a:gd name="T19" fmla="*/ 143 h 185"/>
                <a:gd name="T20" fmla="*/ 23 w 40"/>
                <a:gd name="T21" fmla="*/ 157 h 185"/>
                <a:gd name="T22" fmla="*/ 27 w 40"/>
                <a:gd name="T23" fmla="*/ 163 h 185"/>
                <a:gd name="T24" fmla="*/ 30 w 40"/>
                <a:gd name="T25" fmla="*/ 168 h 185"/>
                <a:gd name="T26" fmla="*/ 35 w 40"/>
                <a:gd name="T27" fmla="*/ 177 h 185"/>
                <a:gd name="T28" fmla="*/ 40 w 40"/>
                <a:gd name="T29" fmla="*/ 184 h 185"/>
                <a:gd name="T30" fmla="*/ 38 w 40"/>
                <a:gd name="T31" fmla="*/ 185 h 185"/>
                <a:gd name="T32" fmla="*/ 33 w 40"/>
                <a:gd name="T33" fmla="*/ 178 h 185"/>
                <a:gd name="T34" fmla="*/ 27 w 40"/>
                <a:gd name="T35" fmla="*/ 170 h 185"/>
                <a:gd name="T36" fmla="*/ 24 w 40"/>
                <a:gd name="T37" fmla="*/ 164 h 185"/>
                <a:gd name="T38" fmla="*/ 21 w 40"/>
                <a:gd name="T39" fmla="*/ 158 h 185"/>
                <a:gd name="T40" fmla="*/ 14 w 40"/>
                <a:gd name="T41" fmla="*/ 145 h 185"/>
                <a:gd name="T42" fmla="*/ 8 w 40"/>
                <a:gd name="T43" fmla="*/ 128 h 185"/>
                <a:gd name="T44" fmla="*/ 5 w 40"/>
                <a:gd name="T45" fmla="*/ 120 h 185"/>
                <a:gd name="T46" fmla="*/ 3 w 40"/>
                <a:gd name="T47" fmla="*/ 111 h 185"/>
                <a:gd name="T48" fmla="*/ 0 w 40"/>
                <a:gd name="T49" fmla="*/ 92 h 185"/>
                <a:gd name="T50" fmla="*/ 1 w 40"/>
                <a:gd name="T51" fmla="*/ 72 h 185"/>
                <a:gd name="T52" fmla="*/ 5 w 40"/>
                <a:gd name="T53" fmla="*/ 54 h 185"/>
                <a:gd name="T54" fmla="*/ 18 w 40"/>
                <a:gd name="T55" fmla="*/ 24 h 185"/>
                <a:gd name="T56" fmla="*/ 32 w 40"/>
                <a:gd name="T57" fmla="*/ 6 h 185"/>
                <a:gd name="T58" fmla="*/ 38 w 40"/>
                <a:gd name="T59" fmla="*/ 0 h 185"/>
                <a:gd name="T60" fmla="*/ 39 w 40"/>
                <a:gd name="T61" fmla="*/ 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" h="185">
                  <a:moveTo>
                    <a:pt x="39" y="1"/>
                  </a:moveTo>
                  <a:cubicBezTo>
                    <a:pt x="39" y="1"/>
                    <a:pt x="37" y="3"/>
                    <a:pt x="33" y="7"/>
                  </a:cubicBezTo>
                  <a:cubicBezTo>
                    <a:pt x="30" y="11"/>
                    <a:pt x="25" y="18"/>
                    <a:pt x="20" y="26"/>
                  </a:cubicBezTo>
                  <a:cubicBezTo>
                    <a:pt x="15" y="34"/>
                    <a:pt x="11" y="44"/>
                    <a:pt x="8" y="55"/>
                  </a:cubicBezTo>
                  <a:cubicBezTo>
                    <a:pt x="6" y="61"/>
                    <a:pt x="5" y="67"/>
                    <a:pt x="5" y="73"/>
                  </a:cubicBezTo>
                  <a:cubicBezTo>
                    <a:pt x="4" y="79"/>
                    <a:pt x="4" y="85"/>
                    <a:pt x="4" y="91"/>
                  </a:cubicBezTo>
                  <a:cubicBezTo>
                    <a:pt x="4" y="98"/>
                    <a:pt x="5" y="104"/>
                    <a:pt x="6" y="110"/>
                  </a:cubicBezTo>
                  <a:cubicBezTo>
                    <a:pt x="7" y="113"/>
                    <a:pt x="7" y="116"/>
                    <a:pt x="8" y="119"/>
                  </a:cubicBezTo>
                  <a:cubicBezTo>
                    <a:pt x="9" y="122"/>
                    <a:pt x="10" y="125"/>
                    <a:pt x="11" y="127"/>
                  </a:cubicBezTo>
                  <a:cubicBezTo>
                    <a:pt x="12" y="133"/>
                    <a:pt x="15" y="138"/>
                    <a:pt x="17" y="143"/>
                  </a:cubicBezTo>
                  <a:cubicBezTo>
                    <a:pt x="19" y="148"/>
                    <a:pt x="21" y="153"/>
                    <a:pt x="23" y="157"/>
                  </a:cubicBezTo>
                  <a:cubicBezTo>
                    <a:pt x="24" y="159"/>
                    <a:pt x="26" y="161"/>
                    <a:pt x="27" y="163"/>
                  </a:cubicBezTo>
                  <a:cubicBezTo>
                    <a:pt x="28" y="165"/>
                    <a:pt x="29" y="166"/>
                    <a:pt x="30" y="168"/>
                  </a:cubicBezTo>
                  <a:cubicBezTo>
                    <a:pt x="32" y="171"/>
                    <a:pt x="33" y="174"/>
                    <a:pt x="35" y="177"/>
                  </a:cubicBezTo>
                  <a:cubicBezTo>
                    <a:pt x="38" y="181"/>
                    <a:pt x="40" y="184"/>
                    <a:pt x="40" y="184"/>
                  </a:cubicBezTo>
                  <a:cubicBezTo>
                    <a:pt x="38" y="185"/>
                    <a:pt x="38" y="185"/>
                    <a:pt x="38" y="185"/>
                  </a:cubicBezTo>
                  <a:cubicBezTo>
                    <a:pt x="38" y="185"/>
                    <a:pt x="36" y="182"/>
                    <a:pt x="33" y="178"/>
                  </a:cubicBezTo>
                  <a:cubicBezTo>
                    <a:pt x="31" y="176"/>
                    <a:pt x="29" y="173"/>
                    <a:pt x="27" y="170"/>
                  </a:cubicBezTo>
                  <a:cubicBezTo>
                    <a:pt x="26" y="168"/>
                    <a:pt x="25" y="166"/>
                    <a:pt x="24" y="164"/>
                  </a:cubicBezTo>
                  <a:cubicBezTo>
                    <a:pt x="23" y="162"/>
                    <a:pt x="22" y="160"/>
                    <a:pt x="21" y="158"/>
                  </a:cubicBezTo>
                  <a:cubicBezTo>
                    <a:pt x="18" y="154"/>
                    <a:pt x="16" y="149"/>
                    <a:pt x="14" y="145"/>
                  </a:cubicBezTo>
                  <a:cubicBezTo>
                    <a:pt x="12" y="139"/>
                    <a:pt x="9" y="134"/>
                    <a:pt x="8" y="128"/>
                  </a:cubicBezTo>
                  <a:cubicBezTo>
                    <a:pt x="7" y="126"/>
                    <a:pt x="6" y="123"/>
                    <a:pt x="5" y="120"/>
                  </a:cubicBezTo>
                  <a:cubicBezTo>
                    <a:pt x="4" y="117"/>
                    <a:pt x="3" y="114"/>
                    <a:pt x="3" y="111"/>
                  </a:cubicBezTo>
                  <a:cubicBezTo>
                    <a:pt x="2" y="104"/>
                    <a:pt x="1" y="98"/>
                    <a:pt x="0" y="92"/>
                  </a:cubicBezTo>
                  <a:cubicBezTo>
                    <a:pt x="0" y="85"/>
                    <a:pt x="0" y="79"/>
                    <a:pt x="1" y="72"/>
                  </a:cubicBezTo>
                  <a:cubicBezTo>
                    <a:pt x="2" y="66"/>
                    <a:pt x="3" y="60"/>
                    <a:pt x="5" y="54"/>
                  </a:cubicBezTo>
                  <a:cubicBezTo>
                    <a:pt x="8" y="43"/>
                    <a:pt x="13" y="32"/>
                    <a:pt x="18" y="24"/>
                  </a:cubicBezTo>
                  <a:cubicBezTo>
                    <a:pt x="23" y="16"/>
                    <a:pt x="28" y="10"/>
                    <a:pt x="32" y="6"/>
                  </a:cubicBezTo>
                  <a:cubicBezTo>
                    <a:pt x="36" y="2"/>
                    <a:pt x="38" y="0"/>
                    <a:pt x="38" y="0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2322"/>
            <p:cNvSpPr>
              <a:spLocks/>
            </p:cNvSpPr>
            <p:nvPr/>
          </p:nvSpPr>
          <p:spPr bwMode="auto">
            <a:xfrm>
              <a:off x="5499101" y="703263"/>
              <a:ext cx="215900" cy="671513"/>
            </a:xfrm>
            <a:custGeom>
              <a:avLst/>
              <a:gdLst>
                <a:gd name="T0" fmla="*/ 52 w 57"/>
                <a:gd name="T1" fmla="*/ 1 h 178"/>
                <a:gd name="T2" fmla="*/ 46 w 57"/>
                <a:gd name="T3" fmla="*/ 7 h 178"/>
                <a:gd name="T4" fmla="*/ 29 w 57"/>
                <a:gd name="T5" fmla="*/ 24 h 178"/>
                <a:gd name="T6" fmla="*/ 11 w 57"/>
                <a:gd name="T7" fmla="*/ 53 h 178"/>
                <a:gd name="T8" fmla="*/ 6 w 57"/>
                <a:gd name="T9" fmla="*/ 71 h 178"/>
                <a:gd name="T10" fmla="*/ 4 w 57"/>
                <a:gd name="T11" fmla="*/ 90 h 178"/>
                <a:gd name="T12" fmla="*/ 7 w 57"/>
                <a:gd name="T13" fmla="*/ 109 h 178"/>
                <a:gd name="T14" fmla="*/ 14 w 57"/>
                <a:gd name="T15" fmla="*/ 126 h 178"/>
                <a:gd name="T16" fmla="*/ 19 w 57"/>
                <a:gd name="T17" fmla="*/ 134 h 178"/>
                <a:gd name="T18" fmla="*/ 24 w 57"/>
                <a:gd name="T19" fmla="*/ 141 h 178"/>
                <a:gd name="T20" fmla="*/ 34 w 57"/>
                <a:gd name="T21" fmla="*/ 154 h 178"/>
                <a:gd name="T22" fmla="*/ 39 w 57"/>
                <a:gd name="T23" fmla="*/ 159 h 178"/>
                <a:gd name="T24" fmla="*/ 43 w 57"/>
                <a:gd name="T25" fmla="*/ 163 h 178"/>
                <a:gd name="T26" fmla="*/ 47 w 57"/>
                <a:gd name="T27" fmla="*/ 167 h 178"/>
                <a:gd name="T28" fmla="*/ 51 w 57"/>
                <a:gd name="T29" fmla="*/ 171 h 178"/>
                <a:gd name="T30" fmla="*/ 57 w 57"/>
                <a:gd name="T31" fmla="*/ 176 h 178"/>
                <a:gd name="T32" fmla="*/ 56 w 57"/>
                <a:gd name="T33" fmla="*/ 178 h 178"/>
                <a:gd name="T34" fmla="*/ 49 w 57"/>
                <a:gd name="T35" fmla="*/ 172 h 178"/>
                <a:gd name="T36" fmla="*/ 45 w 57"/>
                <a:gd name="T37" fmla="*/ 169 h 178"/>
                <a:gd name="T38" fmla="*/ 41 w 57"/>
                <a:gd name="T39" fmla="*/ 165 h 178"/>
                <a:gd name="T40" fmla="*/ 36 w 57"/>
                <a:gd name="T41" fmla="*/ 161 h 178"/>
                <a:gd name="T42" fmla="*/ 31 w 57"/>
                <a:gd name="T43" fmla="*/ 156 h 178"/>
                <a:gd name="T44" fmla="*/ 21 w 57"/>
                <a:gd name="T45" fmla="*/ 143 h 178"/>
                <a:gd name="T46" fmla="*/ 16 w 57"/>
                <a:gd name="T47" fmla="*/ 136 h 178"/>
                <a:gd name="T48" fmla="*/ 11 w 57"/>
                <a:gd name="T49" fmla="*/ 128 h 178"/>
                <a:gd name="T50" fmla="*/ 4 w 57"/>
                <a:gd name="T51" fmla="*/ 110 h 178"/>
                <a:gd name="T52" fmla="*/ 1 w 57"/>
                <a:gd name="T53" fmla="*/ 90 h 178"/>
                <a:gd name="T54" fmla="*/ 2 w 57"/>
                <a:gd name="T55" fmla="*/ 70 h 178"/>
                <a:gd name="T56" fmla="*/ 8 w 57"/>
                <a:gd name="T57" fmla="*/ 51 h 178"/>
                <a:gd name="T58" fmla="*/ 27 w 57"/>
                <a:gd name="T59" fmla="*/ 22 h 178"/>
                <a:gd name="T60" fmla="*/ 44 w 57"/>
                <a:gd name="T61" fmla="*/ 5 h 178"/>
                <a:gd name="T62" fmla="*/ 51 w 57"/>
                <a:gd name="T63" fmla="*/ 0 h 178"/>
                <a:gd name="T64" fmla="*/ 52 w 57"/>
                <a:gd name="T6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178">
                  <a:moveTo>
                    <a:pt x="52" y="1"/>
                  </a:moveTo>
                  <a:cubicBezTo>
                    <a:pt x="52" y="1"/>
                    <a:pt x="50" y="3"/>
                    <a:pt x="46" y="7"/>
                  </a:cubicBezTo>
                  <a:cubicBezTo>
                    <a:pt x="41" y="11"/>
                    <a:pt x="35" y="17"/>
                    <a:pt x="29" y="24"/>
                  </a:cubicBezTo>
                  <a:cubicBezTo>
                    <a:pt x="23" y="32"/>
                    <a:pt x="16" y="41"/>
                    <a:pt x="11" y="53"/>
                  </a:cubicBezTo>
                  <a:cubicBezTo>
                    <a:pt x="9" y="58"/>
                    <a:pt x="7" y="64"/>
                    <a:pt x="6" y="71"/>
                  </a:cubicBezTo>
                  <a:cubicBezTo>
                    <a:pt x="4" y="77"/>
                    <a:pt x="4" y="83"/>
                    <a:pt x="4" y="90"/>
                  </a:cubicBezTo>
                  <a:cubicBezTo>
                    <a:pt x="4" y="96"/>
                    <a:pt x="6" y="103"/>
                    <a:pt x="7" y="109"/>
                  </a:cubicBezTo>
                  <a:cubicBezTo>
                    <a:pt x="9" y="115"/>
                    <a:pt x="12" y="121"/>
                    <a:pt x="14" y="126"/>
                  </a:cubicBezTo>
                  <a:cubicBezTo>
                    <a:pt x="16" y="129"/>
                    <a:pt x="17" y="132"/>
                    <a:pt x="19" y="134"/>
                  </a:cubicBezTo>
                  <a:cubicBezTo>
                    <a:pt x="21" y="137"/>
                    <a:pt x="22" y="139"/>
                    <a:pt x="24" y="141"/>
                  </a:cubicBezTo>
                  <a:cubicBezTo>
                    <a:pt x="27" y="146"/>
                    <a:pt x="30" y="150"/>
                    <a:pt x="34" y="154"/>
                  </a:cubicBezTo>
                  <a:cubicBezTo>
                    <a:pt x="35" y="155"/>
                    <a:pt x="37" y="157"/>
                    <a:pt x="39" y="159"/>
                  </a:cubicBezTo>
                  <a:cubicBezTo>
                    <a:pt x="40" y="160"/>
                    <a:pt x="42" y="162"/>
                    <a:pt x="43" y="163"/>
                  </a:cubicBezTo>
                  <a:cubicBezTo>
                    <a:pt x="44" y="165"/>
                    <a:pt x="46" y="166"/>
                    <a:pt x="47" y="167"/>
                  </a:cubicBezTo>
                  <a:cubicBezTo>
                    <a:pt x="48" y="168"/>
                    <a:pt x="50" y="170"/>
                    <a:pt x="51" y="171"/>
                  </a:cubicBezTo>
                  <a:cubicBezTo>
                    <a:pt x="55" y="174"/>
                    <a:pt x="57" y="176"/>
                    <a:pt x="57" y="176"/>
                  </a:cubicBezTo>
                  <a:cubicBezTo>
                    <a:pt x="56" y="178"/>
                    <a:pt x="56" y="178"/>
                    <a:pt x="56" y="178"/>
                  </a:cubicBezTo>
                  <a:cubicBezTo>
                    <a:pt x="56" y="178"/>
                    <a:pt x="53" y="176"/>
                    <a:pt x="49" y="172"/>
                  </a:cubicBezTo>
                  <a:cubicBezTo>
                    <a:pt x="48" y="171"/>
                    <a:pt x="47" y="170"/>
                    <a:pt x="45" y="169"/>
                  </a:cubicBezTo>
                  <a:cubicBezTo>
                    <a:pt x="44" y="168"/>
                    <a:pt x="43" y="167"/>
                    <a:pt x="41" y="165"/>
                  </a:cubicBezTo>
                  <a:cubicBezTo>
                    <a:pt x="40" y="164"/>
                    <a:pt x="38" y="163"/>
                    <a:pt x="36" y="161"/>
                  </a:cubicBezTo>
                  <a:cubicBezTo>
                    <a:pt x="35" y="159"/>
                    <a:pt x="33" y="158"/>
                    <a:pt x="31" y="156"/>
                  </a:cubicBezTo>
                  <a:cubicBezTo>
                    <a:pt x="28" y="152"/>
                    <a:pt x="25" y="148"/>
                    <a:pt x="21" y="143"/>
                  </a:cubicBezTo>
                  <a:cubicBezTo>
                    <a:pt x="19" y="141"/>
                    <a:pt x="18" y="138"/>
                    <a:pt x="16" y="136"/>
                  </a:cubicBezTo>
                  <a:cubicBezTo>
                    <a:pt x="14" y="133"/>
                    <a:pt x="13" y="131"/>
                    <a:pt x="11" y="128"/>
                  </a:cubicBezTo>
                  <a:cubicBezTo>
                    <a:pt x="8" y="122"/>
                    <a:pt x="6" y="116"/>
                    <a:pt x="4" y="110"/>
                  </a:cubicBezTo>
                  <a:cubicBezTo>
                    <a:pt x="2" y="103"/>
                    <a:pt x="1" y="97"/>
                    <a:pt x="1" y="90"/>
                  </a:cubicBezTo>
                  <a:cubicBezTo>
                    <a:pt x="0" y="83"/>
                    <a:pt x="1" y="76"/>
                    <a:pt x="2" y="70"/>
                  </a:cubicBezTo>
                  <a:cubicBezTo>
                    <a:pt x="4" y="63"/>
                    <a:pt x="6" y="57"/>
                    <a:pt x="8" y="51"/>
                  </a:cubicBezTo>
                  <a:cubicBezTo>
                    <a:pt x="13" y="40"/>
                    <a:pt x="20" y="30"/>
                    <a:pt x="27" y="22"/>
                  </a:cubicBezTo>
                  <a:cubicBezTo>
                    <a:pt x="33" y="15"/>
                    <a:pt x="40" y="9"/>
                    <a:pt x="44" y="5"/>
                  </a:cubicBezTo>
                  <a:cubicBezTo>
                    <a:pt x="48" y="2"/>
                    <a:pt x="51" y="0"/>
                    <a:pt x="51" y="0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2323"/>
            <p:cNvSpPr>
              <a:spLocks/>
            </p:cNvSpPr>
            <p:nvPr/>
          </p:nvSpPr>
          <p:spPr bwMode="auto">
            <a:xfrm>
              <a:off x="5726113" y="642938"/>
              <a:ext cx="236538" cy="49213"/>
            </a:xfrm>
            <a:custGeom>
              <a:avLst/>
              <a:gdLst>
                <a:gd name="T0" fmla="*/ 55 w 62"/>
                <a:gd name="T1" fmla="*/ 13 h 13"/>
                <a:gd name="T2" fmla="*/ 61 w 62"/>
                <a:gd name="T3" fmla="*/ 6 h 13"/>
                <a:gd name="T4" fmla="*/ 54 w 62"/>
                <a:gd name="T5" fmla="*/ 1 h 13"/>
                <a:gd name="T6" fmla="*/ 10 w 62"/>
                <a:gd name="T7" fmla="*/ 0 h 13"/>
                <a:gd name="T8" fmla="*/ 0 w 62"/>
                <a:gd name="T9" fmla="*/ 4 h 13"/>
                <a:gd name="T10" fmla="*/ 2 w 62"/>
                <a:gd name="T11" fmla="*/ 10 h 13"/>
                <a:gd name="T12" fmla="*/ 7 w 62"/>
                <a:gd name="T13" fmla="*/ 13 h 13"/>
                <a:gd name="T14" fmla="*/ 31 w 62"/>
                <a:gd name="T15" fmla="*/ 11 h 13"/>
                <a:gd name="T16" fmla="*/ 55 w 62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3">
                  <a:moveTo>
                    <a:pt x="55" y="13"/>
                  </a:moveTo>
                  <a:cubicBezTo>
                    <a:pt x="58" y="13"/>
                    <a:pt x="62" y="10"/>
                    <a:pt x="61" y="6"/>
                  </a:cubicBezTo>
                  <a:cubicBezTo>
                    <a:pt x="61" y="3"/>
                    <a:pt x="58" y="2"/>
                    <a:pt x="54" y="1"/>
                  </a:cubicBezTo>
                  <a:cubicBezTo>
                    <a:pt x="40" y="0"/>
                    <a:pt x="24" y="0"/>
                    <a:pt x="10" y="0"/>
                  </a:cubicBezTo>
                  <a:cubicBezTo>
                    <a:pt x="6" y="0"/>
                    <a:pt x="2" y="1"/>
                    <a:pt x="0" y="4"/>
                  </a:cubicBezTo>
                  <a:cubicBezTo>
                    <a:pt x="0" y="6"/>
                    <a:pt x="0" y="8"/>
                    <a:pt x="2" y="10"/>
                  </a:cubicBezTo>
                  <a:cubicBezTo>
                    <a:pt x="3" y="11"/>
                    <a:pt x="5" y="12"/>
                    <a:pt x="7" y="13"/>
                  </a:cubicBezTo>
                  <a:cubicBezTo>
                    <a:pt x="7" y="13"/>
                    <a:pt x="20" y="11"/>
                    <a:pt x="31" y="11"/>
                  </a:cubicBezTo>
                  <a:cubicBezTo>
                    <a:pt x="42" y="11"/>
                    <a:pt x="55" y="13"/>
                    <a:pt x="55" y="13"/>
                  </a:cubicBezTo>
                  <a:close/>
                </a:path>
              </a:pathLst>
            </a:custGeom>
            <a:solidFill>
              <a:srgbClr val="FFFFFD"/>
            </a:solidFill>
            <a:ln w="7938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2324"/>
            <p:cNvSpPr>
              <a:spLocks/>
            </p:cNvSpPr>
            <p:nvPr/>
          </p:nvSpPr>
          <p:spPr bwMode="auto">
            <a:xfrm>
              <a:off x="5745163" y="1379538"/>
              <a:ext cx="198438" cy="90488"/>
            </a:xfrm>
            <a:custGeom>
              <a:avLst/>
              <a:gdLst>
                <a:gd name="T0" fmla="*/ 0 w 52"/>
                <a:gd name="T1" fmla="*/ 0 h 24"/>
                <a:gd name="T2" fmla="*/ 0 w 52"/>
                <a:gd name="T3" fmla="*/ 11 h 24"/>
                <a:gd name="T4" fmla="*/ 1 w 52"/>
                <a:gd name="T5" fmla="*/ 19 h 24"/>
                <a:gd name="T6" fmla="*/ 13 w 52"/>
                <a:gd name="T7" fmla="*/ 23 h 24"/>
                <a:gd name="T8" fmla="*/ 39 w 52"/>
                <a:gd name="T9" fmla="*/ 23 h 24"/>
                <a:gd name="T10" fmla="*/ 49 w 52"/>
                <a:gd name="T11" fmla="*/ 19 h 24"/>
                <a:gd name="T12" fmla="*/ 51 w 52"/>
                <a:gd name="T13" fmla="*/ 11 h 24"/>
                <a:gd name="T14" fmla="*/ 51 w 52"/>
                <a:gd name="T15" fmla="*/ 0 h 24"/>
                <a:gd name="T16" fmla="*/ 26 w 52"/>
                <a:gd name="T17" fmla="*/ 3 h 24"/>
                <a:gd name="T18" fmla="*/ 0 w 5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4">
                  <a:moveTo>
                    <a:pt x="0" y="0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0" y="14"/>
                    <a:pt x="0" y="17"/>
                    <a:pt x="1" y="19"/>
                  </a:cubicBezTo>
                  <a:cubicBezTo>
                    <a:pt x="4" y="23"/>
                    <a:pt x="9" y="23"/>
                    <a:pt x="13" y="23"/>
                  </a:cubicBezTo>
                  <a:cubicBezTo>
                    <a:pt x="22" y="23"/>
                    <a:pt x="31" y="24"/>
                    <a:pt x="39" y="23"/>
                  </a:cubicBezTo>
                  <a:cubicBezTo>
                    <a:pt x="43" y="23"/>
                    <a:pt x="47" y="22"/>
                    <a:pt x="49" y="19"/>
                  </a:cubicBezTo>
                  <a:cubicBezTo>
                    <a:pt x="51" y="17"/>
                    <a:pt x="51" y="14"/>
                    <a:pt x="51" y="11"/>
                  </a:cubicBezTo>
                  <a:cubicBezTo>
                    <a:pt x="51" y="8"/>
                    <a:pt x="52" y="3"/>
                    <a:pt x="51" y="0"/>
                  </a:cubicBezTo>
                  <a:cubicBezTo>
                    <a:pt x="51" y="0"/>
                    <a:pt x="46" y="2"/>
                    <a:pt x="26" y="3"/>
                  </a:cubicBezTo>
                  <a:cubicBezTo>
                    <a:pt x="6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D"/>
            </a:solidFill>
            <a:ln w="7938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Line 2325"/>
            <p:cNvSpPr>
              <a:spLocks noChangeShapeType="1"/>
            </p:cNvSpPr>
            <p:nvPr/>
          </p:nvSpPr>
          <p:spPr bwMode="auto">
            <a:xfrm>
              <a:off x="5843588" y="1470026"/>
              <a:ext cx="0" cy="290513"/>
            </a:xfrm>
            <a:prstGeom prst="line">
              <a:avLst/>
            </a:prstGeom>
            <a:noFill/>
            <a:ln w="14288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Line 2326"/>
            <p:cNvSpPr>
              <a:spLocks noChangeShapeType="1"/>
            </p:cNvSpPr>
            <p:nvPr/>
          </p:nvSpPr>
          <p:spPr bwMode="auto">
            <a:xfrm>
              <a:off x="5894388" y="1465263"/>
              <a:ext cx="0" cy="249238"/>
            </a:xfrm>
            <a:prstGeom prst="line">
              <a:avLst/>
            </a:prstGeom>
            <a:noFill/>
            <a:ln w="14288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Line 2327"/>
            <p:cNvSpPr>
              <a:spLocks noChangeShapeType="1"/>
            </p:cNvSpPr>
            <p:nvPr/>
          </p:nvSpPr>
          <p:spPr bwMode="auto">
            <a:xfrm>
              <a:off x="5794376" y="1470026"/>
              <a:ext cx="0" cy="244475"/>
            </a:xfrm>
            <a:prstGeom prst="line">
              <a:avLst/>
            </a:prstGeom>
            <a:noFill/>
            <a:ln w="14288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Line 2328"/>
            <p:cNvSpPr>
              <a:spLocks noChangeShapeType="1"/>
            </p:cNvSpPr>
            <p:nvPr/>
          </p:nvSpPr>
          <p:spPr bwMode="auto">
            <a:xfrm flipV="1">
              <a:off x="5843588" y="20638"/>
              <a:ext cx="0" cy="638175"/>
            </a:xfrm>
            <a:prstGeom prst="line">
              <a:avLst/>
            </a:prstGeom>
            <a:noFill/>
            <a:ln w="11113" cap="flat">
              <a:solidFill>
                <a:srgbClr val="FFFF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82" name="组合 2381"/>
          <p:cNvGrpSpPr/>
          <p:nvPr/>
        </p:nvGrpSpPr>
        <p:grpSpPr>
          <a:xfrm>
            <a:off x="409256" y="2870200"/>
            <a:ext cx="3200401" cy="3943350"/>
            <a:chOff x="784225" y="2882900"/>
            <a:chExt cx="3200401" cy="3943350"/>
          </a:xfrm>
        </p:grpSpPr>
        <p:sp>
          <p:nvSpPr>
            <p:cNvPr id="2340" name="Freeform 2336"/>
            <p:cNvSpPr>
              <a:spLocks/>
            </p:cNvSpPr>
            <p:nvPr/>
          </p:nvSpPr>
          <p:spPr bwMode="auto">
            <a:xfrm>
              <a:off x="2436813" y="2882900"/>
              <a:ext cx="541338" cy="663575"/>
            </a:xfrm>
            <a:custGeom>
              <a:avLst/>
              <a:gdLst>
                <a:gd name="T0" fmla="*/ 41 w 119"/>
                <a:gd name="T1" fmla="*/ 146 h 146"/>
                <a:gd name="T2" fmla="*/ 4 w 119"/>
                <a:gd name="T3" fmla="*/ 61 h 146"/>
                <a:gd name="T4" fmla="*/ 68 w 119"/>
                <a:gd name="T5" fmla="*/ 0 h 146"/>
                <a:gd name="T6" fmla="*/ 95 w 119"/>
                <a:gd name="T7" fmla="*/ 8 h 146"/>
                <a:gd name="T8" fmla="*/ 110 w 119"/>
                <a:gd name="T9" fmla="*/ 29 h 146"/>
                <a:gd name="T10" fmla="*/ 111 w 119"/>
                <a:gd name="T11" fmla="*/ 93 h 146"/>
                <a:gd name="T12" fmla="*/ 72 w 119"/>
                <a:gd name="T13" fmla="*/ 145 h 146"/>
                <a:gd name="T14" fmla="*/ 41 w 119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146">
                  <a:moveTo>
                    <a:pt x="41" y="146"/>
                  </a:moveTo>
                  <a:cubicBezTo>
                    <a:pt x="17" y="125"/>
                    <a:pt x="0" y="93"/>
                    <a:pt x="4" y="61"/>
                  </a:cubicBezTo>
                  <a:cubicBezTo>
                    <a:pt x="8" y="29"/>
                    <a:pt x="36" y="0"/>
                    <a:pt x="68" y="0"/>
                  </a:cubicBezTo>
                  <a:cubicBezTo>
                    <a:pt x="77" y="0"/>
                    <a:pt x="87" y="2"/>
                    <a:pt x="95" y="8"/>
                  </a:cubicBezTo>
                  <a:cubicBezTo>
                    <a:pt x="102" y="13"/>
                    <a:pt x="107" y="21"/>
                    <a:pt x="110" y="29"/>
                  </a:cubicBezTo>
                  <a:cubicBezTo>
                    <a:pt x="119" y="49"/>
                    <a:pt x="118" y="72"/>
                    <a:pt x="111" y="93"/>
                  </a:cubicBezTo>
                  <a:cubicBezTo>
                    <a:pt x="103" y="113"/>
                    <a:pt x="89" y="131"/>
                    <a:pt x="72" y="145"/>
                  </a:cubicBezTo>
                  <a:lnTo>
                    <a:pt x="41" y="146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2337"/>
            <p:cNvSpPr>
              <a:spLocks/>
            </p:cNvSpPr>
            <p:nvPr/>
          </p:nvSpPr>
          <p:spPr bwMode="auto">
            <a:xfrm>
              <a:off x="2492375" y="3001963"/>
              <a:ext cx="404813" cy="527050"/>
            </a:xfrm>
            <a:custGeom>
              <a:avLst/>
              <a:gdLst>
                <a:gd name="T0" fmla="*/ 42 w 89"/>
                <a:gd name="T1" fmla="*/ 116 h 116"/>
                <a:gd name="T2" fmla="*/ 84 w 89"/>
                <a:gd name="T3" fmla="*/ 69 h 116"/>
                <a:gd name="T4" fmla="*/ 80 w 89"/>
                <a:gd name="T5" fmla="*/ 24 h 116"/>
                <a:gd name="T6" fmla="*/ 10 w 89"/>
                <a:gd name="T7" fmla="*/ 71 h 116"/>
                <a:gd name="T8" fmla="*/ 42 w 89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16">
                  <a:moveTo>
                    <a:pt x="42" y="116"/>
                  </a:moveTo>
                  <a:cubicBezTo>
                    <a:pt x="60" y="110"/>
                    <a:pt x="80" y="88"/>
                    <a:pt x="84" y="69"/>
                  </a:cubicBezTo>
                  <a:cubicBezTo>
                    <a:pt x="88" y="50"/>
                    <a:pt x="89" y="39"/>
                    <a:pt x="80" y="24"/>
                  </a:cubicBezTo>
                  <a:cubicBezTo>
                    <a:pt x="64" y="0"/>
                    <a:pt x="0" y="9"/>
                    <a:pt x="10" y="71"/>
                  </a:cubicBezTo>
                  <a:cubicBezTo>
                    <a:pt x="12" y="88"/>
                    <a:pt x="28" y="106"/>
                    <a:pt x="42" y="116"/>
                  </a:cubicBez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2338"/>
            <p:cNvSpPr>
              <a:spLocks/>
            </p:cNvSpPr>
            <p:nvPr/>
          </p:nvSpPr>
          <p:spPr bwMode="auto">
            <a:xfrm>
              <a:off x="784225" y="4697413"/>
              <a:ext cx="884238" cy="1509713"/>
            </a:xfrm>
            <a:custGeom>
              <a:avLst/>
              <a:gdLst>
                <a:gd name="T0" fmla="*/ 186 w 194"/>
                <a:gd name="T1" fmla="*/ 292 h 332"/>
                <a:gd name="T2" fmla="*/ 22 w 194"/>
                <a:gd name="T3" fmla="*/ 181 h 332"/>
                <a:gd name="T4" fmla="*/ 73 w 194"/>
                <a:gd name="T5" fmla="*/ 114 h 332"/>
                <a:gd name="T6" fmla="*/ 116 w 194"/>
                <a:gd name="T7" fmla="*/ 85 h 332"/>
                <a:gd name="T8" fmla="*/ 139 w 194"/>
                <a:gd name="T9" fmla="*/ 15 h 332"/>
                <a:gd name="T10" fmla="*/ 128 w 194"/>
                <a:gd name="T11" fmla="*/ 1 h 332"/>
                <a:gd name="T12" fmla="*/ 75 w 194"/>
                <a:gd name="T13" fmla="*/ 92 h 332"/>
                <a:gd name="T14" fmla="*/ 2 w 194"/>
                <a:gd name="T15" fmla="*/ 179 h 332"/>
                <a:gd name="T16" fmla="*/ 12 w 194"/>
                <a:gd name="T17" fmla="*/ 236 h 332"/>
                <a:gd name="T18" fmla="*/ 194 w 194"/>
                <a:gd name="T19" fmla="*/ 328 h 332"/>
                <a:gd name="T20" fmla="*/ 186 w 194"/>
                <a:gd name="T21" fmla="*/ 29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332">
                  <a:moveTo>
                    <a:pt x="186" y="292"/>
                  </a:moveTo>
                  <a:cubicBezTo>
                    <a:pt x="50" y="289"/>
                    <a:pt x="19" y="210"/>
                    <a:pt x="22" y="181"/>
                  </a:cubicBezTo>
                  <a:cubicBezTo>
                    <a:pt x="25" y="152"/>
                    <a:pt x="48" y="130"/>
                    <a:pt x="73" y="114"/>
                  </a:cubicBezTo>
                  <a:cubicBezTo>
                    <a:pt x="88" y="105"/>
                    <a:pt x="104" y="97"/>
                    <a:pt x="116" y="85"/>
                  </a:cubicBezTo>
                  <a:cubicBezTo>
                    <a:pt x="134" y="67"/>
                    <a:pt x="143" y="40"/>
                    <a:pt x="139" y="15"/>
                  </a:cubicBezTo>
                  <a:cubicBezTo>
                    <a:pt x="138" y="8"/>
                    <a:pt x="134" y="0"/>
                    <a:pt x="128" y="1"/>
                  </a:cubicBezTo>
                  <a:cubicBezTo>
                    <a:pt x="123" y="37"/>
                    <a:pt x="106" y="73"/>
                    <a:pt x="75" y="92"/>
                  </a:cubicBezTo>
                  <a:cubicBezTo>
                    <a:pt x="51" y="106"/>
                    <a:pt x="6" y="137"/>
                    <a:pt x="2" y="179"/>
                  </a:cubicBezTo>
                  <a:cubicBezTo>
                    <a:pt x="0" y="199"/>
                    <a:pt x="3" y="217"/>
                    <a:pt x="12" y="236"/>
                  </a:cubicBezTo>
                  <a:cubicBezTo>
                    <a:pt x="31" y="276"/>
                    <a:pt x="85" y="332"/>
                    <a:pt x="194" y="328"/>
                  </a:cubicBezTo>
                  <a:lnTo>
                    <a:pt x="186" y="292"/>
                  </a:ln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2339"/>
            <p:cNvSpPr>
              <a:spLocks/>
            </p:cNvSpPr>
            <p:nvPr/>
          </p:nvSpPr>
          <p:spPr bwMode="auto">
            <a:xfrm>
              <a:off x="3219450" y="6475413"/>
              <a:ext cx="346075" cy="219075"/>
            </a:xfrm>
            <a:custGeom>
              <a:avLst/>
              <a:gdLst>
                <a:gd name="T0" fmla="*/ 17 w 76"/>
                <a:gd name="T1" fmla="*/ 3 h 48"/>
                <a:gd name="T2" fmla="*/ 57 w 76"/>
                <a:gd name="T3" fmla="*/ 7 h 48"/>
                <a:gd name="T4" fmla="*/ 73 w 76"/>
                <a:gd name="T5" fmla="*/ 15 h 48"/>
                <a:gd name="T6" fmla="*/ 75 w 76"/>
                <a:gd name="T7" fmla="*/ 18 h 48"/>
                <a:gd name="T8" fmla="*/ 71 w 76"/>
                <a:gd name="T9" fmla="*/ 24 h 48"/>
                <a:gd name="T10" fmla="*/ 63 w 76"/>
                <a:gd name="T11" fmla="*/ 24 h 48"/>
                <a:gd name="T12" fmla="*/ 71 w 76"/>
                <a:gd name="T13" fmla="*/ 31 h 48"/>
                <a:gd name="T14" fmla="*/ 71 w 76"/>
                <a:gd name="T15" fmla="*/ 35 h 48"/>
                <a:gd name="T16" fmla="*/ 69 w 76"/>
                <a:gd name="T17" fmla="*/ 35 h 48"/>
                <a:gd name="T18" fmla="*/ 61 w 76"/>
                <a:gd name="T19" fmla="*/ 34 h 48"/>
                <a:gd name="T20" fmla="*/ 65 w 76"/>
                <a:gd name="T21" fmla="*/ 42 h 48"/>
                <a:gd name="T22" fmla="*/ 56 w 76"/>
                <a:gd name="T23" fmla="*/ 48 h 48"/>
                <a:gd name="T24" fmla="*/ 46 w 76"/>
                <a:gd name="T25" fmla="*/ 45 h 48"/>
                <a:gd name="T26" fmla="*/ 0 w 76"/>
                <a:gd name="T27" fmla="*/ 13 h 48"/>
                <a:gd name="T28" fmla="*/ 17 w 76"/>
                <a:gd name="T2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48">
                  <a:moveTo>
                    <a:pt x="17" y="3"/>
                  </a:moveTo>
                  <a:cubicBezTo>
                    <a:pt x="30" y="0"/>
                    <a:pt x="44" y="2"/>
                    <a:pt x="57" y="7"/>
                  </a:cubicBezTo>
                  <a:cubicBezTo>
                    <a:pt x="63" y="9"/>
                    <a:pt x="68" y="11"/>
                    <a:pt x="73" y="15"/>
                  </a:cubicBezTo>
                  <a:cubicBezTo>
                    <a:pt x="74" y="16"/>
                    <a:pt x="75" y="17"/>
                    <a:pt x="75" y="18"/>
                  </a:cubicBezTo>
                  <a:cubicBezTo>
                    <a:pt x="76" y="21"/>
                    <a:pt x="73" y="24"/>
                    <a:pt x="71" y="24"/>
                  </a:cubicBezTo>
                  <a:cubicBezTo>
                    <a:pt x="68" y="25"/>
                    <a:pt x="65" y="25"/>
                    <a:pt x="63" y="24"/>
                  </a:cubicBezTo>
                  <a:cubicBezTo>
                    <a:pt x="66" y="26"/>
                    <a:pt x="69" y="28"/>
                    <a:pt x="71" y="31"/>
                  </a:cubicBezTo>
                  <a:cubicBezTo>
                    <a:pt x="71" y="32"/>
                    <a:pt x="72" y="34"/>
                    <a:pt x="71" y="35"/>
                  </a:cubicBezTo>
                  <a:cubicBezTo>
                    <a:pt x="70" y="35"/>
                    <a:pt x="70" y="35"/>
                    <a:pt x="69" y="35"/>
                  </a:cubicBezTo>
                  <a:cubicBezTo>
                    <a:pt x="66" y="35"/>
                    <a:pt x="64" y="35"/>
                    <a:pt x="61" y="34"/>
                  </a:cubicBezTo>
                  <a:cubicBezTo>
                    <a:pt x="65" y="35"/>
                    <a:pt x="66" y="39"/>
                    <a:pt x="65" y="42"/>
                  </a:cubicBezTo>
                  <a:cubicBezTo>
                    <a:pt x="63" y="46"/>
                    <a:pt x="60" y="47"/>
                    <a:pt x="56" y="48"/>
                  </a:cubicBezTo>
                  <a:cubicBezTo>
                    <a:pt x="53" y="48"/>
                    <a:pt x="49" y="46"/>
                    <a:pt x="46" y="45"/>
                  </a:cubicBezTo>
                  <a:cubicBezTo>
                    <a:pt x="30" y="38"/>
                    <a:pt x="14" y="25"/>
                    <a:pt x="0" y="13"/>
                  </a:cubicBezTo>
                  <a:cubicBezTo>
                    <a:pt x="17" y="3"/>
                    <a:pt x="17" y="3"/>
                    <a:pt x="17" y="3"/>
                  </a:cubicBezTo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2340"/>
            <p:cNvSpPr>
              <a:spLocks/>
            </p:cNvSpPr>
            <p:nvPr/>
          </p:nvSpPr>
          <p:spPr bwMode="auto">
            <a:xfrm>
              <a:off x="2209800" y="6594475"/>
              <a:ext cx="368300" cy="231775"/>
            </a:xfrm>
            <a:custGeom>
              <a:avLst/>
              <a:gdLst>
                <a:gd name="T0" fmla="*/ 3 w 81"/>
                <a:gd name="T1" fmla="*/ 0 h 51"/>
                <a:gd name="T2" fmla="*/ 4 w 81"/>
                <a:gd name="T3" fmla="*/ 9 h 51"/>
                <a:gd name="T4" fmla="*/ 40 w 81"/>
                <a:gd name="T5" fmla="*/ 46 h 51"/>
                <a:gd name="T6" fmla="*/ 54 w 81"/>
                <a:gd name="T7" fmla="*/ 47 h 51"/>
                <a:gd name="T8" fmla="*/ 54 w 81"/>
                <a:gd name="T9" fmla="*/ 37 h 51"/>
                <a:gd name="T10" fmla="*/ 68 w 81"/>
                <a:gd name="T11" fmla="*/ 44 h 51"/>
                <a:gd name="T12" fmla="*/ 73 w 81"/>
                <a:gd name="T13" fmla="*/ 43 h 51"/>
                <a:gd name="T14" fmla="*/ 74 w 81"/>
                <a:gd name="T15" fmla="*/ 38 h 51"/>
                <a:gd name="T16" fmla="*/ 65 w 81"/>
                <a:gd name="T17" fmla="*/ 26 h 51"/>
                <a:gd name="T18" fmla="*/ 75 w 81"/>
                <a:gd name="T19" fmla="*/ 28 h 51"/>
                <a:gd name="T20" fmla="*/ 79 w 81"/>
                <a:gd name="T21" fmla="*/ 27 h 51"/>
                <a:gd name="T22" fmla="*/ 79 w 81"/>
                <a:gd name="T23" fmla="*/ 21 h 51"/>
                <a:gd name="T24" fmla="*/ 74 w 81"/>
                <a:gd name="T25" fmla="*/ 18 h 51"/>
                <a:gd name="T26" fmla="*/ 28 w 81"/>
                <a:gd name="T27" fmla="*/ 3 h 51"/>
                <a:gd name="T28" fmla="*/ 3 w 81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51">
                  <a:moveTo>
                    <a:pt x="3" y="0"/>
                  </a:moveTo>
                  <a:cubicBezTo>
                    <a:pt x="0" y="2"/>
                    <a:pt x="2" y="7"/>
                    <a:pt x="4" y="9"/>
                  </a:cubicBezTo>
                  <a:cubicBezTo>
                    <a:pt x="14" y="23"/>
                    <a:pt x="26" y="36"/>
                    <a:pt x="40" y="46"/>
                  </a:cubicBezTo>
                  <a:cubicBezTo>
                    <a:pt x="44" y="48"/>
                    <a:pt x="50" y="51"/>
                    <a:pt x="54" y="47"/>
                  </a:cubicBezTo>
                  <a:cubicBezTo>
                    <a:pt x="56" y="45"/>
                    <a:pt x="55" y="40"/>
                    <a:pt x="54" y="37"/>
                  </a:cubicBezTo>
                  <a:cubicBezTo>
                    <a:pt x="58" y="41"/>
                    <a:pt x="63" y="43"/>
                    <a:pt x="68" y="44"/>
                  </a:cubicBezTo>
                  <a:cubicBezTo>
                    <a:pt x="70" y="45"/>
                    <a:pt x="72" y="45"/>
                    <a:pt x="73" y="43"/>
                  </a:cubicBezTo>
                  <a:cubicBezTo>
                    <a:pt x="75" y="42"/>
                    <a:pt x="74" y="40"/>
                    <a:pt x="74" y="38"/>
                  </a:cubicBezTo>
                  <a:cubicBezTo>
                    <a:pt x="73" y="33"/>
                    <a:pt x="69" y="29"/>
                    <a:pt x="65" y="26"/>
                  </a:cubicBezTo>
                  <a:cubicBezTo>
                    <a:pt x="68" y="27"/>
                    <a:pt x="72" y="28"/>
                    <a:pt x="75" y="28"/>
                  </a:cubicBezTo>
                  <a:cubicBezTo>
                    <a:pt x="77" y="28"/>
                    <a:pt x="78" y="27"/>
                    <a:pt x="79" y="27"/>
                  </a:cubicBezTo>
                  <a:cubicBezTo>
                    <a:pt x="81" y="25"/>
                    <a:pt x="80" y="23"/>
                    <a:pt x="79" y="21"/>
                  </a:cubicBezTo>
                  <a:cubicBezTo>
                    <a:pt x="78" y="19"/>
                    <a:pt x="76" y="18"/>
                    <a:pt x="74" y="18"/>
                  </a:cubicBezTo>
                  <a:cubicBezTo>
                    <a:pt x="60" y="10"/>
                    <a:pt x="44" y="5"/>
                    <a:pt x="28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2341"/>
            <p:cNvSpPr>
              <a:spLocks/>
            </p:cNvSpPr>
            <p:nvPr/>
          </p:nvSpPr>
          <p:spPr bwMode="auto">
            <a:xfrm>
              <a:off x="1398588" y="2960688"/>
              <a:ext cx="1042988" cy="822325"/>
            </a:xfrm>
            <a:custGeom>
              <a:avLst/>
              <a:gdLst>
                <a:gd name="T0" fmla="*/ 212 w 229"/>
                <a:gd name="T1" fmla="*/ 161 h 181"/>
                <a:gd name="T2" fmla="*/ 211 w 229"/>
                <a:gd name="T3" fmla="*/ 61 h 181"/>
                <a:gd name="T4" fmla="*/ 129 w 229"/>
                <a:gd name="T5" fmla="*/ 8 h 181"/>
                <a:gd name="T6" fmla="*/ 98 w 229"/>
                <a:gd name="T7" fmla="*/ 158 h 181"/>
                <a:gd name="T8" fmla="*/ 196 w 229"/>
                <a:gd name="T9" fmla="*/ 17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81">
                  <a:moveTo>
                    <a:pt x="212" y="161"/>
                  </a:moveTo>
                  <a:cubicBezTo>
                    <a:pt x="228" y="131"/>
                    <a:pt x="229" y="90"/>
                    <a:pt x="211" y="61"/>
                  </a:cubicBezTo>
                  <a:cubicBezTo>
                    <a:pt x="193" y="32"/>
                    <a:pt x="162" y="14"/>
                    <a:pt x="129" y="8"/>
                  </a:cubicBezTo>
                  <a:cubicBezTo>
                    <a:pt x="75" y="0"/>
                    <a:pt x="0" y="97"/>
                    <a:pt x="98" y="158"/>
                  </a:cubicBezTo>
                  <a:cubicBezTo>
                    <a:pt x="126" y="175"/>
                    <a:pt x="164" y="181"/>
                    <a:pt x="196" y="175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2342"/>
            <p:cNvSpPr>
              <a:spLocks/>
            </p:cNvSpPr>
            <p:nvPr/>
          </p:nvSpPr>
          <p:spPr bwMode="auto">
            <a:xfrm>
              <a:off x="1663700" y="3173413"/>
              <a:ext cx="714375" cy="565150"/>
            </a:xfrm>
            <a:custGeom>
              <a:avLst/>
              <a:gdLst>
                <a:gd name="T0" fmla="*/ 146 w 157"/>
                <a:gd name="T1" fmla="*/ 120 h 124"/>
                <a:gd name="T2" fmla="*/ 138 w 157"/>
                <a:gd name="T3" fmla="*/ 41 h 124"/>
                <a:gd name="T4" fmla="*/ 90 w 157"/>
                <a:gd name="T5" fmla="*/ 6 h 124"/>
                <a:gd name="T6" fmla="*/ 70 w 157"/>
                <a:gd name="T7" fmla="*/ 110 h 124"/>
                <a:gd name="T8" fmla="*/ 146 w 157"/>
                <a:gd name="T9" fmla="*/ 12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24">
                  <a:moveTo>
                    <a:pt x="146" y="120"/>
                  </a:moveTo>
                  <a:cubicBezTo>
                    <a:pt x="157" y="98"/>
                    <a:pt x="153" y="61"/>
                    <a:pt x="138" y="41"/>
                  </a:cubicBezTo>
                  <a:cubicBezTo>
                    <a:pt x="123" y="21"/>
                    <a:pt x="114" y="10"/>
                    <a:pt x="90" y="6"/>
                  </a:cubicBezTo>
                  <a:cubicBezTo>
                    <a:pt x="52" y="0"/>
                    <a:pt x="0" y="66"/>
                    <a:pt x="70" y="110"/>
                  </a:cubicBezTo>
                  <a:cubicBezTo>
                    <a:pt x="90" y="122"/>
                    <a:pt x="122" y="124"/>
                    <a:pt x="146" y="120"/>
                  </a:cubicBez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2343"/>
            <p:cNvSpPr>
              <a:spLocks/>
            </p:cNvSpPr>
            <p:nvPr/>
          </p:nvSpPr>
          <p:spPr bwMode="auto">
            <a:xfrm>
              <a:off x="1495425" y="3482975"/>
              <a:ext cx="2347913" cy="3155950"/>
            </a:xfrm>
            <a:custGeom>
              <a:avLst/>
              <a:gdLst>
                <a:gd name="T0" fmla="*/ 12 w 516"/>
                <a:gd name="T1" fmla="*/ 402 h 694"/>
                <a:gd name="T2" fmla="*/ 15 w 516"/>
                <a:gd name="T3" fmla="*/ 554 h 694"/>
                <a:gd name="T4" fmla="*/ 108 w 516"/>
                <a:gd name="T5" fmla="*/ 670 h 694"/>
                <a:gd name="T6" fmla="*/ 260 w 516"/>
                <a:gd name="T7" fmla="*/ 690 h 694"/>
                <a:gd name="T8" fmla="*/ 399 w 516"/>
                <a:gd name="T9" fmla="*/ 661 h 694"/>
                <a:gd name="T10" fmla="*/ 447 w 516"/>
                <a:gd name="T11" fmla="*/ 518 h 694"/>
                <a:gd name="T12" fmla="*/ 419 w 516"/>
                <a:gd name="T13" fmla="*/ 368 h 694"/>
                <a:gd name="T14" fmla="*/ 385 w 516"/>
                <a:gd name="T15" fmla="*/ 235 h 694"/>
                <a:gd name="T16" fmla="*/ 486 w 516"/>
                <a:gd name="T17" fmla="*/ 221 h 694"/>
                <a:gd name="T18" fmla="*/ 514 w 516"/>
                <a:gd name="T19" fmla="*/ 201 h 694"/>
                <a:gd name="T20" fmla="*/ 504 w 516"/>
                <a:gd name="T21" fmla="*/ 174 h 694"/>
                <a:gd name="T22" fmla="*/ 290 w 516"/>
                <a:gd name="T23" fmla="*/ 10 h 694"/>
                <a:gd name="T24" fmla="*/ 161 w 516"/>
                <a:gd name="T25" fmla="*/ 67 h 694"/>
                <a:gd name="T26" fmla="*/ 12 w 516"/>
                <a:gd name="T27" fmla="*/ 402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6" h="694">
                  <a:moveTo>
                    <a:pt x="12" y="402"/>
                  </a:moveTo>
                  <a:cubicBezTo>
                    <a:pt x="0" y="452"/>
                    <a:pt x="0" y="505"/>
                    <a:pt x="15" y="554"/>
                  </a:cubicBezTo>
                  <a:cubicBezTo>
                    <a:pt x="30" y="603"/>
                    <a:pt x="62" y="647"/>
                    <a:pt x="108" y="670"/>
                  </a:cubicBezTo>
                  <a:cubicBezTo>
                    <a:pt x="154" y="694"/>
                    <a:pt x="208" y="693"/>
                    <a:pt x="260" y="690"/>
                  </a:cubicBezTo>
                  <a:cubicBezTo>
                    <a:pt x="306" y="687"/>
                    <a:pt x="370" y="687"/>
                    <a:pt x="399" y="661"/>
                  </a:cubicBezTo>
                  <a:cubicBezTo>
                    <a:pt x="437" y="627"/>
                    <a:pt x="448" y="570"/>
                    <a:pt x="447" y="518"/>
                  </a:cubicBezTo>
                  <a:cubicBezTo>
                    <a:pt x="447" y="467"/>
                    <a:pt x="433" y="417"/>
                    <a:pt x="419" y="368"/>
                  </a:cubicBezTo>
                  <a:cubicBezTo>
                    <a:pt x="407" y="324"/>
                    <a:pt x="397" y="279"/>
                    <a:pt x="385" y="235"/>
                  </a:cubicBezTo>
                  <a:cubicBezTo>
                    <a:pt x="419" y="235"/>
                    <a:pt x="453" y="230"/>
                    <a:pt x="486" y="221"/>
                  </a:cubicBezTo>
                  <a:cubicBezTo>
                    <a:pt x="498" y="218"/>
                    <a:pt x="511" y="213"/>
                    <a:pt x="514" y="201"/>
                  </a:cubicBezTo>
                  <a:cubicBezTo>
                    <a:pt x="516" y="191"/>
                    <a:pt x="510" y="182"/>
                    <a:pt x="504" y="174"/>
                  </a:cubicBezTo>
                  <a:cubicBezTo>
                    <a:pt x="449" y="100"/>
                    <a:pt x="379" y="30"/>
                    <a:pt x="290" y="10"/>
                  </a:cubicBezTo>
                  <a:cubicBezTo>
                    <a:pt x="241" y="0"/>
                    <a:pt x="199" y="25"/>
                    <a:pt x="161" y="67"/>
                  </a:cubicBezTo>
                  <a:cubicBezTo>
                    <a:pt x="161" y="67"/>
                    <a:pt x="69" y="164"/>
                    <a:pt x="12" y="402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2344"/>
            <p:cNvSpPr>
              <a:spLocks/>
            </p:cNvSpPr>
            <p:nvPr/>
          </p:nvSpPr>
          <p:spPr bwMode="auto">
            <a:xfrm>
              <a:off x="2573338" y="5087938"/>
              <a:ext cx="314325" cy="236538"/>
            </a:xfrm>
            <a:custGeom>
              <a:avLst/>
              <a:gdLst>
                <a:gd name="T0" fmla="*/ 0 w 69"/>
                <a:gd name="T1" fmla="*/ 27 h 52"/>
                <a:gd name="T2" fmla="*/ 28 w 69"/>
                <a:gd name="T3" fmla="*/ 32 h 52"/>
                <a:gd name="T4" fmla="*/ 32 w 69"/>
                <a:gd name="T5" fmla="*/ 39 h 52"/>
                <a:gd name="T6" fmla="*/ 39 w 69"/>
                <a:gd name="T7" fmla="*/ 43 h 52"/>
                <a:gd name="T8" fmla="*/ 41 w 69"/>
                <a:gd name="T9" fmla="*/ 42 h 52"/>
                <a:gd name="T10" fmla="*/ 41 w 69"/>
                <a:gd name="T11" fmla="*/ 41 h 52"/>
                <a:gd name="T12" fmla="*/ 37 w 69"/>
                <a:gd name="T13" fmla="*/ 33 h 52"/>
                <a:gd name="T14" fmla="*/ 48 w 69"/>
                <a:gd name="T15" fmla="*/ 43 h 52"/>
                <a:gd name="T16" fmla="*/ 61 w 69"/>
                <a:gd name="T17" fmla="*/ 51 h 52"/>
                <a:gd name="T18" fmla="*/ 69 w 69"/>
                <a:gd name="T19" fmla="*/ 41 h 52"/>
                <a:gd name="T20" fmla="*/ 64 w 69"/>
                <a:gd name="T21" fmla="*/ 28 h 52"/>
                <a:gd name="T22" fmla="*/ 16 w 69"/>
                <a:gd name="T23" fmla="*/ 0 h 52"/>
                <a:gd name="T24" fmla="*/ 0 w 69"/>
                <a:gd name="T25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52">
                  <a:moveTo>
                    <a:pt x="0" y="27"/>
                  </a:moveTo>
                  <a:cubicBezTo>
                    <a:pt x="0" y="26"/>
                    <a:pt x="22" y="25"/>
                    <a:pt x="28" y="32"/>
                  </a:cubicBezTo>
                  <a:cubicBezTo>
                    <a:pt x="30" y="34"/>
                    <a:pt x="31" y="37"/>
                    <a:pt x="32" y="39"/>
                  </a:cubicBezTo>
                  <a:cubicBezTo>
                    <a:pt x="34" y="41"/>
                    <a:pt x="36" y="43"/>
                    <a:pt x="39" y="43"/>
                  </a:cubicBezTo>
                  <a:cubicBezTo>
                    <a:pt x="40" y="43"/>
                    <a:pt x="41" y="43"/>
                    <a:pt x="41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39" y="38"/>
                    <a:pt x="38" y="35"/>
                    <a:pt x="37" y="33"/>
                  </a:cubicBezTo>
                  <a:cubicBezTo>
                    <a:pt x="42" y="34"/>
                    <a:pt x="45" y="39"/>
                    <a:pt x="48" y="43"/>
                  </a:cubicBezTo>
                  <a:cubicBezTo>
                    <a:pt x="51" y="47"/>
                    <a:pt x="56" y="52"/>
                    <a:pt x="61" y="51"/>
                  </a:cubicBezTo>
                  <a:cubicBezTo>
                    <a:pt x="66" y="50"/>
                    <a:pt x="69" y="46"/>
                    <a:pt x="69" y="41"/>
                  </a:cubicBezTo>
                  <a:cubicBezTo>
                    <a:pt x="69" y="36"/>
                    <a:pt x="67" y="32"/>
                    <a:pt x="64" y="28"/>
                  </a:cubicBezTo>
                  <a:cubicBezTo>
                    <a:pt x="53" y="12"/>
                    <a:pt x="35" y="1"/>
                    <a:pt x="16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2345"/>
            <p:cNvSpPr>
              <a:spLocks/>
            </p:cNvSpPr>
            <p:nvPr/>
          </p:nvSpPr>
          <p:spPr bwMode="auto">
            <a:xfrm>
              <a:off x="3738563" y="4265613"/>
              <a:ext cx="246063" cy="195263"/>
            </a:xfrm>
            <a:custGeom>
              <a:avLst/>
              <a:gdLst>
                <a:gd name="T0" fmla="*/ 7 w 54"/>
                <a:gd name="T1" fmla="*/ 30 h 43"/>
                <a:gd name="T2" fmla="*/ 22 w 54"/>
                <a:gd name="T3" fmla="*/ 42 h 43"/>
                <a:gd name="T4" fmla="*/ 31 w 54"/>
                <a:gd name="T5" fmla="*/ 43 h 43"/>
                <a:gd name="T6" fmla="*/ 43 w 54"/>
                <a:gd name="T7" fmla="*/ 41 h 43"/>
                <a:gd name="T8" fmla="*/ 54 w 54"/>
                <a:gd name="T9" fmla="*/ 22 h 43"/>
                <a:gd name="T10" fmla="*/ 41 w 54"/>
                <a:gd name="T11" fmla="*/ 3 h 43"/>
                <a:gd name="T12" fmla="*/ 19 w 54"/>
                <a:gd name="T13" fmla="*/ 2 h 43"/>
                <a:gd name="T14" fmla="*/ 7 w 54"/>
                <a:gd name="T15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7" y="30"/>
                  </a:moveTo>
                  <a:cubicBezTo>
                    <a:pt x="10" y="35"/>
                    <a:pt x="16" y="40"/>
                    <a:pt x="22" y="42"/>
                  </a:cubicBezTo>
                  <a:cubicBezTo>
                    <a:pt x="25" y="43"/>
                    <a:pt x="28" y="43"/>
                    <a:pt x="31" y="43"/>
                  </a:cubicBezTo>
                  <a:cubicBezTo>
                    <a:pt x="35" y="43"/>
                    <a:pt x="40" y="43"/>
                    <a:pt x="43" y="41"/>
                  </a:cubicBezTo>
                  <a:cubicBezTo>
                    <a:pt x="50" y="37"/>
                    <a:pt x="54" y="29"/>
                    <a:pt x="54" y="22"/>
                  </a:cubicBezTo>
                  <a:cubicBezTo>
                    <a:pt x="53" y="14"/>
                    <a:pt x="48" y="7"/>
                    <a:pt x="41" y="3"/>
                  </a:cubicBezTo>
                  <a:cubicBezTo>
                    <a:pt x="34" y="0"/>
                    <a:pt x="26" y="0"/>
                    <a:pt x="19" y="2"/>
                  </a:cubicBezTo>
                  <a:cubicBezTo>
                    <a:pt x="14" y="4"/>
                    <a:pt x="0" y="17"/>
                    <a:pt x="7" y="30"/>
                  </a:cubicBezTo>
                  <a:close/>
                </a:path>
              </a:pathLst>
            </a:custGeom>
            <a:solidFill>
              <a:srgbClr val="59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2346"/>
            <p:cNvSpPr>
              <a:spLocks/>
            </p:cNvSpPr>
            <p:nvPr/>
          </p:nvSpPr>
          <p:spPr bwMode="auto">
            <a:xfrm>
              <a:off x="3201988" y="4551363"/>
              <a:ext cx="290513" cy="568325"/>
            </a:xfrm>
            <a:custGeom>
              <a:avLst/>
              <a:gdLst>
                <a:gd name="T0" fmla="*/ 14 w 64"/>
                <a:gd name="T1" fmla="*/ 53 h 125"/>
                <a:gd name="T2" fmla="*/ 28 w 64"/>
                <a:gd name="T3" fmla="*/ 72 h 125"/>
                <a:gd name="T4" fmla="*/ 30 w 64"/>
                <a:gd name="T5" fmla="*/ 80 h 125"/>
                <a:gd name="T6" fmla="*/ 23 w 64"/>
                <a:gd name="T7" fmla="*/ 93 h 125"/>
                <a:gd name="T8" fmla="*/ 13 w 64"/>
                <a:gd name="T9" fmla="*/ 101 h 125"/>
                <a:gd name="T10" fmla="*/ 2 w 64"/>
                <a:gd name="T11" fmla="*/ 109 h 125"/>
                <a:gd name="T12" fmla="*/ 1 w 64"/>
                <a:gd name="T13" fmla="*/ 120 h 125"/>
                <a:gd name="T14" fmla="*/ 10 w 64"/>
                <a:gd name="T15" fmla="*/ 125 h 125"/>
                <a:gd name="T16" fmla="*/ 31 w 64"/>
                <a:gd name="T17" fmla="*/ 124 h 125"/>
                <a:gd name="T18" fmla="*/ 60 w 64"/>
                <a:gd name="T19" fmla="*/ 110 h 125"/>
                <a:gd name="T20" fmla="*/ 64 w 64"/>
                <a:gd name="T21" fmla="*/ 94 h 125"/>
                <a:gd name="T22" fmla="*/ 50 w 64"/>
                <a:gd name="T23" fmla="*/ 52 h 125"/>
                <a:gd name="T24" fmla="*/ 10 w 64"/>
                <a:gd name="T2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25">
                  <a:moveTo>
                    <a:pt x="14" y="53"/>
                  </a:moveTo>
                  <a:cubicBezTo>
                    <a:pt x="21" y="57"/>
                    <a:pt x="25" y="65"/>
                    <a:pt x="28" y="72"/>
                  </a:cubicBezTo>
                  <a:cubicBezTo>
                    <a:pt x="29" y="75"/>
                    <a:pt x="30" y="77"/>
                    <a:pt x="30" y="80"/>
                  </a:cubicBezTo>
                  <a:cubicBezTo>
                    <a:pt x="30" y="85"/>
                    <a:pt x="27" y="89"/>
                    <a:pt x="23" y="93"/>
                  </a:cubicBezTo>
                  <a:cubicBezTo>
                    <a:pt x="20" y="96"/>
                    <a:pt x="17" y="99"/>
                    <a:pt x="13" y="101"/>
                  </a:cubicBezTo>
                  <a:cubicBezTo>
                    <a:pt x="9" y="103"/>
                    <a:pt x="4" y="105"/>
                    <a:pt x="2" y="109"/>
                  </a:cubicBezTo>
                  <a:cubicBezTo>
                    <a:pt x="0" y="112"/>
                    <a:pt x="0" y="117"/>
                    <a:pt x="1" y="120"/>
                  </a:cubicBezTo>
                  <a:cubicBezTo>
                    <a:pt x="3" y="123"/>
                    <a:pt x="7" y="125"/>
                    <a:pt x="10" y="125"/>
                  </a:cubicBezTo>
                  <a:cubicBezTo>
                    <a:pt x="17" y="125"/>
                    <a:pt x="24" y="125"/>
                    <a:pt x="31" y="124"/>
                  </a:cubicBezTo>
                  <a:cubicBezTo>
                    <a:pt x="42" y="123"/>
                    <a:pt x="55" y="120"/>
                    <a:pt x="60" y="110"/>
                  </a:cubicBezTo>
                  <a:cubicBezTo>
                    <a:pt x="63" y="105"/>
                    <a:pt x="64" y="99"/>
                    <a:pt x="64" y="94"/>
                  </a:cubicBezTo>
                  <a:cubicBezTo>
                    <a:pt x="63" y="79"/>
                    <a:pt x="58" y="64"/>
                    <a:pt x="50" y="52"/>
                  </a:cubicBezTo>
                  <a:cubicBezTo>
                    <a:pt x="41" y="40"/>
                    <a:pt x="21" y="8"/>
                    <a:pt x="10" y="0"/>
                  </a:cubicBezTo>
                </a:path>
              </a:pathLst>
            </a:custGeom>
            <a:solidFill>
              <a:srgbClr val="D2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2347"/>
            <p:cNvSpPr>
              <a:spLocks/>
            </p:cNvSpPr>
            <p:nvPr/>
          </p:nvSpPr>
          <p:spPr bwMode="auto">
            <a:xfrm>
              <a:off x="3038475" y="5033963"/>
              <a:ext cx="236538" cy="231775"/>
            </a:xfrm>
            <a:custGeom>
              <a:avLst/>
              <a:gdLst>
                <a:gd name="T0" fmla="*/ 52 w 52"/>
                <a:gd name="T1" fmla="*/ 20 h 51"/>
                <a:gd name="T2" fmla="*/ 41 w 52"/>
                <a:gd name="T3" fmla="*/ 32 h 51"/>
                <a:gd name="T4" fmla="*/ 37 w 52"/>
                <a:gd name="T5" fmla="*/ 39 h 51"/>
                <a:gd name="T6" fmla="*/ 30 w 52"/>
                <a:gd name="T7" fmla="*/ 40 h 51"/>
                <a:gd name="T8" fmla="*/ 27 w 52"/>
                <a:gd name="T9" fmla="*/ 30 h 51"/>
                <a:gd name="T10" fmla="*/ 12 w 52"/>
                <a:gd name="T11" fmla="*/ 47 h 51"/>
                <a:gd name="T12" fmla="*/ 7 w 52"/>
                <a:gd name="T13" fmla="*/ 50 h 51"/>
                <a:gd name="T14" fmla="*/ 0 w 52"/>
                <a:gd name="T15" fmla="*/ 43 h 51"/>
                <a:gd name="T16" fmla="*/ 6 w 52"/>
                <a:gd name="T17" fmla="*/ 27 h 51"/>
                <a:gd name="T18" fmla="*/ 39 w 52"/>
                <a:gd name="T19" fmla="*/ 0 h 51"/>
                <a:gd name="T20" fmla="*/ 52 w 52"/>
                <a:gd name="T21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1">
                  <a:moveTo>
                    <a:pt x="52" y="20"/>
                  </a:moveTo>
                  <a:cubicBezTo>
                    <a:pt x="47" y="23"/>
                    <a:pt x="43" y="27"/>
                    <a:pt x="41" y="32"/>
                  </a:cubicBezTo>
                  <a:cubicBezTo>
                    <a:pt x="40" y="34"/>
                    <a:pt x="39" y="37"/>
                    <a:pt x="37" y="39"/>
                  </a:cubicBezTo>
                  <a:cubicBezTo>
                    <a:pt x="36" y="40"/>
                    <a:pt x="33" y="42"/>
                    <a:pt x="30" y="40"/>
                  </a:cubicBezTo>
                  <a:cubicBezTo>
                    <a:pt x="27" y="38"/>
                    <a:pt x="29" y="33"/>
                    <a:pt x="27" y="30"/>
                  </a:cubicBezTo>
                  <a:cubicBezTo>
                    <a:pt x="22" y="35"/>
                    <a:pt x="17" y="41"/>
                    <a:pt x="12" y="47"/>
                  </a:cubicBezTo>
                  <a:cubicBezTo>
                    <a:pt x="11" y="48"/>
                    <a:pt x="9" y="50"/>
                    <a:pt x="7" y="50"/>
                  </a:cubicBezTo>
                  <a:cubicBezTo>
                    <a:pt x="4" y="51"/>
                    <a:pt x="1" y="47"/>
                    <a:pt x="0" y="43"/>
                  </a:cubicBezTo>
                  <a:cubicBezTo>
                    <a:pt x="0" y="37"/>
                    <a:pt x="3" y="32"/>
                    <a:pt x="6" y="27"/>
                  </a:cubicBezTo>
                  <a:cubicBezTo>
                    <a:pt x="14" y="15"/>
                    <a:pt x="40" y="0"/>
                    <a:pt x="39" y="0"/>
                  </a:cubicBezTo>
                  <a:lnTo>
                    <a:pt x="52" y="20"/>
                  </a:ln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2348"/>
            <p:cNvSpPr>
              <a:spLocks/>
            </p:cNvSpPr>
            <p:nvPr/>
          </p:nvSpPr>
          <p:spPr bwMode="auto">
            <a:xfrm>
              <a:off x="1912938" y="5516563"/>
              <a:ext cx="611188" cy="1022350"/>
            </a:xfrm>
            <a:custGeom>
              <a:avLst/>
              <a:gdLst>
                <a:gd name="T0" fmla="*/ 0 w 134"/>
                <a:gd name="T1" fmla="*/ 9 h 225"/>
                <a:gd name="T2" fmla="*/ 94 w 134"/>
                <a:gd name="T3" fmla="*/ 33 h 225"/>
                <a:gd name="T4" fmla="*/ 133 w 134"/>
                <a:gd name="T5" fmla="*/ 124 h 225"/>
                <a:gd name="T6" fmla="*/ 96 w 134"/>
                <a:gd name="T7" fmla="*/ 225 h 225"/>
                <a:gd name="T8" fmla="*/ 0 w 134"/>
                <a:gd name="T9" fmla="*/ 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225">
                  <a:moveTo>
                    <a:pt x="0" y="9"/>
                  </a:moveTo>
                  <a:cubicBezTo>
                    <a:pt x="32" y="0"/>
                    <a:pt x="69" y="10"/>
                    <a:pt x="94" y="33"/>
                  </a:cubicBezTo>
                  <a:cubicBezTo>
                    <a:pt x="118" y="56"/>
                    <a:pt x="132" y="90"/>
                    <a:pt x="133" y="124"/>
                  </a:cubicBezTo>
                  <a:cubicBezTo>
                    <a:pt x="134" y="160"/>
                    <a:pt x="120" y="198"/>
                    <a:pt x="96" y="225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2349"/>
            <p:cNvSpPr>
              <a:spLocks/>
            </p:cNvSpPr>
            <p:nvPr/>
          </p:nvSpPr>
          <p:spPr bwMode="auto">
            <a:xfrm>
              <a:off x="1912938" y="5538788"/>
              <a:ext cx="615950" cy="1000125"/>
            </a:xfrm>
            <a:custGeom>
              <a:avLst/>
              <a:gdLst>
                <a:gd name="T0" fmla="*/ 0 w 135"/>
                <a:gd name="T1" fmla="*/ 4 h 220"/>
                <a:gd name="T2" fmla="*/ 3 w 135"/>
                <a:gd name="T3" fmla="*/ 3 h 220"/>
                <a:gd name="T4" fmla="*/ 13 w 135"/>
                <a:gd name="T5" fmla="*/ 1 h 220"/>
                <a:gd name="T6" fmla="*/ 28 w 135"/>
                <a:gd name="T7" fmla="*/ 0 h 220"/>
                <a:gd name="T8" fmla="*/ 48 w 135"/>
                <a:gd name="T9" fmla="*/ 3 h 220"/>
                <a:gd name="T10" fmla="*/ 93 w 135"/>
                <a:gd name="T11" fmla="*/ 26 h 220"/>
                <a:gd name="T12" fmla="*/ 103 w 135"/>
                <a:gd name="T13" fmla="*/ 35 h 220"/>
                <a:gd name="T14" fmla="*/ 112 w 135"/>
                <a:gd name="T15" fmla="*/ 47 h 220"/>
                <a:gd name="T16" fmla="*/ 126 w 135"/>
                <a:gd name="T17" fmla="*/ 73 h 220"/>
                <a:gd name="T18" fmla="*/ 128 w 135"/>
                <a:gd name="T19" fmla="*/ 80 h 220"/>
                <a:gd name="T20" fmla="*/ 130 w 135"/>
                <a:gd name="T21" fmla="*/ 87 h 220"/>
                <a:gd name="T22" fmla="*/ 133 w 135"/>
                <a:gd name="T23" fmla="*/ 102 h 220"/>
                <a:gd name="T24" fmla="*/ 134 w 135"/>
                <a:gd name="T25" fmla="*/ 105 h 220"/>
                <a:gd name="T26" fmla="*/ 134 w 135"/>
                <a:gd name="T27" fmla="*/ 109 h 220"/>
                <a:gd name="T28" fmla="*/ 134 w 135"/>
                <a:gd name="T29" fmla="*/ 116 h 220"/>
                <a:gd name="T30" fmla="*/ 134 w 135"/>
                <a:gd name="T31" fmla="*/ 130 h 220"/>
                <a:gd name="T32" fmla="*/ 133 w 135"/>
                <a:gd name="T33" fmla="*/ 144 h 220"/>
                <a:gd name="T34" fmla="*/ 130 w 135"/>
                <a:gd name="T35" fmla="*/ 157 h 220"/>
                <a:gd name="T36" fmla="*/ 127 w 135"/>
                <a:gd name="T37" fmla="*/ 169 h 220"/>
                <a:gd name="T38" fmla="*/ 125 w 135"/>
                <a:gd name="T39" fmla="*/ 174 h 220"/>
                <a:gd name="T40" fmla="*/ 122 w 135"/>
                <a:gd name="T41" fmla="*/ 179 h 220"/>
                <a:gd name="T42" fmla="*/ 113 w 135"/>
                <a:gd name="T43" fmla="*/ 197 h 220"/>
                <a:gd name="T44" fmla="*/ 104 w 135"/>
                <a:gd name="T45" fmla="*/ 210 h 220"/>
                <a:gd name="T46" fmla="*/ 96 w 135"/>
                <a:gd name="T47" fmla="*/ 220 h 220"/>
                <a:gd name="T48" fmla="*/ 104 w 135"/>
                <a:gd name="T49" fmla="*/ 209 h 220"/>
                <a:gd name="T50" fmla="*/ 112 w 135"/>
                <a:gd name="T51" fmla="*/ 196 h 220"/>
                <a:gd name="T52" fmla="*/ 120 w 135"/>
                <a:gd name="T53" fmla="*/ 178 h 220"/>
                <a:gd name="T54" fmla="*/ 122 w 135"/>
                <a:gd name="T55" fmla="*/ 173 h 220"/>
                <a:gd name="T56" fmla="*/ 124 w 135"/>
                <a:gd name="T57" fmla="*/ 168 h 220"/>
                <a:gd name="T58" fmla="*/ 127 w 135"/>
                <a:gd name="T59" fmla="*/ 156 h 220"/>
                <a:gd name="T60" fmla="*/ 129 w 135"/>
                <a:gd name="T61" fmla="*/ 144 h 220"/>
                <a:gd name="T62" fmla="*/ 131 w 135"/>
                <a:gd name="T63" fmla="*/ 130 h 220"/>
                <a:gd name="T64" fmla="*/ 131 w 135"/>
                <a:gd name="T65" fmla="*/ 116 h 220"/>
                <a:gd name="T66" fmla="*/ 130 w 135"/>
                <a:gd name="T67" fmla="*/ 109 h 220"/>
                <a:gd name="T68" fmla="*/ 130 w 135"/>
                <a:gd name="T69" fmla="*/ 106 h 220"/>
                <a:gd name="T70" fmla="*/ 129 w 135"/>
                <a:gd name="T71" fmla="*/ 102 h 220"/>
                <a:gd name="T72" fmla="*/ 126 w 135"/>
                <a:gd name="T73" fmla="*/ 88 h 220"/>
                <a:gd name="T74" fmla="*/ 124 w 135"/>
                <a:gd name="T75" fmla="*/ 82 h 220"/>
                <a:gd name="T76" fmla="*/ 122 w 135"/>
                <a:gd name="T77" fmla="*/ 75 h 220"/>
                <a:gd name="T78" fmla="*/ 109 w 135"/>
                <a:gd name="T79" fmla="*/ 49 h 220"/>
                <a:gd name="T80" fmla="*/ 100 w 135"/>
                <a:gd name="T81" fmla="*/ 38 h 220"/>
                <a:gd name="T82" fmla="*/ 91 w 135"/>
                <a:gd name="T83" fmla="*/ 28 h 220"/>
                <a:gd name="T84" fmla="*/ 48 w 135"/>
                <a:gd name="T85" fmla="*/ 5 h 220"/>
                <a:gd name="T86" fmla="*/ 28 w 135"/>
                <a:gd name="T87" fmla="*/ 2 h 220"/>
                <a:gd name="T88" fmla="*/ 13 w 135"/>
                <a:gd name="T89" fmla="*/ 2 h 220"/>
                <a:gd name="T90" fmla="*/ 3 w 135"/>
                <a:gd name="T91" fmla="*/ 3 h 220"/>
                <a:gd name="T92" fmla="*/ 0 w 135"/>
                <a:gd name="T93" fmla="*/ 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" h="220">
                  <a:moveTo>
                    <a:pt x="0" y="4"/>
                  </a:moveTo>
                  <a:cubicBezTo>
                    <a:pt x="0" y="4"/>
                    <a:pt x="1" y="4"/>
                    <a:pt x="3" y="3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7" y="1"/>
                    <a:pt x="22" y="0"/>
                    <a:pt x="28" y="0"/>
                  </a:cubicBezTo>
                  <a:cubicBezTo>
                    <a:pt x="34" y="0"/>
                    <a:pt x="41" y="1"/>
                    <a:pt x="48" y="3"/>
                  </a:cubicBezTo>
                  <a:cubicBezTo>
                    <a:pt x="63" y="6"/>
                    <a:pt x="79" y="13"/>
                    <a:pt x="93" y="26"/>
                  </a:cubicBezTo>
                  <a:cubicBezTo>
                    <a:pt x="97" y="29"/>
                    <a:pt x="100" y="32"/>
                    <a:pt x="103" y="35"/>
                  </a:cubicBezTo>
                  <a:cubicBezTo>
                    <a:pt x="106" y="39"/>
                    <a:pt x="109" y="43"/>
                    <a:pt x="112" y="47"/>
                  </a:cubicBezTo>
                  <a:cubicBezTo>
                    <a:pt x="117" y="55"/>
                    <a:pt x="122" y="64"/>
                    <a:pt x="126" y="73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2" y="92"/>
                    <a:pt x="132" y="97"/>
                    <a:pt x="133" y="102"/>
                  </a:cubicBezTo>
                  <a:cubicBezTo>
                    <a:pt x="134" y="105"/>
                    <a:pt x="134" y="105"/>
                    <a:pt x="134" y="105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4" y="112"/>
                    <a:pt x="134" y="114"/>
                    <a:pt x="134" y="116"/>
                  </a:cubicBezTo>
                  <a:cubicBezTo>
                    <a:pt x="135" y="121"/>
                    <a:pt x="134" y="126"/>
                    <a:pt x="134" y="130"/>
                  </a:cubicBezTo>
                  <a:cubicBezTo>
                    <a:pt x="134" y="135"/>
                    <a:pt x="133" y="140"/>
                    <a:pt x="133" y="144"/>
                  </a:cubicBezTo>
                  <a:cubicBezTo>
                    <a:pt x="132" y="148"/>
                    <a:pt x="131" y="153"/>
                    <a:pt x="130" y="157"/>
                  </a:cubicBezTo>
                  <a:cubicBezTo>
                    <a:pt x="129" y="161"/>
                    <a:pt x="128" y="165"/>
                    <a:pt x="127" y="169"/>
                  </a:cubicBezTo>
                  <a:cubicBezTo>
                    <a:pt x="126" y="170"/>
                    <a:pt x="125" y="172"/>
                    <a:pt x="125" y="174"/>
                  </a:cubicBezTo>
                  <a:cubicBezTo>
                    <a:pt x="124" y="176"/>
                    <a:pt x="123" y="178"/>
                    <a:pt x="122" y="179"/>
                  </a:cubicBezTo>
                  <a:cubicBezTo>
                    <a:pt x="120" y="186"/>
                    <a:pt x="116" y="192"/>
                    <a:pt x="113" y="197"/>
                  </a:cubicBezTo>
                  <a:cubicBezTo>
                    <a:pt x="110" y="202"/>
                    <a:pt x="107" y="206"/>
                    <a:pt x="104" y="210"/>
                  </a:cubicBezTo>
                  <a:cubicBezTo>
                    <a:pt x="99" y="216"/>
                    <a:pt x="96" y="220"/>
                    <a:pt x="96" y="220"/>
                  </a:cubicBezTo>
                  <a:cubicBezTo>
                    <a:pt x="96" y="220"/>
                    <a:pt x="99" y="216"/>
                    <a:pt x="104" y="209"/>
                  </a:cubicBezTo>
                  <a:cubicBezTo>
                    <a:pt x="106" y="206"/>
                    <a:pt x="109" y="202"/>
                    <a:pt x="112" y="196"/>
                  </a:cubicBezTo>
                  <a:cubicBezTo>
                    <a:pt x="114" y="191"/>
                    <a:pt x="118" y="185"/>
                    <a:pt x="120" y="178"/>
                  </a:cubicBezTo>
                  <a:cubicBezTo>
                    <a:pt x="121" y="177"/>
                    <a:pt x="122" y="175"/>
                    <a:pt x="122" y="173"/>
                  </a:cubicBezTo>
                  <a:cubicBezTo>
                    <a:pt x="123" y="171"/>
                    <a:pt x="123" y="170"/>
                    <a:pt x="124" y="168"/>
                  </a:cubicBezTo>
                  <a:cubicBezTo>
                    <a:pt x="125" y="164"/>
                    <a:pt x="126" y="160"/>
                    <a:pt x="127" y="156"/>
                  </a:cubicBezTo>
                  <a:cubicBezTo>
                    <a:pt x="128" y="152"/>
                    <a:pt x="129" y="148"/>
                    <a:pt x="129" y="144"/>
                  </a:cubicBezTo>
                  <a:cubicBezTo>
                    <a:pt x="130" y="139"/>
                    <a:pt x="130" y="135"/>
                    <a:pt x="131" y="130"/>
                  </a:cubicBezTo>
                  <a:cubicBezTo>
                    <a:pt x="131" y="126"/>
                    <a:pt x="131" y="121"/>
                    <a:pt x="131" y="116"/>
                  </a:cubicBezTo>
                  <a:cubicBezTo>
                    <a:pt x="130" y="114"/>
                    <a:pt x="130" y="112"/>
                    <a:pt x="130" y="109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29" y="102"/>
                    <a:pt x="129" y="102"/>
                    <a:pt x="129" y="102"/>
                  </a:cubicBezTo>
                  <a:cubicBezTo>
                    <a:pt x="128" y="98"/>
                    <a:pt x="128" y="93"/>
                    <a:pt x="126" y="88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19" y="66"/>
                    <a:pt x="114" y="57"/>
                    <a:pt x="109" y="49"/>
                  </a:cubicBezTo>
                  <a:cubicBezTo>
                    <a:pt x="106" y="45"/>
                    <a:pt x="103" y="42"/>
                    <a:pt x="100" y="38"/>
                  </a:cubicBezTo>
                  <a:cubicBezTo>
                    <a:pt x="97" y="35"/>
                    <a:pt x="94" y="31"/>
                    <a:pt x="91" y="28"/>
                  </a:cubicBezTo>
                  <a:cubicBezTo>
                    <a:pt x="77" y="16"/>
                    <a:pt x="62" y="9"/>
                    <a:pt x="48" y="5"/>
                  </a:cubicBezTo>
                  <a:cubicBezTo>
                    <a:pt x="41" y="3"/>
                    <a:pt x="34" y="2"/>
                    <a:pt x="28" y="2"/>
                  </a:cubicBezTo>
                  <a:cubicBezTo>
                    <a:pt x="22" y="1"/>
                    <a:pt x="17" y="2"/>
                    <a:pt x="13" y="2"/>
                  </a:cubicBezTo>
                  <a:cubicBezTo>
                    <a:pt x="9" y="2"/>
                    <a:pt x="5" y="3"/>
                    <a:pt x="3" y="3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C7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Oval 2350"/>
            <p:cNvSpPr>
              <a:spLocks noChangeArrowheads="1"/>
            </p:cNvSpPr>
            <p:nvPr/>
          </p:nvSpPr>
          <p:spPr bwMode="auto">
            <a:xfrm>
              <a:off x="2997200" y="3992563"/>
              <a:ext cx="158750" cy="158750"/>
            </a:xfrm>
            <a:prstGeom prst="ellipse">
              <a:avLst/>
            </a:prstGeom>
            <a:solidFill>
              <a:srgbClr val="59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2351"/>
            <p:cNvSpPr>
              <a:spLocks/>
            </p:cNvSpPr>
            <p:nvPr/>
          </p:nvSpPr>
          <p:spPr bwMode="auto">
            <a:xfrm>
              <a:off x="2209800" y="4856163"/>
              <a:ext cx="468313" cy="350838"/>
            </a:xfrm>
            <a:custGeom>
              <a:avLst/>
              <a:gdLst>
                <a:gd name="T0" fmla="*/ 48 w 103"/>
                <a:gd name="T1" fmla="*/ 3 h 77"/>
                <a:gd name="T2" fmla="*/ 47 w 103"/>
                <a:gd name="T3" fmla="*/ 26 h 77"/>
                <a:gd name="T4" fmla="*/ 66 w 103"/>
                <a:gd name="T5" fmla="*/ 40 h 77"/>
                <a:gd name="T6" fmla="*/ 89 w 103"/>
                <a:gd name="T7" fmla="*/ 48 h 77"/>
                <a:gd name="T8" fmla="*/ 99 w 103"/>
                <a:gd name="T9" fmla="*/ 55 h 77"/>
                <a:gd name="T10" fmla="*/ 102 w 103"/>
                <a:gd name="T11" fmla="*/ 67 h 77"/>
                <a:gd name="T12" fmla="*/ 84 w 103"/>
                <a:gd name="T13" fmla="*/ 77 h 77"/>
                <a:gd name="T14" fmla="*/ 52 w 103"/>
                <a:gd name="T15" fmla="*/ 76 h 77"/>
                <a:gd name="T16" fmla="*/ 14 w 103"/>
                <a:gd name="T17" fmla="*/ 61 h 77"/>
                <a:gd name="T18" fmla="*/ 2 w 103"/>
                <a:gd name="T19" fmla="*/ 32 h 77"/>
                <a:gd name="T20" fmla="*/ 2 w 103"/>
                <a:gd name="T2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77">
                  <a:moveTo>
                    <a:pt x="48" y="3"/>
                  </a:moveTo>
                  <a:cubicBezTo>
                    <a:pt x="42" y="9"/>
                    <a:pt x="43" y="19"/>
                    <a:pt x="47" y="26"/>
                  </a:cubicBezTo>
                  <a:cubicBezTo>
                    <a:pt x="51" y="33"/>
                    <a:pt x="58" y="37"/>
                    <a:pt x="66" y="40"/>
                  </a:cubicBezTo>
                  <a:cubicBezTo>
                    <a:pt x="73" y="43"/>
                    <a:pt x="81" y="45"/>
                    <a:pt x="89" y="48"/>
                  </a:cubicBezTo>
                  <a:cubicBezTo>
                    <a:pt x="93" y="50"/>
                    <a:pt x="96" y="52"/>
                    <a:pt x="99" y="55"/>
                  </a:cubicBezTo>
                  <a:cubicBezTo>
                    <a:pt x="102" y="59"/>
                    <a:pt x="103" y="63"/>
                    <a:pt x="102" y="67"/>
                  </a:cubicBezTo>
                  <a:cubicBezTo>
                    <a:pt x="100" y="74"/>
                    <a:pt x="91" y="76"/>
                    <a:pt x="84" y="77"/>
                  </a:cubicBezTo>
                  <a:cubicBezTo>
                    <a:pt x="73" y="77"/>
                    <a:pt x="62" y="77"/>
                    <a:pt x="52" y="76"/>
                  </a:cubicBezTo>
                  <a:cubicBezTo>
                    <a:pt x="38" y="74"/>
                    <a:pt x="24" y="71"/>
                    <a:pt x="14" y="61"/>
                  </a:cubicBezTo>
                  <a:cubicBezTo>
                    <a:pt x="7" y="54"/>
                    <a:pt x="3" y="43"/>
                    <a:pt x="2" y="32"/>
                  </a:cubicBezTo>
                  <a:cubicBezTo>
                    <a:pt x="0" y="22"/>
                    <a:pt x="1" y="11"/>
                    <a:pt x="2" y="0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2352"/>
            <p:cNvSpPr>
              <a:spLocks/>
            </p:cNvSpPr>
            <p:nvPr/>
          </p:nvSpPr>
          <p:spPr bwMode="auto">
            <a:xfrm>
              <a:off x="2209800" y="4856163"/>
              <a:ext cx="477838" cy="360363"/>
            </a:xfrm>
            <a:custGeom>
              <a:avLst/>
              <a:gdLst>
                <a:gd name="T0" fmla="*/ 48 w 105"/>
                <a:gd name="T1" fmla="*/ 3 h 79"/>
                <a:gd name="T2" fmla="*/ 46 w 105"/>
                <a:gd name="T3" fmla="*/ 5 h 79"/>
                <a:gd name="T4" fmla="*/ 44 w 105"/>
                <a:gd name="T5" fmla="*/ 13 h 79"/>
                <a:gd name="T6" fmla="*/ 47 w 105"/>
                <a:gd name="T7" fmla="*/ 25 h 79"/>
                <a:gd name="T8" fmla="*/ 59 w 105"/>
                <a:gd name="T9" fmla="*/ 35 h 79"/>
                <a:gd name="T10" fmla="*/ 67 w 105"/>
                <a:gd name="T11" fmla="*/ 39 h 79"/>
                <a:gd name="T12" fmla="*/ 77 w 105"/>
                <a:gd name="T13" fmla="*/ 42 h 79"/>
                <a:gd name="T14" fmla="*/ 87 w 105"/>
                <a:gd name="T15" fmla="*/ 46 h 79"/>
                <a:gd name="T16" fmla="*/ 89 w 105"/>
                <a:gd name="T17" fmla="*/ 47 h 79"/>
                <a:gd name="T18" fmla="*/ 92 w 105"/>
                <a:gd name="T19" fmla="*/ 48 h 79"/>
                <a:gd name="T20" fmla="*/ 97 w 105"/>
                <a:gd name="T21" fmla="*/ 51 h 79"/>
                <a:gd name="T22" fmla="*/ 99 w 105"/>
                <a:gd name="T23" fmla="*/ 53 h 79"/>
                <a:gd name="T24" fmla="*/ 101 w 105"/>
                <a:gd name="T25" fmla="*/ 54 h 79"/>
                <a:gd name="T26" fmla="*/ 102 w 105"/>
                <a:gd name="T27" fmla="*/ 55 h 79"/>
                <a:gd name="T28" fmla="*/ 104 w 105"/>
                <a:gd name="T29" fmla="*/ 61 h 79"/>
                <a:gd name="T30" fmla="*/ 104 w 105"/>
                <a:gd name="T31" fmla="*/ 68 h 79"/>
                <a:gd name="T32" fmla="*/ 102 w 105"/>
                <a:gd name="T33" fmla="*/ 71 h 79"/>
                <a:gd name="T34" fmla="*/ 100 w 105"/>
                <a:gd name="T35" fmla="*/ 74 h 79"/>
                <a:gd name="T36" fmla="*/ 75 w 105"/>
                <a:gd name="T37" fmla="*/ 79 h 79"/>
                <a:gd name="T38" fmla="*/ 51 w 105"/>
                <a:gd name="T39" fmla="*/ 78 h 79"/>
                <a:gd name="T40" fmla="*/ 28 w 105"/>
                <a:gd name="T41" fmla="*/ 72 h 79"/>
                <a:gd name="T42" fmla="*/ 10 w 105"/>
                <a:gd name="T43" fmla="*/ 59 h 79"/>
                <a:gd name="T44" fmla="*/ 2 w 105"/>
                <a:gd name="T45" fmla="*/ 41 h 79"/>
                <a:gd name="T46" fmla="*/ 1 w 105"/>
                <a:gd name="T47" fmla="*/ 32 h 79"/>
                <a:gd name="T48" fmla="*/ 0 w 105"/>
                <a:gd name="T49" fmla="*/ 24 h 79"/>
                <a:gd name="T50" fmla="*/ 1 w 105"/>
                <a:gd name="T51" fmla="*/ 11 h 79"/>
                <a:gd name="T52" fmla="*/ 2 w 105"/>
                <a:gd name="T53" fmla="*/ 3 h 79"/>
                <a:gd name="T54" fmla="*/ 2 w 105"/>
                <a:gd name="T55" fmla="*/ 0 h 79"/>
                <a:gd name="T56" fmla="*/ 2 w 105"/>
                <a:gd name="T57" fmla="*/ 11 h 79"/>
                <a:gd name="T58" fmla="*/ 2 w 105"/>
                <a:gd name="T59" fmla="*/ 24 h 79"/>
                <a:gd name="T60" fmla="*/ 3 w 105"/>
                <a:gd name="T61" fmla="*/ 32 h 79"/>
                <a:gd name="T62" fmla="*/ 4 w 105"/>
                <a:gd name="T63" fmla="*/ 40 h 79"/>
                <a:gd name="T64" fmla="*/ 13 w 105"/>
                <a:gd name="T65" fmla="*/ 57 h 79"/>
                <a:gd name="T66" fmla="*/ 30 w 105"/>
                <a:gd name="T67" fmla="*/ 69 h 79"/>
                <a:gd name="T68" fmla="*/ 52 w 105"/>
                <a:gd name="T69" fmla="*/ 74 h 79"/>
                <a:gd name="T70" fmla="*/ 75 w 105"/>
                <a:gd name="T71" fmla="*/ 75 h 79"/>
                <a:gd name="T72" fmla="*/ 81 w 105"/>
                <a:gd name="T73" fmla="*/ 75 h 79"/>
                <a:gd name="T74" fmla="*/ 87 w 105"/>
                <a:gd name="T75" fmla="*/ 74 h 79"/>
                <a:gd name="T76" fmla="*/ 97 w 105"/>
                <a:gd name="T77" fmla="*/ 71 h 79"/>
                <a:gd name="T78" fmla="*/ 99 w 105"/>
                <a:gd name="T79" fmla="*/ 69 h 79"/>
                <a:gd name="T80" fmla="*/ 100 w 105"/>
                <a:gd name="T81" fmla="*/ 67 h 79"/>
                <a:gd name="T82" fmla="*/ 100 w 105"/>
                <a:gd name="T83" fmla="*/ 62 h 79"/>
                <a:gd name="T84" fmla="*/ 99 w 105"/>
                <a:gd name="T85" fmla="*/ 58 h 79"/>
                <a:gd name="T86" fmla="*/ 98 w 105"/>
                <a:gd name="T87" fmla="*/ 57 h 79"/>
                <a:gd name="T88" fmla="*/ 97 w 105"/>
                <a:gd name="T89" fmla="*/ 56 h 79"/>
                <a:gd name="T90" fmla="*/ 95 w 105"/>
                <a:gd name="T91" fmla="*/ 54 h 79"/>
                <a:gd name="T92" fmla="*/ 90 w 105"/>
                <a:gd name="T93" fmla="*/ 51 h 79"/>
                <a:gd name="T94" fmla="*/ 88 w 105"/>
                <a:gd name="T95" fmla="*/ 50 h 79"/>
                <a:gd name="T96" fmla="*/ 86 w 105"/>
                <a:gd name="T97" fmla="*/ 49 h 79"/>
                <a:gd name="T98" fmla="*/ 76 w 105"/>
                <a:gd name="T99" fmla="*/ 45 h 79"/>
                <a:gd name="T100" fmla="*/ 66 w 105"/>
                <a:gd name="T101" fmla="*/ 42 h 79"/>
                <a:gd name="T102" fmla="*/ 58 w 105"/>
                <a:gd name="T103" fmla="*/ 37 h 79"/>
                <a:gd name="T104" fmla="*/ 46 w 105"/>
                <a:gd name="T105" fmla="*/ 26 h 79"/>
                <a:gd name="T106" fmla="*/ 43 w 105"/>
                <a:gd name="T107" fmla="*/ 13 h 79"/>
                <a:gd name="T108" fmla="*/ 46 w 105"/>
                <a:gd name="T109" fmla="*/ 5 h 79"/>
                <a:gd name="T110" fmla="*/ 48 w 105"/>
                <a:gd name="T111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79">
                  <a:moveTo>
                    <a:pt x="48" y="3"/>
                  </a:moveTo>
                  <a:cubicBezTo>
                    <a:pt x="48" y="3"/>
                    <a:pt x="47" y="4"/>
                    <a:pt x="46" y="5"/>
                  </a:cubicBezTo>
                  <a:cubicBezTo>
                    <a:pt x="45" y="7"/>
                    <a:pt x="44" y="9"/>
                    <a:pt x="44" y="13"/>
                  </a:cubicBezTo>
                  <a:cubicBezTo>
                    <a:pt x="44" y="16"/>
                    <a:pt x="45" y="21"/>
                    <a:pt x="47" y="25"/>
                  </a:cubicBezTo>
                  <a:cubicBezTo>
                    <a:pt x="50" y="29"/>
                    <a:pt x="54" y="32"/>
                    <a:pt x="59" y="35"/>
                  </a:cubicBezTo>
                  <a:cubicBezTo>
                    <a:pt x="61" y="37"/>
                    <a:pt x="64" y="38"/>
                    <a:pt x="67" y="39"/>
                  </a:cubicBezTo>
                  <a:cubicBezTo>
                    <a:pt x="70" y="40"/>
                    <a:pt x="73" y="41"/>
                    <a:pt x="77" y="42"/>
                  </a:cubicBezTo>
                  <a:cubicBezTo>
                    <a:pt x="80" y="44"/>
                    <a:pt x="83" y="45"/>
                    <a:pt x="87" y="46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4" y="49"/>
                    <a:pt x="96" y="50"/>
                    <a:pt x="97" y="51"/>
                  </a:cubicBezTo>
                  <a:cubicBezTo>
                    <a:pt x="98" y="52"/>
                    <a:pt x="99" y="52"/>
                    <a:pt x="99" y="53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5"/>
                    <a:pt x="101" y="55"/>
                    <a:pt x="102" y="55"/>
                  </a:cubicBezTo>
                  <a:cubicBezTo>
                    <a:pt x="103" y="57"/>
                    <a:pt x="104" y="59"/>
                    <a:pt x="104" y="61"/>
                  </a:cubicBezTo>
                  <a:cubicBezTo>
                    <a:pt x="105" y="64"/>
                    <a:pt x="105" y="66"/>
                    <a:pt x="104" y="68"/>
                  </a:cubicBezTo>
                  <a:cubicBezTo>
                    <a:pt x="103" y="69"/>
                    <a:pt x="103" y="70"/>
                    <a:pt x="102" y="71"/>
                  </a:cubicBezTo>
                  <a:cubicBezTo>
                    <a:pt x="101" y="72"/>
                    <a:pt x="101" y="73"/>
                    <a:pt x="100" y="74"/>
                  </a:cubicBezTo>
                  <a:cubicBezTo>
                    <a:pt x="92" y="79"/>
                    <a:pt x="83" y="79"/>
                    <a:pt x="75" y="79"/>
                  </a:cubicBezTo>
                  <a:cubicBezTo>
                    <a:pt x="67" y="79"/>
                    <a:pt x="59" y="78"/>
                    <a:pt x="51" y="78"/>
                  </a:cubicBezTo>
                  <a:cubicBezTo>
                    <a:pt x="43" y="77"/>
                    <a:pt x="35" y="75"/>
                    <a:pt x="28" y="72"/>
                  </a:cubicBezTo>
                  <a:cubicBezTo>
                    <a:pt x="21" y="69"/>
                    <a:pt x="15" y="64"/>
                    <a:pt x="10" y="59"/>
                  </a:cubicBezTo>
                  <a:cubicBezTo>
                    <a:pt x="6" y="53"/>
                    <a:pt x="4" y="47"/>
                    <a:pt x="2" y="41"/>
                  </a:cubicBezTo>
                  <a:cubicBezTo>
                    <a:pt x="1" y="38"/>
                    <a:pt x="1" y="35"/>
                    <a:pt x="1" y="32"/>
                  </a:cubicBezTo>
                  <a:cubicBezTo>
                    <a:pt x="1" y="29"/>
                    <a:pt x="0" y="27"/>
                    <a:pt x="0" y="24"/>
                  </a:cubicBezTo>
                  <a:cubicBezTo>
                    <a:pt x="0" y="19"/>
                    <a:pt x="1" y="15"/>
                    <a:pt x="1" y="11"/>
                  </a:cubicBezTo>
                  <a:cubicBezTo>
                    <a:pt x="1" y="8"/>
                    <a:pt x="2" y="5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4"/>
                    <a:pt x="2" y="11"/>
                  </a:cubicBezTo>
                  <a:cubicBezTo>
                    <a:pt x="2" y="15"/>
                    <a:pt x="2" y="19"/>
                    <a:pt x="2" y="24"/>
                  </a:cubicBezTo>
                  <a:cubicBezTo>
                    <a:pt x="2" y="26"/>
                    <a:pt x="2" y="29"/>
                    <a:pt x="3" y="32"/>
                  </a:cubicBezTo>
                  <a:cubicBezTo>
                    <a:pt x="3" y="34"/>
                    <a:pt x="4" y="37"/>
                    <a:pt x="4" y="40"/>
                  </a:cubicBezTo>
                  <a:cubicBezTo>
                    <a:pt x="6" y="46"/>
                    <a:pt x="9" y="52"/>
                    <a:pt x="13" y="57"/>
                  </a:cubicBezTo>
                  <a:cubicBezTo>
                    <a:pt x="17" y="62"/>
                    <a:pt x="23" y="66"/>
                    <a:pt x="30" y="69"/>
                  </a:cubicBezTo>
                  <a:cubicBezTo>
                    <a:pt x="36" y="71"/>
                    <a:pt x="44" y="73"/>
                    <a:pt x="52" y="74"/>
                  </a:cubicBezTo>
                  <a:cubicBezTo>
                    <a:pt x="59" y="74"/>
                    <a:pt x="67" y="75"/>
                    <a:pt x="75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3" y="75"/>
                    <a:pt x="85" y="74"/>
                    <a:pt x="87" y="74"/>
                  </a:cubicBezTo>
                  <a:cubicBezTo>
                    <a:pt x="91" y="74"/>
                    <a:pt x="95" y="73"/>
                    <a:pt x="97" y="71"/>
                  </a:cubicBezTo>
                  <a:cubicBezTo>
                    <a:pt x="98" y="70"/>
                    <a:pt x="98" y="70"/>
                    <a:pt x="99" y="69"/>
                  </a:cubicBezTo>
                  <a:cubicBezTo>
                    <a:pt x="99" y="69"/>
                    <a:pt x="100" y="67"/>
                    <a:pt x="100" y="67"/>
                  </a:cubicBezTo>
                  <a:cubicBezTo>
                    <a:pt x="101" y="66"/>
                    <a:pt x="101" y="64"/>
                    <a:pt x="100" y="62"/>
                  </a:cubicBezTo>
                  <a:cubicBezTo>
                    <a:pt x="100" y="61"/>
                    <a:pt x="99" y="59"/>
                    <a:pt x="99" y="58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6" y="55"/>
                    <a:pt x="96" y="54"/>
                    <a:pt x="95" y="54"/>
                  </a:cubicBezTo>
                  <a:cubicBezTo>
                    <a:pt x="94" y="53"/>
                    <a:pt x="92" y="52"/>
                    <a:pt x="90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2" y="48"/>
                    <a:pt x="79" y="47"/>
                    <a:pt x="76" y="45"/>
                  </a:cubicBezTo>
                  <a:cubicBezTo>
                    <a:pt x="72" y="44"/>
                    <a:pt x="69" y="43"/>
                    <a:pt x="66" y="42"/>
                  </a:cubicBezTo>
                  <a:cubicBezTo>
                    <a:pt x="63" y="41"/>
                    <a:pt x="60" y="39"/>
                    <a:pt x="58" y="37"/>
                  </a:cubicBezTo>
                  <a:cubicBezTo>
                    <a:pt x="52" y="34"/>
                    <a:pt x="48" y="30"/>
                    <a:pt x="46" y="26"/>
                  </a:cubicBezTo>
                  <a:cubicBezTo>
                    <a:pt x="44" y="21"/>
                    <a:pt x="43" y="16"/>
                    <a:pt x="43" y="13"/>
                  </a:cubicBezTo>
                  <a:cubicBezTo>
                    <a:pt x="44" y="9"/>
                    <a:pt x="45" y="7"/>
                    <a:pt x="46" y="5"/>
                  </a:cubicBezTo>
                  <a:cubicBezTo>
                    <a:pt x="47" y="4"/>
                    <a:pt x="48" y="3"/>
                    <a:pt x="48" y="3"/>
                  </a:cubicBezTo>
                  <a:close/>
                </a:path>
              </a:pathLst>
            </a:custGeom>
            <a:solidFill>
              <a:srgbClr val="C7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2353"/>
            <p:cNvSpPr>
              <a:spLocks/>
            </p:cNvSpPr>
            <p:nvPr/>
          </p:nvSpPr>
          <p:spPr bwMode="auto">
            <a:xfrm>
              <a:off x="3201988" y="4551363"/>
              <a:ext cx="290513" cy="568325"/>
            </a:xfrm>
            <a:custGeom>
              <a:avLst/>
              <a:gdLst>
                <a:gd name="T0" fmla="*/ 14 w 64"/>
                <a:gd name="T1" fmla="*/ 53 h 125"/>
                <a:gd name="T2" fmla="*/ 28 w 64"/>
                <a:gd name="T3" fmla="*/ 72 h 125"/>
                <a:gd name="T4" fmla="*/ 30 w 64"/>
                <a:gd name="T5" fmla="*/ 80 h 125"/>
                <a:gd name="T6" fmla="*/ 23 w 64"/>
                <a:gd name="T7" fmla="*/ 93 h 125"/>
                <a:gd name="T8" fmla="*/ 13 w 64"/>
                <a:gd name="T9" fmla="*/ 101 h 125"/>
                <a:gd name="T10" fmla="*/ 2 w 64"/>
                <a:gd name="T11" fmla="*/ 109 h 125"/>
                <a:gd name="T12" fmla="*/ 1 w 64"/>
                <a:gd name="T13" fmla="*/ 120 h 125"/>
                <a:gd name="T14" fmla="*/ 10 w 64"/>
                <a:gd name="T15" fmla="*/ 125 h 125"/>
                <a:gd name="T16" fmla="*/ 31 w 64"/>
                <a:gd name="T17" fmla="*/ 124 h 125"/>
                <a:gd name="T18" fmla="*/ 60 w 64"/>
                <a:gd name="T19" fmla="*/ 110 h 125"/>
                <a:gd name="T20" fmla="*/ 64 w 64"/>
                <a:gd name="T21" fmla="*/ 94 h 125"/>
                <a:gd name="T22" fmla="*/ 50 w 64"/>
                <a:gd name="T23" fmla="*/ 52 h 125"/>
                <a:gd name="T24" fmla="*/ 10 w 64"/>
                <a:gd name="T2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25">
                  <a:moveTo>
                    <a:pt x="14" y="53"/>
                  </a:moveTo>
                  <a:cubicBezTo>
                    <a:pt x="21" y="57"/>
                    <a:pt x="25" y="65"/>
                    <a:pt x="28" y="72"/>
                  </a:cubicBezTo>
                  <a:cubicBezTo>
                    <a:pt x="29" y="75"/>
                    <a:pt x="30" y="77"/>
                    <a:pt x="30" y="80"/>
                  </a:cubicBezTo>
                  <a:cubicBezTo>
                    <a:pt x="30" y="85"/>
                    <a:pt x="27" y="89"/>
                    <a:pt x="23" y="93"/>
                  </a:cubicBezTo>
                  <a:cubicBezTo>
                    <a:pt x="20" y="96"/>
                    <a:pt x="17" y="99"/>
                    <a:pt x="13" y="101"/>
                  </a:cubicBezTo>
                  <a:cubicBezTo>
                    <a:pt x="9" y="103"/>
                    <a:pt x="4" y="105"/>
                    <a:pt x="2" y="109"/>
                  </a:cubicBezTo>
                  <a:cubicBezTo>
                    <a:pt x="0" y="112"/>
                    <a:pt x="0" y="117"/>
                    <a:pt x="1" y="120"/>
                  </a:cubicBezTo>
                  <a:cubicBezTo>
                    <a:pt x="3" y="123"/>
                    <a:pt x="7" y="125"/>
                    <a:pt x="10" y="125"/>
                  </a:cubicBezTo>
                  <a:cubicBezTo>
                    <a:pt x="17" y="125"/>
                    <a:pt x="24" y="125"/>
                    <a:pt x="31" y="124"/>
                  </a:cubicBezTo>
                  <a:cubicBezTo>
                    <a:pt x="42" y="123"/>
                    <a:pt x="55" y="120"/>
                    <a:pt x="60" y="110"/>
                  </a:cubicBezTo>
                  <a:cubicBezTo>
                    <a:pt x="63" y="105"/>
                    <a:pt x="64" y="99"/>
                    <a:pt x="64" y="94"/>
                  </a:cubicBezTo>
                  <a:cubicBezTo>
                    <a:pt x="63" y="79"/>
                    <a:pt x="58" y="64"/>
                    <a:pt x="50" y="52"/>
                  </a:cubicBezTo>
                  <a:cubicBezTo>
                    <a:pt x="41" y="40"/>
                    <a:pt x="21" y="8"/>
                    <a:pt x="10" y="0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2354"/>
            <p:cNvSpPr>
              <a:spLocks/>
            </p:cNvSpPr>
            <p:nvPr/>
          </p:nvSpPr>
          <p:spPr bwMode="auto">
            <a:xfrm>
              <a:off x="3192463" y="4551363"/>
              <a:ext cx="309563" cy="577850"/>
            </a:xfrm>
            <a:custGeom>
              <a:avLst/>
              <a:gdLst>
                <a:gd name="T0" fmla="*/ 19 w 68"/>
                <a:gd name="T1" fmla="*/ 55 h 127"/>
                <a:gd name="T2" fmla="*/ 31 w 68"/>
                <a:gd name="T3" fmla="*/ 73 h 127"/>
                <a:gd name="T4" fmla="*/ 29 w 68"/>
                <a:gd name="T5" fmla="*/ 91 h 127"/>
                <a:gd name="T6" fmla="*/ 26 w 68"/>
                <a:gd name="T7" fmla="*/ 94 h 127"/>
                <a:gd name="T8" fmla="*/ 21 w 68"/>
                <a:gd name="T9" fmla="*/ 98 h 127"/>
                <a:gd name="T10" fmla="*/ 5 w 68"/>
                <a:gd name="T11" fmla="*/ 112 h 127"/>
                <a:gd name="T12" fmla="*/ 4 w 68"/>
                <a:gd name="T13" fmla="*/ 117 h 127"/>
                <a:gd name="T14" fmla="*/ 6 w 68"/>
                <a:gd name="T15" fmla="*/ 120 h 127"/>
                <a:gd name="T16" fmla="*/ 11 w 68"/>
                <a:gd name="T17" fmla="*/ 123 h 127"/>
                <a:gd name="T18" fmla="*/ 23 w 68"/>
                <a:gd name="T19" fmla="*/ 123 h 127"/>
                <a:gd name="T20" fmla="*/ 53 w 68"/>
                <a:gd name="T21" fmla="*/ 116 h 127"/>
                <a:gd name="T22" fmla="*/ 62 w 68"/>
                <a:gd name="T23" fmla="*/ 105 h 127"/>
                <a:gd name="T24" fmla="*/ 63 w 68"/>
                <a:gd name="T25" fmla="*/ 99 h 127"/>
                <a:gd name="T26" fmla="*/ 60 w 68"/>
                <a:gd name="T27" fmla="*/ 72 h 127"/>
                <a:gd name="T28" fmla="*/ 38 w 68"/>
                <a:gd name="T29" fmla="*/ 34 h 127"/>
                <a:gd name="T30" fmla="*/ 20 w 68"/>
                <a:gd name="T31" fmla="*/ 9 h 127"/>
                <a:gd name="T32" fmla="*/ 14 w 68"/>
                <a:gd name="T33" fmla="*/ 2 h 127"/>
                <a:gd name="T34" fmla="*/ 15 w 68"/>
                <a:gd name="T35" fmla="*/ 2 h 127"/>
                <a:gd name="T36" fmla="*/ 21 w 68"/>
                <a:gd name="T37" fmla="*/ 8 h 127"/>
                <a:gd name="T38" fmla="*/ 40 w 68"/>
                <a:gd name="T39" fmla="*/ 33 h 127"/>
                <a:gd name="T40" fmla="*/ 63 w 68"/>
                <a:gd name="T41" fmla="*/ 71 h 127"/>
                <a:gd name="T42" fmla="*/ 67 w 68"/>
                <a:gd name="T43" fmla="*/ 100 h 127"/>
                <a:gd name="T44" fmla="*/ 66 w 68"/>
                <a:gd name="T45" fmla="*/ 107 h 127"/>
                <a:gd name="T46" fmla="*/ 55 w 68"/>
                <a:gd name="T47" fmla="*/ 120 h 127"/>
                <a:gd name="T48" fmla="*/ 23 w 68"/>
                <a:gd name="T49" fmla="*/ 127 h 127"/>
                <a:gd name="T50" fmla="*/ 13 w 68"/>
                <a:gd name="T51" fmla="*/ 127 h 127"/>
                <a:gd name="T52" fmla="*/ 4 w 68"/>
                <a:gd name="T53" fmla="*/ 123 h 127"/>
                <a:gd name="T54" fmla="*/ 10 w 68"/>
                <a:gd name="T55" fmla="*/ 102 h 127"/>
                <a:gd name="T56" fmla="*/ 23 w 68"/>
                <a:gd name="T57" fmla="*/ 93 h 127"/>
                <a:gd name="T58" fmla="*/ 25 w 68"/>
                <a:gd name="T59" fmla="*/ 91 h 127"/>
                <a:gd name="T60" fmla="*/ 31 w 68"/>
                <a:gd name="T61" fmla="*/ 82 h 127"/>
                <a:gd name="T62" fmla="*/ 24 w 68"/>
                <a:gd name="T63" fmla="*/ 62 h 127"/>
                <a:gd name="T64" fmla="*/ 16 w 68"/>
                <a:gd name="T65" fmla="*/ 5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27">
                  <a:moveTo>
                    <a:pt x="16" y="53"/>
                  </a:moveTo>
                  <a:cubicBezTo>
                    <a:pt x="16" y="53"/>
                    <a:pt x="17" y="54"/>
                    <a:pt x="19" y="55"/>
                  </a:cubicBezTo>
                  <a:cubicBezTo>
                    <a:pt x="20" y="56"/>
                    <a:pt x="23" y="58"/>
                    <a:pt x="25" y="61"/>
                  </a:cubicBezTo>
                  <a:cubicBezTo>
                    <a:pt x="27" y="64"/>
                    <a:pt x="29" y="68"/>
                    <a:pt x="31" y="73"/>
                  </a:cubicBezTo>
                  <a:cubicBezTo>
                    <a:pt x="32" y="76"/>
                    <a:pt x="33" y="79"/>
                    <a:pt x="33" y="82"/>
                  </a:cubicBezTo>
                  <a:cubicBezTo>
                    <a:pt x="32" y="85"/>
                    <a:pt x="31" y="88"/>
                    <a:pt x="29" y="91"/>
                  </a:cubicBezTo>
                  <a:cubicBezTo>
                    <a:pt x="28" y="92"/>
                    <a:pt x="27" y="92"/>
                    <a:pt x="27" y="93"/>
                  </a:cubicBezTo>
                  <a:cubicBezTo>
                    <a:pt x="27" y="93"/>
                    <a:pt x="26" y="94"/>
                    <a:pt x="26" y="94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4" y="96"/>
                    <a:pt x="23" y="97"/>
                    <a:pt x="21" y="98"/>
                  </a:cubicBezTo>
                  <a:cubicBezTo>
                    <a:pt x="18" y="100"/>
                    <a:pt x="15" y="103"/>
                    <a:pt x="12" y="104"/>
                  </a:cubicBezTo>
                  <a:cubicBezTo>
                    <a:pt x="9" y="106"/>
                    <a:pt x="6" y="108"/>
                    <a:pt x="5" y="112"/>
                  </a:cubicBezTo>
                  <a:cubicBezTo>
                    <a:pt x="4" y="113"/>
                    <a:pt x="4" y="113"/>
                    <a:pt x="4" y="114"/>
                  </a:cubicBezTo>
                  <a:cubicBezTo>
                    <a:pt x="4" y="115"/>
                    <a:pt x="4" y="116"/>
                    <a:pt x="4" y="117"/>
                  </a:cubicBezTo>
                  <a:cubicBezTo>
                    <a:pt x="4" y="117"/>
                    <a:pt x="5" y="118"/>
                    <a:pt x="5" y="119"/>
                  </a:cubicBezTo>
                  <a:cubicBezTo>
                    <a:pt x="5" y="119"/>
                    <a:pt x="5" y="120"/>
                    <a:pt x="6" y="120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8" y="122"/>
                    <a:pt x="9" y="123"/>
                    <a:pt x="11" y="123"/>
                  </a:cubicBezTo>
                  <a:cubicBezTo>
                    <a:pt x="12" y="124"/>
                    <a:pt x="14" y="123"/>
                    <a:pt x="16" y="123"/>
                  </a:cubicBezTo>
                  <a:cubicBezTo>
                    <a:pt x="19" y="123"/>
                    <a:pt x="21" y="123"/>
                    <a:pt x="23" y="123"/>
                  </a:cubicBezTo>
                  <a:cubicBezTo>
                    <a:pt x="25" y="123"/>
                    <a:pt x="27" y="123"/>
                    <a:pt x="29" y="123"/>
                  </a:cubicBezTo>
                  <a:cubicBezTo>
                    <a:pt x="37" y="122"/>
                    <a:pt x="46" y="120"/>
                    <a:pt x="53" y="116"/>
                  </a:cubicBezTo>
                  <a:cubicBezTo>
                    <a:pt x="56" y="114"/>
                    <a:pt x="59" y="111"/>
                    <a:pt x="61" y="108"/>
                  </a:cubicBezTo>
                  <a:cubicBezTo>
                    <a:pt x="61" y="107"/>
                    <a:pt x="62" y="106"/>
                    <a:pt x="62" y="105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3" y="101"/>
                    <a:pt x="63" y="100"/>
                    <a:pt x="63" y="99"/>
                  </a:cubicBezTo>
                  <a:cubicBezTo>
                    <a:pt x="64" y="98"/>
                    <a:pt x="64" y="97"/>
                    <a:pt x="64" y="96"/>
                  </a:cubicBezTo>
                  <a:cubicBezTo>
                    <a:pt x="64" y="88"/>
                    <a:pt x="62" y="80"/>
                    <a:pt x="60" y="72"/>
                  </a:cubicBezTo>
                  <a:cubicBezTo>
                    <a:pt x="57" y="65"/>
                    <a:pt x="54" y="58"/>
                    <a:pt x="50" y="52"/>
                  </a:cubicBezTo>
                  <a:cubicBezTo>
                    <a:pt x="46" y="46"/>
                    <a:pt x="42" y="40"/>
                    <a:pt x="38" y="34"/>
                  </a:cubicBezTo>
                  <a:cubicBezTo>
                    <a:pt x="35" y="29"/>
                    <a:pt x="31" y="24"/>
                    <a:pt x="28" y="20"/>
                  </a:cubicBezTo>
                  <a:cubicBezTo>
                    <a:pt x="25" y="15"/>
                    <a:pt x="23" y="12"/>
                    <a:pt x="20" y="9"/>
                  </a:cubicBezTo>
                  <a:cubicBezTo>
                    <a:pt x="19" y="7"/>
                    <a:pt x="18" y="6"/>
                    <a:pt x="17" y="5"/>
                  </a:cubicBezTo>
                  <a:cubicBezTo>
                    <a:pt x="16" y="4"/>
                    <a:pt x="15" y="3"/>
                    <a:pt x="14" y="2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3" y="0"/>
                    <a:pt x="15" y="2"/>
                  </a:cubicBezTo>
                  <a:cubicBezTo>
                    <a:pt x="15" y="3"/>
                    <a:pt x="16" y="3"/>
                    <a:pt x="17" y="4"/>
                  </a:cubicBezTo>
                  <a:cubicBezTo>
                    <a:pt x="18" y="5"/>
                    <a:pt x="20" y="7"/>
                    <a:pt x="21" y="8"/>
                  </a:cubicBezTo>
                  <a:cubicBezTo>
                    <a:pt x="23" y="11"/>
                    <a:pt x="26" y="14"/>
                    <a:pt x="30" y="19"/>
                  </a:cubicBezTo>
                  <a:cubicBezTo>
                    <a:pt x="33" y="23"/>
                    <a:pt x="36" y="28"/>
                    <a:pt x="40" y="33"/>
                  </a:cubicBezTo>
                  <a:cubicBezTo>
                    <a:pt x="44" y="38"/>
                    <a:pt x="48" y="44"/>
                    <a:pt x="52" y="50"/>
                  </a:cubicBezTo>
                  <a:cubicBezTo>
                    <a:pt x="57" y="56"/>
                    <a:pt x="61" y="63"/>
                    <a:pt x="63" y="71"/>
                  </a:cubicBezTo>
                  <a:cubicBezTo>
                    <a:pt x="66" y="79"/>
                    <a:pt x="68" y="88"/>
                    <a:pt x="68" y="96"/>
                  </a:cubicBezTo>
                  <a:cubicBezTo>
                    <a:pt x="68" y="98"/>
                    <a:pt x="68" y="99"/>
                    <a:pt x="67" y="100"/>
                  </a:cubicBezTo>
                  <a:cubicBezTo>
                    <a:pt x="67" y="101"/>
                    <a:pt x="67" y="102"/>
                    <a:pt x="67" y="103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2" y="114"/>
                    <a:pt x="59" y="118"/>
                    <a:pt x="55" y="120"/>
                  </a:cubicBezTo>
                  <a:cubicBezTo>
                    <a:pt x="47" y="125"/>
                    <a:pt x="38" y="126"/>
                    <a:pt x="29" y="127"/>
                  </a:cubicBezTo>
                  <a:cubicBezTo>
                    <a:pt x="27" y="127"/>
                    <a:pt x="25" y="127"/>
                    <a:pt x="23" y="127"/>
                  </a:cubicBezTo>
                  <a:cubicBezTo>
                    <a:pt x="21" y="127"/>
                    <a:pt x="19" y="127"/>
                    <a:pt x="17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1" y="127"/>
                    <a:pt x="10" y="127"/>
                  </a:cubicBezTo>
                  <a:cubicBezTo>
                    <a:pt x="8" y="126"/>
                    <a:pt x="5" y="125"/>
                    <a:pt x="4" y="123"/>
                  </a:cubicBezTo>
                  <a:cubicBezTo>
                    <a:pt x="0" y="120"/>
                    <a:pt x="0" y="114"/>
                    <a:pt x="2" y="110"/>
                  </a:cubicBezTo>
                  <a:cubicBezTo>
                    <a:pt x="3" y="106"/>
                    <a:pt x="7" y="104"/>
                    <a:pt x="10" y="102"/>
                  </a:cubicBezTo>
                  <a:cubicBezTo>
                    <a:pt x="14" y="100"/>
                    <a:pt x="17" y="98"/>
                    <a:pt x="19" y="96"/>
                  </a:cubicBezTo>
                  <a:cubicBezTo>
                    <a:pt x="21" y="95"/>
                    <a:pt x="22" y="94"/>
                    <a:pt x="23" y="93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0"/>
                    <a:pt x="27" y="90"/>
                  </a:cubicBezTo>
                  <a:cubicBezTo>
                    <a:pt x="29" y="87"/>
                    <a:pt x="30" y="84"/>
                    <a:pt x="31" y="82"/>
                  </a:cubicBezTo>
                  <a:cubicBezTo>
                    <a:pt x="31" y="79"/>
                    <a:pt x="31" y="76"/>
                    <a:pt x="30" y="74"/>
                  </a:cubicBezTo>
                  <a:cubicBezTo>
                    <a:pt x="28" y="69"/>
                    <a:pt x="26" y="65"/>
                    <a:pt x="24" y="62"/>
                  </a:cubicBezTo>
                  <a:cubicBezTo>
                    <a:pt x="22" y="58"/>
                    <a:pt x="20" y="56"/>
                    <a:pt x="19" y="55"/>
                  </a:cubicBezTo>
                  <a:cubicBezTo>
                    <a:pt x="17" y="54"/>
                    <a:pt x="16" y="53"/>
                    <a:pt x="16" y="53"/>
                  </a:cubicBezTo>
                  <a:close/>
                </a:path>
              </a:pathLst>
            </a:custGeom>
            <a:solidFill>
              <a:srgbClr val="C7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2355"/>
            <p:cNvSpPr>
              <a:spLocks/>
            </p:cNvSpPr>
            <p:nvPr/>
          </p:nvSpPr>
          <p:spPr bwMode="auto">
            <a:xfrm>
              <a:off x="3128963" y="4360863"/>
              <a:ext cx="146050" cy="114300"/>
            </a:xfrm>
            <a:custGeom>
              <a:avLst/>
              <a:gdLst>
                <a:gd name="T0" fmla="*/ 31 w 32"/>
                <a:gd name="T1" fmla="*/ 25 h 25"/>
                <a:gd name="T2" fmla="*/ 29 w 32"/>
                <a:gd name="T3" fmla="*/ 25 h 25"/>
                <a:gd name="T4" fmla="*/ 25 w 32"/>
                <a:gd name="T5" fmla="*/ 24 h 25"/>
                <a:gd name="T6" fmla="*/ 22 w 32"/>
                <a:gd name="T7" fmla="*/ 23 h 25"/>
                <a:gd name="T8" fmla="*/ 19 w 32"/>
                <a:gd name="T9" fmla="*/ 21 h 25"/>
                <a:gd name="T10" fmla="*/ 16 w 32"/>
                <a:gd name="T11" fmla="*/ 20 h 25"/>
                <a:gd name="T12" fmla="*/ 12 w 32"/>
                <a:gd name="T13" fmla="*/ 18 h 25"/>
                <a:gd name="T14" fmla="*/ 7 w 32"/>
                <a:gd name="T15" fmla="*/ 12 h 25"/>
                <a:gd name="T16" fmla="*/ 5 w 32"/>
                <a:gd name="T17" fmla="*/ 10 h 25"/>
                <a:gd name="T18" fmla="*/ 3 w 32"/>
                <a:gd name="T19" fmla="*/ 7 h 25"/>
                <a:gd name="T20" fmla="*/ 1 w 32"/>
                <a:gd name="T21" fmla="*/ 3 h 25"/>
                <a:gd name="T22" fmla="*/ 0 w 32"/>
                <a:gd name="T23" fmla="*/ 1 h 25"/>
                <a:gd name="T24" fmla="*/ 3 w 32"/>
                <a:gd name="T25" fmla="*/ 0 h 25"/>
                <a:gd name="T26" fmla="*/ 3 w 32"/>
                <a:gd name="T27" fmla="*/ 2 h 25"/>
                <a:gd name="T28" fmla="*/ 6 w 32"/>
                <a:gd name="T29" fmla="*/ 5 h 25"/>
                <a:gd name="T30" fmla="*/ 8 w 32"/>
                <a:gd name="T31" fmla="*/ 7 h 25"/>
                <a:gd name="T32" fmla="*/ 10 w 32"/>
                <a:gd name="T33" fmla="*/ 10 h 25"/>
                <a:gd name="T34" fmla="*/ 12 w 32"/>
                <a:gd name="T35" fmla="*/ 12 h 25"/>
                <a:gd name="T36" fmla="*/ 15 w 32"/>
                <a:gd name="T37" fmla="*/ 14 h 25"/>
                <a:gd name="T38" fmla="*/ 18 w 32"/>
                <a:gd name="T39" fmla="*/ 16 h 25"/>
                <a:gd name="T40" fmla="*/ 21 w 32"/>
                <a:gd name="T41" fmla="*/ 18 h 25"/>
                <a:gd name="T42" fmla="*/ 23 w 32"/>
                <a:gd name="T43" fmla="*/ 20 h 25"/>
                <a:gd name="T44" fmla="*/ 26 w 32"/>
                <a:gd name="T45" fmla="*/ 21 h 25"/>
                <a:gd name="T46" fmla="*/ 30 w 32"/>
                <a:gd name="T47" fmla="*/ 22 h 25"/>
                <a:gd name="T48" fmla="*/ 32 w 32"/>
                <a:gd name="T49" fmla="*/ 23 h 25"/>
                <a:gd name="T50" fmla="*/ 31 w 32"/>
                <a:gd name="T5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5">
                  <a:moveTo>
                    <a:pt x="31" y="25"/>
                  </a:moveTo>
                  <a:cubicBezTo>
                    <a:pt x="31" y="25"/>
                    <a:pt x="30" y="25"/>
                    <a:pt x="29" y="25"/>
                  </a:cubicBezTo>
                  <a:cubicBezTo>
                    <a:pt x="28" y="25"/>
                    <a:pt x="27" y="25"/>
                    <a:pt x="25" y="24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3"/>
                    <a:pt x="20" y="22"/>
                    <a:pt x="19" y="21"/>
                  </a:cubicBezTo>
                  <a:cubicBezTo>
                    <a:pt x="18" y="21"/>
                    <a:pt x="17" y="20"/>
                    <a:pt x="16" y="20"/>
                  </a:cubicBezTo>
                  <a:cubicBezTo>
                    <a:pt x="15" y="19"/>
                    <a:pt x="13" y="18"/>
                    <a:pt x="12" y="18"/>
                  </a:cubicBezTo>
                  <a:cubicBezTo>
                    <a:pt x="10" y="16"/>
                    <a:pt x="8" y="14"/>
                    <a:pt x="7" y="12"/>
                  </a:cubicBezTo>
                  <a:cubicBezTo>
                    <a:pt x="6" y="11"/>
                    <a:pt x="5" y="11"/>
                    <a:pt x="5" y="10"/>
                  </a:cubicBezTo>
                  <a:cubicBezTo>
                    <a:pt x="4" y="9"/>
                    <a:pt x="4" y="8"/>
                    <a:pt x="3" y="7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2"/>
                    <a:pt x="5" y="4"/>
                    <a:pt x="6" y="5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1" y="10"/>
                    <a:pt x="11" y="11"/>
                    <a:pt x="12" y="12"/>
                  </a:cubicBezTo>
                  <a:cubicBezTo>
                    <a:pt x="13" y="13"/>
                    <a:pt x="14" y="13"/>
                    <a:pt x="15" y="14"/>
                  </a:cubicBezTo>
                  <a:cubicBezTo>
                    <a:pt x="16" y="15"/>
                    <a:pt x="17" y="16"/>
                    <a:pt x="18" y="16"/>
                  </a:cubicBezTo>
                  <a:cubicBezTo>
                    <a:pt x="19" y="17"/>
                    <a:pt x="20" y="17"/>
                    <a:pt x="21" y="18"/>
                  </a:cubicBezTo>
                  <a:cubicBezTo>
                    <a:pt x="22" y="18"/>
                    <a:pt x="23" y="19"/>
                    <a:pt x="23" y="20"/>
                  </a:cubicBezTo>
                  <a:cubicBezTo>
                    <a:pt x="24" y="20"/>
                    <a:pt x="25" y="20"/>
                    <a:pt x="26" y="21"/>
                  </a:cubicBezTo>
                  <a:cubicBezTo>
                    <a:pt x="27" y="21"/>
                    <a:pt x="29" y="22"/>
                    <a:pt x="30" y="22"/>
                  </a:cubicBezTo>
                  <a:cubicBezTo>
                    <a:pt x="31" y="23"/>
                    <a:pt x="32" y="23"/>
                    <a:pt x="32" y="23"/>
                  </a:cubicBezTo>
                  <a:lnTo>
                    <a:pt x="31" y="25"/>
                  </a:lnTo>
                  <a:close/>
                </a:path>
              </a:pathLst>
            </a:custGeom>
            <a:solidFill>
              <a:srgbClr val="59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Rectangle 2356"/>
            <p:cNvSpPr>
              <a:spLocks noChangeArrowheads="1"/>
            </p:cNvSpPr>
            <p:nvPr/>
          </p:nvSpPr>
          <p:spPr bwMode="auto">
            <a:xfrm>
              <a:off x="2127250" y="4002088"/>
              <a:ext cx="50800" cy="63500"/>
            </a:xfrm>
            <a:prstGeom prst="rect">
              <a:avLst/>
            </a:pr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2357"/>
            <p:cNvSpPr>
              <a:spLocks/>
            </p:cNvSpPr>
            <p:nvPr/>
          </p:nvSpPr>
          <p:spPr bwMode="auto">
            <a:xfrm>
              <a:off x="2014538" y="4119563"/>
              <a:ext cx="53975" cy="82550"/>
            </a:xfrm>
            <a:custGeom>
              <a:avLst/>
              <a:gdLst>
                <a:gd name="T0" fmla="*/ 9 w 12"/>
                <a:gd name="T1" fmla="*/ 0 h 18"/>
                <a:gd name="T2" fmla="*/ 8 w 12"/>
                <a:gd name="T3" fmla="*/ 0 h 18"/>
                <a:gd name="T4" fmla="*/ 6 w 12"/>
                <a:gd name="T5" fmla="*/ 2 h 18"/>
                <a:gd name="T6" fmla="*/ 2 w 12"/>
                <a:gd name="T7" fmla="*/ 7 h 18"/>
                <a:gd name="T8" fmla="*/ 0 w 12"/>
                <a:gd name="T9" fmla="*/ 12 h 18"/>
                <a:gd name="T10" fmla="*/ 0 w 12"/>
                <a:gd name="T11" fmla="*/ 15 h 18"/>
                <a:gd name="T12" fmla="*/ 0 w 12"/>
                <a:gd name="T13" fmla="*/ 17 h 18"/>
                <a:gd name="T14" fmla="*/ 2 w 12"/>
                <a:gd name="T15" fmla="*/ 18 h 18"/>
                <a:gd name="T16" fmla="*/ 4 w 12"/>
                <a:gd name="T17" fmla="*/ 17 h 18"/>
                <a:gd name="T18" fmla="*/ 6 w 12"/>
                <a:gd name="T19" fmla="*/ 15 h 18"/>
                <a:gd name="T20" fmla="*/ 9 w 12"/>
                <a:gd name="T21" fmla="*/ 11 h 18"/>
                <a:gd name="T22" fmla="*/ 11 w 12"/>
                <a:gd name="T23" fmla="*/ 5 h 18"/>
                <a:gd name="T24" fmla="*/ 12 w 12"/>
                <a:gd name="T25" fmla="*/ 2 h 18"/>
                <a:gd name="T26" fmla="*/ 11 w 12"/>
                <a:gd name="T27" fmla="*/ 1 h 18"/>
                <a:gd name="T28" fmla="*/ 9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7" y="1"/>
                    <a:pt x="6" y="2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1" y="9"/>
                    <a:pt x="1" y="10"/>
                    <a:pt x="0" y="12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3" y="18"/>
                    <a:pt x="4" y="17"/>
                    <a:pt x="4" y="17"/>
                  </a:cubicBezTo>
                  <a:cubicBezTo>
                    <a:pt x="4" y="17"/>
                    <a:pt x="5" y="16"/>
                    <a:pt x="6" y="15"/>
                  </a:cubicBezTo>
                  <a:cubicBezTo>
                    <a:pt x="7" y="14"/>
                    <a:pt x="8" y="12"/>
                    <a:pt x="9" y="11"/>
                  </a:cubicBezTo>
                  <a:cubicBezTo>
                    <a:pt x="10" y="9"/>
                    <a:pt x="11" y="7"/>
                    <a:pt x="11" y="5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2358"/>
            <p:cNvSpPr>
              <a:spLocks/>
            </p:cNvSpPr>
            <p:nvPr/>
          </p:nvSpPr>
          <p:spPr bwMode="auto">
            <a:xfrm>
              <a:off x="2046288" y="4214813"/>
              <a:ext cx="49213" cy="87313"/>
            </a:xfrm>
            <a:custGeom>
              <a:avLst/>
              <a:gdLst>
                <a:gd name="T0" fmla="*/ 9 w 11"/>
                <a:gd name="T1" fmla="*/ 0 h 19"/>
                <a:gd name="T2" fmla="*/ 7 w 11"/>
                <a:gd name="T3" fmla="*/ 1 h 19"/>
                <a:gd name="T4" fmla="*/ 5 w 11"/>
                <a:gd name="T5" fmla="*/ 3 h 19"/>
                <a:gd name="T6" fmla="*/ 2 w 11"/>
                <a:gd name="T7" fmla="*/ 8 h 19"/>
                <a:gd name="T8" fmla="*/ 0 w 11"/>
                <a:gd name="T9" fmla="*/ 14 h 19"/>
                <a:gd name="T10" fmla="*/ 0 w 11"/>
                <a:gd name="T11" fmla="*/ 17 h 19"/>
                <a:gd name="T12" fmla="*/ 1 w 11"/>
                <a:gd name="T13" fmla="*/ 19 h 19"/>
                <a:gd name="T14" fmla="*/ 3 w 11"/>
                <a:gd name="T15" fmla="*/ 19 h 19"/>
                <a:gd name="T16" fmla="*/ 5 w 11"/>
                <a:gd name="T17" fmla="*/ 18 h 19"/>
                <a:gd name="T18" fmla="*/ 5 w 11"/>
                <a:gd name="T19" fmla="*/ 18 h 19"/>
                <a:gd name="T20" fmla="*/ 7 w 11"/>
                <a:gd name="T21" fmla="*/ 16 h 19"/>
                <a:gd name="T22" fmla="*/ 9 w 11"/>
                <a:gd name="T23" fmla="*/ 11 h 19"/>
                <a:gd name="T24" fmla="*/ 11 w 11"/>
                <a:gd name="T25" fmla="*/ 5 h 19"/>
                <a:gd name="T26" fmla="*/ 11 w 11"/>
                <a:gd name="T27" fmla="*/ 3 h 19"/>
                <a:gd name="T28" fmla="*/ 11 w 11"/>
                <a:gd name="T29" fmla="*/ 1 h 19"/>
                <a:gd name="T30" fmla="*/ 9 w 11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9">
                  <a:moveTo>
                    <a:pt x="9" y="0"/>
                  </a:moveTo>
                  <a:cubicBezTo>
                    <a:pt x="8" y="0"/>
                    <a:pt x="8" y="0"/>
                    <a:pt x="7" y="1"/>
                  </a:cubicBezTo>
                  <a:cubicBezTo>
                    <a:pt x="7" y="1"/>
                    <a:pt x="6" y="1"/>
                    <a:pt x="5" y="3"/>
                  </a:cubicBezTo>
                  <a:cubicBezTo>
                    <a:pt x="4" y="4"/>
                    <a:pt x="3" y="6"/>
                    <a:pt x="2" y="8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8" y="15"/>
                    <a:pt x="9" y="13"/>
                    <a:pt x="9" y="11"/>
                  </a:cubicBezTo>
                  <a:cubicBezTo>
                    <a:pt x="10" y="9"/>
                    <a:pt x="11" y="7"/>
                    <a:pt x="11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2359"/>
            <p:cNvSpPr>
              <a:spLocks/>
            </p:cNvSpPr>
            <p:nvPr/>
          </p:nvSpPr>
          <p:spPr bwMode="auto">
            <a:xfrm>
              <a:off x="1927225" y="4302125"/>
              <a:ext cx="53975" cy="68263"/>
            </a:xfrm>
            <a:custGeom>
              <a:avLst/>
              <a:gdLst>
                <a:gd name="T0" fmla="*/ 9 w 12"/>
                <a:gd name="T1" fmla="*/ 0 h 15"/>
                <a:gd name="T2" fmla="*/ 8 w 12"/>
                <a:gd name="T3" fmla="*/ 1 h 15"/>
                <a:gd name="T4" fmla="*/ 6 w 12"/>
                <a:gd name="T5" fmla="*/ 1 h 15"/>
                <a:gd name="T6" fmla="*/ 4 w 12"/>
                <a:gd name="T7" fmla="*/ 3 h 15"/>
                <a:gd name="T8" fmla="*/ 2 w 12"/>
                <a:gd name="T9" fmla="*/ 5 h 15"/>
                <a:gd name="T10" fmla="*/ 0 w 12"/>
                <a:gd name="T11" fmla="*/ 10 h 15"/>
                <a:gd name="T12" fmla="*/ 0 w 12"/>
                <a:gd name="T13" fmla="*/ 12 h 15"/>
                <a:gd name="T14" fmla="*/ 0 w 12"/>
                <a:gd name="T15" fmla="*/ 14 h 15"/>
                <a:gd name="T16" fmla="*/ 3 w 12"/>
                <a:gd name="T17" fmla="*/ 15 h 15"/>
                <a:gd name="T18" fmla="*/ 4 w 12"/>
                <a:gd name="T19" fmla="*/ 14 h 15"/>
                <a:gd name="T20" fmla="*/ 5 w 12"/>
                <a:gd name="T21" fmla="*/ 14 h 15"/>
                <a:gd name="T22" fmla="*/ 6 w 12"/>
                <a:gd name="T23" fmla="*/ 13 h 15"/>
                <a:gd name="T24" fmla="*/ 9 w 12"/>
                <a:gd name="T25" fmla="*/ 10 h 15"/>
                <a:gd name="T26" fmla="*/ 10 w 12"/>
                <a:gd name="T27" fmla="*/ 8 h 15"/>
                <a:gd name="T28" fmla="*/ 10 w 12"/>
                <a:gd name="T29" fmla="*/ 7 h 15"/>
                <a:gd name="T30" fmla="*/ 11 w 12"/>
                <a:gd name="T31" fmla="*/ 6 h 15"/>
                <a:gd name="T32" fmla="*/ 11 w 12"/>
                <a:gd name="T33" fmla="*/ 4 h 15"/>
                <a:gd name="T34" fmla="*/ 11 w 12"/>
                <a:gd name="T35" fmla="*/ 2 h 15"/>
                <a:gd name="T36" fmla="*/ 9 w 12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5">
                  <a:moveTo>
                    <a:pt x="9" y="0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2360"/>
            <p:cNvSpPr>
              <a:spLocks/>
            </p:cNvSpPr>
            <p:nvPr/>
          </p:nvSpPr>
          <p:spPr bwMode="auto">
            <a:xfrm>
              <a:off x="1968500" y="4419600"/>
              <a:ext cx="46038" cy="68263"/>
            </a:xfrm>
            <a:custGeom>
              <a:avLst/>
              <a:gdLst>
                <a:gd name="T0" fmla="*/ 7 w 10"/>
                <a:gd name="T1" fmla="*/ 0 h 15"/>
                <a:gd name="T2" fmla="*/ 5 w 10"/>
                <a:gd name="T3" fmla="*/ 0 h 15"/>
                <a:gd name="T4" fmla="*/ 4 w 10"/>
                <a:gd name="T5" fmla="*/ 1 h 15"/>
                <a:gd name="T6" fmla="*/ 1 w 10"/>
                <a:gd name="T7" fmla="*/ 5 h 15"/>
                <a:gd name="T8" fmla="*/ 0 w 10"/>
                <a:gd name="T9" fmla="*/ 11 h 15"/>
                <a:gd name="T10" fmla="*/ 0 w 10"/>
                <a:gd name="T11" fmla="*/ 13 h 15"/>
                <a:gd name="T12" fmla="*/ 1 w 10"/>
                <a:gd name="T13" fmla="*/ 14 h 15"/>
                <a:gd name="T14" fmla="*/ 3 w 10"/>
                <a:gd name="T15" fmla="*/ 15 h 15"/>
                <a:gd name="T16" fmla="*/ 5 w 10"/>
                <a:gd name="T17" fmla="*/ 14 h 15"/>
                <a:gd name="T18" fmla="*/ 5 w 10"/>
                <a:gd name="T19" fmla="*/ 14 h 15"/>
                <a:gd name="T20" fmla="*/ 6 w 10"/>
                <a:gd name="T21" fmla="*/ 12 h 15"/>
                <a:gd name="T22" fmla="*/ 8 w 10"/>
                <a:gd name="T23" fmla="*/ 9 h 15"/>
                <a:gd name="T24" fmla="*/ 9 w 10"/>
                <a:gd name="T25" fmla="*/ 4 h 15"/>
                <a:gd name="T26" fmla="*/ 9 w 10"/>
                <a:gd name="T27" fmla="*/ 2 h 15"/>
                <a:gd name="T28" fmla="*/ 9 w 10"/>
                <a:gd name="T29" fmla="*/ 1 h 15"/>
                <a:gd name="T30" fmla="*/ 7 w 10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3" y="2"/>
                    <a:pt x="2" y="4"/>
                    <a:pt x="1" y="5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5"/>
                    <a:pt x="4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6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2361"/>
            <p:cNvSpPr>
              <a:spLocks/>
            </p:cNvSpPr>
            <p:nvPr/>
          </p:nvSpPr>
          <p:spPr bwMode="auto">
            <a:xfrm>
              <a:off x="1863725" y="4483100"/>
              <a:ext cx="49213" cy="82550"/>
            </a:xfrm>
            <a:custGeom>
              <a:avLst/>
              <a:gdLst>
                <a:gd name="T0" fmla="*/ 8 w 11"/>
                <a:gd name="T1" fmla="*/ 0 h 18"/>
                <a:gd name="T2" fmla="*/ 7 w 11"/>
                <a:gd name="T3" fmla="*/ 0 h 18"/>
                <a:gd name="T4" fmla="*/ 5 w 11"/>
                <a:gd name="T5" fmla="*/ 2 h 18"/>
                <a:gd name="T6" fmla="*/ 2 w 11"/>
                <a:gd name="T7" fmla="*/ 7 h 18"/>
                <a:gd name="T8" fmla="*/ 0 w 11"/>
                <a:gd name="T9" fmla="*/ 12 h 18"/>
                <a:gd name="T10" fmla="*/ 0 w 11"/>
                <a:gd name="T11" fmla="*/ 15 h 18"/>
                <a:gd name="T12" fmla="*/ 1 w 11"/>
                <a:gd name="T13" fmla="*/ 17 h 18"/>
                <a:gd name="T14" fmla="*/ 3 w 11"/>
                <a:gd name="T15" fmla="*/ 18 h 18"/>
                <a:gd name="T16" fmla="*/ 5 w 11"/>
                <a:gd name="T17" fmla="*/ 17 h 18"/>
                <a:gd name="T18" fmla="*/ 5 w 11"/>
                <a:gd name="T19" fmla="*/ 17 h 18"/>
                <a:gd name="T20" fmla="*/ 6 w 11"/>
                <a:gd name="T21" fmla="*/ 15 h 18"/>
                <a:gd name="T22" fmla="*/ 9 w 11"/>
                <a:gd name="T23" fmla="*/ 10 h 18"/>
                <a:gd name="T24" fmla="*/ 10 w 11"/>
                <a:gd name="T25" fmla="*/ 5 h 18"/>
                <a:gd name="T26" fmla="*/ 11 w 11"/>
                <a:gd name="T27" fmla="*/ 2 h 18"/>
                <a:gd name="T28" fmla="*/ 10 w 11"/>
                <a:gd name="T29" fmla="*/ 1 h 18"/>
                <a:gd name="T30" fmla="*/ 8 w 11"/>
                <a:gd name="T3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8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6" y="1"/>
                    <a:pt x="5" y="2"/>
                  </a:cubicBezTo>
                  <a:cubicBezTo>
                    <a:pt x="4" y="3"/>
                    <a:pt x="2" y="5"/>
                    <a:pt x="2" y="7"/>
                  </a:cubicBezTo>
                  <a:cubicBezTo>
                    <a:pt x="1" y="9"/>
                    <a:pt x="0" y="11"/>
                    <a:pt x="0" y="12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2" y="18"/>
                    <a:pt x="3" y="18"/>
                  </a:cubicBezTo>
                  <a:cubicBezTo>
                    <a:pt x="3" y="18"/>
                    <a:pt x="4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7" y="14"/>
                    <a:pt x="8" y="12"/>
                    <a:pt x="9" y="10"/>
                  </a:cubicBezTo>
                  <a:cubicBezTo>
                    <a:pt x="10" y="8"/>
                    <a:pt x="10" y="6"/>
                    <a:pt x="10" y="5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2362"/>
            <p:cNvSpPr>
              <a:spLocks/>
            </p:cNvSpPr>
            <p:nvPr/>
          </p:nvSpPr>
          <p:spPr bwMode="auto">
            <a:xfrm>
              <a:off x="1863725" y="4646613"/>
              <a:ext cx="49213" cy="65088"/>
            </a:xfrm>
            <a:custGeom>
              <a:avLst/>
              <a:gdLst>
                <a:gd name="T0" fmla="*/ 8 w 11"/>
                <a:gd name="T1" fmla="*/ 0 h 14"/>
                <a:gd name="T2" fmla="*/ 8 w 11"/>
                <a:gd name="T3" fmla="*/ 0 h 14"/>
                <a:gd name="T4" fmla="*/ 6 w 11"/>
                <a:gd name="T5" fmla="*/ 1 h 14"/>
                <a:gd name="T6" fmla="*/ 5 w 11"/>
                <a:gd name="T7" fmla="*/ 1 h 14"/>
                <a:gd name="T8" fmla="*/ 4 w 11"/>
                <a:gd name="T9" fmla="*/ 2 h 14"/>
                <a:gd name="T10" fmla="*/ 2 w 11"/>
                <a:gd name="T11" fmla="*/ 5 h 14"/>
                <a:gd name="T12" fmla="*/ 1 w 11"/>
                <a:gd name="T13" fmla="*/ 7 h 14"/>
                <a:gd name="T14" fmla="*/ 0 w 11"/>
                <a:gd name="T15" fmla="*/ 10 h 14"/>
                <a:gd name="T16" fmla="*/ 1 w 11"/>
                <a:gd name="T17" fmla="*/ 12 h 14"/>
                <a:gd name="T18" fmla="*/ 1 w 11"/>
                <a:gd name="T19" fmla="*/ 13 h 14"/>
                <a:gd name="T20" fmla="*/ 3 w 11"/>
                <a:gd name="T21" fmla="*/ 14 h 14"/>
                <a:gd name="T22" fmla="*/ 5 w 11"/>
                <a:gd name="T23" fmla="*/ 13 h 14"/>
                <a:gd name="T24" fmla="*/ 6 w 11"/>
                <a:gd name="T25" fmla="*/ 13 h 14"/>
                <a:gd name="T26" fmla="*/ 7 w 11"/>
                <a:gd name="T27" fmla="*/ 11 h 14"/>
                <a:gd name="T28" fmla="*/ 7 w 11"/>
                <a:gd name="T29" fmla="*/ 11 h 14"/>
                <a:gd name="T30" fmla="*/ 8 w 11"/>
                <a:gd name="T31" fmla="*/ 10 h 14"/>
                <a:gd name="T32" fmla="*/ 9 w 11"/>
                <a:gd name="T33" fmla="*/ 8 h 14"/>
                <a:gd name="T34" fmla="*/ 9 w 11"/>
                <a:gd name="T35" fmla="*/ 7 h 14"/>
                <a:gd name="T36" fmla="*/ 10 w 11"/>
                <a:gd name="T37" fmla="*/ 6 h 14"/>
                <a:gd name="T38" fmla="*/ 10 w 11"/>
                <a:gd name="T39" fmla="*/ 5 h 14"/>
                <a:gd name="T40" fmla="*/ 11 w 11"/>
                <a:gd name="T41" fmla="*/ 3 h 14"/>
                <a:gd name="T42" fmla="*/ 11 w 11"/>
                <a:gd name="T43" fmla="*/ 2 h 14"/>
                <a:gd name="T44" fmla="*/ 8 w 11"/>
                <a:gd name="T4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4" y="14"/>
                    <a:pt x="5" y="14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1"/>
                    <a:pt x="9" y="0"/>
                    <a:pt x="8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2363"/>
            <p:cNvSpPr>
              <a:spLocks/>
            </p:cNvSpPr>
            <p:nvPr/>
          </p:nvSpPr>
          <p:spPr bwMode="auto">
            <a:xfrm>
              <a:off x="1754188" y="4729163"/>
              <a:ext cx="46038" cy="82550"/>
            </a:xfrm>
            <a:custGeom>
              <a:avLst/>
              <a:gdLst>
                <a:gd name="T0" fmla="*/ 7 w 10"/>
                <a:gd name="T1" fmla="*/ 0 h 18"/>
                <a:gd name="T2" fmla="*/ 5 w 10"/>
                <a:gd name="T3" fmla="*/ 1 h 18"/>
                <a:gd name="T4" fmla="*/ 3 w 10"/>
                <a:gd name="T5" fmla="*/ 3 h 18"/>
                <a:gd name="T6" fmla="*/ 1 w 10"/>
                <a:gd name="T7" fmla="*/ 8 h 18"/>
                <a:gd name="T8" fmla="*/ 0 w 10"/>
                <a:gd name="T9" fmla="*/ 13 h 18"/>
                <a:gd name="T10" fmla="*/ 0 w 10"/>
                <a:gd name="T11" fmla="*/ 15 h 18"/>
                <a:gd name="T12" fmla="*/ 0 w 10"/>
                <a:gd name="T13" fmla="*/ 17 h 18"/>
                <a:gd name="T14" fmla="*/ 2 w 10"/>
                <a:gd name="T15" fmla="*/ 18 h 18"/>
                <a:gd name="T16" fmla="*/ 4 w 10"/>
                <a:gd name="T17" fmla="*/ 17 h 18"/>
                <a:gd name="T18" fmla="*/ 6 w 10"/>
                <a:gd name="T19" fmla="*/ 15 h 18"/>
                <a:gd name="T20" fmla="*/ 8 w 10"/>
                <a:gd name="T21" fmla="*/ 10 h 18"/>
                <a:gd name="T22" fmla="*/ 10 w 10"/>
                <a:gd name="T23" fmla="*/ 5 h 18"/>
                <a:gd name="T24" fmla="*/ 9 w 10"/>
                <a:gd name="T25" fmla="*/ 3 h 18"/>
                <a:gd name="T26" fmla="*/ 9 w 10"/>
                <a:gd name="T27" fmla="*/ 1 h 18"/>
                <a:gd name="T28" fmla="*/ 7 w 10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8">
                  <a:moveTo>
                    <a:pt x="7" y="0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4"/>
                    <a:pt x="2" y="6"/>
                    <a:pt x="1" y="8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3" y="18"/>
                    <a:pt x="4" y="18"/>
                    <a:pt x="4" y="17"/>
                  </a:cubicBezTo>
                  <a:cubicBezTo>
                    <a:pt x="4" y="17"/>
                    <a:pt x="5" y="16"/>
                    <a:pt x="6" y="15"/>
                  </a:cubicBezTo>
                  <a:cubicBezTo>
                    <a:pt x="7" y="14"/>
                    <a:pt x="8" y="12"/>
                    <a:pt x="8" y="10"/>
                  </a:cubicBezTo>
                  <a:cubicBezTo>
                    <a:pt x="9" y="9"/>
                    <a:pt x="9" y="7"/>
                    <a:pt x="10" y="5"/>
                  </a:cubicBezTo>
                  <a:cubicBezTo>
                    <a:pt x="10" y="4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2364"/>
            <p:cNvSpPr>
              <a:spLocks/>
            </p:cNvSpPr>
            <p:nvPr/>
          </p:nvSpPr>
          <p:spPr bwMode="auto">
            <a:xfrm>
              <a:off x="2327275" y="5748338"/>
              <a:ext cx="68263" cy="68263"/>
            </a:xfrm>
            <a:custGeom>
              <a:avLst/>
              <a:gdLst>
                <a:gd name="T0" fmla="*/ 3 w 15"/>
                <a:gd name="T1" fmla="*/ 0 h 15"/>
                <a:gd name="T2" fmla="*/ 2 w 15"/>
                <a:gd name="T3" fmla="*/ 0 h 15"/>
                <a:gd name="T4" fmla="*/ 1 w 15"/>
                <a:gd name="T5" fmla="*/ 3 h 15"/>
                <a:gd name="T6" fmla="*/ 2 w 15"/>
                <a:gd name="T7" fmla="*/ 6 h 15"/>
                <a:gd name="T8" fmla="*/ 3 w 15"/>
                <a:gd name="T9" fmla="*/ 7 h 15"/>
                <a:gd name="T10" fmla="*/ 4 w 15"/>
                <a:gd name="T11" fmla="*/ 8 h 15"/>
                <a:gd name="T12" fmla="*/ 5 w 15"/>
                <a:gd name="T13" fmla="*/ 9 h 15"/>
                <a:gd name="T14" fmla="*/ 9 w 15"/>
                <a:gd name="T15" fmla="*/ 13 h 15"/>
                <a:gd name="T16" fmla="*/ 11 w 15"/>
                <a:gd name="T17" fmla="*/ 15 h 15"/>
                <a:gd name="T18" fmla="*/ 11 w 15"/>
                <a:gd name="T19" fmla="*/ 15 h 15"/>
                <a:gd name="T20" fmla="*/ 12 w 15"/>
                <a:gd name="T21" fmla="*/ 15 h 15"/>
                <a:gd name="T22" fmla="*/ 13 w 15"/>
                <a:gd name="T23" fmla="*/ 15 h 15"/>
                <a:gd name="T24" fmla="*/ 15 w 15"/>
                <a:gd name="T25" fmla="*/ 12 h 15"/>
                <a:gd name="T26" fmla="*/ 14 w 15"/>
                <a:gd name="T27" fmla="*/ 10 h 15"/>
                <a:gd name="T28" fmla="*/ 11 w 15"/>
                <a:gd name="T29" fmla="*/ 4 h 15"/>
                <a:gd name="T30" fmla="*/ 9 w 15"/>
                <a:gd name="T31" fmla="*/ 2 h 15"/>
                <a:gd name="T32" fmla="*/ 6 w 15"/>
                <a:gd name="T33" fmla="*/ 0 h 15"/>
                <a:gd name="T34" fmla="*/ 4 w 15"/>
                <a:gd name="T35" fmla="*/ 0 h 15"/>
                <a:gd name="T36" fmla="*/ 3 w 15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6" y="11"/>
                    <a:pt x="8" y="12"/>
                    <a:pt x="9" y="13"/>
                  </a:cubicBezTo>
                  <a:cubicBezTo>
                    <a:pt x="10" y="14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5" y="14"/>
                    <a:pt x="15" y="12"/>
                  </a:cubicBezTo>
                  <a:cubicBezTo>
                    <a:pt x="15" y="12"/>
                    <a:pt x="15" y="11"/>
                    <a:pt x="14" y="10"/>
                  </a:cubicBezTo>
                  <a:cubicBezTo>
                    <a:pt x="14" y="8"/>
                    <a:pt x="13" y="6"/>
                    <a:pt x="11" y="4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8" y="1"/>
                    <a:pt x="7" y="1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2365"/>
            <p:cNvSpPr>
              <a:spLocks/>
            </p:cNvSpPr>
            <p:nvPr/>
          </p:nvSpPr>
          <p:spPr bwMode="auto">
            <a:xfrm>
              <a:off x="2305050" y="5848350"/>
              <a:ext cx="50800" cy="53975"/>
            </a:xfrm>
            <a:custGeom>
              <a:avLst/>
              <a:gdLst>
                <a:gd name="T0" fmla="*/ 3 w 11"/>
                <a:gd name="T1" fmla="*/ 0 h 12"/>
                <a:gd name="T2" fmla="*/ 2 w 11"/>
                <a:gd name="T3" fmla="*/ 0 h 12"/>
                <a:gd name="T4" fmla="*/ 0 w 11"/>
                <a:gd name="T5" fmla="*/ 3 h 12"/>
                <a:gd name="T6" fmla="*/ 1 w 11"/>
                <a:gd name="T7" fmla="*/ 5 h 12"/>
                <a:gd name="T8" fmla="*/ 1 w 11"/>
                <a:gd name="T9" fmla="*/ 6 h 12"/>
                <a:gd name="T10" fmla="*/ 2 w 11"/>
                <a:gd name="T11" fmla="*/ 7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1 h 12"/>
                <a:gd name="T18" fmla="*/ 6 w 11"/>
                <a:gd name="T19" fmla="*/ 12 h 12"/>
                <a:gd name="T20" fmla="*/ 7 w 11"/>
                <a:gd name="T21" fmla="*/ 12 h 12"/>
                <a:gd name="T22" fmla="*/ 8 w 11"/>
                <a:gd name="T23" fmla="*/ 12 h 12"/>
                <a:gd name="T24" fmla="*/ 10 w 11"/>
                <a:gd name="T25" fmla="*/ 10 h 12"/>
                <a:gd name="T26" fmla="*/ 10 w 11"/>
                <a:gd name="T27" fmla="*/ 8 h 12"/>
                <a:gd name="T28" fmla="*/ 9 w 11"/>
                <a:gd name="T29" fmla="*/ 3 h 12"/>
                <a:gd name="T30" fmla="*/ 7 w 11"/>
                <a:gd name="T31" fmla="*/ 1 h 12"/>
                <a:gd name="T32" fmla="*/ 6 w 11"/>
                <a:gd name="T33" fmla="*/ 1 h 12"/>
                <a:gd name="T34" fmla="*/ 5 w 11"/>
                <a:gd name="T35" fmla="*/ 0 h 12"/>
                <a:gd name="T36" fmla="*/ 3 w 11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10" y="11"/>
                    <a:pt x="10" y="10"/>
                  </a:cubicBezTo>
                  <a:cubicBezTo>
                    <a:pt x="10" y="10"/>
                    <a:pt x="11" y="9"/>
                    <a:pt x="10" y="8"/>
                  </a:cubicBezTo>
                  <a:cubicBezTo>
                    <a:pt x="10" y="6"/>
                    <a:pt x="10" y="5"/>
                    <a:pt x="9" y="3"/>
                  </a:cubicBezTo>
                  <a:cubicBezTo>
                    <a:pt x="8" y="3"/>
                    <a:pt x="7" y="2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2366"/>
            <p:cNvSpPr>
              <a:spLocks/>
            </p:cNvSpPr>
            <p:nvPr/>
          </p:nvSpPr>
          <p:spPr bwMode="auto">
            <a:xfrm>
              <a:off x="2395538" y="5897563"/>
              <a:ext cx="41275" cy="55563"/>
            </a:xfrm>
            <a:custGeom>
              <a:avLst/>
              <a:gdLst>
                <a:gd name="T0" fmla="*/ 3 w 9"/>
                <a:gd name="T1" fmla="*/ 0 h 12"/>
                <a:gd name="T2" fmla="*/ 0 w 9"/>
                <a:gd name="T3" fmla="*/ 3 h 12"/>
                <a:gd name="T4" fmla="*/ 0 w 9"/>
                <a:gd name="T5" fmla="*/ 5 h 12"/>
                <a:gd name="T6" fmla="*/ 1 w 9"/>
                <a:gd name="T7" fmla="*/ 6 h 12"/>
                <a:gd name="T8" fmla="*/ 1 w 9"/>
                <a:gd name="T9" fmla="*/ 7 h 12"/>
                <a:gd name="T10" fmla="*/ 1 w 9"/>
                <a:gd name="T11" fmla="*/ 8 h 12"/>
                <a:gd name="T12" fmla="*/ 2 w 9"/>
                <a:gd name="T13" fmla="*/ 10 h 12"/>
                <a:gd name="T14" fmla="*/ 3 w 9"/>
                <a:gd name="T15" fmla="*/ 11 h 12"/>
                <a:gd name="T16" fmla="*/ 4 w 9"/>
                <a:gd name="T17" fmla="*/ 12 h 12"/>
                <a:gd name="T18" fmla="*/ 4 w 9"/>
                <a:gd name="T19" fmla="*/ 12 h 12"/>
                <a:gd name="T20" fmla="*/ 6 w 9"/>
                <a:gd name="T21" fmla="*/ 12 h 12"/>
                <a:gd name="T22" fmla="*/ 8 w 9"/>
                <a:gd name="T23" fmla="*/ 11 h 12"/>
                <a:gd name="T24" fmla="*/ 9 w 9"/>
                <a:gd name="T25" fmla="*/ 9 h 12"/>
                <a:gd name="T26" fmla="*/ 8 w 9"/>
                <a:gd name="T27" fmla="*/ 5 h 12"/>
                <a:gd name="T28" fmla="*/ 7 w 9"/>
                <a:gd name="T29" fmla="*/ 2 h 12"/>
                <a:gd name="T30" fmla="*/ 6 w 9"/>
                <a:gd name="T31" fmla="*/ 2 h 12"/>
                <a:gd name="T32" fmla="*/ 5 w 9"/>
                <a:gd name="T33" fmla="*/ 1 h 12"/>
                <a:gd name="T34" fmla="*/ 4 w 9"/>
                <a:gd name="T35" fmla="*/ 0 h 12"/>
                <a:gd name="T36" fmla="*/ 3 w 9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8" y="11"/>
                    <a:pt x="9" y="10"/>
                    <a:pt x="9" y="9"/>
                  </a:cubicBezTo>
                  <a:cubicBezTo>
                    <a:pt x="9" y="8"/>
                    <a:pt x="9" y="6"/>
                    <a:pt x="8" y="5"/>
                  </a:cubicBezTo>
                  <a:cubicBezTo>
                    <a:pt x="8" y="4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2367"/>
            <p:cNvSpPr>
              <a:spLocks/>
            </p:cNvSpPr>
            <p:nvPr/>
          </p:nvSpPr>
          <p:spPr bwMode="auto">
            <a:xfrm>
              <a:off x="2341563" y="6002338"/>
              <a:ext cx="41275" cy="55563"/>
            </a:xfrm>
            <a:custGeom>
              <a:avLst/>
              <a:gdLst>
                <a:gd name="T0" fmla="*/ 4 w 9"/>
                <a:gd name="T1" fmla="*/ 0 h 12"/>
                <a:gd name="T2" fmla="*/ 1 w 9"/>
                <a:gd name="T3" fmla="*/ 1 h 12"/>
                <a:gd name="T4" fmla="*/ 1 w 9"/>
                <a:gd name="T5" fmla="*/ 3 h 12"/>
                <a:gd name="T6" fmla="*/ 0 w 9"/>
                <a:gd name="T7" fmla="*/ 6 h 12"/>
                <a:gd name="T8" fmla="*/ 2 w 9"/>
                <a:gd name="T9" fmla="*/ 9 h 12"/>
                <a:gd name="T10" fmla="*/ 3 w 9"/>
                <a:gd name="T11" fmla="*/ 11 h 12"/>
                <a:gd name="T12" fmla="*/ 3 w 9"/>
                <a:gd name="T13" fmla="*/ 11 h 12"/>
                <a:gd name="T14" fmla="*/ 5 w 9"/>
                <a:gd name="T15" fmla="*/ 12 h 12"/>
                <a:gd name="T16" fmla="*/ 8 w 9"/>
                <a:gd name="T17" fmla="*/ 10 h 12"/>
                <a:gd name="T18" fmla="*/ 8 w 9"/>
                <a:gd name="T19" fmla="*/ 8 h 12"/>
                <a:gd name="T20" fmla="*/ 8 w 9"/>
                <a:gd name="T21" fmla="*/ 5 h 12"/>
                <a:gd name="T22" fmla="*/ 7 w 9"/>
                <a:gd name="T23" fmla="*/ 2 h 12"/>
                <a:gd name="T24" fmla="*/ 6 w 9"/>
                <a:gd name="T25" fmla="*/ 1 h 12"/>
                <a:gd name="T26" fmla="*/ 5 w 9"/>
                <a:gd name="T27" fmla="*/ 0 h 12"/>
                <a:gd name="T28" fmla="*/ 4 w 9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6" y="12"/>
                    <a:pt x="7" y="11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9" y="7"/>
                    <a:pt x="9" y="6"/>
                    <a:pt x="8" y="5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2368"/>
            <p:cNvSpPr>
              <a:spLocks/>
            </p:cNvSpPr>
            <p:nvPr/>
          </p:nvSpPr>
          <p:spPr bwMode="auto">
            <a:xfrm>
              <a:off x="2432050" y="6061075"/>
              <a:ext cx="36513" cy="77788"/>
            </a:xfrm>
            <a:custGeom>
              <a:avLst/>
              <a:gdLst>
                <a:gd name="T0" fmla="*/ 4 w 8"/>
                <a:gd name="T1" fmla="*/ 0 h 17"/>
                <a:gd name="T2" fmla="*/ 1 w 8"/>
                <a:gd name="T3" fmla="*/ 2 h 17"/>
                <a:gd name="T4" fmla="*/ 1 w 8"/>
                <a:gd name="T5" fmla="*/ 5 h 17"/>
                <a:gd name="T6" fmla="*/ 1 w 8"/>
                <a:gd name="T7" fmla="*/ 6 h 17"/>
                <a:gd name="T8" fmla="*/ 1 w 8"/>
                <a:gd name="T9" fmla="*/ 7 h 17"/>
                <a:gd name="T10" fmla="*/ 0 w 8"/>
                <a:gd name="T11" fmla="*/ 9 h 17"/>
                <a:gd name="T12" fmla="*/ 1 w 8"/>
                <a:gd name="T13" fmla="*/ 13 h 17"/>
                <a:gd name="T14" fmla="*/ 1 w 8"/>
                <a:gd name="T15" fmla="*/ 15 h 17"/>
                <a:gd name="T16" fmla="*/ 2 w 8"/>
                <a:gd name="T17" fmla="*/ 15 h 17"/>
                <a:gd name="T18" fmla="*/ 2 w 8"/>
                <a:gd name="T19" fmla="*/ 17 h 17"/>
                <a:gd name="T20" fmla="*/ 4 w 8"/>
                <a:gd name="T21" fmla="*/ 17 h 17"/>
                <a:gd name="T22" fmla="*/ 6 w 8"/>
                <a:gd name="T23" fmla="*/ 16 h 17"/>
                <a:gd name="T24" fmla="*/ 7 w 8"/>
                <a:gd name="T25" fmla="*/ 14 h 17"/>
                <a:gd name="T26" fmla="*/ 8 w 8"/>
                <a:gd name="T27" fmla="*/ 9 h 17"/>
                <a:gd name="T28" fmla="*/ 8 w 8"/>
                <a:gd name="T29" fmla="*/ 6 h 17"/>
                <a:gd name="T30" fmla="*/ 7 w 8"/>
                <a:gd name="T31" fmla="*/ 3 h 17"/>
                <a:gd name="T32" fmla="*/ 6 w 8"/>
                <a:gd name="T33" fmla="*/ 1 h 17"/>
                <a:gd name="T34" fmla="*/ 5 w 8"/>
                <a:gd name="T35" fmla="*/ 1 h 17"/>
                <a:gd name="T36" fmla="*/ 4 w 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7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0"/>
                    <a:pt x="1" y="12"/>
                    <a:pt x="1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5" y="17"/>
                    <a:pt x="6" y="17"/>
                    <a:pt x="6" y="16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8" y="13"/>
                    <a:pt x="8" y="11"/>
                    <a:pt x="8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2369"/>
            <p:cNvSpPr>
              <a:spLocks/>
            </p:cNvSpPr>
            <p:nvPr/>
          </p:nvSpPr>
          <p:spPr bwMode="auto">
            <a:xfrm>
              <a:off x="2368550" y="6170613"/>
              <a:ext cx="36513" cy="68263"/>
            </a:xfrm>
            <a:custGeom>
              <a:avLst/>
              <a:gdLst>
                <a:gd name="T0" fmla="*/ 4 w 8"/>
                <a:gd name="T1" fmla="*/ 0 h 15"/>
                <a:gd name="T2" fmla="*/ 2 w 8"/>
                <a:gd name="T3" fmla="*/ 1 h 15"/>
                <a:gd name="T4" fmla="*/ 1 w 8"/>
                <a:gd name="T5" fmla="*/ 3 h 15"/>
                <a:gd name="T6" fmla="*/ 1 w 8"/>
                <a:gd name="T7" fmla="*/ 4 h 15"/>
                <a:gd name="T8" fmla="*/ 1 w 8"/>
                <a:gd name="T9" fmla="*/ 5 h 15"/>
                <a:gd name="T10" fmla="*/ 0 w 8"/>
                <a:gd name="T11" fmla="*/ 7 h 15"/>
                <a:gd name="T12" fmla="*/ 0 w 8"/>
                <a:gd name="T13" fmla="*/ 10 h 15"/>
                <a:gd name="T14" fmla="*/ 0 w 8"/>
                <a:gd name="T15" fmla="*/ 12 h 15"/>
                <a:gd name="T16" fmla="*/ 0 w 8"/>
                <a:gd name="T17" fmla="*/ 13 h 15"/>
                <a:gd name="T18" fmla="*/ 1 w 8"/>
                <a:gd name="T19" fmla="*/ 14 h 15"/>
                <a:gd name="T20" fmla="*/ 3 w 8"/>
                <a:gd name="T21" fmla="*/ 15 h 15"/>
                <a:gd name="T22" fmla="*/ 4 w 8"/>
                <a:gd name="T23" fmla="*/ 15 h 15"/>
                <a:gd name="T24" fmla="*/ 6 w 8"/>
                <a:gd name="T25" fmla="*/ 13 h 15"/>
                <a:gd name="T26" fmla="*/ 8 w 8"/>
                <a:gd name="T27" fmla="*/ 8 h 15"/>
                <a:gd name="T28" fmla="*/ 8 w 8"/>
                <a:gd name="T29" fmla="*/ 5 h 15"/>
                <a:gd name="T30" fmla="*/ 8 w 8"/>
                <a:gd name="T31" fmla="*/ 4 h 15"/>
                <a:gd name="T32" fmla="*/ 8 w 8"/>
                <a:gd name="T33" fmla="*/ 3 h 15"/>
                <a:gd name="T34" fmla="*/ 7 w 8"/>
                <a:gd name="T35" fmla="*/ 1 h 15"/>
                <a:gd name="T36" fmla="*/ 6 w 8"/>
                <a:gd name="T37" fmla="*/ 0 h 15"/>
                <a:gd name="T38" fmla="*/ 4 w 8"/>
                <a:gd name="T3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2370"/>
            <p:cNvSpPr>
              <a:spLocks/>
            </p:cNvSpPr>
            <p:nvPr/>
          </p:nvSpPr>
          <p:spPr bwMode="auto">
            <a:xfrm>
              <a:off x="2222500" y="5734050"/>
              <a:ext cx="60325" cy="46038"/>
            </a:xfrm>
            <a:custGeom>
              <a:avLst/>
              <a:gdLst>
                <a:gd name="T0" fmla="*/ 4 w 13"/>
                <a:gd name="T1" fmla="*/ 0 h 10"/>
                <a:gd name="T2" fmla="*/ 3 w 13"/>
                <a:gd name="T3" fmla="*/ 0 h 10"/>
                <a:gd name="T4" fmla="*/ 2 w 13"/>
                <a:gd name="T5" fmla="*/ 0 h 10"/>
                <a:gd name="T6" fmla="*/ 1 w 13"/>
                <a:gd name="T7" fmla="*/ 4 h 10"/>
                <a:gd name="T8" fmla="*/ 2 w 13"/>
                <a:gd name="T9" fmla="*/ 5 h 10"/>
                <a:gd name="T10" fmla="*/ 5 w 13"/>
                <a:gd name="T11" fmla="*/ 8 h 10"/>
                <a:gd name="T12" fmla="*/ 7 w 13"/>
                <a:gd name="T13" fmla="*/ 9 h 10"/>
                <a:gd name="T14" fmla="*/ 9 w 13"/>
                <a:gd name="T15" fmla="*/ 10 h 10"/>
                <a:gd name="T16" fmla="*/ 10 w 13"/>
                <a:gd name="T17" fmla="*/ 10 h 10"/>
                <a:gd name="T18" fmla="*/ 11 w 13"/>
                <a:gd name="T19" fmla="*/ 10 h 10"/>
                <a:gd name="T20" fmla="*/ 13 w 13"/>
                <a:gd name="T21" fmla="*/ 6 h 10"/>
                <a:gd name="T22" fmla="*/ 13 w 13"/>
                <a:gd name="T23" fmla="*/ 6 h 10"/>
                <a:gd name="T24" fmla="*/ 12 w 13"/>
                <a:gd name="T25" fmla="*/ 4 h 10"/>
                <a:gd name="T26" fmla="*/ 9 w 13"/>
                <a:gd name="T27" fmla="*/ 1 h 10"/>
                <a:gd name="T28" fmla="*/ 5 w 13"/>
                <a:gd name="T29" fmla="*/ 0 h 10"/>
                <a:gd name="T30" fmla="*/ 4 w 13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2371"/>
            <p:cNvSpPr>
              <a:spLocks/>
            </p:cNvSpPr>
            <p:nvPr/>
          </p:nvSpPr>
          <p:spPr bwMode="auto">
            <a:xfrm>
              <a:off x="3375025" y="6243638"/>
              <a:ext cx="36513" cy="36513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0 h 8"/>
                <a:gd name="T4" fmla="*/ 2 w 8"/>
                <a:gd name="T5" fmla="*/ 1 h 8"/>
                <a:gd name="T6" fmla="*/ 0 w 8"/>
                <a:gd name="T7" fmla="*/ 2 h 8"/>
                <a:gd name="T8" fmla="*/ 0 w 8"/>
                <a:gd name="T9" fmla="*/ 5 h 8"/>
                <a:gd name="T10" fmla="*/ 1 w 8"/>
                <a:gd name="T11" fmla="*/ 6 h 8"/>
                <a:gd name="T12" fmla="*/ 4 w 8"/>
                <a:gd name="T13" fmla="*/ 8 h 8"/>
                <a:gd name="T14" fmla="*/ 5 w 8"/>
                <a:gd name="T15" fmla="*/ 8 h 8"/>
                <a:gd name="T16" fmla="*/ 6 w 8"/>
                <a:gd name="T17" fmla="*/ 7 h 8"/>
                <a:gd name="T18" fmla="*/ 8 w 8"/>
                <a:gd name="T19" fmla="*/ 5 h 8"/>
                <a:gd name="T20" fmla="*/ 8 w 8"/>
                <a:gd name="T21" fmla="*/ 3 h 8"/>
                <a:gd name="T22" fmla="*/ 7 w 8"/>
                <a:gd name="T23" fmla="*/ 2 h 8"/>
                <a:gd name="T24" fmla="*/ 4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7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2372"/>
            <p:cNvSpPr>
              <a:spLocks/>
            </p:cNvSpPr>
            <p:nvPr/>
          </p:nvSpPr>
          <p:spPr bwMode="auto">
            <a:xfrm>
              <a:off x="3316288" y="6284913"/>
              <a:ext cx="36513" cy="41275"/>
            </a:xfrm>
            <a:custGeom>
              <a:avLst/>
              <a:gdLst>
                <a:gd name="T0" fmla="*/ 4 w 8"/>
                <a:gd name="T1" fmla="*/ 0 h 9"/>
                <a:gd name="T2" fmla="*/ 2 w 8"/>
                <a:gd name="T3" fmla="*/ 0 h 9"/>
                <a:gd name="T4" fmla="*/ 1 w 8"/>
                <a:gd name="T5" fmla="*/ 1 h 9"/>
                <a:gd name="T6" fmla="*/ 1 w 8"/>
                <a:gd name="T7" fmla="*/ 2 h 9"/>
                <a:gd name="T8" fmla="*/ 1 w 8"/>
                <a:gd name="T9" fmla="*/ 2 h 9"/>
                <a:gd name="T10" fmla="*/ 0 w 8"/>
                <a:gd name="T11" fmla="*/ 2 h 9"/>
                <a:gd name="T12" fmla="*/ 0 w 8"/>
                <a:gd name="T13" fmla="*/ 4 h 9"/>
                <a:gd name="T14" fmla="*/ 0 w 8"/>
                <a:gd name="T15" fmla="*/ 5 h 9"/>
                <a:gd name="T16" fmla="*/ 0 w 8"/>
                <a:gd name="T17" fmla="*/ 6 h 9"/>
                <a:gd name="T18" fmla="*/ 3 w 8"/>
                <a:gd name="T19" fmla="*/ 9 h 9"/>
                <a:gd name="T20" fmla="*/ 3 w 8"/>
                <a:gd name="T21" fmla="*/ 9 h 9"/>
                <a:gd name="T22" fmla="*/ 5 w 8"/>
                <a:gd name="T23" fmla="*/ 8 h 9"/>
                <a:gd name="T24" fmla="*/ 7 w 8"/>
                <a:gd name="T25" fmla="*/ 6 h 9"/>
                <a:gd name="T26" fmla="*/ 8 w 8"/>
                <a:gd name="T27" fmla="*/ 4 h 9"/>
                <a:gd name="T28" fmla="*/ 8 w 8"/>
                <a:gd name="T29" fmla="*/ 3 h 9"/>
                <a:gd name="T30" fmla="*/ 8 w 8"/>
                <a:gd name="T31" fmla="*/ 3 h 9"/>
                <a:gd name="T32" fmla="*/ 7 w 8"/>
                <a:gd name="T33" fmla="*/ 1 h 9"/>
                <a:gd name="T34" fmla="*/ 4 w 8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8"/>
                    <a:pt x="6" y="7"/>
                    <a:pt x="7" y="6"/>
                  </a:cubicBezTo>
                  <a:cubicBezTo>
                    <a:pt x="7" y="5"/>
                    <a:pt x="8" y="5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2373"/>
            <p:cNvSpPr>
              <a:spLocks/>
            </p:cNvSpPr>
            <p:nvPr/>
          </p:nvSpPr>
          <p:spPr bwMode="auto">
            <a:xfrm>
              <a:off x="3328988" y="6357938"/>
              <a:ext cx="36513" cy="39688"/>
            </a:xfrm>
            <a:custGeom>
              <a:avLst/>
              <a:gdLst>
                <a:gd name="T0" fmla="*/ 5 w 8"/>
                <a:gd name="T1" fmla="*/ 0 h 9"/>
                <a:gd name="T2" fmla="*/ 5 w 8"/>
                <a:gd name="T3" fmla="*/ 0 h 9"/>
                <a:gd name="T4" fmla="*/ 3 w 8"/>
                <a:gd name="T5" fmla="*/ 0 h 9"/>
                <a:gd name="T6" fmla="*/ 1 w 8"/>
                <a:gd name="T7" fmla="*/ 2 h 9"/>
                <a:gd name="T8" fmla="*/ 0 w 8"/>
                <a:gd name="T9" fmla="*/ 4 h 9"/>
                <a:gd name="T10" fmla="*/ 0 w 8"/>
                <a:gd name="T11" fmla="*/ 5 h 9"/>
                <a:gd name="T12" fmla="*/ 0 w 8"/>
                <a:gd name="T13" fmla="*/ 6 h 9"/>
                <a:gd name="T14" fmla="*/ 3 w 8"/>
                <a:gd name="T15" fmla="*/ 9 h 9"/>
                <a:gd name="T16" fmla="*/ 4 w 8"/>
                <a:gd name="T17" fmla="*/ 9 h 9"/>
                <a:gd name="T18" fmla="*/ 7 w 8"/>
                <a:gd name="T19" fmla="*/ 7 h 9"/>
                <a:gd name="T20" fmla="*/ 8 w 8"/>
                <a:gd name="T21" fmla="*/ 4 h 9"/>
                <a:gd name="T22" fmla="*/ 8 w 8"/>
                <a:gd name="T23" fmla="*/ 3 h 9"/>
                <a:gd name="T24" fmla="*/ 5 w 8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8"/>
                    <a:pt x="6" y="8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2374"/>
            <p:cNvSpPr>
              <a:spLocks/>
            </p:cNvSpPr>
            <p:nvPr/>
          </p:nvSpPr>
          <p:spPr bwMode="auto">
            <a:xfrm>
              <a:off x="3248025" y="6365875"/>
              <a:ext cx="44450" cy="41275"/>
            </a:xfrm>
            <a:custGeom>
              <a:avLst/>
              <a:gdLst>
                <a:gd name="T0" fmla="*/ 7 w 10"/>
                <a:gd name="T1" fmla="*/ 0 h 9"/>
                <a:gd name="T2" fmla="*/ 6 w 10"/>
                <a:gd name="T3" fmla="*/ 0 h 9"/>
                <a:gd name="T4" fmla="*/ 5 w 10"/>
                <a:gd name="T5" fmla="*/ 1 h 9"/>
                <a:gd name="T6" fmla="*/ 4 w 10"/>
                <a:gd name="T7" fmla="*/ 1 h 9"/>
                <a:gd name="T8" fmla="*/ 4 w 10"/>
                <a:gd name="T9" fmla="*/ 1 h 9"/>
                <a:gd name="T10" fmla="*/ 3 w 10"/>
                <a:gd name="T11" fmla="*/ 1 h 9"/>
                <a:gd name="T12" fmla="*/ 1 w 10"/>
                <a:gd name="T13" fmla="*/ 3 h 9"/>
                <a:gd name="T14" fmla="*/ 1 w 10"/>
                <a:gd name="T15" fmla="*/ 4 h 9"/>
                <a:gd name="T16" fmla="*/ 1 w 10"/>
                <a:gd name="T17" fmla="*/ 5 h 9"/>
                <a:gd name="T18" fmla="*/ 3 w 10"/>
                <a:gd name="T19" fmla="*/ 9 h 9"/>
                <a:gd name="T20" fmla="*/ 4 w 10"/>
                <a:gd name="T21" fmla="*/ 9 h 9"/>
                <a:gd name="T22" fmla="*/ 4 w 10"/>
                <a:gd name="T23" fmla="*/ 9 h 9"/>
                <a:gd name="T24" fmla="*/ 4 w 10"/>
                <a:gd name="T25" fmla="*/ 9 h 9"/>
                <a:gd name="T26" fmla="*/ 8 w 10"/>
                <a:gd name="T27" fmla="*/ 8 h 9"/>
                <a:gd name="T28" fmla="*/ 9 w 10"/>
                <a:gd name="T29" fmla="*/ 6 h 9"/>
                <a:gd name="T30" fmla="*/ 10 w 10"/>
                <a:gd name="T31" fmla="*/ 5 h 9"/>
                <a:gd name="T32" fmla="*/ 10 w 10"/>
                <a:gd name="T33" fmla="*/ 5 h 9"/>
                <a:gd name="T34" fmla="*/ 10 w 10"/>
                <a:gd name="T35" fmla="*/ 3 h 9"/>
                <a:gd name="T36" fmla="*/ 10 w 10"/>
                <a:gd name="T37" fmla="*/ 3 h 9"/>
                <a:gd name="T38" fmla="*/ 7 w 10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7"/>
                    <a:pt x="1" y="8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7"/>
                    <a:pt x="9" y="7"/>
                    <a:pt x="9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2375"/>
            <p:cNvSpPr>
              <a:spLocks/>
            </p:cNvSpPr>
            <p:nvPr/>
          </p:nvSpPr>
          <p:spPr bwMode="auto">
            <a:xfrm>
              <a:off x="3248025" y="6443663"/>
              <a:ext cx="49213" cy="41275"/>
            </a:xfrm>
            <a:custGeom>
              <a:avLst/>
              <a:gdLst>
                <a:gd name="T0" fmla="*/ 8 w 11"/>
                <a:gd name="T1" fmla="*/ 0 h 9"/>
                <a:gd name="T2" fmla="*/ 7 w 11"/>
                <a:gd name="T3" fmla="*/ 0 h 9"/>
                <a:gd name="T4" fmla="*/ 6 w 11"/>
                <a:gd name="T5" fmla="*/ 1 h 9"/>
                <a:gd name="T6" fmla="*/ 5 w 11"/>
                <a:gd name="T7" fmla="*/ 1 h 9"/>
                <a:gd name="T8" fmla="*/ 4 w 11"/>
                <a:gd name="T9" fmla="*/ 1 h 9"/>
                <a:gd name="T10" fmla="*/ 4 w 11"/>
                <a:gd name="T11" fmla="*/ 1 h 9"/>
                <a:gd name="T12" fmla="*/ 2 w 11"/>
                <a:gd name="T13" fmla="*/ 3 h 9"/>
                <a:gd name="T14" fmla="*/ 1 w 11"/>
                <a:gd name="T15" fmla="*/ 4 h 9"/>
                <a:gd name="T16" fmla="*/ 1 w 11"/>
                <a:gd name="T17" fmla="*/ 4 h 9"/>
                <a:gd name="T18" fmla="*/ 1 w 11"/>
                <a:gd name="T19" fmla="*/ 5 h 9"/>
                <a:gd name="T20" fmla="*/ 1 w 11"/>
                <a:gd name="T21" fmla="*/ 5 h 9"/>
                <a:gd name="T22" fmla="*/ 2 w 11"/>
                <a:gd name="T23" fmla="*/ 9 h 9"/>
                <a:gd name="T24" fmla="*/ 2 w 11"/>
                <a:gd name="T25" fmla="*/ 9 h 9"/>
                <a:gd name="T26" fmla="*/ 4 w 11"/>
                <a:gd name="T27" fmla="*/ 9 h 9"/>
                <a:gd name="T28" fmla="*/ 5 w 11"/>
                <a:gd name="T29" fmla="*/ 9 h 9"/>
                <a:gd name="T30" fmla="*/ 8 w 11"/>
                <a:gd name="T31" fmla="*/ 8 h 9"/>
                <a:gd name="T32" fmla="*/ 10 w 11"/>
                <a:gd name="T33" fmla="*/ 6 h 9"/>
                <a:gd name="T34" fmla="*/ 10 w 11"/>
                <a:gd name="T35" fmla="*/ 6 h 9"/>
                <a:gd name="T36" fmla="*/ 10 w 11"/>
                <a:gd name="T37" fmla="*/ 5 h 9"/>
                <a:gd name="T38" fmla="*/ 11 w 11"/>
                <a:gd name="T39" fmla="*/ 3 h 9"/>
                <a:gd name="T40" fmla="*/ 11 w 11"/>
                <a:gd name="T41" fmla="*/ 3 h 9"/>
                <a:gd name="T42" fmla="*/ 8 w 11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9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9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2376"/>
            <p:cNvSpPr>
              <a:spLocks/>
            </p:cNvSpPr>
            <p:nvPr/>
          </p:nvSpPr>
          <p:spPr bwMode="auto">
            <a:xfrm>
              <a:off x="3170238" y="6457950"/>
              <a:ext cx="41275" cy="36513"/>
            </a:xfrm>
            <a:custGeom>
              <a:avLst/>
              <a:gdLst>
                <a:gd name="T0" fmla="*/ 5 w 9"/>
                <a:gd name="T1" fmla="*/ 0 h 8"/>
                <a:gd name="T2" fmla="*/ 4 w 9"/>
                <a:gd name="T3" fmla="*/ 0 h 8"/>
                <a:gd name="T4" fmla="*/ 2 w 9"/>
                <a:gd name="T5" fmla="*/ 1 h 8"/>
                <a:gd name="T6" fmla="*/ 2 w 9"/>
                <a:gd name="T7" fmla="*/ 1 h 8"/>
                <a:gd name="T8" fmla="*/ 2 w 9"/>
                <a:gd name="T9" fmla="*/ 1 h 8"/>
                <a:gd name="T10" fmla="*/ 1 w 9"/>
                <a:gd name="T11" fmla="*/ 1 h 8"/>
                <a:gd name="T12" fmla="*/ 1 w 9"/>
                <a:gd name="T13" fmla="*/ 2 h 8"/>
                <a:gd name="T14" fmla="*/ 1 w 9"/>
                <a:gd name="T15" fmla="*/ 3 h 8"/>
                <a:gd name="T16" fmla="*/ 0 w 9"/>
                <a:gd name="T17" fmla="*/ 5 h 8"/>
                <a:gd name="T18" fmla="*/ 2 w 9"/>
                <a:gd name="T19" fmla="*/ 8 h 8"/>
                <a:gd name="T20" fmla="*/ 4 w 9"/>
                <a:gd name="T21" fmla="*/ 8 h 8"/>
                <a:gd name="T22" fmla="*/ 4 w 9"/>
                <a:gd name="T23" fmla="*/ 8 h 8"/>
                <a:gd name="T24" fmla="*/ 7 w 9"/>
                <a:gd name="T25" fmla="*/ 7 h 8"/>
                <a:gd name="T26" fmla="*/ 8 w 9"/>
                <a:gd name="T27" fmla="*/ 5 h 8"/>
                <a:gd name="T28" fmla="*/ 9 w 9"/>
                <a:gd name="T29" fmla="*/ 4 h 8"/>
                <a:gd name="T30" fmla="*/ 8 w 9"/>
                <a:gd name="T31" fmla="*/ 3 h 8"/>
                <a:gd name="T32" fmla="*/ 8 w 9"/>
                <a:gd name="T33" fmla="*/ 2 h 8"/>
                <a:gd name="T34" fmla="*/ 5 w 9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2" y="8"/>
                    <a:pt x="2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2377"/>
            <p:cNvSpPr>
              <a:spLocks/>
            </p:cNvSpPr>
            <p:nvPr/>
          </p:nvSpPr>
          <p:spPr bwMode="auto">
            <a:xfrm>
              <a:off x="3370263" y="6153150"/>
              <a:ext cx="36513" cy="36513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1 h 8"/>
                <a:gd name="T4" fmla="*/ 2 w 8"/>
                <a:gd name="T5" fmla="*/ 2 h 8"/>
                <a:gd name="T6" fmla="*/ 1 w 8"/>
                <a:gd name="T7" fmla="*/ 3 h 8"/>
                <a:gd name="T8" fmla="*/ 1 w 8"/>
                <a:gd name="T9" fmla="*/ 4 h 8"/>
                <a:gd name="T10" fmla="*/ 1 w 8"/>
                <a:gd name="T11" fmla="*/ 5 h 8"/>
                <a:gd name="T12" fmla="*/ 1 w 8"/>
                <a:gd name="T13" fmla="*/ 5 h 8"/>
                <a:gd name="T14" fmla="*/ 2 w 8"/>
                <a:gd name="T15" fmla="*/ 7 h 8"/>
                <a:gd name="T16" fmla="*/ 5 w 8"/>
                <a:gd name="T17" fmla="*/ 8 h 8"/>
                <a:gd name="T18" fmla="*/ 6 w 8"/>
                <a:gd name="T19" fmla="*/ 8 h 8"/>
                <a:gd name="T20" fmla="*/ 7 w 8"/>
                <a:gd name="T21" fmla="*/ 7 h 8"/>
                <a:gd name="T22" fmla="*/ 8 w 8"/>
                <a:gd name="T23" fmla="*/ 4 h 8"/>
                <a:gd name="T24" fmla="*/ 8 w 8"/>
                <a:gd name="T25" fmla="*/ 2 h 8"/>
                <a:gd name="T26" fmla="*/ 7 w 8"/>
                <a:gd name="T27" fmla="*/ 1 h 8"/>
                <a:gd name="T28" fmla="*/ 4 w 8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86" name="Freeform 2381"/>
          <p:cNvSpPr>
            <a:spLocks/>
          </p:cNvSpPr>
          <p:nvPr/>
        </p:nvSpPr>
        <p:spPr bwMode="auto">
          <a:xfrm>
            <a:off x="7981950" y="5353051"/>
            <a:ext cx="2774950" cy="1284287"/>
          </a:xfrm>
          <a:custGeom>
            <a:avLst/>
            <a:gdLst>
              <a:gd name="T0" fmla="*/ 507 w 739"/>
              <a:gd name="T1" fmla="*/ 104 h 342"/>
              <a:gd name="T2" fmla="*/ 486 w 739"/>
              <a:gd name="T3" fmla="*/ 135 h 342"/>
              <a:gd name="T4" fmla="*/ 488 w 739"/>
              <a:gd name="T5" fmla="*/ 153 h 342"/>
              <a:gd name="T6" fmla="*/ 489 w 739"/>
              <a:gd name="T7" fmla="*/ 155 h 342"/>
              <a:gd name="T8" fmla="*/ 497 w 739"/>
              <a:gd name="T9" fmla="*/ 163 h 342"/>
              <a:gd name="T10" fmla="*/ 518 w 739"/>
              <a:gd name="T11" fmla="*/ 161 h 342"/>
              <a:gd name="T12" fmla="*/ 529 w 739"/>
              <a:gd name="T13" fmla="*/ 155 h 342"/>
              <a:gd name="T14" fmla="*/ 530 w 739"/>
              <a:gd name="T15" fmla="*/ 166 h 342"/>
              <a:gd name="T16" fmla="*/ 487 w 739"/>
              <a:gd name="T17" fmla="*/ 174 h 342"/>
              <a:gd name="T18" fmla="*/ 475 w 739"/>
              <a:gd name="T19" fmla="*/ 161 h 342"/>
              <a:gd name="T20" fmla="*/ 474 w 739"/>
              <a:gd name="T21" fmla="*/ 160 h 342"/>
              <a:gd name="T22" fmla="*/ 471 w 739"/>
              <a:gd name="T23" fmla="*/ 148 h 342"/>
              <a:gd name="T24" fmla="*/ 488 w 739"/>
              <a:gd name="T25" fmla="*/ 103 h 342"/>
              <a:gd name="T26" fmla="*/ 376 w 739"/>
              <a:gd name="T27" fmla="*/ 43 h 342"/>
              <a:gd name="T28" fmla="*/ 385 w 739"/>
              <a:gd name="T29" fmla="*/ 58 h 342"/>
              <a:gd name="T30" fmla="*/ 384 w 739"/>
              <a:gd name="T31" fmla="*/ 102 h 342"/>
              <a:gd name="T32" fmla="*/ 336 w 739"/>
              <a:gd name="T33" fmla="*/ 150 h 342"/>
              <a:gd name="T34" fmla="*/ 288 w 739"/>
              <a:gd name="T35" fmla="*/ 141 h 342"/>
              <a:gd name="T36" fmla="*/ 265 w 739"/>
              <a:gd name="T37" fmla="*/ 107 h 342"/>
              <a:gd name="T38" fmla="*/ 264 w 739"/>
              <a:gd name="T39" fmla="*/ 83 h 342"/>
              <a:gd name="T40" fmla="*/ 266 w 739"/>
              <a:gd name="T41" fmla="*/ 75 h 342"/>
              <a:gd name="T42" fmla="*/ 296 w 739"/>
              <a:gd name="T43" fmla="*/ 47 h 342"/>
              <a:gd name="T44" fmla="*/ 327 w 739"/>
              <a:gd name="T45" fmla="*/ 48 h 342"/>
              <a:gd name="T46" fmla="*/ 345 w 739"/>
              <a:gd name="T47" fmla="*/ 65 h 342"/>
              <a:gd name="T48" fmla="*/ 348 w 739"/>
              <a:gd name="T49" fmla="*/ 72 h 342"/>
              <a:gd name="T50" fmla="*/ 349 w 739"/>
              <a:gd name="T51" fmla="*/ 92 h 342"/>
              <a:gd name="T52" fmla="*/ 336 w 739"/>
              <a:gd name="T53" fmla="*/ 108 h 342"/>
              <a:gd name="T54" fmla="*/ 326 w 739"/>
              <a:gd name="T55" fmla="*/ 102 h 342"/>
              <a:gd name="T56" fmla="*/ 334 w 739"/>
              <a:gd name="T57" fmla="*/ 96 h 342"/>
              <a:gd name="T58" fmla="*/ 338 w 739"/>
              <a:gd name="T59" fmla="*/ 87 h 342"/>
              <a:gd name="T60" fmla="*/ 336 w 739"/>
              <a:gd name="T61" fmla="*/ 73 h 342"/>
              <a:gd name="T62" fmla="*/ 323 w 739"/>
              <a:gd name="T63" fmla="*/ 61 h 342"/>
              <a:gd name="T64" fmla="*/ 314 w 739"/>
              <a:gd name="T65" fmla="*/ 58 h 342"/>
              <a:gd name="T66" fmla="*/ 281 w 739"/>
              <a:gd name="T67" fmla="*/ 78 h 342"/>
              <a:gd name="T68" fmla="*/ 294 w 739"/>
              <a:gd name="T69" fmla="*/ 127 h 342"/>
              <a:gd name="T70" fmla="*/ 332 w 739"/>
              <a:gd name="T71" fmla="*/ 136 h 342"/>
              <a:gd name="T72" fmla="*/ 377 w 739"/>
              <a:gd name="T73" fmla="*/ 73 h 342"/>
              <a:gd name="T74" fmla="*/ 363 w 739"/>
              <a:gd name="T75" fmla="*/ 37 h 342"/>
              <a:gd name="T76" fmla="*/ 194 w 739"/>
              <a:gd name="T77" fmla="*/ 125 h 342"/>
              <a:gd name="T78" fmla="*/ 210 w 739"/>
              <a:gd name="T79" fmla="*/ 168 h 342"/>
              <a:gd name="T80" fmla="*/ 210 w 739"/>
              <a:gd name="T81" fmla="*/ 175 h 342"/>
              <a:gd name="T82" fmla="*/ 194 w 739"/>
              <a:gd name="T83" fmla="*/ 201 h 342"/>
              <a:gd name="T84" fmla="*/ 189 w 739"/>
              <a:gd name="T85" fmla="*/ 205 h 342"/>
              <a:gd name="T86" fmla="*/ 161 w 739"/>
              <a:gd name="T87" fmla="*/ 208 h 342"/>
              <a:gd name="T88" fmla="*/ 136 w 739"/>
              <a:gd name="T89" fmla="*/ 181 h 342"/>
              <a:gd name="T90" fmla="*/ 146 w 739"/>
              <a:gd name="T91" fmla="*/ 172 h 342"/>
              <a:gd name="T92" fmla="*/ 148 w 739"/>
              <a:gd name="T93" fmla="*/ 182 h 342"/>
              <a:gd name="T94" fmla="*/ 175 w 739"/>
              <a:gd name="T95" fmla="*/ 194 h 342"/>
              <a:gd name="T96" fmla="*/ 194 w 739"/>
              <a:gd name="T97" fmla="*/ 174 h 342"/>
              <a:gd name="T98" fmla="*/ 195 w 739"/>
              <a:gd name="T99" fmla="*/ 171 h 342"/>
              <a:gd name="T100" fmla="*/ 191 w 739"/>
              <a:gd name="T101" fmla="*/ 143 h 342"/>
              <a:gd name="T102" fmla="*/ 93 w 739"/>
              <a:gd name="T103" fmla="*/ 192 h 342"/>
              <a:gd name="T104" fmla="*/ 318 w 739"/>
              <a:gd name="T105" fmla="*/ 282 h 342"/>
              <a:gd name="T106" fmla="*/ 298 w 739"/>
              <a:gd name="T107" fmla="*/ 225 h 342"/>
              <a:gd name="T108" fmla="*/ 335 w 739"/>
              <a:gd name="T109" fmla="*/ 183 h 342"/>
              <a:gd name="T110" fmla="*/ 371 w 739"/>
              <a:gd name="T111" fmla="*/ 186 h 342"/>
              <a:gd name="T112" fmla="*/ 363 w 739"/>
              <a:gd name="T113" fmla="*/ 195 h 342"/>
              <a:gd name="T114" fmla="*/ 339 w 739"/>
              <a:gd name="T115" fmla="*/ 197 h 342"/>
              <a:gd name="T116" fmla="*/ 311 w 739"/>
              <a:gd name="T117" fmla="*/ 239 h 342"/>
              <a:gd name="T118" fmla="*/ 423 w 739"/>
              <a:gd name="T119" fmla="*/ 259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39" h="342">
                <a:moveTo>
                  <a:pt x="563" y="113"/>
                </a:moveTo>
                <a:cubicBezTo>
                  <a:pt x="548" y="98"/>
                  <a:pt x="541" y="93"/>
                  <a:pt x="528" y="94"/>
                </a:cubicBezTo>
                <a:cubicBezTo>
                  <a:pt x="519" y="97"/>
                  <a:pt x="515" y="100"/>
                  <a:pt x="512" y="101"/>
                </a:cubicBezTo>
                <a:cubicBezTo>
                  <a:pt x="510" y="102"/>
                  <a:pt x="508" y="103"/>
                  <a:pt x="507" y="104"/>
                </a:cubicBezTo>
                <a:cubicBezTo>
                  <a:pt x="505" y="105"/>
                  <a:pt x="503" y="107"/>
                  <a:pt x="500" y="109"/>
                </a:cubicBezTo>
                <a:cubicBezTo>
                  <a:pt x="498" y="111"/>
                  <a:pt x="496" y="113"/>
                  <a:pt x="494" y="116"/>
                </a:cubicBezTo>
                <a:cubicBezTo>
                  <a:pt x="492" y="118"/>
                  <a:pt x="491" y="121"/>
                  <a:pt x="489" y="125"/>
                </a:cubicBezTo>
                <a:cubicBezTo>
                  <a:pt x="488" y="128"/>
                  <a:pt x="487" y="131"/>
                  <a:pt x="486" y="135"/>
                </a:cubicBezTo>
                <a:cubicBezTo>
                  <a:pt x="485" y="139"/>
                  <a:pt x="485" y="142"/>
                  <a:pt x="486" y="146"/>
                </a:cubicBezTo>
                <a:cubicBezTo>
                  <a:pt x="486" y="146"/>
                  <a:pt x="486" y="147"/>
                  <a:pt x="486" y="148"/>
                </a:cubicBezTo>
                <a:cubicBezTo>
                  <a:pt x="486" y="149"/>
                  <a:pt x="486" y="149"/>
                  <a:pt x="487" y="150"/>
                </a:cubicBezTo>
                <a:cubicBezTo>
                  <a:pt x="488" y="153"/>
                  <a:pt x="488" y="153"/>
                  <a:pt x="488" y="153"/>
                </a:cubicBezTo>
                <a:cubicBezTo>
                  <a:pt x="488" y="153"/>
                  <a:pt x="488" y="153"/>
                  <a:pt x="488" y="153"/>
                </a:cubicBezTo>
                <a:cubicBezTo>
                  <a:pt x="488" y="154"/>
                  <a:pt x="488" y="154"/>
                  <a:pt x="488" y="154"/>
                </a:cubicBezTo>
                <a:cubicBezTo>
                  <a:pt x="488" y="154"/>
                  <a:pt x="488" y="154"/>
                  <a:pt x="488" y="154"/>
                </a:cubicBezTo>
                <a:cubicBezTo>
                  <a:pt x="489" y="155"/>
                  <a:pt x="489" y="155"/>
                  <a:pt x="489" y="155"/>
                </a:cubicBezTo>
                <a:cubicBezTo>
                  <a:pt x="490" y="156"/>
                  <a:pt x="491" y="158"/>
                  <a:pt x="492" y="159"/>
                </a:cubicBezTo>
                <a:cubicBezTo>
                  <a:pt x="493" y="161"/>
                  <a:pt x="493" y="161"/>
                  <a:pt x="493" y="161"/>
                </a:cubicBezTo>
                <a:cubicBezTo>
                  <a:pt x="494" y="161"/>
                  <a:pt x="495" y="162"/>
                  <a:pt x="495" y="162"/>
                </a:cubicBezTo>
                <a:cubicBezTo>
                  <a:pt x="496" y="163"/>
                  <a:pt x="496" y="163"/>
                  <a:pt x="497" y="163"/>
                </a:cubicBezTo>
                <a:cubicBezTo>
                  <a:pt x="497" y="163"/>
                  <a:pt x="498" y="164"/>
                  <a:pt x="499" y="164"/>
                </a:cubicBezTo>
                <a:cubicBezTo>
                  <a:pt x="500" y="164"/>
                  <a:pt x="501" y="165"/>
                  <a:pt x="503" y="165"/>
                </a:cubicBezTo>
                <a:cubicBezTo>
                  <a:pt x="505" y="165"/>
                  <a:pt x="508" y="165"/>
                  <a:pt x="511" y="164"/>
                </a:cubicBezTo>
                <a:cubicBezTo>
                  <a:pt x="514" y="163"/>
                  <a:pt x="516" y="162"/>
                  <a:pt x="518" y="161"/>
                </a:cubicBezTo>
                <a:cubicBezTo>
                  <a:pt x="520" y="160"/>
                  <a:pt x="522" y="159"/>
                  <a:pt x="524" y="158"/>
                </a:cubicBezTo>
                <a:cubicBezTo>
                  <a:pt x="525" y="157"/>
                  <a:pt x="527" y="157"/>
                  <a:pt x="527" y="156"/>
                </a:cubicBezTo>
                <a:cubicBezTo>
                  <a:pt x="528" y="156"/>
                  <a:pt x="529" y="155"/>
                  <a:pt x="529" y="155"/>
                </a:cubicBezTo>
                <a:cubicBezTo>
                  <a:pt x="529" y="155"/>
                  <a:pt x="529" y="155"/>
                  <a:pt x="529" y="155"/>
                </a:cubicBezTo>
                <a:cubicBezTo>
                  <a:pt x="531" y="154"/>
                  <a:pt x="534" y="154"/>
                  <a:pt x="535" y="156"/>
                </a:cubicBezTo>
                <a:cubicBezTo>
                  <a:pt x="536" y="158"/>
                  <a:pt x="536" y="160"/>
                  <a:pt x="535" y="162"/>
                </a:cubicBezTo>
                <a:cubicBezTo>
                  <a:pt x="535" y="162"/>
                  <a:pt x="534" y="162"/>
                  <a:pt x="533" y="163"/>
                </a:cubicBezTo>
                <a:cubicBezTo>
                  <a:pt x="532" y="164"/>
                  <a:pt x="531" y="165"/>
                  <a:pt x="530" y="166"/>
                </a:cubicBezTo>
                <a:cubicBezTo>
                  <a:pt x="527" y="169"/>
                  <a:pt x="522" y="173"/>
                  <a:pt x="515" y="176"/>
                </a:cubicBezTo>
                <a:cubicBezTo>
                  <a:pt x="511" y="177"/>
                  <a:pt x="507" y="178"/>
                  <a:pt x="502" y="178"/>
                </a:cubicBezTo>
                <a:cubicBezTo>
                  <a:pt x="500" y="179"/>
                  <a:pt x="497" y="178"/>
                  <a:pt x="495" y="178"/>
                </a:cubicBezTo>
                <a:cubicBezTo>
                  <a:pt x="492" y="177"/>
                  <a:pt x="489" y="176"/>
                  <a:pt x="487" y="174"/>
                </a:cubicBezTo>
                <a:cubicBezTo>
                  <a:pt x="486" y="173"/>
                  <a:pt x="485" y="173"/>
                  <a:pt x="484" y="172"/>
                </a:cubicBezTo>
                <a:cubicBezTo>
                  <a:pt x="483" y="171"/>
                  <a:pt x="482" y="170"/>
                  <a:pt x="481" y="169"/>
                </a:cubicBezTo>
                <a:cubicBezTo>
                  <a:pt x="479" y="167"/>
                  <a:pt x="478" y="165"/>
                  <a:pt x="476" y="163"/>
                </a:cubicBezTo>
                <a:cubicBezTo>
                  <a:pt x="475" y="161"/>
                  <a:pt x="475" y="161"/>
                  <a:pt x="475" y="161"/>
                </a:cubicBezTo>
                <a:cubicBezTo>
                  <a:pt x="475" y="161"/>
                  <a:pt x="475" y="161"/>
                  <a:pt x="475" y="161"/>
                </a:cubicBezTo>
                <a:cubicBezTo>
                  <a:pt x="475" y="161"/>
                  <a:pt x="475" y="161"/>
                  <a:pt x="475" y="161"/>
                </a:cubicBezTo>
                <a:cubicBezTo>
                  <a:pt x="475" y="161"/>
                  <a:pt x="475" y="161"/>
                  <a:pt x="475" y="161"/>
                </a:cubicBezTo>
                <a:cubicBezTo>
                  <a:pt x="474" y="160"/>
                  <a:pt x="474" y="160"/>
                  <a:pt x="474" y="160"/>
                </a:cubicBezTo>
                <a:cubicBezTo>
                  <a:pt x="474" y="160"/>
                  <a:pt x="474" y="160"/>
                  <a:pt x="474" y="160"/>
                </a:cubicBezTo>
                <a:cubicBezTo>
                  <a:pt x="474" y="159"/>
                  <a:pt x="474" y="159"/>
                  <a:pt x="474" y="159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72" y="154"/>
                  <a:pt x="471" y="150"/>
                  <a:pt x="471" y="148"/>
                </a:cubicBezTo>
                <a:cubicBezTo>
                  <a:pt x="470" y="142"/>
                  <a:pt x="470" y="137"/>
                  <a:pt x="471" y="132"/>
                </a:cubicBezTo>
                <a:cubicBezTo>
                  <a:pt x="472" y="127"/>
                  <a:pt x="474" y="122"/>
                  <a:pt x="476" y="118"/>
                </a:cubicBezTo>
                <a:cubicBezTo>
                  <a:pt x="478" y="114"/>
                  <a:pt x="481" y="110"/>
                  <a:pt x="483" y="107"/>
                </a:cubicBezTo>
                <a:cubicBezTo>
                  <a:pt x="485" y="105"/>
                  <a:pt x="486" y="104"/>
                  <a:pt x="488" y="103"/>
                </a:cubicBezTo>
                <a:cubicBezTo>
                  <a:pt x="489" y="101"/>
                  <a:pt x="491" y="100"/>
                  <a:pt x="492" y="99"/>
                </a:cubicBezTo>
                <a:cubicBezTo>
                  <a:pt x="495" y="97"/>
                  <a:pt x="498" y="95"/>
                  <a:pt x="501" y="94"/>
                </a:cubicBezTo>
                <a:cubicBezTo>
                  <a:pt x="503" y="92"/>
                  <a:pt x="505" y="92"/>
                  <a:pt x="507" y="91"/>
                </a:cubicBezTo>
                <a:cubicBezTo>
                  <a:pt x="480" y="0"/>
                  <a:pt x="393" y="35"/>
                  <a:pt x="376" y="43"/>
                </a:cubicBezTo>
                <a:cubicBezTo>
                  <a:pt x="378" y="44"/>
                  <a:pt x="377" y="44"/>
                  <a:pt x="378" y="45"/>
                </a:cubicBezTo>
                <a:cubicBezTo>
                  <a:pt x="379" y="46"/>
                  <a:pt x="379" y="47"/>
                  <a:pt x="380" y="48"/>
                </a:cubicBezTo>
                <a:cubicBezTo>
                  <a:pt x="380" y="49"/>
                  <a:pt x="381" y="50"/>
                  <a:pt x="382" y="51"/>
                </a:cubicBezTo>
                <a:cubicBezTo>
                  <a:pt x="383" y="54"/>
                  <a:pt x="384" y="56"/>
                  <a:pt x="385" y="58"/>
                </a:cubicBezTo>
                <a:cubicBezTo>
                  <a:pt x="386" y="63"/>
                  <a:pt x="387" y="68"/>
                  <a:pt x="388" y="73"/>
                </a:cubicBezTo>
                <a:cubicBezTo>
                  <a:pt x="388" y="83"/>
                  <a:pt x="387" y="93"/>
                  <a:pt x="385" y="102"/>
                </a:cubicBezTo>
                <a:cubicBezTo>
                  <a:pt x="384" y="102"/>
                  <a:pt x="384" y="102"/>
                  <a:pt x="384" y="102"/>
                </a:cubicBezTo>
                <a:cubicBezTo>
                  <a:pt x="384" y="102"/>
                  <a:pt x="384" y="102"/>
                  <a:pt x="384" y="102"/>
                </a:cubicBezTo>
                <a:cubicBezTo>
                  <a:pt x="382" y="108"/>
                  <a:pt x="379" y="113"/>
                  <a:pt x="376" y="118"/>
                </a:cubicBezTo>
                <a:cubicBezTo>
                  <a:pt x="373" y="122"/>
                  <a:pt x="370" y="127"/>
                  <a:pt x="366" y="131"/>
                </a:cubicBezTo>
                <a:cubicBezTo>
                  <a:pt x="362" y="136"/>
                  <a:pt x="358" y="140"/>
                  <a:pt x="353" y="143"/>
                </a:cubicBezTo>
                <a:cubicBezTo>
                  <a:pt x="347" y="146"/>
                  <a:pt x="342" y="149"/>
                  <a:pt x="336" y="150"/>
                </a:cubicBezTo>
                <a:cubicBezTo>
                  <a:pt x="330" y="152"/>
                  <a:pt x="323" y="152"/>
                  <a:pt x="317" y="151"/>
                </a:cubicBezTo>
                <a:cubicBezTo>
                  <a:pt x="311" y="151"/>
                  <a:pt x="305" y="149"/>
                  <a:pt x="300" y="147"/>
                </a:cubicBezTo>
                <a:cubicBezTo>
                  <a:pt x="297" y="146"/>
                  <a:pt x="294" y="145"/>
                  <a:pt x="292" y="143"/>
                </a:cubicBezTo>
                <a:cubicBezTo>
                  <a:pt x="291" y="142"/>
                  <a:pt x="290" y="142"/>
                  <a:pt x="288" y="141"/>
                </a:cubicBezTo>
                <a:cubicBezTo>
                  <a:pt x="286" y="140"/>
                  <a:pt x="285" y="139"/>
                  <a:pt x="284" y="138"/>
                </a:cubicBezTo>
                <a:cubicBezTo>
                  <a:pt x="279" y="133"/>
                  <a:pt x="276" y="129"/>
                  <a:pt x="272" y="124"/>
                </a:cubicBezTo>
                <a:cubicBezTo>
                  <a:pt x="270" y="122"/>
                  <a:pt x="269" y="119"/>
                  <a:pt x="268" y="116"/>
                </a:cubicBezTo>
                <a:cubicBezTo>
                  <a:pt x="266" y="113"/>
                  <a:pt x="265" y="110"/>
                  <a:pt x="265" y="107"/>
                </a:cubicBezTo>
                <a:cubicBezTo>
                  <a:pt x="263" y="101"/>
                  <a:pt x="263" y="95"/>
                  <a:pt x="263" y="89"/>
                </a:cubicBezTo>
                <a:cubicBezTo>
                  <a:pt x="263" y="88"/>
                  <a:pt x="263" y="86"/>
                  <a:pt x="264" y="85"/>
                </a:cubicBezTo>
                <a:cubicBezTo>
                  <a:pt x="264" y="83"/>
                  <a:pt x="264" y="83"/>
                  <a:pt x="264" y="83"/>
                </a:cubicBezTo>
                <a:cubicBezTo>
                  <a:pt x="264" y="83"/>
                  <a:pt x="264" y="83"/>
                  <a:pt x="264" y="83"/>
                </a:cubicBezTo>
                <a:cubicBezTo>
                  <a:pt x="264" y="82"/>
                  <a:pt x="264" y="82"/>
                  <a:pt x="264" y="82"/>
                </a:cubicBezTo>
                <a:cubicBezTo>
                  <a:pt x="264" y="82"/>
                  <a:pt x="264" y="82"/>
                  <a:pt x="264" y="82"/>
                </a:cubicBezTo>
                <a:cubicBezTo>
                  <a:pt x="265" y="80"/>
                  <a:pt x="265" y="80"/>
                  <a:pt x="265" y="80"/>
                </a:cubicBezTo>
                <a:cubicBezTo>
                  <a:pt x="265" y="79"/>
                  <a:pt x="266" y="77"/>
                  <a:pt x="266" y="75"/>
                </a:cubicBezTo>
                <a:cubicBezTo>
                  <a:pt x="267" y="73"/>
                  <a:pt x="268" y="72"/>
                  <a:pt x="269" y="71"/>
                </a:cubicBezTo>
                <a:cubicBezTo>
                  <a:pt x="272" y="65"/>
                  <a:pt x="276" y="60"/>
                  <a:pt x="280" y="56"/>
                </a:cubicBezTo>
                <a:cubicBezTo>
                  <a:pt x="283" y="54"/>
                  <a:pt x="285" y="53"/>
                  <a:pt x="288" y="51"/>
                </a:cubicBezTo>
                <a:cubicBezTo>
                  <a:pt x="290" y="49"/>
                  <a:pt x="293" y="48"/>
                  <a:pt x="296" y="47"/>
                </a:cubicBezTo>
                <a:cubicBezTo>
                  <a:pt x="302" y="44"/>
                  <a:pt x="309" y="44"/>
                  <a:pt x="315" y="44"/>
                </a:cubicBezTo>
                <a:cubicBezTo>
                  <a:pt x="317" y="45"/>
                  <a:pt x="318" y="45"/>
                  <a:pt x="320" y="45"/>
                </a:cubicBezTo>
                <a:cubicBezTo>
                  <a:pt x="325" y="47"/>
                  <a:pt x="325" y="47"/>
                  <a:pt x="325" y="47"/>
                </a:cubicBezTo>
                <a:cubicBezTo>
                  <a:pt x="325" y="47"/>
                  <a:pt x="326" y="47"/>
                  <a:pt x="327" y="48"/>
                </a:cubicBezTo>
                <a:cubicBezTo>
                  <a:pt x="329" y="49"/>
                  <a:pt x="329" y="49"/>
                  <a:pt x="329" y="49"/>
                </a:cubicBezTo>
                <a:cubicBezTo>
                  <a:pt x="333" y="51"/>
                  <a:pt x="333" y="51"/>
                  <a:pt x="333" y="51"/>
                </a:cubicBezTo>
                <a:cubicBezTo>
                  <a:pt x="335" y="53"/>
                  <a:pt x="338" y="55"/>
                  <a:pt x="340" y="58"/>
                </a:cubicBezTo>
                <a:cubicBezTo>
                  <a:pt x="345" y="65"/>
                  <a:pt x="345" y="65"/>
                  <a:pt x="345" y="65"/>
                </a:cubicBezTo>
                <a:cubicBezTo>
                  <a:pt x="346" y="65"/>
                  <a:pt x="346" y="65"/>
                  <a:pt x="346" y="65"/>
                </a:cubicBezTo>
                <a:cubicBezTo>
                  <a:pt x="346" y="65"/>
                  <a:pt x="346" y="65"/>
                  <a:pt x="346" y="65"/>
                </a:cubicBezTo>
                <a:cubicBezTo>
                  <a:pt x="347" y="67"/>
                  <a:pt x="347" y="67"/>
                  <a:pt x="347" y="68"/>
                </a:cubicBezTo>
                <a:cubicBezTo>
                  <a:pt x="348" y="70"/>
                  <a:pt x="348" y="71"/>
                  <a:pt x="348" y="72"/>
                </a:cubicBezTo>
                <a:cubicBezTo>
                  <a:pt x="349" y="74"/>
                  <a:pt x="349" y="76"/>
                  <a:pt x="350" y="78"/>
                </a:cubicBezTo>
                <a:cubicBezTo>
                  <a:pt x="350" y="80"/>
                  <a:pt x="350" y="83"/>
                  <a:pt x="350" y="85"/>
                </a:cubicBezTo>
                <a:cubicBezTo>
                  <a:pt x="350" y="86"/>
                  <a:pt x="350" y="87"/>
                  <a:pt x="349" y="88"/>
                </a:cubicBezTo>
                <a:cubicBezTo>
                  <a:pt x="349" y="89"/>
                  <a:pt x="349" y="91"/>
                  <a:pt x="349" y="92"/>
                </a:cubicBezTo>
                <a:cubicBezTo>
                  <a:pt x="348" y="94"/>
                  <a:pt x="347" y="96"/>
                  <a:pt x="346" y="98"/>
                </a:cubicBezTo>
                <a:cubicBezTo>
                  <a:pt x="344" y="101"/>
                  <a:pt x="344" y="101"/>
                  <a:pt x="344" y="101"/>
                </a:cubicBezTo>
                <a:cubicBezTo>
                  <a:pt x="343" y="102"/>
                  <a:pt x="342" y="103"/>
                  <a:pt x="341" y="104"/>
                </a:cubicBezTo>
                <a:cubicBezTo>
                  <a:pt x="339" y="105"/>
                  <a:pt x="338" y="106"/>
                  <a:pt x="336" y="108"/>
                </a:cubicBezTo>
                <a:cubicBezTo>
                  <a:pt x="335" y="108"/>
                  <a:pt x="334" y="109"/>
                  <a:pt x="333" y="109"/>
                </a:cubicBezTo>
                <a:cubicBezTo>
                  <a:pt x="330" y="110"/>
                  <a:pt x="330" y="110"/>
                  <a:pt x="330" y="110"/>
                </a:cubicBezTo>
                <a:cubicBezTo>
                  <a:pt x="328" y="112"/>
                  <a:pt x="325" y="111"/>
                  <a:pt x="324" y="108"/>
                </a:cubicBezTo>
                <a:cubicBezTo>
                  <a:pt x="323" y="106"/>
                  <a:pt x="323" y="103"/>
                  <a:pt x="326" y="102"/>
                </a:cubicBezTo>
                <a:cubicBezTo>
                  <a:pt x="326" y="102"/>
                  <a:pt x="326" y="102"/>
                  <a:pt x="326" y="102"/>
                </a:cubicBezTo>
                <a:cubicBezTo>
                  <a:pt x="328" y="100"/>
                  <a:pt x="328" y="100"/>
                  <a:pt x="328" y="100"/>
                </a:cubicBezTo>
                <a:cubicBezTo>
                  <a:pt x="329" y="100"/>
                  <a:pt x="330" y="100"/>
                  <a:pt x="330" y="99"/>
                </a:cubicBezTo>
                <a:cubicBezTo>
                  <a:pt x="331" y="98"/>
                  <a:pt x="333" y="97"/>
                  <a:pt x="334" y="96"/>
                </a:cubicBezTo>
                <a:cubicBezTo>
                  <a:pt x="334" y="96"/>
                  <a:pt x="335" y="95"/>
                  <a:pt x="335" y="94"/>
                </a:cubicBezTo>
                <a:cubicBezTo>
                  <a:pt x="336" y="93"/>
                  <a:pt x="336" y="93"/>
                  <a:pt x="336" y="93"/>
                </a:cubicBezTo>
                <a:cubicBezTo>
                  <a:pt x="337" y="91"/>
                  <a:pt x="338" y="90"/>
                  <a:pt x="338" y="89"/>
                </a:cubicBezTo>
                <a:cubicBezTo>
                  <a:pt x="338" y="88"/>
                  <a:pt x="338" y="87"/>
                  <a:pt x="338" y="87"/>
                </a:cubicBezTo>
                <a:cubicBezTo>
                  <a:pt x="338" y="86"/>
                  <a:pt x="338" y="85"/>
                  <a:pt x="338" y="84"/>
                </a:cubicBezTo>
                <a:cubicBezTo>
                  <a:pt x="338" y="83"/>
                  <a:pt x="338" y="81"/>
                  <a:pt x="338" y="80"/>
                </a:cubicBezTo>
                <a:cubicBezTo>
                  <a:pt x="338" y="78"/>
                  <a:pt x="337" y="77"/>
                  <a:pt x="337" y="75"/>
                </a:cubicBezTo>
                <a:cubicBezTo>
                  <a:pt x="336" y="75"/>
                  <a:pt x="336" y="74"/>
                  <a:pt x="336" y="73"/>
                </a:cubicBezTo>
                <a:cubicBezTo>
                  <a:pt x="336" y="73"/>
                  <a:pt x="335" y="72"/>
                  <a:pt x="335" y="72"/>
                </a:cubicBezTo>
                <a:cubicBezTo>
                  <a:pt x="331" y="66"/>
                  <a:pt x="331" y="66"/>
                  <a:pt x="331" y="66"/>
                </a:cubicBezTo>
                <a:cubicBezTo>
                  <a:pt x="329" y="65"/>
                  <a:pt x="327" y="64"/>
                  <a:pt x="325" y="62"/>
                </a:cubicBezTo>
                <a:cubicBezTo>
                  <a:pt x="323" y="61"/>
                  <a:pt x="323" y="61"/>
                  <a:pt x="323" y="61"/>
                </a:cubicBezTo>
                <a:cubicBezTo>
                  <a:pt x="321" y="60"/>
                  <a:pt x="321" y="60"/>
                  <a:pt x="321" y="60"/>
                </a:cubicBezTo>
                <a:cubicBezTo>
                  <a:pt x="321" y="60"/>
                  <a:pt x="320" y="59"/>
                  <a:pt x="320" y="59"/>
                </a:cubicBezTo>
                <a:cubicBezTo>
                  <a:pt x="317" y="58"/>
                  <a:pt x="317" y="58"/>
                  <a:pt x="317" y="58"/>
                </a:cubicBezTo>
                <a:cubicBezTo>
                  <a:pt x="314" y="58"/>
                  <a:pt x="314" y="58"/>
                  <a:pt x="314" y="58"/>
                </a:cubicBezTo>
                <a:cubicBezTo>
                  <a:pt x="310" y="58"/>
                  <a:pt x="305" y="58"/>
                  <a:pt x="301" y="60"/>
                </a:cubicBezTo>
                <a:cubicBezTo>
                  <a:pt x="299" y="61"/>
                  <a:pt x="298" y="62"/>
                  <a:pt x="296" y="63"/>
                </a:cubicBezTo>
                <a:cubicBezTo>
                  <a:pt x="294" y="65"/>
                  <a:pt x="292" y="66"/>
                  <a:pt x="290" y="67"/>
                </a:cubicBezTo>
                <a:cubicBezTo>
                  <a:pt x="287" y="70"/>
                  <a:pt x="284" y="74"/>
                  <a:pt x="281" y="78"/>
                </a:cubicBezTo>
                <a:cubicBezTo>
                  <a:pt x="279" y="81"/>
                  <a:pt x="278" y="85"/>
                  <a:pt x="278" y="90"/>
                </a:cubicBezTo>
                <a:cubicBezTo>
                  <a:pt x="278" y="94"/>
                  <a:pt x="278" y="99"/>
                  <a:pt x="280" y="104"/>
                </a:cubicBezTo>
                <a:cubicBezTo>
                  <a:pt x="281" y="108"/>
                  <a:pt x="282" y="112"/>
                  <a:pt x="285" y="116"/>
                </a:cubicBezTo>
                <a:cubicBezTo>
                  <a:pt x="287" y="119"/>
                  <a:pt x="291" y="123"/>
                  <a:pt x="294" y="127"/>
                </a:cubicBezTo>
                <a:cubicBezTo>
                  <a:pt x="295" y="127"/>
                  <a:pt x="296" y="128"/>
                  <a:pt x="296" y="128"/>
                </a:cubicBezTo>
                <a:cubicBezTo>
                  <a:pt x="297" y="129"/>
                  <a:pt x="298" y="129"/>
                  <a:pt x="299" y="130"/>
                </a:cubicBezTo>
                <a:cubicBezTo>
                  <a:pt x="301" y="131"/>
                  <a:pt x="303" y="132"/>
                  <a:pt x="306" y="133"/>
                </a:cubicBezTo>
                <a:cubicBezTo>
                  <a:pt x="314" y="137"/>
                  <a:pt x="324" y="138"/>
                  <a:pt x="332" y="136"/>
                </a:cubicBezTo>
                <a:cubicBezTo>
                  <a:pt x="341" y="134"/>
                  <a:pt x="349" y="129"/>
                  <a:pt x="356" y="122"/>
                </a:cubicBezTo>
                <a:cubicBezTo>
                  <a:pt x="360" y="119"/>
                  <a:pt x="363" y="115"/>
                  <a:pt x="366" y="111"/>
                </a:cubicBezTo>
                <a:cubicBezTo>
                  <a:pt x="368" y="107"/>
                  <a:pt x="371" y="102"/>
                  <a:pt x="373" y="98"/>
                </a:cubicBezTo>
                <a:cubicBezTo>
                  <a:pt x="375" y="90"/>
                  <a:pt x="377" y="82"/>
                  <a:pt x="377" y="73"/>
                </a:cubicBezTo>
                <a:cubicBezTo>
                  <a:pt x="377" y="69"/>
                  <a:pt x="376" y="65"/>
                  <a:pt x="375" y="61"/>
                </a:cubicBezTo>
                <a:cubicBezTo>
                  <a:pt x="375" y="59"/>
                  <a:pt x="374" y="57"/>
                  <a:pt x="373" y="55"/>
                </a:cubicBezTo>
                <a:cubicBezTo>
                  <a:pt x="373" y="54"/>
                  <a:pt x="372" y="53"/>
                  <a:pt x="372" y="53"/>
                </a:cubicBezTo>
                <a:cubicBezTo>
                  <a:pt x="372" y="52"/>
                  <a:pt x="367" y="42"/>
                  <a:pt x="363" y="37"/>
                </a:cubicBezTo>
                <a:cubicBezTo>
                  <a:pt x="337" y="3"/>
                  <a:pt x="281" y="8"/>
                  <a:pt x="281" y="8"/>
                </a:cubicBezTo>
                <a:cubicBezTo>
                  <a:pt x="180" y="4"/>
                  <a:pt x="175" y="103"/>
                  <a:pt x="175" y="115"/>
                </a:cubicBezTo>
                <a:cubicBezTo>
                  <a:pt x="175" y="115"/>
                  <a:pt x="175" y="115"/>
                  <a:pt x="176" y="115"/>
                </a:cubicBezTo>
                <a:cubicBezTo>
                  <a:pt x="180" y="117"/>
                  <a:pt x="187" y="119"/>
                  <a:pt x="194" y="125"/>
                </a:cubicBezTo>
                <a:cubicBezTo>
                  <a:pt x="197" y="128"/>
                  <a:pt x="200" y="132"/>
                  <a:pt x="203" y="137"/>
                </a:cubicBezTo>
                <a:cubicBezTo>
                  <a:pt x="206" y="141"/>
                  <a:pt x="208" y="146"/>
                  <a:pt x="209" y="152"/>
                </a:cubicBezTo>
                <a:cubicBezTo>
                  <a:pt x="209" y="154"/>
                  <a:pt x="210" y="157"/>
                  <a:pt x="210" y="160"/>
                </a:cubicBezTo>
                <a:cubicBezTo>
                  <a:pt x="210" y="163"/>
                  <a:pt x="210" y="166"/>
                  <a:pt x="210" y="168"/>
                </a:cubicBezTo>
                <a:cubicBezTo>
                  <a:pt x="210" y="173"/>
                  <a:pt x="210" y="173"/>
                  <a:pt x="210" y="173"/>
                </a:cubicBezTo>
                <a:cubicBezTo>
                  <a:pt x="210" y="174"/>
                  <a:pt x="210" y="174"/>
                  <a:pt x="210" y="174"/>
                </a:cubicBezTo>
                <a:cubicBezTo>
                  <a:pt x="210" y="174"/>
                  <a:pt x="210" y="174"/>
                  <a:pt x="210" y="174"/>
                </a:cubicBezTo>
                <a:cubicBezTo>
                  <a:pt x="210" y="175"/>
                  <a:pt x="210" y="175"/>
                  <a:pt x="210" y="175"/>
                </a:cubicBezTo>
                <a:cubicBezTo>
                  <a:pt x="209" y="175"/>
                  <a:pt x="209" y="175"/>
                  <a:pt x="209" y="175"/>
                </a:cubicBezTo>
                <a:cubicBezTo>
                  <a:pt x="209" y="176"/>
                  <a:pt x="209" y="177"/>
                  <a:pt x="209" y="178"/>
                </a:cubicBezTo>
                <a:cubicBezTo>
                  <a:pt x="208" y="181"/>
                  <a:pt x="207" y="183"/>
                  <a:pt x="206" y="186"/>
                </a:cubicBezTo>
                <a:cubicBezTo>
                  <a:pt x="203" y="192"/>
                  <a:pt x="200" y="197"/>
                  <a:pt x="194" y="201"/>
                </a:cubicBezTo>
                <a:cubicBezTo>
                  <a:pt x="193" y="202"/>
                  <a:pt x="192" y="203"/>
                  <a:pt x="190" y="204"/>
                </a:cubicBezTo>
                <a:cubicBezTo>
                  <a:pt x="190" y="204"/>
                  <a:pt x="190" y="204"/>
                  <a:pt x="190" y="204"/>
                </a:cubicBezTo>
                <a:cubicBezTo>
                  <a:pt x="189" y="204"/>
                  <a:pt x="189" y="204"/>
                  <a:pt x="189" y="204"/>
                </a:cubicBezTo>
                <a:cubicBezTo>
                  <a:pt x="189" y="205"/>
                  <a:pt x="189" y="205"/>
                  <a:pt x="189" y="205"/>
                </a:cubicBezTo>
                <a:cubicBezTo>
                  <a:pt x="188" y="205"/>
                  <a:pt x="188" y="205"/>
                  <a:pt x="188" y="205"/>
                </a:cubicBezTo>
                <a:cubicBezTo>
                  <a:pt x="187" y="205"/>
                  <a:pt x="187" y="206"/>
                  <a:pt x="186" y="206"/>
                </a:cubicBezTo>
                <a:cubicBezTo>
                  <a:pt x="183" y="207"/>
                  <a:pt x="180" y="208"/>
                  <a:pt x="177" y="208"/>
                </a:cubicBezTo>
                <a:cubicBezTo>
                  <a:pt x="171" y="209"/>
                  <a:pt x="166" y="209"/>
                  <a:pt x="161" y="208"/>
                </a:cubicBezTo>
                <a:cubicBezTo>
                  <a:pt x="155" y="207"/>
                  <a:pt x="150" y="204"/>
                  <a:pt x="147" y="201"/>
                </a:cubicBezTo>
                <a:cubicBezTo>
                  <a:pt x="143" y="198"/>
                  <a:pt x="140" y="194"/>
                  <a:pt x="139" y="190"/>
                </a:cubicBezTo>
                <a:cubicBezTo>
                  <a:pt x="138" y="188"/>
                  <a:pt x="137" y="187"/>
                  <a:pt x="137" y="185"/>
                </a:cubicBezTo>
                <a:cubicBezTo>
                  <a:pt x="137" y="183"/>
                  <a:pt x="136" y="182"/>
                  <a:pt x="136" y="181"/>
                </a:cubicBezTo>
                <a:cubicBezTo>
                  <a:pt x="136" y="178"/>
                  <a:pt x="136" y="176"/>
                  <a:pt x="136" y="175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6" y="170"/>
                  <a:pt x="138" y="168"/>
                  <a:pt x="141" y="168"/>
                </a:cubicBezTo>
                <a:cubicBezTo>
                  <a:pt x="143" y="168"/>
                  <a:pt x="145" y="170"/>
                  <a:pt x="146" y="172"/>
                </a:cubicBezTo>
                <a:cubicBezTo>
                  <a:pt x="146" y="173"/>
                  <a:pt x="146" y="173"/>
                  <a:pt x="146" y="173"/>
                </a:cubicBezTo>
                <a:cubicBezTo>
                  <a:pt x="146" y="173"/>
                  <a:pt x="146" y="173"/>
                  <a:pt x="146" y="174"/>
                </a:cubicBezTo>
                <a:cubicBezTo>
                  <a:pt x="146" y="175"/>
                  <a:pt x="146" y="177"/>
                  <a:pt x="147" y="179"/>
                </a:cubicBezTo>
                <a:cubicBezTo>
                  <a:pt x="147" y="180"/>
                  <a:pt x="147" y="181"/>
                  <a:pt x="148" y="182"/>
                </a:cubicBezTo>
                <a:cubicBezTo>
                  <a:pt x="148" y="183"/>
                  <a:pt x="149" y="184"/>
                  <a:pt x="149" y="185"/>
                </a:cubicBezTo>
                <a:cubicBezTo>
                  <a:pt x="151" y="187"/>
                  <a:pt x="152" y="189"/>
                  <a:pt x="155" y="191"/>
                </a:cubicBezTo>
                <a:cubicBezTo>
                  <a:pt x="157" y="192"/>
                  <a:pt x="160" y="193"/>
                  <a:pt x="163" y="194"/>
                </a:cubicBezTo>
                <a:cubicBezTo>
                  <a:pt x="167" y="195"/>
                  <a:pt x="171" y="194"/>
                  <a:pt x="175" y="194"/>
                </a:cubicBezTo>
                <a:cubicBezTo>
                  <a:pt x="177" y="193"/>
                  <a:pt x="179" y="193"/>
                  <a:pt x="180" y="192"/>
                </a:cubicBezTo>
                <a:cubicBezTo>
                  <a:pt x="182" y="191"/>
                  <a:pt x="183" y="191"/>
                  <a:pt x="185" y="189"/>
                </a:cubicBezTo>
                <a:cubicBezTo>
                  <a:pt x="188" y="187"/>
                  <a:pt x="190" y="184"/>
                  <a:pt x="192" y="180"/>
                </a:cubicBezTo>
                <a:cubicBezTo>
                  <a:pt x="193" y="178"/>
                  <a:pt x="194" y="176"/>
                  <a:pt x="194" y="174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2"/>
                  <a:pt x="195" y="172"/>
                  <a:pt x="195" y="172"/>
                </a:cubicBezTo>
                <a:cubicBezTo>
                  <a:pt x="195" y="171"/>
                  <a:pt x="195" y="171"/>
                  <a:pt x="195" y="171"/>
                </a:cubicBezTo>
                <a:cubicBezTo>
                  <a:pt x="195" y="168"/>
                  <a:pt x="195" y="168"/>
                  <a:pt x="195" y="168"/>
                </a:cubicBezTo>
                <a:cubicBezTo>
                  <a:pt x="195" y="165"/>
                  <a:pt x="195" y="163"/>
                  <a:pt x="195" y="161"/>
                </a:cubicBezTo>
                <a:cubicBezTo>
                  <a:pt x="195" y="159"/>
                  <a:pt x="195" y="156"/>
                  <a:pt x="195" y="154"/>
                </a:cubicBezTo>
                <a:cubicBezTo>
                  <a:pt x="194" y="150"/>
                  <a:pt x="193" y="146"/>
                  <a:pt x="191" y="143"/>
                </a:cubicBezTo>
                <a:cubicBezTo>
                  <a:pt x="189" y="140"/>
                  <a:pt x="188" y="137"/>
                  <a:pt x="185" y="134"/>
                </a:cubicBezTo>
                <a:cubicBezTo>
                  <a:pt x="183" y="132"/>
                  <a:pt x="181" y="130"/>
                  <a:pt x="178" y="128"/>
                </a:cubicBezTo>
                <a:cubicBezTo>
                  <a:pt x="168" y="118"/>
                  <a:pt x="153" y="115"/>
                  <a:pt x="153" y="115"/>
                </a:cubicBezTo>
                <a:cubicBezTo>
                  <a:pt x="80" y="118"/>
                  <a:pt x="93" y="192"/>
                  <a:pt x="93" y="192"/>
                </a:cubicBezTo>
                <a:cubicBezTo>
                  <a:pt x="41" y="193"/>
                  <a:pt x="0" y="160"/>
                  <a:pt x="0" y="160"/>
                </a:cubicBezTo>
                <a:cubicBezTo>
                  <a:pt x="54" y="326"/>
                  <a:pt x="189" y="245"/>
                  <a:pt x="189" y="245"/>
                </a:cubicBezTo>
                <a:cubicBezTo>
                  <a:pt x="245" y="314"/>
                  <a:pt x="303" y="290"/>
                  <a:pt x="319" y="282"/>
                </a:cubicBezTo>
                <a:cubicBezTo>
                  <a:pt x="317" y="283"/>
                  <a:pt x="318" y="282"/>
                  <a:pt x="318" y="282"/>
                </a:cubicBezTo>
                <a:cubicBezTo>
                  <a:pt x="317" y="281"/>
                  <a:pt x="316" y="280"/>
                  <a:pt x="315" y="278"/>
                </a:cubicBezTo>
                <a:cubicBezTo>
                  <a:pt x="311" y="275"/>
                  <a:pt x="307" y="271"/>
                  <a:pt x="304" y="264"/>
                </a:cubicBezTo>
                <a:cubicBezTo>
                  <a:pt x="300" y="258"/>
                  <a:pt x="297" y="249"/>
                  <a:pt x="297" y="240"/>
                </a:cubicBezTo>
                <a:cubicBezTo>
                  <a:pt x="297" y="235"/>
                  <a:pt x="297" y="230"/>
                  <a:pt x="298" y="225"/>
                </a:cubicBezTo>
                <a:cubicBezTo>
                  <a:pt x="299" y="220"/>
                  <a:pt x="300" y="216"/>
                  <a:pt x="302" y="211"/>
                </a:cubicBezTo>
                <a:cubicBezTo>
                  <a:pt x="304" y="206"/>
                  <a:pt x="307" y="202"/>
                  <a:pt x="311" y="198"/>
                </a:cubicBezTo>
                <a:cubicBezTo>
                  <a:pt x="314" y="194"/>
                  <a:pt x="318" y="191"/>
                  <a:pt x="322" y="188"/>
                </a:cubicBezTo>
                <a:cubicBezTo>
                  <a:pt x="327" y="186"/>
                  <a:pt x="331" y="184"/>
                  <a:pt x="335" y="183"/>
                </a:cubicBezTo>
                <a:cubicBezTo>
                  <a:pt x="340" y="182"/>
                  <a:pt x="344" y="182"/>
                  <a:pt x="347" y="182"/>
                </a:cubicBezTo>
                <a:cubicBezTo>
                  <a:pt x="351" y="182"/>
                  <a:pt x="354" y="182"/>
                  <a:pt x="357" y="183"/>
                </a:cubicBezTo>
                <a:cubicBezTo>
                  <a:pt x="360" y="183"/>
                  <a:pt x="363" y="183"/>
                  <a:pt x="365" y="184"/>
                </a:cubicBezTo>
                <a:cubicBezTo>
                  <a:pt x="369" y="185"/>
                  <a:pt x="371" y="186"/>
                  <a:pt x="371" y="186"/>
                </a:cubicBezTo>
                <a:cubicBezTo>
                  <a:pt x="373" y="186"/>
                  <a:pt x="375" y="189"/>
                  <a:pt x="374" y="192"/>
                </a:cubicBezTo>
                <a:cubicBezTo>
                  <a:pt x="373" y="194"/>
                  <a:pt x="371" y="195"/>
                  <a:pt x="369" y="195"/>
                </a:cubicBezTo>
                <a:cubicBezTo>
                  <a:pt x="369" y="195"/>
                  <a:pt x="369" y="195"/>
                  <a:pt x="369" y="195"/>
                </a:cubicBezTo>
                <a:cubicBezTo>
                  <a:pt x="369" y="195"/>
                  <a:pt x="367" y="195"/>
                  <a:pt x="363" y="195"/>
                </a:cubicBezTo>
                <a:cubicBezTo>
                  <a:pt x="361" y="194"/>
                  <a:pt x="359" y="195"/>
                  <a:pt x="356" y="194"/>
                </a:cubicBezTo>
                <a:cubicBezTo>
                  <a:pt x="355" y="194"/>
                  <a:pt x="354" y="195"/>
                  <a:pt x="352" y="195"/>
                </a:cubicBezTo>
                <a:cubicBezTo>
                  <a:pt x="351" y="195"/>
                  <a:pt x="350" y="195"/>
                  <a:pt x="348" y="195"/>
                </a:cubicBezTo>
                <a:cubicBezTo>
                  <a:pt x="345" y="195"/>
                  <a:pt x="342" y="196"/>
                  <a:pt x="339" y="197"/>
                </a:cubicBezTo>
                <a:cubicBezTo>
                  <a:pt x="336" y="198"/>
                  <a:pt x="333" y="199"/>
                  <a:pt x="330" y="201"/>
                </a:cubicBezTo>
                <a:cubicBezTo>
                  <a:pt x="328" y="202"/>
                  <a:pt x="327" y="203"/>
                  <a:pt x="326" y="205"/>
                </a:cubicBezTo>
                <a:cubicBezTo>
                  <a:pt x="323" y="207"/>
                  <a:pt x="320" y="211"/>
                  <a:pt x="318" y="214"/>
                </a:cubicBezTo>
                <a:cubicBezTo>
                  <a:pt x="313" y="222"/>
                  <a:pt x="311" y="231"/>
                  <a:pt x="311" y="239"/>
                </a:cubicBezTo>
                <a:cubicBezTo>
                  <a:pt x="311" y="243"/>
                  <a:pt x="311" y="247"/>
                  <a:pt x="312" y="250"/>
                </a:cubicBezTo>
                <a:cubicBezTo>
                  <a:pt x="313" y="253"/>
                  <a:pt x="314" y="256"/>
                  <a:pt x="315" y="259"/>
                </a:cubicBezTo>
                <a:cubicBezTo>
                  <a:pt x="317" y="264"/>
                  <a:pt x="325" y="280"/>
                  <a:pt x="334" y="285"/>
                </a:cubicBezTo>
                <a:cubicBezTo>
                  <a:pt x="377" y="310"/>
                  <a:pt x="423" y="259"/>
                  <a:pt x="423" y="259"/>
                </a:cubicBezTo>
                <a:cubicBezTo>
                  <a:pt x="524" y="342"/>
                  <a:pt x="573" y="225"/>
                  <a:pt x="573" y="225"/>
                </a:cubicBezTo>
                <a:cubicBezTo>
                  <a:pt x="722" y="263"/>
                  <a:pt x="739" y="152"/>
                  <a:pt x="739" y="152"/>
                </a:cubicBezTo>
                <a:cubicBezTo>
                  <a:pt x="672" y="211"/>
                  <a:pt x="615" y="163"/>
                  <a:pt x="563" y="113"/>
                </a:cubicBezTo>
                <a:close/>
              </a:path>
            </a:pathLst>
          </a:custGeom>
          <a:solidFill>
            <a:srgbClr val="FFD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7" name="Freeform 2382"/>
          <p:cNvSpPr>
            <a:spLocks/>
          </p:cNvSpPr>
          <p:nvPr/>
        </p:nvSpPr>
        <p:spPr bwMode="auto">
          <a:xfrm>
            <a:off x="2478325" y="1370808"/>
            <a:ext cx="1908175" cy="887412"/>
          </a:xfrm>
          <a:custGeom>
            <a:avLst/>
            <a:gdLst>
              <a:gd name="T0" fmla="*/ 348 w 508"/>
              <a:gd name="T1" fmla="*/ 72 h 236"/>
              <a:gd name="T2" fmla="*/ 334 w 508"/>
              <a:gd name="T3" fmla="*/ 93 h 236"/>
              <a:gd name="T4" fmla="*/ 335 w 508"/>
              <a:gd name="T5" fmla="*/ 105 h 236"/>
              <a:gd name="T6" fmla="*/ 336 w 508"/>
              <a:gd name="T7" fmla="*/ 107 h 236"/>
              <a:gd name="T8" fmla="*/ 341 w 508"/>
              <a:gd name="T9" fmla="*/ 112 h 236"/>
              <a:gd name="T10" fmla="*/ 356 w 508"/>
              <a:gd name="T11" fmla="*/ 111 h 236"/>
              <a:gd name="T12" fmla="*/ 363 w 508"/>
              <a:gd name="T13" fmla="*/ 107 h 236"/>
              <a:gd name="T14" fmla="*/ 364 w 508"/>
              <a:gd name="T15" fmla="*/ 114 h 236"/>
              <a:gd name="T16" fmla="*/ 335 w 508"/>
              <a:gd name="T17" fmla="*/ 120 h 236"/>
              <a:gd name="T18" fmla="*/ 327 w 508"/>
              <a:gd name="T19" fmla="*/ 111 h 236"/>
              <a:gd name="T20" fmla="*/ 326 w 508"/>
              <a:gd name="T21" fmla="*/ 110 h 236"/>
              <a:gd name="T22" fmla="*/ 323 w 508"/>
              <a:gd name="T23" fmla="*/ 102 h 236"/>
              <a:gd name="T24" fmla="*/ 335 w 508"/>
              <a:gd name="T25" fmla="*/ 71 h 236"/>
              <a:gd name="T26" fmla="*/ 258 w 508"/>
              <a:gd name="T27" fmla="*/ 29 h 236"/>
              <a:gd name="T28" fmla="*/ 264 w 508"/>
              <a:gd name="T29" fmla="*/ 40 h 236"/>
              <a:gd name="T30" fmla="*/ 264 w 508"/>
              <a:gd name="T31" fmla="*/ 70 h 236"/>
              <a:gd name="T32" fmla="*/ 231 w 508"/>
              <a:gd name="T33" fmla="*/ 103 h 236"/>
              <a:gd name="T34" fmla="*/ 198 w 508"/>
              <a:gd name="T35" fmla="*/ 97 h 236"/>
              <a:gd name="T36" fmla="*/ 182 w 508"/>
              <a:gd name="T37" fmla="*/ 74 h 236"/>
              <a:gd name="T38" fmla="*/ 181 w 508"/>
              <a:gd name="T39" fmla="*/ 57 h 236"/>
              <a:gd name="T40" fmla="*/ 183 w 508"/>
              <a:gd name="T41" fmla="*/ 52 h 236"/>
              <a:gd name="T42" fmla="*/ 203 w 508"/>
              <a:gd name="T43" fmla="*/ 32 h 236"/>
              <a:gd name="T44" fmla="*/ 225 w 508"/>
              <a:gd name="T45" fmla="*/ 33 h 236"/>
              <a:gd name="T46" fmla="*/ 237 w 508"/>
              <a:gd name="T47" fmla="*/ 44 h 236"/>
              <a:gd name="T48" fmla="*/ 239 w 508"/>
              <a:gd name="T49" fmla="*/ 49 h 236"/>
              <a:gd name="T50" fmla="*/ 239 w 508"/>
              <a:gd name="T51" fmla="*/ 63 h 236"/>
              <a:gd name="T52" fmla="*/ 231 w 508"/>
              <a:gd name="T53" fmla="*/ 74 h 236"/>
              <a:gd name="T54" fmla="*/ 224 w 508"/>
              <a:gd name="T55" fmla="*/ 70 h 236"/>
              <a:gd name="T56" fmla="*/ 229 w 508"/>
              <a:gd name="T57" fmla="*/ 66 h 236"/>
              <a:gd name="T58" fmla="*/ 232 w 508"/>
              <a:gd name="T59" fmla="*/ 60 h 236"/>
              <a:gd name="T60" fmla="*/ 231 w 508"/>
              <a:gd name="T61" fmla="*/ 50 h 236"/>
              <a:gd name="T62" fmla="*/ 222 w 508"/>
              <a:gd name="T63" fmla="*/ 42 h 236"/>
              <a:gd name="T64" fmla="*/ 216 w 508"/>
              <a:gd name="T65" fmla="*/ 40 h 236"/>
              <a:gd name="T66" fmla="*/ 193 w 508"/>
              <a:gd name="T67" fmla="*/ 54 h 236"/>
              <a:gd name="T68" fmla="*/ 202 w 508"/>
              <a:gd name="T69" fmla="*/ 87 h 236"/>
              <a:gd name="T70" fmla="*/ 228 w 508"/>
              <a:gd name="T71" fmla="*/ 94 h 236"/>
              <a:gd name="T72" fmla="*/ 259 w 508"/>
              <a:gd name="T73" fmla="*/ 51 h 236"/>
              <a:gd name="T74" fmla="*/ 250 w 508"/>
              <a:gd name="T75" fmla="*/ 26 h 236"/>
              <a:gd name="T76" fmla="*/ 133 w 508"/>
              <a:gd name="T77" fmla="*/ 86 h 236"/>
              <a:gd name="T78" fmla="*/ 144 w 508"/>
              <a:gd name="T79" fmla="*/ 116 h 236"/>
              <a:gd name="T80" fmla="*/ 144 w 508"/>
              <a:gd name="T81" fmla="*/ 120 h 236"/>
              <a:gd name="T82" fmla="*/ 133 w 508"/>
              <a:gd name="T83" fmla="*/ 138 h 236"/>
              <a:gd name="T84" fmla="*/ 130 w 508"/>
              <a:gd name="T85" fmla="*/ 141 h 236"/>
              <a:gd name="T86" fmla="*/ 110 w 508"/>
              <a:gd name="T87" fmla="*/ 143 h 236"/>
              <a:gd name="T88" fmla="*/ 93 w 508"/>
              <a:gd name="T89" fmla="*/ 124 h 236"/>
              <a:gd name="T90" fmla="*/ 100 w 508"/>
              <a:gd name="T91" fmla="*/ 118 h 236"/>
              <a:gd name="T92" fmla="*/ 101 w 508"/>
              <a:gd name="T93" fmla="*/ 125 h 236"/>
              <a:gd name="T94" fmla="*/ 120 w 508"/>
              <a:gd name="T95" fmla="*/ 133 h 236"/>
              <a:gd name="T96" fmla="*/ 133 w 508"/>
              <a:gd name="T97" fmla="*/ 120 h 236"/>
              <a:gd name="T98" fmla="*/ 134 w 508"/>
              <a:gd name="T99" fmla="*/ 118 h 236"/>
              <a:gd name="T100" fmla="*/ 131 w 508"/>
              <a:gd name="T101" fmla="*/ 98 h 236"/>
              <a:gd name="T102" fmla="*/ 64 w 508"/>
              <a:gd name="T103" fmla="*/ 132 h 236"/>
              <a:gd name="T104" fmla="*/ 219 w 508"/>
              <a:gd name="T105" fmla="*/ 194 h 236"/>
              <a:gd name="T106" fmla="*/ 204 w 508"/>
              <a:gd name="T107" fmla="*/ 155 h 236"/>
              <a:gd name="T108" fmla="*/ 230 w 508"/>
              <a:gd name="T109" fmla="*/ 126 h 236"/>
              <a:gd name="T110" fmla="*/ 255 w 508"/>
              <a:gd name="T111" fmla="*/ 128 h 236"/>
              <a:gd name="T112" fmla="*/ 249 w 508"/>
              <a:gd name="T113" fmla="*/ 134 h 236"/>
              <a:gd name="T114" fmla="*/ 233 w 508"/>
              <a:gd name="T115" fmla="*/ 135 h 236"/>
              <a:gd name="T116" fmla="*/ 214 w 508"/>
              <a:gd name="T117" fmla="*/ 165 h 236"/>
              <a:gd name="T118" fmla="*/ 291 w 508"/>
              <a:gd name="T119" fmla="*/ 178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08" h="236">
                <a:moveTo>
                  <a:pt x="387" y="77"/>
                </a:moveTo>
                <a:cubicBezTo>
                  <a:pt x="377" y="67"/>
                  <a:pt x="372" y="64"/>
                  <a:pt x="363" y="65"/>
                </a:cubicBezTo>
                <a:cubicBezTo>
                  <a:pt x="357" y="67"/>
                  <a:pt x="354" y="69"/>
                  <a:pt x="352" y="70"/>
                </a:cubicBezTo>
                <a:cubicBezTo>
                  <a:pt x="351" y="70"/>
                  <a:pt x="349" y="71"/>
                  <a:pt x="348" y="72"/>
                </a:cubicBezTo>
                <a:cubicBezTo>
                  <a:pt x="347" y="72"/>
                  <a:pt x="345" y="74"/>
                  <a:pt x="344" y="75"/>
                </a:cubicBezTo>
                <a:cubicBezTo>
                  <a:pt x="343" y="76"/>
                  <a:pt x="341" y="78"/>
                  <a:pt x="340" y="80"/>
                </a:cubicBezTo>
                <a:cubicBezTo>
                  <a:pt x="338" y="82"/>
                  <a:pt x="337" y="84"/>
                  <a:pt x="336" y="86"/>
                </a:cubicBezTo>
                <a:cubicBezTo>
                  <a:pt x="335" y="88"/>
                  <a:pt x="335" y="90"/>
                  <a:pt x="334" y="93"/>
                </a:cubicBezTo>
                <a:cubicBezTo>
                  <a:pt x="334" y="95"/>
                  <a:pt x="333" y="98"/>
                  <a:pt x="334" y="100"/>
                </a:cubicBezTo>
                <a:cubicBezTo>
                  <a:pt x="334" y="101"/>
                  <a:pt x="334" y="101"/>
                  <a:pt x="334" y="102"/>
                </a:cubicBezTo>
                <a:cubicBezTo>
                  <a:pt x="334" y="102"/>
                  <a:pt x="334" y="103"/>
                  <a:pt x="334" y="103"/>
                </a:cubicBezTo>
                <a:cubicBezTo>
                  <a:pt x="335" y="105"/>
                  <a:pt x="335" y="105"/>
                  <a:pt x="335" y="105"/>
                </a:cubicBezTo>
                <a:cubicBezTo>
                  <a:pt x="335" y="106"/>
                  <a:pt x="335" y="106"/>
                  <a:pt x="335" y="106"/>
                </a:cubicBezTo>
                <a:cubicBezTo>
                  <a:pt x="335" y="106"/>
                  <a:pt x="335" y="106"/>
                  <a:pt x="335" y="106"/>
                </a:cubicBezTo>
                <a:cubicBezTo>
                  <a:pt x="336" y="106"/>
                  <a:pt x="336" y="106"/>
                  <a:pt x="336" y="106"/>
                </a:cubicBezTo>
                <a:cubicBezTo>
                  <a:pt x="336" y="107"/>
                  <a:pt x="336" y="107"/>
                  <a:pt x="336" y="107"/>
                </a:cubicBezTo>
                <a:cubicBezTo>
                  <a:pt x="337" y="108"/>
                  <a:pt x="337" y="109"/>
                  <a:pt x="338" y="109"/>
                </a:cubicBezTo>
                <a:cubicBezTo>
                  <a:pt x="339" y="111"/>
                  <a:pt x="339" y="111"/>
                  <a:pt x="339" y="111"/>
                </a:cubicBezTo>
                <a:cubicBezTo>
                  <a:pt x="340" y="111"/>
                  <a:pt x="340" y="111"/>
                  <a:pt x="340" y="112"/>
                </a:cubicBezTo>
                <a:cubicBezTo>
                  <a:pt x="341" y="112"/>
                  <a:pt x="341" y="112"/>
                  <a:pt x="341" y="112"/>
                </a:cubicBezTo>
                <a:cubicBezTo>
                  <a:pt x="342" y="112"/>
                  <a:pt x="342" y="113"/>
                  <a:pt x="343" y="113"/>
                </a:cubicBezTo>
                <a:cubicBezTo>
                  <a:pt x="344" y="113"/>
                  <a:pt x="344" y="114"/>
                  <a:pt x="345" y="113"/>
                </a:cubicBezTo>
                <a:cubicBezTo>
                  <a:pt x="347" y="114"/>
                  <a:pt x="349" y="113"/>
                  <a:pt x="351" y="113"/>
                </a:cubicBezTo>
                <a:cubicBezTo>
                  <a:pt x="353" y="112"/>
                  <a:pt x="355" y="112"/>
                  <a:pt x="356" y="111"/>
                </a:cubicBezTo>
                <a:cubicBezTo>
                  <a:pt x="358" y="110"/>
                  <a:pt x="359" y="110"/>
                  <a:pt x="360" y="109"/>
                </a:cubicBezTo>
                <a:cubicBezTo>
                  <a:pt x="361" y="108"/>
                  <a:pt x="362" y="108"/>
                  <a:pt x="363" y="107"/>
                </a:cubicBezTo>
                <a:cubicBezTo>
                  <a:pt x="363" y="107"/>
                  <a:pt x="363" y="107"/>
                  <a:pt x="363" y="107"/>
                </a:cubicBezTo>
                <a:cubicBezTo>
                  <a:pt x="363" y="107"/>
                  <a:pt x="363" y="107"/>
                  <a:pt x="363" y="107"/>
                </a:cubicBezTo>
                <a:cubicBezTo>
                  <a:pt x="365" y="106"/>
                  <a:pt x="367" y="106"/>
                  <a:pt x="368" y="107"/>
                </a:cubicBezTo>
                <a:cubicBezTo>
                  <a:pt x="368" y="109"/>
                  <a:pt x="368" y="110"/>
                  <a:pt x="367" y="111"/>
                </a:cubicBezTo>
                <a:cubicBezTo>
                  <a:pt x="367" y="111"/>
                  <a:pt x="367" y="112"/>
                  <a:pt x="367" y="112"/>
                </a:cubicBezTo>
                <a:cubicBezTo>
                  <a:pt x="366" y="113"/>
                  <a:pt x="365" y="114"/>
                  <a:pt x="364" y="114"/>
                </a:cubicBezTo>
                <a:cubicBezTo>
                  <a:pt x="362" y="116"/>
                  <a:pt x="359" y="119"/>
                  <a:pt x="354" y="121"/>
                </a:cubicBezTo>
                <a:cubicBezTo>
                  <a:pt x="351" y="122"/>
                  <a:pt x="349" y="123"/>
                  <a:pt x="345" y="123"/>
                </a:cubicBezTo>
                <a:cubicBezTo>
                  <a:pt x="344" y="123"/>
                  <a:pt x="342" y="122"/>
                  <a:pt x="340" y="122"/>
                </a:cubicBezTo>
                <a:cubicBezTo>
                  <a:pt x="338" y="121"/>
                  <a:pt x="336" y="121"/>
                  <a:pt x="335" y="120"/>
                </a:cubicBezTo>
                <a:cubicBezTo>
                  <a:pt x="334" y="119"/>
                  <a:pt x="333" y="119"/>
                  <a:pt x="333" y="118"/>
                </a:cubicBezTo>
                <a:cubicBezTo>
                  <a:pt x="332" y="118"/>
                  <a:pt x="331" y="117"/>
                  <a:pt x="331" y="116"/>
                </a:cubicBezTo>
                <a:cubicBezTo>
                  <a:pt x="329" y="115"/>
                  <a:pt x="328" y="114"/>
                  <a:pt x="327" y="112"/>
                </a:cubicBezTo>
                <a:cubicBezTo>
                  <a:pt x="327" y="111"/>
                  <a:pt x="327" y="111"/>
                  <a:pt x="327" y="111"/>
                </a:cubicBezTo>
                <a:cubicBezTo>
                  <a:pt x="326" y="111"/>
                  <a:pt x="326" y="111"/>
                  <a:pt x="326" y="111"/>
                </a:cubicBezTo>
                <a:cubicBezTo>
                  <a:pt x="326" y="110"/>
                  <a:pt x="326" y="110"/>
                  <a:pt x="326" y="110"/>
                </a:cubicBezTo>
                <a:cubicBezTo>
                  <a:pt x="326" y="110"/>
                  <a:pt x="326" y="110"/>
                  <a:pt x="326" y="110"/>
                </a:cubicBezTo>
                <a:cubicBezTo>
                  <a:pt x="326" y="110"/>
                  <a:pt x="326" y="110"/>
                  <a:pt x="326" y="110"/>
                </a:cubicBezTo>
                <a:cubicBezTo>
                  <a:pt x="326" y="110"/>
                  <a:pt x="326" y="110"/>
                  <a:pt x="326" y="110"/>
                </a:cubicBezTo>
                <a:cubicBezTo>
                  <a:pt x="326" y="109"/>
                  <a:pt x="326" y="109"/>
                  <a:pt x="326" y="109"/>
                </a:cubicBezTo>
                <a:cubicBezTo>
                  <a:pt x="325" y="107"/>
                  <a:pt x="325" y="107"/>
                  <a:pt x="325" y="107"/>
                </a:cubicBezTo>
                <a:cubicBezTo>
                  <a:pt x="324" y="106"/>
                  <a:pt x="324" y="103"/>
                  <a:pt x="323" y="102"/>
                </a:cubicBezTo>
                <a:cubicBezTo>
                  <a:pt x="323" y="98"/>
                  <a:pt x="323" y="94"/>
                  <a:pt x="324" y="91"/>
                </a:cubicBezTo>
                <a:cubicBezTo>
                  <a:pt x="324" y="88"/>
                  <a:pt x="326" y="84"/>
                  <a:pt x="327" y="81"/>
                </a:cubicBezTo>
                <a:cubicBezTo>
                  <a:pt x="328" y="78"/>
                  <a:pt x="330" y="76"/>
                  <a:pt x="332" y="74"/>
                </a:cubicBezTo>
                <a:cubicBezTo>
                  <a:pt x="333" y="73"/>
                  <a:pt x="334" y="72"/>
                  <a:pt x="335" y="71"/>
                </a:cubicBezTo>
                <a:cubicBezTo>
                  <a:pt x="336" y="70"/>
                  <a:pt x="337" y="69"/>
                  <a:pt x="338" y="68"/>
                </a:cubicBezTo>
                <a:cubicBezTo>
                  <a:pt x="340" y="66"/>
                  <a:pt x="342" y="65"/>
                  <a:pt x="344" y="64"/>
                </a:cubicBezTo>
                <a:cubicBezTo>
                  <a:pt x="346" y="64"/>
                  <a:pt x="347" y="63"/>
                  <a:pt x="349" y="63"/>
                </a:cubicBezTo>
                <a:cubicBezTo>
                  <a:pt x="330" y="0"/>
                  <a:pt x="270" y="24"/>
                  <a:pt x="258" y="29"/>
                </a:cubicBezTo>
                <a:cubicBezTo>
                  <a:pt x="259" y="31"/>
                  <a:pt x="259" y="30"/>
                  <a:pt x="260" y="31"/>
                </a:cubicBezTo>
                <a:cubicBezTo>
                  <a:pt x="260" y="32"/>
                  <a:pt x="261" y="32"/>
                  <a:pt x="261" y="33"/>
                </a:cubicBezTo>
                <a:cubicBezTo>
                  <a:pt x="261" y="34"/>
                  <a:pt x="262" y="35"/>
                  <a:pt x="262" y="35"/>
                </a:cubicBezTo>
                <a:cubicBezTo>
                  <a:pt x="263" y="37"/>
                  <a:pt x="264" y="38"/>
                  <a:pt x="264" y="40"/>
                </a:cubicBezTo>
                <a:cubicBezTo>
                  <a:pt x="265" y="43"/>
                  <a:pt x="266" y="47"/>
                  <a:pt x="266" y="50"/>
                </a:cubicBezTo>
                <a:cubicBezTo>
                  <a:pt x="267" y="57"/>
                  <a:pt x="266" y="64"/>
                  <a:pt x="264" y="70"/>
                </a:cubicBezTo>
                <a:cubicBezTo>
                  <a:pt x="264" y="70"/>
                  <a:pt x="264" y="70"/>
                  <a:pt x="264" y="70"/>
                </a:cubicBezTo>
                <a:cubicBezTo>
                  <a:pt x="264" y="70"/>
                  <a:pt x="264" y="70"/>
                  <a:pt x="264" y="70"/>
                </a:cubicBezTo>
                <a:cubicBezTo>
                  <a:pt x="262" y="74"/>
                  <a:pt x="261" y="78"/>
                  <a:pt x="259" y="81"/>
                </a:cubicBezTo>
                <a:cubicBezTo>
                  <a:pt x="257" y="84"/>
                  <a:pt x="254" y="87"/>
                  <a:pt x="251" y="90"/>
                </a:cubicBezTo>
                <a:cubicBezTo>
                  <a:pt x="249" y="93"/>
                  <a:pt x="246" y="96"/>
                  <a:pt x="242" y="98"/>
                </a:cubicBezTo>
                <a:cubicBezTo>
                  <a:pt x="239" y="101"/>
                  <a:pt x="235" y="102"/>
                  <a:pt x="231" y="103"/>
                </a:cubicBezTo>
                <a:cubicBezTo>
                  <a:pt x="227" y="104"/>
                  <a:pt x="222" y="105"/>
                  <a:pt x="218" y="104"/>
                </a:cubicBezTo>
                <a:cubicBezTo>
                  <a:pt x="214" y="104"/>
                  <a:pt x="210" y="103"/>
                  <a:pt x="206" y="101"/>
                </a:cubicBezTo>
                <a:cubicBezTo>
                  <a:pt x="204" y="100"/>
                  <a:pt x="202" y="100"/>
                  <a:pt x="201" y="99"/>
                </a:cubicBezTo>
                <a:cubicBezTo>
                  <a:pt x="200" y="98"/>
                  <a:pt x="199" y="98"/>
                  <a:pt x="198" y="97"/>
                </a:cubicBezTo>
                <a:cubicBezTo>
                  <a:pt x="196" y="96"/>
                  <a:pt x="196" y="95"/>
                  <a:pt x="195" y="95"/>
                </a:cubicBezTo>
                <a:cubicBezTo>
                  <a:pt x="192" y="92"/>
                  <a:pt x="189" y="89"/>
                  <a:pt x="187" y="86"/>
                </a:cubicBezTo>
                <a:cubicBezTo>
                  <a:pt x="186" y="84"/>
                  <a:pt x="185" y="82"/>
                  <a:pt x="184" y="80"/>
                </a:cubicBezTo>
                <a:cubicBezTo>
                  <a:pt x="183" y="78"/>
                  <a:pt x="182" y="76"/>
                  <a:pt x="182" y="74"/>
                </a:cubicBezTo>
                <a:cubicBezTo>
                  <a:pt x="181" y="70"/>
                  <a:pt x="181" y="65"/>
                  <a:pt x="181" y="61"/>
                </a:cubicBezTo>
                <a:cubicBezTo>
                  <a:pt x="181" y="60"/>
                  <a:pt x="181" y="59"/>
                  <a:pt x="181" y="58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1" y="56"/>
                  <a:pt x="181" y="56"/>
                  <a:pt x="181" y="56"/>
                </a:cubicBezTo>
                <a:cubicBezTo>
                  <a:pt x="182" y="55"/>
                  <a:pt x="182" y="55"/>
                  <a:pt x="182" y="55"/>
                </a:cubicBezTo>
                <a:cubicBezTo>
                  <a:pt x="182" y="54"/>
                  <a:pt x="182" y="53"/>
                  <a:pt x="183" y="52"/>
                </a:cubicBezTo>
                <a:cubicBezTo>
                  <a:pt x="183" y="50"/>
                  <a:pt x="184" y="49"/>
                  <a:pt x="185" y="49"/>
                </a:cubicBezTo>
                <a:cubicBezTo>
                  <a:pt x="187" y="45"/>
                  <a:pt x="189" y="42"/>
                  <a:pt x="193" y="39"/>
                </a:cubicBezTo>
                <a:cubicBezTo>
                  <a:pt x="194" y="37"/>
                  <a:pt x="196" y="36"/>
                  <a:pt x="198" y="35"/>
                </a:cubicBezTo>
                <a:cubicBezTo>
                  <a:pt x="200" y="34"/>
                  <a:pt x="201" y="33"/>
                  <a:pt x="203" y="32"/>
                </a:cubicBezTo>
                <a:cubicBezTo>
                  <a:pt x="207" y="31"/>
                  <a:pt x="212" y="30"/>
                  <a:pt x="216" y="30"/>
                </a:cubicBezTo>
                <a:cubicBezTo>
                  <a:pt x="218" y="31"/>
                  <a:pt x="219" y="31"/>
                  <a:pt x="220" y="31"/>
                </a:cubicBezTo>
                <a:cubicBezTo>
                  <a:pt x="223" y="32"/>
                  <a:pt x="223" y="32"/>
                  <a:pt x="223" y="32"/>
                </a:cubicBezTo>
                <a:cubicBezTo>
                  <a:pt x="224" y="32"/>
                  <a:pt x="224" y="33"/>
                  <a:pt x="225" y="33"/>
                </a:cubicBezTo>
                <a:cubicBezTo>
                  <a:pt x="226" y="34"/>
                  <a:pt x="226" y="34"/>
                  <a:pt x="226" y="34"/>
                </a:cubicBezTo>
                <a:cubicBezTo>
                  <a:pt x="229" y="35"/>
                  <a:pt x="229" y="35"/>
                  <a:pt x="229" y="35"/>
                </a:cubicBezTo>
                <a:cubicBezTo>
                  <a:pt x="230" y="37"/>
                  <a:pt x="232" y="38"/>
                  <a:pt x="234" y="40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7" y="45"/>
                  <a:pt x="238" y="45"/>
                  <a:pt x="238" y="45"/>
                </a:cubicBezTo>
                <a:cubicBezTo>
                  <a:pt x="238" y="45"/>
                  <a:pt x="238" y="45"/>
                  <a:pt x="238" y="45"/>
                </a:cubicBezTo>
                <a:cubicBezTo>
                  <a:pt x="238" y="46"/>
                  <a:pt x="238" y="46"/>
                  <a:pt x="239" y="47"/>
                </a:cubicBezTo>
                <a:cubicBezTo>
                  <a:pt x="239" y="48"/>
                  <a:pt x="239" y="49"/>
                  <a:pt x="239" y="49"/>
                </a:cubicBezTo>
                <a:cubicBezTo>
                  <a:pt x="240" y="51"/>
                  <a:pt x="240" y="52"/>
                  <a:pt x="240" y="54"/>
                </a:cubicBezTo>
                <a:cubicBezTo>
                  <a:pt x="240" y="55"/>
                  <a:pt x="240" y="57"/>
                  <a:pt x="240" y="58"/>
                </a:cubicBezTo>
                <a:cubicBezTo>
                  <a:pt x="240" y="59"/>
                  <a:pt x="240" y="60"/>
                  <a:pt x="240" y="61"/>
                </a:cubicBezTo>
                <a:cubicBezTo>
                  <a:pt x="240" y="62"/>
                  <a:pt x="240" y="62"/>
                  <a:pt x="239" y="63"/>
                </a:cubicBezTo>
                <a:cubicBezTo>
                  <a:pt x="239" y="65"/>
                  <a:pt x="238" y="66"/>
                  <a:pt x="237" y="68"/>
                </a:cubicBezTo>
                <a:cubicBezTo>
                  <a:pt x="236" y="70"/>
                  <a:pt x="236" y="70"/>
                  <a:pt x="236" y="70"/>
                </a:cubicBezTo>
                <a:cubicBezTo>
                  <a:pt x="236" y="70"/>
                  <a:pt x="235" y="71"/>
                  <a:pt x="234" y="71"/>
                </a:cubicBezTo>
                <a:cubicBezTo>
                  <a:pt x="233" y="72"/>
                  <a:pt x="232" y="73"/>
                  <a:pt x="231" y="74"/>
                </a:cubicBezTo>
                <a:cubicBezTo>
                  <a:pt x="230" y="74"/>
                  <a:pt x="229" y="75"/>
                  <a:pt x="229" y="75"/>
                </a:cubicBezTo>
                <a:cubicBezTo>
                  <a:pt x="227" y="76"/>
                  <a:pt x="227" y="76"/>
                  <a:pt x="227" y="76"/>
                </a:cubicBezTo>
                <a:cubicBezTo>
                  <a:pt x="225" y="77"/>
                  <a:pt x="223" y="76"/>
                  <a:pt x="222" y="74"/>
                </a:cubicBezTo>
                <a:cubicBezTo>
                  <a:pt x="222" y="73"/>
                  <a:pt x="222" y="71"/>
                  <a:pt x="224" y="70"/>
                </a:cubicBezTo>
                <a:cubicBezTo>
                  <a:pt x="224" y="70"/>
                  <a:pt x="224" y="70"/>
                  <a:pt x="224" y="70"/>
                </a:cubicBezTo>
                <a:cubicBezTo>
                  <a:pt x="225" y="69"/>
                  <a:pt x="225" y="69"/>
                  <a:pt x="225" y="69"/>
                </a:cubicBezTo>
                <a:cubicBezTo>
                  <a:pt x="226" y="69"/>
                  <a:pt x="227" y="69"/>
                  <a:pt x="227" y="68"/>
                </a:cubicBezTo>
                <a:cubicBezTo>
                  <a:pt x="228" y="68"/>
                  <a:pt x="229" y="67"/>
                  <a:pt x="229" y="66"/>
                </a:cubicBezTo>
                <a:cubicBezTo>
                  <a:pt x="230" y="66"/>
                  <a:pt x="230" y="65"/>
                  <a:pt x="230" y="65"/>
                </a:cubicBezTo>
                <a:cubicBezTo>
                  <a:pt x="231" y="64"/>
                  <a:pt x="231" y="64"/>
                  <a:pt x="231" y="64"/>
                </a:cubicBezTo>
                <a:cubicBezTo>
                  <a:pt x="231" y="63"/>
                  <a:pt x="232" y="62"/>
                  <a:pt x="232" y="61"/>
                </a:cubicBezTo>
                <a:cubicBezTo>
                  <a:pt x="232" y="61"/>
                  <a:pt x="232" y="60"/>
                  <a:pt x="232" y="60"/>
                </a:cubicBezTo>
                <a:cubicBezTo>
                  <a:pt x="232" y="59"/>
                  <a:pt x="232" y="59"/>
                  <a:pt x="232" y="58"/>
                </a:cubicBezTo>
                <a:cubicBezTo>
                  <a:pt x="232" y="57"/>
                  <a:pt x="232" y="56"/>
                  <a:pt x="232" y="55"/>
                </a:cubicBezTo>
                <a:cubicBezTo>
                  <a:pt x="232" y="54"/>
                  <a:pt x="232" y="53"/>
                  <a:pt x="231" y="52"/>
                </a:cubicBezTo>
                <a:cubicBezTo>
                  <a:pt x="231" y="51"/>
                  <a:pt x="231" y="51"/>
                  <a:pt x="231" y="50"/>
                </a:cubicBezTo>
                <a:cubicBezTo>
                  <a:pt x="231" y="50"/>
                  <a:pt x="230" y="50"/>
                  <a:pt x="230" y="49"/>
                </a:cubicBezTo>
                <a:cubicBezTo>
                  <a:pt x="227" y="46"/>
                  <a:pt x="227" y="46"/>
                  <a:pt x="227" y="46"/>
                </a:cubicBezTo>
                <a:cubicBezTo>
                  <a:pt x="226" y="45"/>
                  <a:pt x="225" y="44"/>
                  <a:pt x="224" y="43"/>
                </a:cubicBezTo>
                <a:cubicBezTo>
                  <a:pt x="222" y="42"/>
                  <a:pt x="222" y="42"/>
                  <a:pt x="222" y="42"/>
                </a:cubicBezTo>
                <a:cubicBezTo>
                  <a:pt x="221" y="41"/>
                  <a:pt x="221" y="41"/>
                  <a:pt x="221" y="41"/>
                </a:cubicBezTo>
                <a:cubicBezTo>
                  <a:pt x="220" y="41"/>
                  <a:pt x="220" y="41"/>
                  <a:pt x="220" y="41"/>
                </a:cubicBezTo>
                <a:cubicBezTo>
                  <a:pt x="218" y="40"/>
                  <a:pt x="218" y="40"/>
                  <a:pt x="218" y="40"/>
                </a:cubicBezTo>
                <a:cubicBezTo>
                  <a:pt x="216" y="40"/>
                  <a:pt x="216" y="40"/>
                  <a:pt x="216" y="40"/>
                </a:cubicBezTo>
                <a:cubicBezTo>
                  <a:pt x="213" y="40"/>
                  <a:pt x="210" y="40"/>
                  <a:pt x="207" y="41"/>
                </a:cubicBezTo>
                <a:cubicBezTo>
                  <a:pt x="206" y="42"/>
                  <a:pt x="204" y="43"/>
                  <a:pt x="203" y="44"/>
                </a:cubicBezTo>
                <a:cubicBezTo>
                  <a:pt x="202" y="44"/>
                  <a:pt x="200" y="45"/>
                  <a:pt x="199" y="46"/>
                </a:cubicBezTo>
                <a:cubicBezTo>
                  <a:pt x="197" y="48"/>
                  <a:pt x="195" y="51"/>
                  <a:pt x="193" y="54"/>
                </a:cubicBezTo>
                <a:cubicBezTo>
                  <a:pt x="192" y="56"/>
                  <a:pt x="191" y="58"/>
                  <a:pt x="191" y="62"/>
                </a:cubicBezTo>
                <a:cubicBezTo>
                  <a:pt x="191" y="65"/>
                  <a:pt x="191" y="68"/>
                  <a:pt x="192" y="71"/>
                </a:cubicBezTo>
                <a:cubicBezTo>
                  <a:pt x="193" y="74"/>
                  <a:pt x="194" y="77"/>
                  <a:pt x="196" y="80"/>
                </a:cubicBezTo>
                <a:cubicBezTo>
                  <a:pt x="197" y="82"/>
                  <a:pt x="200" y="85"/>
                  <a:pt x="202" y="87"/>
                </a:cubicBezTo>
                <a:cubicBezTo>
                  <a:pt x="203" y="88"/>
                  <a:pt x="203" y="88"/>
                  <a:pt x="203" y="88"/>
                </a:cubicBezTo>
                <a:cubicBezTo>
                  <a:pt x="204" y="89"/>
                  <a:pt x="205" y="89"/>
                  <a:pt x="205" y="89"/>
                </a:cubicBezTo>
                <a:cubicBezTo>
                  <a:pt x="207" y="90"/>
                  <a:pt x="208" y="91"/>
                  <a:pt x="210" y="92"/>
                </a:cubicBezTo>
                <a:cubicBezTo>
                  <a:pt x="216" y="94"/>
                  <a:pt x="222" y="95"/>
                  <a:pt x="228" y="94"/>
                </a:cubicBezTo>
                <a:cubicBezTo>
                  <a:pt x="234" y="92"/>
                  <a:pt x="240" y="89"/>
                  <a:pt x="245" y="84"/>
                </a:cubicBezTo>
                <a:cubicBezTo>
                  <a:pt x="247" y="82"/>
                  <a:pt x="249" y="79"/>
                  <a:pt x="251" y="76"/>
                </a:cubicBezTo>
                <a:cubicBezTo>
                  <a:pt x="253" y="73"/>
                  <a:pt x="255" y="70"/>
                  <a:pt x="256" y="67"/>
                </a:cubicBezTo>
                <a:cubicBezTo>
                  <a:pt x="258" y="62"/>
                  <a:pt x="259" y="56"/>
                  <a:pt x="259" y="51"/>
                </a:cubicBezTo>
                <a:cubicBezTo>
                  <a:pt x="259" y="48"/>
                  <a:pt x="259" y="45"/>
                  <a:pt x="258" y="42"/>
                </a:cubicBezTo>
                <a:cubicBezTo>
                  <a:pt x="257" y="41"/>
                  <a:pt x="257" y="39"/>
                  <a:pt x="256" y="38"/>
                </a:cubicBezTo>
                <a:cubicBezTo>
                  <a:pt x="256" y="37"/>
                  <a:pt x="256" y="37"/>
                  <a:pt x="256" y="36"/>
                </a:cubicBezTo>
                <a:cubicBezTo>
                  <a:pt x="255" y="36"/>
                  <a:pt x="252" y="29"/>
                  <a:pt x="250" y="26"/>
                </a:cubicBezTo>
                <a:cubicBezTo>
                  <a:pt x="232" y="2"/>
                  <a:pt x="193" y="5"/>
                  <a:pt x="193" y="5"/>
                </a:cubicBezTo>
                <a:cubicBezTo>
                  <a:pt x="123" y="3"/>
                  <a:pt x="120" y="71"/>
                  <a:pt x="120" y="79"/>
                </a:cubicBezTo>
                <a:cubicBezTo>
                  <a:pt x="120" y="79"/>
                  <a:pt x="120" y="79"/>
                  <a:pt x="121" y="79"/>
                </a:cubicBezTo>
                <a:cubicBezTo>
                  <a:pt x="124" y="80"/>
                  <a:pt x="128" y="82"/>
                  <a:pt x="133" y="86"/>
                </a:cubicBezTo>
                <a:cubicBezTo>
                  <a:pt x="135" y="88"/>
                  <a:pt x="138" y="91"/>
                  <a:pt x="139" y="94"/>
                </a:cubicBezTo>
                <a:cubicBezTo>
                  <a:pt x="141" y="97"/>
                  <a:pt x="143" y="101"/>
                  <a:pt x="143" y="104"/>
                </a:cubicBezTo>
                <a:cubicBezTo>
                  <a:pt x="144" y="106"/>
                  <a:pt x="144" y="108"/>
                  <a:pt x="144" y="110"/>
                </a:cubicBezTo>
                <a:cubicBezTo>
                  <a:pt x="144" y="112"/>
                  <a:pt x="144" y="114"/>
                  <a:pt x="144" y="116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121"/>
                  <a:pt x="144" y="121"/>
                  <a:pt x="144" y="121"/>
                </a:cubicBezTo>
                <a:cubicBezTo>
                  <a:pt x="144" y="121"/>
                  <a:pt x="144" y="122"/>
                  <a:pt x="143" y="122"/>
                </a:cubicBezTo>
                <a:cubicBezTo>
                  <a:pt x="143" y="124"/>
                  <a:pt x="142" y="126"/>
                  <a:pt x="141" y="128"/>
                </a:cubicBezTo>
                <a:cubicBezTo>
                  <a:pt x="140" y="132"/>
                  <a:pt x="137" y="136"/>
                  <a:pt x="133" y="138"/>
                </a:cubicBezTo>
                <a:cubicBezTo>
                  <a:pt x="133" y="139"/>
                  <a:pt x="132" y="140"/>
                  <a:pt x="131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141"/>
                  <a:pt x="130" y="141"/>
                  <a:pt x="130" y="141"/>
                </a:cubicBezTo>
                <a:cubicBezTo>
                  <a:pt x="130" y="141"/>
                  <a:pt x="130" y="141"/>
                  <a:pt x="130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9" y="141"/>
                  <a:pt x="128" y="141"/>
                  <a:pt x="128" y="142"/>
                </a:cubicBezTo>
                <a:cubicBezTo>
                  <a:pt x="125" y="143"/>
                  <a:pt x="124" y="143"/>
                  <a:pt x="122" y="143"/>
                </a:cubicBezTo>
                <a:cubicBezTo>
                  <a:pt x="118" y="144"/>
                  <a:pt x="114" y="144"/>
                  <a:pt x="110" y="143"/>
                </a:cubicBezTo>
                <a:cubicBezTo>
                  <a:pt x="106" y="142"/>
                  <a:pt x="103" y="140"/>
                  <a:pt x="101" y="138"/>
                </a:cubicBezTo>
                <a:cubicBezTo>
                  <a:pt x="98" y="136"/>
                  <a:pt x="96" y="133"/>
                  <a:pt x="95" y="131"/>
                </a:cubicBezTo>
                <a:cubicBezTo>
                  <a:pt x="95" y="130"/>
                  <a:pt x="94" y="128"/>
                  <a:pt x="94" y="127"/>
                </a:cubicBezTo>
                <a:cubicBezTo>
                  <a:pt x="94" y="126"/>
                  <a:pt x="94" y="125"/>
                  <a:pt x="93" y="124"/>
                </a:cubicBezTo>
                <a:cubicBezTo>
                  <a:pt x="93" y="122"/>
                  <a:pt x="93" y="121"/>
                  <a:pt x="93" y="120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7"/>
                  <a:pt x="95" y="115"/>
                  <a:pt x="97" y="116"/>
                </a:cubicBezTo>
                <a:cubicBezTo>
                  <a:pt x="98" y="116"/>
                  <a:pt x="100" y="117"/>
                  <a:pt x="100" y="118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0" y="119"/>
                  <a:pt x="100" y="119"/>
                  <a:pt x="100" y="120"/>
                </a:cubicBezTo>
                <a:cubicBezTo>
                  <a:pt x="100" y="121"/>
                  <a:pt x="100" y="122"/>
                  <a:pt x="101" y="123"/>
                </a:cubicBezTo>
                <a:cubicBezTo>
                  <a:pt x="101" y="124"/>
                  <a:pt x="101" y="124"/>
                  <a:pt x="101" y="125"/>
                </a:cubicBezTo>
                <a:cubicBezTo>
                  <a:pt x="102" y="126"/>
                  <a:pt x="102" y="126"/>
                  <a:pt x="102" y="127"/>
                </a:cubicBezTo>
                <a:cubicBezTo>
                  <a:pt x="103" y="129"/>
                  <a:pt x="104" y="130"/>
                  <a:pt x="106" y="131"/>
                </a:cubicBezTo>
                <a:cubicBezTo>
                  <a:pt x="108" y="132"/>
                  <a:pt x="110" y="133"/>
                  <a:pt x="112" y="133"/>
                </a:cubicBezTo>
                <a:cubicBezTo>
                  <a:pt x="114" y="134"/>
                  <a:pt x="117" y="134"/>
                  <a:pt x="120" y="133"/>
                </a:cubicBezTo>
                <a:cubicBezTo>
                  <a:pt x="121" y="133"/>
                  <a:pt x="123" y="133"/>
                  <a:pt x="123" y="132"/>
                </a:cubicBezTo>
                <a:cubicBezTo>
                  <a:pt x="125" y="131"/>
                  <a:pt x="126" y="131"/>
                  <a:pt x="127" y="130"/>
                </a:cubicBezTo>
                <a:cubicBezTo>
                  <a:pt x="129" y="129"/>
                  <a:pt x="131" y="126"/>
                  <a:pt x="132" y="124"/>
                </a:cubicBezTo>
                <a:cubicBezTo>
                  <a:pt x="132" y="122"/>
                  <a:pt x="133" y="121"/>
                  <a:pt x="133" y="120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4" y="118"/>
                  <a:pt x="134" y="118"/>
                  <a:pt x="134" y="118"/>
                </a:cubicBezTo>
                <a:cubicBezTo>
                  <a:pt x="134" y="118"/>
                  <a:pt x="134" y="118"/>
                  <a:pt x="134" y="118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14"/>
                  <a:pt x="134" y="112"/>
                  <a:pt x="134" y="111"/>
                </a:cubicBezTo>
                <a:cubicBezTo>
                  <a:pt x="134" y="109"/>
                  <a:pt x="134" y="108"/>
                  <a:pt x="134" y="106"/>
                </a:cubicBezTo>
                <a:cubicBezTo>
                  <a:pt x="133" y="103"/>
                  <a:pt x="132" y="101"/>
                  <a:pt x="131" y="98"/>
                </a:cubicBezTo>
                <a:cubicBezTo>
                  <a:pt x="130" y="96"/>
                  <a:pt x="129" y="94"/>
                  <a:pt x="127" y="92"/>
                </a:cubicBezTo>
                <a:cubicBezTo>
                  <a:pt x="126" y="91"/>
                  <a:pt x="124" y="89"/>
                  <a:pt x="122" y="88"/>
                </a:cubicBezTo>
                <a:cubicBezTo>
                  <a:pt x="115" y="81"/>
                  <a:pt x="105" y="79"/>
                  <a:pt x="105" y="79"/>
                </a:cubicBezTo>
                <a:cubicBezTo>
                  <a:pt x="55" y="81"/>
                  <a:pt x="64" y="132"/>
                  <a:pt x="64" y="132"/>
                </a:cubicBezTo>
                <a:cubicBezTo>
                  <a:pt x="28" y="133"/>
                  <a:pt x="0" y="110"/>
                  <a:pt x="0" y="110"/>
                </a:cubicBezTo>
                <a:cubicBezTo>
                  <a:pt x="37" y="224"/>
                  <a:pt x="130" y="168"/>
                  <a:pt x="130" y="168"/>
                </a:cubicBezTo>
                <a:cubicBezTo>
                  <a:pt x="168" y="216"/>
                  <a:pt x="208" y="200"/>
                  <a:pt x="219" y="194"/>
                </a:cubicBezTo>
                <a:cubicBezTo>
                  <a:pt x="218" y="194"/>
                  <a:pt x="219" y="194"/>
                  <a:pt x="219" y="194"/>
                </a:cubicBezTo>
                <a:cubicBezTo>
                  <a:pt x="218" y="193"/>
                  <a:pt x="217" y="193"/>
                  <a:pt x="216" y="192"/>
                </a:cubicBezTo>
                <a:cubicBezTo>
                  <a:pt x="214" y="189"/>
                  <a:pt x="211" y="186"/>
                  <a:pt x="209" y="182"/>
                </a:cubicBezTo>
                <a:cubicBezTo>
                  <a:pt x="206" y="177"/>
                  <a:pt x="204" y="171"/>
                  <a:pt x="204" y="165"/>
                </a:cubicBezTo>
                <a:cubicBezTo>
                  <a:pt x="204" y="162"/>
                  <a:pt x="204" y="158"/>
                  <a:pt x="204" y="155"/>
                </a:cubicBezTo>
                <a:cubicBezTo>
                  <a:pt x="205" y="152"/>
                  <a:pt x="206" y="148"/>
                  <a:pt x="208" y="145"/>
                </a:cubicBezTo>
                <a:cubicBezTo>
                  <a:pt x="209" y="142"/>
                  <a:pt x="211" y="139"/>
                  <a:pt x="213" y="136"/>
                </a:cubicBezTo>
                <a:cubicBezTo>
                  <a:pt x="216" y="134"/>
                  <a:pt x="218" y="131"/>
                  <a:pt x="221" y="130"/>
                </a:cubicBezTo>
                <a:cubicBezTo>
                  <a:pt x="224" y="128"/>
                  <a:pt x="227" y="127"/>
                  <a:pt x="230" y="126"/>
                </a:cubicBezTo>
                <a:cubicBezTo>
                  <a:pt x="233" y="125"/>
                  <a:pt x="236" y="125"/>
                  <a:pt x="239" y="125"/>
                </a:cubicBezTo>
                <a:cubicBezTo>
                  <a:pt x="241" y="125"/>
                  <a:pt x="243" y="125"/>
                  <a:pt x="245" y="126"/>
                </a:cubicBezTo>
                <a:cubicBezTo>
                  <a:pt x="247" y="126"/>
                  <a:pt x="249" y="126"/>
                  <a:pt x="251" y="127"/>
                </a:cubicBezTo>
                <a:cubicBezTo>
                  <a:pt x="253" y="127"/>
                  <a:pt x="255" y="128"/>
                  <a:pt x="255" y="128"/>
                </a:cubicBezTo>
                <a:cubicBezTo>
                  <a:pt x="257" y="128"/>
                  <a:pt x="258" y="130"/>
                  <a:pt x="257" y="132"/>
                </a:cubicBezTo>
                <a:cubicBezTo>
                  <a:pt x="257" y="133"/>
                  <a:pt x="255" y="134"/>
                  <a:pt x="254" y="134"/>
                </a:cubicBezTo>
                <a:cubicBezTo>
                  <a:pt x="253" y="134"/>
                  <a:pt x="253" y="134"/>
                  <a:pt x="253" y="134"/>
                </a:cubicBezTo>
                <a:cubicBezTo>
                  <a:pt x="253" y="134"/>
                  <a:pt x="252" y="134"/>
                  <a:pt x="249" y="134"/>
                </a:cubicBezTo>
                <a:cubicBezTo>
                  <a:pt x="248" y="134"/>
                  <a:pt x="247" y="134"/>
                  <a:pt x="245" y="134"/>
                </a:cubicBezTo>
                <a:cubicBezTo>
                  <a:pt x="244" y="134"/>
                  <a:pt x="243" y="134"/>
                  <a:pt x="242" y="134"/>
                </a:cubicBezTo>
                <a:cubicBezTo>
                  <a:pt x="241" y="134"/>
                  <a:pt x="240" y="134"/>
                  <a:pt x="239" y="134"/>
                </a:cubicBezTo>
                <a:cubicBezTo>
                  <a:pt x="237" y="134"/>
                  <a:pt x="235" y="135"/>
                  <a:pt x="233" y="135"/>
                </a:cubicBezTo>
                <a:cubicBezTo>
                  <a:pt x="231" y="136"/>
                  <a:pt x="229" y="137"/>
                  <a:pt x="227" y="138"/>
                </a:cubicBezTo>
                <a:cubicBezTo>
                  <a:pt x="226" y="139"/>
                  <a:pt x="225" y="140"/>
                  <a:pt x="224" y="141"/>
                </a:cubicBezTo>
                <a:cubicBezTo>
                  <a:pt x="222" y="142"/>
                  <a:pt x="220" y="145"/>
                  <a:pt x="218" y="147"/>
                </a:cubicBezTo>
                <a:cubicBezTo>
                  <a:pt x="215" y="153"/>
                  <a:pt x="214" y="159"/>
                  <a:pt x="214" y="165"/>
                </a:cubicBezTo>
                <a:cubicBezTo>
                  <a:pt x="214" y="167"/>
                  <a:pt x="214" y="170"/>
                  <a:pt x="214" y="172"/>
                </a:cubicBezTo>
                <a:cubicBezTo>
                  <a:pt x="215" y="174"/>
                  <a:pt x="215" y="176"/>
                  <a:pt x="216" y="178"/>
                </a:cubicBezTo>
                <a:cubicBezTo>
                  <a:pt x="218" y="182"/>
                  <a:pt x="223" y="193"/>
                  <a:pt x="230" y="196"/>
                </a:cubicBezTo>
                <a:cubicBezTo>
                  <a:pt x="259" y="213"/>
                  <a:pt x="291" y="178"/>
                  <a:pt x="291" y="178"/>
                </a:cubicBezTo>
                <a:cubicBezTo>
                  <a:pt x="360" y="236"/>
                  <a:pt x="394" y="155"/>
                  <a:pt x="394" y="155"/>
                </a:cubicBezTo>
                <a:cubicBezTo>
                  <a:pt x="497" y="181"/>
                  <a:pt x="508" y="104"/>
                  <a:pt x="508" y="104"/>
                </a:cubicBezTo>
                <a:cubicBezTo>
                  <a:pt x="462" y="145"/>
                  <a:pt x="423" y="112"/>
                  <a:pt x="387" y="77"/>
                </a:cubicBezTo>
                <a:close/>
              </a:path>
            </a:pathLst>
          </a:custGeom>
          <a:solidFill>
            <a:srgbClr val="FFD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TextBox 1"/>
          <p:cNvSpPr txBox="1"/>
          <p:nvPr/>
        </p:nvSpPr>
        <p:spPr>
          <a:xfrm>
            <a:off x="2866971" y="1711529"/>
            <a:ext cx="6499602" cy="2123630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</a:p>
          <a:p>
            <a:pPr algn="ctr"/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3283901" y="3719248"/>
            <a:ext cx="61445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spc="3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ISICING</a:t>
            </a:r>
            <a:endParaRPr lang="zh-CN" altLang="en-US" sz="1200" spc="3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96" name="圆角矩形 2"/>
          <p:cNvSpPr/>
          <p:nvPr/>
        </p:nvSpPr>
        <p:spPr>
          <a:xfrm>
            <a:off x="4640142" y="4193668"/>
            <a:ext cx="1309679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97" name="圆角矩形 2"/>
          <p:cNvSpPr/>
          <p:nvPr/>
        </p:nvSpPr>
        <p:spPr>
          <a:xfrm>
            <a:off x="4218938" y="4193668"/>
            <a:ext cx="370821" cy="37076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8" name="student-graduation-cap-shape_52041"/>
          <p:cNvSpPr>
            <a:spLocks noChangeAspect="1"/>
          </p:cNvSpPr>
          <p:nvPr/>
        </p:nvSpPr>
        <p:spPr bwMode="auto">
          <a:xfrm>
            <a:off x="4323793" y="4280173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9" name="圆角矩形 2"/>
          <p:cNvSpPr/>
          <p:nvPr/>
        </p:nvSpPr>
        <p:spPr>
          <a:xfrm>
            <a:off x="6247089" y="4211420"/>
            <a:ext cx="370834" cy="37095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0" name="student-graduation-cap-shape_52041"/>
          <p:cNvSpPr>
            <a:spLocks noChangeAspect="1"/>
          </p:cNvSpPr>
          <p:nvPr/>
        </p:nvSpPr>
        <p:spPr bwMode="auto">
          <a:xfrm>
            <a:off x="6340697" y="4304961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1" name="圆角矩形 2"/>
          <p:cNvSpPr/>
          <p:nvPr/>
        </p:nvSpPr>
        <p:spPr>
          <a:xfrm>
            <a:off x="6673431" y="4216804"/>
            <a:ext cx="1511355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302845994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0" y="0"/>
            <a:ext cx="12192000" cy="6854825"/>
          </a:xfrm>
          <a:prstGeom prst="rect">
            <a:avLst/>
          </a:prstGeom>
          <a:solidFill>
            <a:srgbClr val="8E10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10641012" y="-3175"/>
            <a:ext cx="1550988" cy="6861175"/>
            <a:chOff x="8939213" y="-3175"/>
            <a:chExt cx="1550988" cy="6861175"/>
          </a:xfrm>
        </p:grpSpPr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8939213" y="-3175"/>
              <a:ext cx="1550988" cy="1550988"/>
            </a:xfrm>
            <a:custGeom>
              <a:avLst/>
              <a:gdLst>
                <a:gd name="T0" fmla="*/ 379 w 427"/>
                <a:gd name="T1" fmla="*/ 57 h 427"/>
                <a:gd name="T2" fmla="*/ 424 w 427"/>
                <a:gd name="T3" fmla="*/ 0 h 427"/>
                <a:gd name="T4" fmla="*/ 367 w 427"/>
                <a:gd name="T5" fmla="*/ 45 h 427"/>
                <a:gd name="T6" fmla="*/ 344 w 427"/>
                <a:gd name="T7" fmla="*/ 0 h 427"/>
                <a:gd name="T8" fmla="*/ 0 w 427"/>
                <a:gd name="T9" fmla="*/ 6 h 427"/>
                <a:gd name="T10" fmla="*/ 332 w 427"/>
                <a:gd name="T11" fmla="*/ 12 h 427"/>
                <a:gd name="T12" fmla="*/ 289 w 427"/>
                <a:gd name="T13" fmla="*/ 45 h 427"/>
                <a:gd name="T14" fmla="*/ 270 w 427"/>
                <a:gd name="T15" fmla="*/ 80 h 427"/>
                <a:gd name="T16" fmla="*/ 222 w 427"/>
                <a:gd name="T17" fmla="*/ 44 h 427"/>
                <a:gd name="T18" fmla="*/ 258 w 427"/>
                <a:gd name="T19" fmla="*/ 92 h 427"/>
                <a:gd name="T20" fmla="*/ 192 w 427"/>
                <a:gd name="T21" fmla="*/ 123 h 427"/>
                <a:gd name="T22" fmla="*/ 99 w 427"/>
                <a:gd name="T23" fmla="*/ 36 h 427"/>
                <a:gd name="T24" fmla="*/ 99 w 427"/>
                <a:gd name="T25" fmla="*/ 48 h 427"/>
                <a:gd name="T26" fmla="*/ 180 w 427"/>
                <a:gd name="T27" fmla="*/ 127 h 427"/>
                <a:gd name="T28" fmla="*/ 182 w 427"/>
                <a:gd name="T29" fmla="*/ 133 h 427"/>
                <a:gd name="T30" fmla="*/ 188 w 427"/>
                <a:gd name="T31" fmla="*/ 135 h 427"/>
                <a:gd name="T32" fmla="*/ 258 w 427"/>
                <a:gd name="T33" fmla="*/ 166 h 427"/>
                <a:gd name="T34" fmla="*/ 289 w 427"/>
                <a:gd name="T35" fmla="*/ 238 h 427"/>
                <a:gd name="T36" fmla="*/ 377 w 427"/>
                <a:gd name="T37" fmla="*/ 244 h 427"/>
                <a:gd name="T38" fmla="*/ 383 w 427"/>
                <a:gd name="T39" fmla="*/ 331 h 427"/>
                <a:gd name="T40" fmla="*/ 389 w 427"/>
                <a:gd name="T41" fmla="*/ 232 h 427"/>
                <a:gd name="T42" fmla="*/ 301 w 427"/>
                <a:gd name="T43" fmla="*/ 166 h 427"/>
                <a:gd name="T44" fmla="*/ 331 w 427"/>
                <a:gd name="T45" fmla="*/ 201 h 427"/>
                <a:gd name="T46" fmla="*/ 379 w 427"/>
                <a:gd name="T47" fmla="*/ 153 h 427"/>
                <a:gd name="T48" fmla="*/ 344 w 427"/>
                <a:gd name="T49" fmla="*/ 135 h 427"/>
                <a:gd name="T50" fmla="*/ 379 w 427"/>
                <a:gd name="T51" fmla="*/ 91 h 427"/>
                <a:gd name="T52" fmla="*/ 415 w 427"/>
                <a:gd name="T53" fmla="*/ 421 h 427"/>
                <a:gd name="T54" fmla="*/ 427 w 427"/>
                <a:gd name="T55" fmla="*/ 421 h 427"/>
                <a:gd name="T56" fmla="*/ 379 w 427"/>
                <a:gd name="T57" fmla="*/ 79 h 427"/>
                <a:gd name="T58" fmla="*/ 412 w 427"/>
                <a:gd name="T59" fmla="*/ 12 h 427"/>
                <a:gd name="T60" fmla="*/ 379 w 427"/>
                <a:gd name="T61" fmla="*/ 45 h 427"/>
                <a:gd name="T62" fmla="*/ 367 w 427"/>
                <a:gd name="T63" fmla="*/ 57 h 427"/>
                <a:gd name="T64" fmla="*/ 344 w 427"/>
                <a:gd name="T65" fmla="*/ 79 h 427"/>
                <a:gd name="T66" fmla="*/ 367 w 427"/>
                <a:gd name="T67" fmla="*/ 57 h 427"/>
                <a:gd name="T68" fmla="*/ 332 w 427"/>
                <a:gd name="T69" fmla="*/ 57 h 427"/>
                <a:gd name="T70" fmla="*/ 301 w 427"/>
                <a:gd name="T71" fmla="*/ 80 h 427"/>
                <a:gd name="T72" fmla="*/ 332 w 427"/>
                <a:gd name="T73" fmla="*/ 123 h 427"/>
                <a:gd name="T74" fmla="*/ 301 w 427"/>
                <a:gd name="T75" fmla="*/ 92 h 427"/>
                <a:gd name="T76" fmla="*/ 332 w 427"/>
                <a:gd name="T77" fmla="*/ 123 h 427"/>
                <a:gd name="T78" fmla="*/ 234 w 427"/>
                <a:gd name="T79" fmla="*/ 56 h 427"/>
                <a:gd name="T80" fmla="*/ 258 w 427"/>
                <a:gd name="T81" fmla="*/ 80 h 427"/>
                <a:gd name="T82" fmla="*/ 270 w 427"/>
                <a:gd name="T83" fmla="*/ 92 h 427"/>
                <a:gd name="T84" fmla="*/ 289 w 427"/>
                <a:gd name="T85" fmla="*/ 123 h 427"/>
                <a:gd name="T86" fmla="*/ 270 w 427"/>
                <a:gd name="T87" fmla="*/ 92 h 427"/>
                <a:gd name="T88" fmla="*/ 270 w 427"/>
                <a:gd name="T89" fmla="*/ 135 h 427"/>
                <a:gd name="T90" fmla="*/ 289 w 427"/>
                <a:gd name="T91" fmla="*/ 154 h 427"/>
                <a:gd name="T92" fmla="*/ 367 w 427"/>
                <a:gd name="T93" fmla="*/ 165 h 427"/>
                <a:gd name="T94" fmla="*/ 343 w 427"/>
                <a:gd name="T95" fmla="*/ 189 h 427"/>
                <a:gd name="T96" fmla="*/ 344 w 427"/>
                <a:gd name="T97" fmla="*/ 166 h 427"/>
                <a:gd name="T98" fmla="*/ 367 w 427"/>
                <a:gd name="T99" fmla="*/ 165 h 427"/>
                <a:gd name="T100" fmla="*/ 331 w 427"/>
                <a:gd name="T101" fmla="*/ 153 h 427"/>
                <a:gd name="T102" fmla="*/ 301 w 427"/>
                <a:gd name="T103" fmla="*/ 154 h 427"/>
                <a:gd name="T104" fmla="*/ 332 w 427"/>
                <a:gd name="T105" fmla="*/ 135 h 427"/>
                <a:gd name="T106" fmla="*/ 367 w 427"/>
                <a:gd name="T107" fmla="*/ 123 h 427"/>
                <a:gd name="T108" fmla="*/ 344 w 427"/>
                <a:gd name="T109" fmla="*/ 91 h 427"/>
                <a:gd name="T110" fmla="*/ 367 w 427"/>
                <a:gd name="T111" fmla="*/ 12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" h="427">
                  <a:moveTo>
                    <a:pt x="379" y="79"/>
                  </a:moveTo>
                  <a:cubicBezTo>
                    <a:pt x="379" y="57"/>
                    <a:pt x="379" y="57"/>
                    <a:pt x="379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7" y="45"/>
                    <a:pt x="367" y="45"/>
                    <a:pt x="367" y="45"/>
                  </a:cubicBezTo>
                  <a:cubicBezTo>
                    <a:pt x="344" y="45"/>
                    <a:pt x="344" y="45"/>
                    <a:pt x="344" y="45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332" y="12"/>
                    <a:pt x="332" y="12"/>
                    <a:pt x="332" y="12"/>
                  </a:cubicBezTo>
                  <a:cubicBezTo>
                    <a:pt x="332" y="45"/>
                    <a:pt x="332" y="45"/>
                    <a:pt x="332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9" y="80"/>
                    <a:pt x="289" y="80"/>
                    <a:pt x="289" y="80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22" y="44"/>
                    <a:pt x="222" y="44"/>
                    <a:pt x="222" y="44"/>
                  </a:cubicBezTo>
                  <a:cubicBezTo>
                    <a:pt x="222" y="92"/>
                    <a:pt x="222" y="92"/>
                    <a:pt x="222" y="92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192" y="123"/>
                    <a:pt x="192" y="123"/>
                    <a:pt x="192" y="123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5" y="36"/>
                    <a:pt x="93" y="38"/>
                    <a:pt x="93" y="42"/>
                  </a:cubicBezTo>
                  <a:cubicBezTo>
                    <a:pt x="93" y="45"/>
                    <a:pt x="95" y="48"/>
                    <a:pt x="99" y="48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80" y="127"/>
                    <a:pt x="180" y="127"/>
                    <a:pt x="180" y="127"/>
                  </a:cubicBezTo>
                  <a:cubicBezTo>
                    <a:pt x="180" y="127"/>
                    <a:pt x="180" y="128"/>
                    <a:pt x="180" y="129"/>
                  </a:cubicBezTo>
                  <a:cubicBezTo>
                    <a:pt x="180" y="130"/>
                    <a:pt x="181" y="132"/>
                    <a:pt x="182" y="133"/>
                  </a:cubicBezTo>
                  <a:cubicBezTo>
                    <a:pt x="183" y="134"/>
                    <a:pt x="185" y="135"/>
                    <a:pt x="186" y="135"/>
                  </a:cubicBezTo>
                  <a:cubicBezTo>
                    <a:pt x="187" y="135"/>
                    <a:pt x="188" y="135"/>
                    <a:pt x="188" y="135"/>
                  </a:cubicBezTo>
                  <a:cubicBezTo>
                    <a:pt x="258" y="135"/>
                    <a:pt x="258" y="135"/>
                    <a:pt x="258" y="135"/>
                  </a:cubicBezTo>
                  <a:cubicBezTo>
                    <a:pt x="258" y="166"/>
                    <a:pt x="258" y="166"/>
                    <a:pt x="258" y="166"/>
                  </a:cubicBezTo>
                  <a:cubicBezTo>
                    <a:pt x="289" y="166"/>
                    <a:pt x="289" y="166"/>
                    <a:pt x="289" y="166"/>
                  </a:cubicBezTo>
                  <a:cubicBezTo>
                    <a:pt x="289" y="238"/>
                    <a:pt x="289" y="238"/>
                    <a:pt x="289" y="238"/>
                  </a:cubicBezTo>
                  <a:cubicBezTo>
                    <a:pt x="289" y="241"/>
                    <a:pt x="292" y="244"/>
                    <a:pt x="295" y="244"/>
                  </a:cubicBezTo>
                  <a:cubicBezTo>
                    <a:pt x="377" y="244"/>
                    <a:pt x="377" y="244"/>
                    <a:pt x="377" y="244"/>
                  </a:cubicBezTo>
                  <a:cubicBezTo>
                    <a:pt x="377" y="325"/>
                    <a:pt x="377" y="325"/>
                    <a:pt x="377" y="325"/>
                  </a:cubicBezTo>
                  <a:cubicBezTo>
                    <a:pt x="377" y="329"/>
                    <a:pt x="379" y="331"/>
                    <a:pt x="383" y="331"/>
                  </a:cubicBezTo>
                  <a:cubicBezTo>
                    <a:pt x="386" y="331"/>
                    <a:pt x="389" y="329"/>
                    <a:pt x="389" y="325"/>
                  </a:cubicBezTo>
                  <a:cubicBezTo>
                    <a:pt x="389" y="232"/>
                    <a:pt x="389" y="232"/>
                    <a:pt x="389" y="232"/>
                  </a:cubicBezTo>
                  <a:cubicBezTo>
                    <a:pt x="301" y="232"/>
                    <a:pt x="301" y="232"/>
                    <a:pt x="301" y="232"/>
                  </a:cubicBezTo>
                  <a:cubicBezTo>
                    <a:pt x="301" y="166"/>
                    <a:pt x="301" y="166"/>
                    <a:pt x="301" y="166"/>
                  </a:cubicBezTo>
                  <a:cubicBezTo>
                    <a:pt x="331" y="166"/>
                    <a:pt x="331" y="166"/>
                    <a:pt x="331" y="166"/>
                  </a:cubicBezTo>
                  <a:cubicBezTo>
                    <a:pt x="331" y="201"/>
                    <a:pt x="331" y="201"/>
                    <a:pt x="331" y="201"/>
                  </a:cubicBezTo>
                  <a:cubicBezTo>
                    <a:pt x="379" y="201"/>
                    <a:pt x="379" y="201"/>
                    <a:pt x="379" y="201"/>
                  </a:cubicBezTo>
                  <a:cubicBezTo>
                    <a:pt x="379" y="153"/>
                    <a:pt x="379" y="153"/>
                    <a:pt x="379" y="153"/>
                  </a:cubicBezTo>
                  <a:cubicBezTo>
                    <a:pt x="344" y="153"/>
                    <a:pt x="344" y="153"/>
                    <a:pt x="344" y="153"/>
                  </a:cubicBezTo>
                  <a:cubicBezTo>
                    <a:pt x="344" y="135"/>
                    <a:pt x="344" y="135"/>
                    <a:pt x="344" y="135"/>
                  </a:cubicBezTo>
                  <a:cubicBezTo>
                    <a:pt x="379" y="135"/>
                    <a:pt x="379" y="135"/>
                    <a:pt x="379" y="135"/>
                  </a:cubicBezTo>
                  <a:cubicBezTo>
                    <a:pt x="379" y="91"/>
                    <a:pt x="379" y="91"/>
                    <a:pt x="379" y="91"/>
                  </a:cubicBezTo>
                  <a:cubicBezTo>
                    <a:pt x="415" y="91"/>
                    <a:pt x="415" y="91"/>
                    <a:pt x="415" y="9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4"/>
                    <a:pt x="418" y="427"/>
                    <a:pt x="421" y="427"/>
                  </a:cubicBezTo>
                  <a:cubicBezTo>
                    <a:pt x="425" y="427"/>
                    <a:pt x="427" y="424"/>
                    <a:pt x="427" y="421"/>
                  </a:cubicBezTo>
                  <a:cubicBezTo>
                    <a:pt x="427" y="79"/>
                    <a:pt x="427" y="79"/>
                    <a:pt x="427" y="79"/>
                  </a:cubicBezTo>
                  <a:lnTo>
                    <a:pt x="379" y="79"/>
                  </a:lnTo>
                  <a:close/>
                  <a:moveTo>
                    <a:pt x="379" y="12"/>
                  </a:moveTo>
                  <a:cubicBezTo>
                    <a:pt x="412" y="12"/>
                    <a:pt x="412" y="12"/>
                    <a:pt x="412" y="12"/>
                  </a:cubicBezTo>
                  <a:cubicBezTo>
                    <a:pt x="412" y="45"/>
                    <a:pt x="412" y="45"/>
                    <a:pt x="412" y="45"/>
                  </a:cubicBezTo>
                  <a:cubicBezTo>
                    <a:pt x="379" y="45"/>
                    <a:pt x="379" y="45"/>
                    <a:pt x="379" y="45"/>
                  </a:cubicBezTo>
                  <a:lnTo>
                    <a:pt x="379" y="12"/>
                  </a:lnTo>
                  <a:close/>
                  <a:moveTo>
                    <a:pt x="367" y="57"/>
                  </a:moveTo>
                  <a:cubicBezTo>
                    <a:pt x="367" y="79"/>
                    <a:pt x="367" y="79"/>
                    <a:pt x="367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57"/>
                    <a:pt x="344" y="57"/>
                    <a:pt x="344" y="57"/>
                  </a:cubicBezTo>
                  <a:lnTo>
                    <a:pt x="367" y="57"/>
                  </a:lnTo>
                  <a:close/>
                  <a:moveTo>
                    <a:pt x="301" y="57"/>
                  </a:moveTo>
                  <a:cubicBezTo>
                    <a:pt x="332" y="57"/>
                    <a:pt x="332" y="57"/>
                    <a:pt x="332" y="57"/>
                  </a:cubicBezTo>
                  <a:cubicBezTo>
                    <a:pt x="332" y="80"/>
                    <a:pt x="332" y="80"/>
                    <a:pt x="332" y="80"/>
                  </a:cubicBezTo>
                  <a:cubicBezTo>
                    <a:pt x="301" y="80"/>
                    <a:pt x="301" y="80"/>
                    <a:pt x="301" y="80"/>
                  </a:cubicBezTo>
                  <a:lnTo>
                    <a:pt x="301" y="57"/>
                  </a:lnTo>
                  <a:close/>
                  <a:moveTo>
                    <a:pt x="332" y="123"/>
                  </a:moveTo>
                  <a:cubicBezTo>
                    <a:pt x="301" y="123"/>
                    <a:pt x="301" y="123"/>
                    <a:pt x="301" y="123"/>
                  </a:cubicBezTo>
                  <a:cubicBezTo>
                    <a:pt x="301" y="92"/>
                    <a:pt x="301" y="92"/>
                    <a:pt x="301" y="92"/>
                  </a:cubicBezTo>
                  <a:cubicBezTo>
                    <a:pt x="332" y="92"/>
                    <a:pt x="332" y="92"/>
                    <a:pt x="332" y="92"/>
                  </a:cubicBezTo>
                  <a:lnTo>
                    <a:pt x="332" y="123"/>
                  </a:lnTo>
                  <a:close/>
                  <a:moveTo>
                    <a:pt x="234" y="80"/>
                  </a:moveTo>
                  <a:cubicBezTo>
                    <a:pt x="234" y="56"/>
                    <a:pt x="234" y="56"/>
                    <a:pt x="234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80"/>
                    <a:pt x="258" y="80"/>
                    <a:pt x="258" y="80"/>
                  </a:cubicBezTo>
                  <a:lnTo>
                    <a:pt x="234" y="80"/>
                  </a:lnTo>
                  <a:close/>
                  <a:moveTo>
                    <a:pt x="270" y="92"/>
                  </a:moveTo>
                  <a:cubicBezTo>
                    <a:pt x="289" y="92"/>
                    <a:pt x="289" y="92"/>
                    <a:pt x="289" y="92"/>
                  </a:cubicBezTo>
                  <a:cubicBezTo>
                    <a:pt x="289" y="123"/>
                    <a:pt x="289" y="123"/>
                    <a:pt x="289" y="123"/>
                  </a:cubicBezTo>
                  <a:cubicBezTo>
                    <a:pt x="270" y="123"/>
                    <a:pt x="270" y="123"/>
                    <a:pt x="270" y="123"/>
                  </a:cubicBezTo>
                  <a:lnTo>
                    <a:pt x="270" y="92"/>
                  </a:lnTo>
                  <a:close/>
                  <a:moveTo>
                    <a:pt x="270" y="154"/>
                  </a:moveTo>
                  <a:cubicBezTo>
                    <a:pt x="270" y="135"/>
                    <a:pt x="270" y="135"/>
                    <a:pt x="270" y="135"/>
                  </a:cubicBezTo>
                  <a:cubicBezTo>
                    <a:pt x="289" y="135"/>
                    <a:pt x="289" y="135"/>
                    <a:pt x="289" y="135"/>
                  </a:cubicBezTo>
                  <a:cubicBezTo>
                    <a:pt x="289" y="154"/>
                    <a:pt x="289" y="154"/>
                    <a:pt x="289" y="154"/>
                  </a:cubicBezTo>
                  <a:lnTo>
                    <a:pt x="270" y="154"/>
                  </a:lnTo>
                  <a:close/>
                  <a:moveTo>
                    <a:pt x="367" y="165"/>
                  </a:moveTo>
                  <a:cubicBezTo>
                    <a:pt x="367" y="189"/>
                    <a:pt x="367" y="189"/>
                    <a:pt x="367" y="189"/>
                  </a:cubicBezTo>
                  <a:cubicBezTo>
                    <a:pt x="343" y="189"/>
                    <a:pt x="343" y="189"/>
                    <a:pt x="343" y="189"/>
                  </a:cubicBezTo>
                  <a:cubicBezTo>
                    <a:pt x="343" y="166"/>
                    <a:pt x="343" y="166"/>
                    <a:pt x="343" y="166"/>
                  </a:cubicBezTo>
                  <a:cubicBezTo>
                    <a:pt x="344" y="166"/>
                    <a:pt x="344" y="166"/>
                    <a:pt x="344" y="166"/>
                  </a:cubicBezTo>
                  <a:cubicBezTo>
                    <a:pt x="344" y="165"/>
                    <a:pt x="344" y="165"/>
                    <a:pt x="344" y="165"/>
                  </a:cubicBezTo>
                  <a:lnTo>
                    <a:pt x="367" y="165"/>
                  </a:lnTo>
                  <a:close/>
                  <a:moveTo>
                    <a:pt x="332" y="153"/>
                  </a:moveTo>
                  <a:cubicBezTo>
                    <a:pt x="331" y="153"/>
                    <a:pt x="331" y="153"/>
                    <a:pt x="331" y="153"/>
                  </a:cubicBezTo>
                  <a:cubicBezTo>
                    <a:pt x="331" y="154"/>
                    <a:pt x="331" y="154"/>
                    <a:pt x="331" y="154"/>
                  </a:cubicBezTo>
                  <a:cubicBezTo>
                    <a:pt x="301" y="154"/>
                    <a:pt x="301" y="154"/>
                    <a:pt x="301" y="154"/>
                  </a:cubicBezTo>
                  <a:cubicBezTo>
                    <a:pt x="301" y="135"/>
                    <a:pt x="301" y="135"/>
                    <a:pt x="301" y="135"/>
                  </a:cubicBezTo>
                  <a:cubicBezTo>
                    <a:pt x="332" y="135"/>
                    <a:pt x="332" y="135"/>
                    <a:pt x="332" y="135"/>
                  </a:cubicBezTo>
                  <a:lnTo>
                    <a:pt x="332" y="153"/>
                  </a:lnTo>
                  <a:close/>
                  <a:moveTo>
                    <a:pt x="367" y="123"/>
                  </a:moveTo>
                  <a:cubicBezTo>
                    <a:pt x="344" y="123"/>
                    <a:pt x="344" y="123"/>
                    <a:pt x="344" y="123"/>
                  </a:cubicBezTo>
                  <a:cubicBezTo>
                    <a:pt x="344" y="91"/>
                    <a:pt x="344" y="91"/>
                    <a:pt x="344" y="91"/>
                  </a:cubicBezTo>
                  <a:cubicBezTo>
                    <a:pt x="367" y="91"/>
                    <a:pt x="367" y="91"/>
                    <a:pt x="367" y="91"/>
                  </a:cubicBezTo>
                  <a:lnTo>
                    <a:pt x="367" y="123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9531350" y="617538"/>
              <a:ext cx="327025" cy="327025"/>
            </a:xfrm>
            <a:custGeom>
              <a:avLst/>
              <a:gdLst>
                <a:gd name="T0" fmla="*/ 206 w 206"/>
                <a:gd name="T1" fmla="*/ 0 h 206"/>
                <a:gd name="T2" fmla="*/ 0 w 206"/>
                <a:gd name="T3" fmla="*/ 0 h 206"/>
                <a:gd name="T4" fmla="*/ 0 w 206"/>
                <a:gd name="T5" fmla="*/ 206 h 206"/>
                <a:gd name="T6" fmla="*/ 206 w 206"/>
                <a:gd name="T7" fmla="*/ 206 h 206"/>
                <a:gd name="T8" fmla="*/ 206 w 206"/>
                <a:gd name="T9" fmla="*/ 0 h 206"/>
                <a:gd name="T10" fmla="*/ 178 w 206"/>
                <a:gd name="T11" fmla="*/ 179 h 206"/>
                <a:gd name="T12" fmla="*/ 27 w 206"/>
                <a:gd name="T13" fmla="*/ 179 h 206"/>
                <a:gd name="T14" fmla="*/ 27 w 206"/>
                <a:gd name="T15" fmla="*/ 28 h 206"/>
                <a:gd name="T16" fmla="*/ 178 w 206"/>
                <a:gd name="T17" fmla="*/ 28 h 206"/>
                <a:gd name="T18" fmla="*/ 178 w 206"/>
                <a:gd name="T19" fmla="*/ 17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6">
                  <a:moveTo>
                    <a:pt x="206" y="0"/>
                  </a:moveTo>
                  <a:lnTo>
                    <a:pt x="0" y="0"/>
                  </a:lnTo>
                  <a:lnTo>
                    <a:pt x="0" y="206"/>
                  </a:lnTo>
                  <a:lnTo>
                    <a:pt x="206" y="206"/>
                  </a:lnTo>
                  <a:lnTo>
                    <a:pt x="206" y="0"/>
                  </a:lnTo>
                  <a:close/>
                  <a:moveTo>
                    <a:pt x="178" y="179"/>
                  </a:moveTo>
                  <a:lnTo>
                    <a:pt x="27" y="179"/>
                  </a:lnTo>
                  <a:lnTo>
                    <a:pt x="27" y="28"/>
                  </a:lnTo>
                  <a:lnTo>
                    <a:pt x="178" y="28"/>
                  </a:lnTo>
                  <a:lnTo>
                    <a:pt x="178" y="179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8939213" y="5305425"/>
              <a:ext cx="1550988" cy="1552575"/>
            </a:xfrm>
            <a:custGeom>
              <a:avLst/>
              <a:gdLst>
                <a:gd name="T0" fmla="*/ 415 w 427"/>
                <a:gd name="T1" fmla="*/ 6 h 427"/>
                <a:gd name="T2" fmla="*/ 379 w 427"/>
                <a:gd name="T3" fmla="*/ 336 h 427"/>
                <a:gd name="T4" fmla="*/ 344 w 427"/>
                <a:gd name="T5" fmla="*/ 292 h 427"/>
                <a:gd name="T6" fmla="*/ 379 w 427"/>
                <a:gd name="T7" fmla="*/ 274 h 427"/>
                <a:gd name="T8" fmla="*/ 331 w 427"/>
                <a:gd name="T9" fmla="*/ 226 h 427"/>
                <a:gd name="T10" fmla="*/ 301 w 427"/>
                <a:gd name="T11" fmla="*/ 261 h 427"/>
                <a:gd name="T12" fmla="*/ 389 w 427"/>
                <a:gd name="T13" fmla="*/ 195 h 427"/>
                <a:gd name="T14" fmla="*/ 383 w 427"/>
                <a:gd name="T15" fmla="*/ 96 h 427"/>
                <a:gd name="T16" fmla="*/ 377 w 427"/>
                <a:gd name="T17" fmla="*/ 183 h 427"/>
                <a:gd name="T18" fmla="*/ 289 w 427"/>
                <a:gd name="T19" fmla="*/ 189 h 427"/>
                <a:gd name="T20" fmla="*/ 258 w 427"/>
                <a:gd name="T21" fmla="*/ 261 h 427"/>
                <a:gd name="T22" fmla="*/ 188 w 427"/>
                <a:gd name="T23" fmla="*/ 292 h 427"/>
                <a:gd name="T24" fmla="*/ 182 w 427"/>
                <a:gd name="T25" fmla="*/ 294 h 427"/>
                <a:gd name="T26" fmla="*/ 180 w 427"/>
                <a:gd name="T27" fmla="*/ 300 h 427"/>
                <a:gd name="T28" fmla="*/ 99 w 427"/>
                <a:gd name="T29" fmla="*/ 379 h 427"/>
                <a:gd name="T30" fmla="*/ 99 w 427"/>
                <a:gd name="T31" fmla="*/ 391 h 427"/>
                <a:gd name="T32" fmla="*/ 192 w 427"/>
                <a:gd name="T33" fmla="*/ 304 h 427"/>
                <a:gd name="T34" fmla="*/ 258 w 427"/>
                <a:gd name="T35" fmla="*/ 335 h 427"/>
                <a:gd name="T36" fmla="*/ 222 w 427"/>
                <a:gd name="T37" fmla="*/ 383 h 427"/>
                <a:gd name="T38" fmla="*/ 270 w 427"/>
                <a:gd name="T39" fmla="*/ 347 h 427"/>
                <a:gd name="T40" fmla="*/ 289 w 427"/>
                <a:gd name="T41" fmla="*/ 382 h 427"/>
                <a:gd name="T42" fmla="*/ 332 w 427"/>
                <a:gd name="T43" fmla="*/ 415 h 427"/>
                <a:gd name="T44" fmla="*/ 0 w 427"/>
                <a:gd name="T45" fmla="*/ 421 h 427"/>
                <a:gd name="T46" fmla="*/ 344 w 427"/>
                <a:gd name="T47" fmla="*/ 427 h 427"/>
                <a:gd name="T48" fmla="*/ 367 w 427"/>
                <a:gd name="T49" fmla="*/ 382 h 427"/>
                <a:gd name="T50" fmla="*/ 424 w 427"/>
                <a:gd name="T51" fmla="*/ 427 h 427"/>
                <a:gd name="T52" fmla="*/ 379 w 427"/>
                <a:gd name="T53" fmla="*/ 370 h 427"/>
                <a:gd name="T54" fmla="*/ 427 w 427"/>
                <a:gd name="T55" fmla="*/ 348 h 427"/>
                <a:gd name="T56" fmla="*/ 421 w 427"/>
                <a:gd name="T57" fmla="*/ 0 h 427"/>
                <a:gd name="T58" fmla="*/ 367 w 427"/>
                <a:gd name="T59" fmla="*/ 336 h 427"/>
                <a:gd name="T60" fmla="*/ 344 w 427"/>
                <a:gd name="T61" fmla="*/ 304 h 427"/>
                <a:gd name="T62" fmla="*/ 301 w 427"/>
                <a:gd name="T63" fmla="*/ 335 h 427"/>
                <a:gd name="T64" fmla="*/ 332 w 427"/>
                <a:gd name="T65" fmla="*/ 304 h 427"/>
                <a:gd name="T66" fmla="*/ 301 w 427"/>
                <a:gd name="T67" fmla="*/ 335 h 427"/>
                <a:gd name="T68" fmla="*/ 367 w 427"/>
                <a:gd name="T69" fmla="*/ 238 h 427"/>
                <a:gd name="T70" fmla="*/ 344 w 427"/>
                <a:gd name="T71" fmla="*/ 262 h 427"/>
                <a:gd name="T72" fmla="*/ 343 w 427"/>
                <a:gd name="T73" fmla="*/ 261 h 427"/>
                <a:gd name="T74" fmla="*/ 331 w 427"/>
                <a:gd name="T75" fmla="*/ 273 h 427"/>
                <a:gd name="T76" fmla="*/ 332 w 427"/>
                <a:gd name="T77" fmla="*/ 274 h 427"/>
                <a:gd name="T78" fmla="*/ 301 w 427"/>
                <a:gd name="T79" fmla="*/ 292 h 427"/>
                <a:gd name="T80" fmla="*/ 331 w 427"/>
                <a:gd name="T81" fmla="*/ 273 h 427"/>
                <a:gd name="T82" fmla="*/ 289 w 427"/>
                <a:gd name="T83" fmla="*/ 273 h 427"/>
                <a:gd name="T84" fmla="*/ 270 w 427"/>
                <a:gd name="T85" fmla="*/ 292 h 427"/>
                <a:gd name="T86" fmla="*/ 258 w 427"/>
                <a:gd name="T87" fmla="*/ 371 h 427"/>
                <a:gd name="T88" fmla="*/ 234 w 427"/>
                <a:gd name="T89" fmla="*/ 347 h 427"/>
                <a:gd name="T90" fmla="*/ 258 w 427"/>
                <a:gd name="T91" fmla="*/ 371 h 427"/>
                <a:gd name="T92" fmla="*/ 270 w 427"/>
                <a:gd name="T93" fmla="*/ 304 h 427"/>
                <a:gd name="T94" fmla="*/ 289 w 427"/>
                <a:gd name="T95" fmla="*/ 335 h 427"/>
                <a:gd name="T96" fmla="*/ 301 w 427"/>
                <a:gd name="T97" fmla="*/ 370 h 427"/>
                <a:gd name="T98" fmla="*/ 332 w 427"/>
                <a:gd name="T99" fmla="*/ 347 h 427"/>
                <a:gd name="T100" fmla="*/ 301 w 427"/>
                <a:gd name="T101" fmla="*/ 370 h 427"/>
                <a:gd name="T102" fmla="*/ 412 w 427"/>
                <a:gd name="T103" fmla="*/ 415 h 427"/>
                <a:gd name="T104" fmla="*/ 379 w 427"/>
                <a:gd name="T105" fmla="*/ 382 h 427"/>
                <a:gd name="T106" fmla="*/ 367 w 427"/>
                <a:gd name="T107" fmla="*/ 370 h 427"/>
                <a:gd name="T108" fmla="*/ 344 w 427"/>
                <a:gd name="T109" fmla="*/ 348 h 427"/>
                <a:gd name="T110" fmla="*/ 367 w 427"/>
                <a:gd name="T111" fmla="*/ 37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" h="427">
                  <a:moveTo>
                    <a:pt x="421" y="0"/>
                  </a:moveTo>
                  <a:cubicBezTo>
                    <a:pt x="418" y="0"/>
                    <a:pt x="415" y="3"/>
                    <a:pt x="415" y="6"/>
                  </a:cubicBezTo>
                  <a:cubicBezTo>
                    <a:pt x="415" y="336"/>
                    <a:pt x="415" y="336"/>
                    <a:pt x="415" y="336"/>
                  </a:cubicBezTo>
                  <a:cubicBezTo>
                    <a:pt x="379" y="336"/>
                    <a:pt x="379" y="336"/>
                    <a:pt x="379" y="336"/>
                  </a:cubicBezTo>
                  <a:cubicBezTo>
                    <a:pt x="379" y="292"/>
                    <a:pt x="379" y="292"/>
                    <a:pt x="379" y="292"/>
                  </a:cubicBezTo>
                  <a:cubicBezTo>
                    <a:pt x="344" y="292"/>
                    <a:pt x="344" y="292"/>
                    <a:pt x="344" y="292"/>
                  </a:cubicBezTo>
                  <a:cubicBezTo>
                    <a:pt x="344" y="274"/>
                    <a:pt x="344" y="274"/>
                    <a:pt x="344" y="274"/>
                  </a:cubicBezTo>
                  <a:cubicBezTo>
                    <a:pt x="379" y="274"/>
                    <a:pt x="379" y="274"/>
                    <a:pt x="379" y="274"/>
                  </a:cubicBezTo>
                  <a:cubicBezTo>
                    <a:pt x="379" y="226"/>
                    <a:pt x="379" y="226"/>
                    <a:pt x="379" y="226"/>
                  </a:cubicBezTo>
                  <a:cubicBezTo>
                    <a:pt x="331" y="226"/>
                    <a:pt x="331" y="226"/>
                    <a:pt x="331" y="226"/>
                  </a:cubicBezTo>
                  <a:cubicBezTo>
                    <a:pt x="331" y="261"/>
                    <a:pt x="331" y="261"/>
                    <a:pt x="331" y="261"/>
                  </a:cubicBezTo>
                  <a:cubicBezTo>
                    <a:pt x="301" y="261"/>
                    <a:pt x="301" y="261"/>
                    <a:pt x="301" y="261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89" y="195"/>
                    <a:pt x="389" y="195"/>
                    <a:pt x="389" y="195"/>
                  </a:cubicBezTo>
                  <a:cubicBezTo>
                    <a:pt x="389" y="102"/>
                    <a:pt x="389" y="102"/>
                    <a:pt x="389" y="102"/>
                  </a:cubicBezTo>
                  <a:cubicBezTo>
                    <a:pt x="389" y="98"/>
                    <a:pt x="386" y="96"/>
                    <a:pt x="383" y="96"/>
                  </a:cubicBezTo>
                  <a:cubicBezTo>
                    <a:pt x="379" y="96"/>
                    <a:pt x="377" y="98"/>
                    <a:pt x="377" y="102"/>
                  </a:cubicBezTo>
                  <a:cubicBezTo>
                    <a:pt x="377" y="183"/>
                    <a:pt x="377" y="183"/>
                    <a:pt x="377" y="183"/>
                  </a:cubicBezTo>
                  <a:cubicBezTo>
                    <a:pt x="295" y="183"/>
                    <a:pt x="295" y="183"/>
                    <a:pt x="295" y="183"/>
                  </a:cubicBezTo>
                  <a:cubicBezTo>
                    <a:pt x="292" y="183"/>
                    <a:pt x="289" y="186"/>
                    <a:pt x="289" y="189"/>
                  </a:cubicBezTo>
                  <a:cubicBezTo>
                    <a:pt x="289" y="261"/>
                    <a:pt x="289" y="261"/>
                    <a:pt x="289" y="261"/>
                  </a:cubicBezTo>
                  <a:cubicBezTo>
                    <a:pt x="258" y="261"/>
                    <a:pt x="258" y="261"/>
                    <a:pt x="258" y="261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188" y="292"/>
                    <a:pt x="188" y="292"/>
                    <a:pt x="188" y="292"/>
                  </a:cubicBezTo>
                  <a:cubicBezTo>
                    <a:pt x="188" y="292"/>
                    <a:pt x="187" y="292"/>
                    <a:pt x="186" y="292"/>
                  </a:cubicBezTo>
                  <a:cubicBezTo>
                    <a:pt x="185" y="292"/>
                    <a:pt x="183" y="293"/>
                    <a:pt x="182" y="294"/>
                  </a:cubicBezTo>
                  <a:cubicBezTo>
                    <a:pt x="181" y="295"/>
                    <a:pt x="180" y="297"/>
                    <a:pt x="180" y="298"/>
                  </a:cubicBezTo>
                  <a:cubicBezTo>
                    <a:pt x="180" y="299"/>
                    <a:pt x="180" y="300"/>
                    <a:pt x="180" y="300"/>
                  </a:cubicBezTo>
                  <a:cubicBezTo>
                    <a:pt x="180" y="379"/>
                    <a:pt x="180" y="379"/>
                    <a:pt x="180" y="379"/>
                  </a:cubicBezTo>
                  <a:cubicBezTo>
                    <a:pt x="99" y="379"/>
                    <a:pt x="99" y="379"/>
                    <a:pt x="99" y="379"/>
                  </a:cubicBezTo>
                  <a:cubicBezTo>
                    <a:pt x="95" y="379"/>
                    <a:pt x="93" y="382"/>
                    <a:pt x="93" y="385"/>
                  </a:cubicBezTo>
                  <a:cubicBezTo>
                    <a:pt x="93" y="389"/>
                    <a:pt x="95" y="391"/>
                    <a:pt x="99" y="391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04"/>
                    <a:pt x="192" y="304"/>
                    <a:pt x="192" y="304"/>
                  </a:cubicBezTo>
                  <a:cubicBezTo>
                    <a:pt x="258" y="304"/>
                    <a:pt x="258" y="304"/>
                    <a:pt x="258" y="304"/>
                  </a:cubicBezTo>
                  <a:cubicBezTo>
                    <a:pt x="258" y="335"/>
                    <a:pt x="258" y="335"/>
                    <a:pt x="258" y="335"/>
                  </a:cubicBezTo>
                  <a:cubicBezTo>
                    <a:pt x="222" y="335"/>
                    <a:pt x="222" y="335"/>
                    <a:pt x="222" y="335"/>
                  </a:cubicBezTo>
                  <a:cubicBezTo>
                    <a:pt x="222" y="383"/>
                    <a:pt x="222" y="383"/>
                    <a:pt x="222" y="383"/>
                  </a:cubicBezTo>
                  <a:cubicBezTo>
                    <a:pt x="270" y="383"/>
                    <a:pt x="270" y="383"/>
                    <a:pt x="270" y="383"/>
                  </a:cubicBezTo>
                  <a:cubicBezTo>
                    <a:pt x="270" y="347"/>
                    <a:pt x="270" y="347"/>
                    <a:pt x="270" y="347"/>
                  </a:cubicBezTo>
                  <a:cubicBezTo>
                    <a:pt x="289" y="347"/>
                    <a:pt x="289" y="347"/>
                    <a:pt x="289" y="347"/>
                  </a:cubicBezTo>
                  <a:cubicBezTo>
                    <a:pt x="289" y="382"/>
                    <a:pt x="289" y="382"/>
                    <a:pt x="289" y="382"/>
                  </a:cubicBezTo>
                  <a:cubicBezTo>
                    <a:pt x="332" y="382"/>
                    <a:pt x="332" y="382"/>
                    <a:pt x="332" y="382"/>
                  </a:cubicBezTo>
                  <a:cubicBezTo>
                    <a:pt x="332" y="415"/>
                    <a:pt x="332" y="415"/>
                    <a:pt x="332" y="415"/>
                  </a:cubicBezTo>
                  <a:cubicBezTo>
                    <a:pt x="6" y="415"/>
                    <a:pt x="6" y="415"/>
                    <a:pt x="6" y="415"/>
                  </a:cubicBezTo>
                  <a:cubicBezTo>
                    <a:pt x="3" y="415"/>
                    <a:pt x="0" y="418"/>
                    <a:pt x="0" y="421"/>
                  </a:cubicBezTo>
                  <a:cubicBezTo>
                    <a:pt x="0" y="425"/>
                    <a:pt x="3" y="427"/>
                    <a:pt x="6" y="427"/>
                  </a:cubicBezTo>
                  <a:cubicBezTo>
                    <a:pt x="344" y="427"/>
                    <a:pt x="344" y="427"/>
                    <a:pt x="344" y="427"/>
                  </a:cubicBezTo>
                  <a:cubicBezTo>
                    <a:pt x="344" y="382"/>
                    <a:pt x="344" y="382"/>
                    <a:pt x="344" y="382"/>
                  </a:cubicBezTo>
                  <a:cubicBezTo>
                    <a:pt x="367" y="382"/>
                    <a:pt x="367" y="382"/>
                    <a:pt x="367" y="382"/>
                  </a:cubicBezTo>
                  <a:cubicBezTo>
                    <a:pt x="367" y="427"/>
                    <a:pt x="367" y="427"/>
                    <a:pt x="367" y="427"/>
                  </a:cubicBezTo>
                  <a:cubicBezTo>
                    <a:pt x="424" y="427"/>
                    <a:pt x="424" y="427"/>
                    <a:pt x="424" y="427"/>
                  </a:cubicBezTo>
                  <a:cubicBezTo>
                    <a:pt x="424" y="370"/>
                    <a:pt x="424" y="370"/>
                    <a:pt x="424" y="370"/>
                  </a:cubicBezTo>
                  <a:cubicBezTo>
                    <a:pt x="379" y="370"/>
                    <a:pt x="379" y="370"/>
                    <a:pt x="379" y="370"/>
                  </a:cubicBezTo>
                  <a:cubicBezTo>
                    <a:pt x="379" y="348"/>
                    <a:pt x="379" y="348"/>
                    <a:pt x="379" y="348"/>
                  </a:cubicBezTo>
                  <a:cubicBezTo>
                    <a:pt x="427" y="348"/>
                    <a:pt x="427" y="348"/>
                    <a:pt x="427" y="348"/>
                  </a:cubicBezTo>
                  <a:cubicBezTo>
                    <a:pt x="427" y="6"/>
                    <a:pt x="427" y="6"/>
                    <a:pt x="427" y="6"/>
                  </a:cubicBezTo>
                  <a:cubicBezTo>
                    <a:pt x="427" y="3"/>
                    <a:pt x="425" y="0"/>
                    <a:pt x="421" y="0"/>
                  </a:cubicBezTo>
                  <a:close/>
                  <a:moveTo>
                    <a:pt x="367" y="304"/>
                  </a:moveTo>
                  <a:cubicBezTo>
                    <a:pt x="367" y="336"/>
                    <a:pt x="367" y="336"/>
                    <a:pt x="367" y="336"/>
                  </a:cubicBezTo>
                  <a:cubicBezTo>
                    <a:pt x="344" y="336"/>
                    <a:pt x="344" y="336"/>
                    <a:pt x="344" y="336"/>
                  </a:cubicBezTo>
                  <a:cubicBezTo>
                    <a:pt x="344" y="304"/>
                    <a:pt x="344" y="304"/>
                    <a:pt x="344" y="304"/>
                  </a:cubicBezTo>
                  <a:lnTo>
                    <a:pt x="367" y="304"/>
                  </a:lnTo>
                  <a:close/>
                  <a:moveTo>
                    <a:pt x="301" y="335"/>
                  </a:moveTo>
                  <a:cubicBezTo>
                    <a:pt x="301" y="304"/>
                    <a:pt x="301" y="304"/>
                    <a:pt x="301" y="304"/>
                  </a:cubicBezTo>
                  <a:cubicBezTo>
                    <a:pt x="332" y="304"/>
                    <a:pt x="332" y="304"/>
                    <a:pt x="332" y="304"/>
                  </a:cubicBezTo>
                  <a:cubicBezTo>
                    <a:pt x="332" y="335"/>
                    <a:pt x="332" y="335"/>
                    <a:pt x="332" y="335"/>
                  </a:cubicBezTo>
                  <a:lnTo>
                    <a:pt x="301" y="335"/>
                  </a:lnTo>
                  <a:close/>
                  <a:moveTo>
                    <a:pt x="343" y="238"/>
                  </a:moveTo>
                  <a:cubicBezTo>
                    <a:pt x="367" y="238"/>
                    <a:pt x="367" y="238"/>
                    <a:pt x="367" y="238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44" y="262"/>
                    <a:pt x="344" y="262"/>
                    <a:pt x="344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3" y="261"/>
                    <a:pt x="343" y="261"/>
                    <a:pt x="343" y="261"/>
                  </a:cubicBezTo>
                  <a:lnTo>
                    <a:pt x="343" y="238"/>
                  </a:lnTo>
                  <a:close/>
                  <a:moveTo>
                    <a:pt x="331" y="273"/>
                  </a:moveTo>
                  <a:cubicBezTo>
                    <a:pt x="331" y="274"/>
                    <a:pt x="331" y="274"/>
                    <a:pt x="331" y="274"/>
                  </a:cubicBezTo>
                  <a:cubicBezTo>
                    <a:pt x="332" y="274"/>
                    <a:pt x="332" y="274"/>
                    <a:pt x="332" y="274"/>
                  </a:cubicBezTo>
                  <a:cubicBezTo>
                    <a:pt x="332" y="292"/>
                    <a:pt x="332" y="292"/>
                    <a:pt x="332" y="292"/>
                  </a:cubicBezTo>
                  <a:cubicBezTo>
                    <a:pt x="301" y="292"/>
                    <a:pt x="301" y="292"/>
                    <a:pt x="301" y="292"/>
                  </a:cubicBezTo>
                  <a:cubicBezTo>
                    <a:pt x="301" y="273"/>
                    <a:pt x="301" y="273"/>
                    <a:pt x="301" y="273"/>
                  </a:cubicBezTo>
                  <a:lnTo>
                    <a:pt x="331" y="273"/>
                  </a:lnTo>
                  <a:close/>
                  <a:moveTo>
                    <a:pt x="270" y="273"/>
                  </a:moveTo>
                  <a:cubicBezTo>
                    <a:pt x="289" y="273"/>
                    <a:pt x="289" y="273"/>
                    <a:pt x="289" y="273"/>
                  </a:cubicBezTo>
                  <a:cubicBezTo>
                    <a:pt x="289" y="292"/>
                    <a:pt x="289" y="292"/>
                    <a:pt x="289" y="292"/>
                  </a:cubicBezTo>
                  <a:cubicBezTo>
                    <a:pt x="270" y="292"/>
                    <a:pt x="270" y="292"/>
                    <a:pt x="270" y="292"/>
                  </a:cubicBezTo>
                  <a:lnTo>
                    <a:pt x="270" y="273"/>
                  </a:lnTo>
                  <a:close/>
                  <a:moveTo>
                    <a:pt x="258" y="371"/>
                  </a:moveTo>
                  <a:cubicBezTo>
                    <a:pt x="234" y="371"/>
                    <a:pt x="234" y="371"/>
                    <a:pt x="234" y="371"/>
                  </a:cubicBezTo>
                  <a:cubicBezTo>
                    <a:pt x="234" y="347"/>
                    <a:pt x="234" y="347"/>
                    <a:pt x="234" y="347"/>
                  </a:cubicBezTo>
                  <a:cubicBezTo>
                    <a:pt x="258" y="347"/>
                    <a:pt x="258" y="347"/>
                    <a:pt x="258" y="347"/>
                  </a:cubicBezTo>
                  <a:lnTo>
                    <a:pt x="258" y="371"/>
                  </a:lnTo>
                  <a:close/>
                  <a:moveTo>
                    <a:pt x="270" y="335"/>
                  </a:moveTo>
                  <a:cubicBezTo>
                    <a:pt x="270" y="304"/>
                    <a:pt x="270" y="304"/>
                    <a:pt x="270" y="304"/>
                  </a:cubicBezTo>
                  <a:cubicBezTo>
                    <a:pt x="289" y="304"/>
                    <a:pt x="289" y="304"/>
                    <a:pt x="289" y="304"/>
                  </a:cubicBezTo>
                  <a:cubicBezTo>
                    <a:pt x="289" y="335"/>
                    <a:pt x="289" y="335"/>
                    <a:pt x="289" y="335"/>
                  </a:cubicBezTo>
                  <a:lnTo>
                    <a:pt x="270" y="335"/>
                  </a:lnTo>
                  <a:close/>
                  <a:moveTo>
                    <a:pt x="301" y="370"/>
                  </a:moveTo>
                  <a:cubicBezTo>
                    <a:pt x="301" y="347"/>
                    <a:pt x="301" y="347"/>
                    <a:pt x="301" y="347"/>
                  </a:cubicBezTo>
                  <a:cubicBezTo>
                    <a:pt x="332" y="347"/>
                    <a:pt x="332" y="347"/>
                    <a:pt x="332" y="347"/>
                  </a:cubicBezTo>
                  <a:cubicBezTo>
                    <a:pt x="332" y="370"/>
                    <a:pt x="332" y="370"/>
                    <a:pt x="332" y="370"/>
                  </a:cubicBezTo>
                  <a:lnTo>
                    <a:pt x="301" y="370"/>
                  </a:lnTo>
                  <a:close/>
                  <a:moveTo>
                    <a:pt x="412" y="382"/>
                  </a:moveTo>
                  <a:cubicBezTo>
                    <a:pt x="412" y="415"/>
                    <a:pt x="412" y="415"/>
                    <a:pt x="412" y="415"/>
                  </a:cubicBezTo>
                  <a:cubicBezTo>
                    <a:pt x="379" y="415"/>
                    <a:pt x="379" y="415"/>
                    <a:pt x="379" y="415"/>
                  </a:cubicBezTo>
                  <a:cubicBezTo>
                    <a:pt x="379" y="382"/>
                    <a:pt x="379" y="382"/>
                    <a:pt x="379" y="382"/>
                  </a:cubicBezTo>
                  <a:lnTo>
                    <a:pt x="412" y="382"/>
                  </a:lnTo>
                  <a:close/>
                  <a:moveTo>
                    <a:pt x="367" y="370"/>
                  </a:moveTo>
                  <a:cubicBezTo>
                    <a:pt x="344" y="370"/>
                    <a:pt x="344" y="370"/>
                    <a:pt x="344" y="370"/>
                  </a:cubicBezTo>
                  <a:cubicBezTo>
                    <a:pt x="344" y="348"/>
                    <a:pt x="344" y="348"/>
                    <a:pt x="344" y="348"/>
                  </a:cubicBezTo>
                  <a:cubicBezTo>
                    <a:pt x="367" y="348"/>
                    <a:pt x="367" y="348"/>
                    <a:pt x="367" y="348"/>
                  </a:cubicBezTo>
                  <a:lnTo>
                    <a:pt x="367" y="370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9531350" y="5908675"/>
              <a:ext cx="327025" cy="328613"/>
            </a:xfrm>
            <a:custGeom>
              <a:avLst/>
              <a:gdLst>
                <a:gd name="T0" fmla="*/ 0 w 206"/>
                <a:gd name="T1" fmla="*/ 207 h 207"/>
                <a:gd name="T2" fmla="*/ 206 w 206"/>
                <a:gd name="T3" fmla="*/ 207 h 207"/>
                <a:gd name="T4" fmla="*/ 206 w 206"/>
                <a:gd name="T5" fmla="*/ 0 h 207"/>
                <a:gd name="T6" fmla="*/ 0 w 206"/>
                <a:gd name="T7" fmla="*/ 0 h 207"/>
                <a:gd name="T8" fmla="*/ 0 w 206"/>
                <a:gd name="T9" fmla="*/ 207 h 207"/>
                <a:gd name="T10" fmla="*/ 27 w 206"/>
                <a:gd name="T11" fmla="*/ 28 h 207"/>
                <a:gd name="T12" fmla="*/ 178 w 206"/>
                <a:gd name="T13" fmla="*/ 28 h 207"/>
                <a:gd name="T14" fmla="*/ 178 w 206"/>
                <a:gd name="T15" fmla="*/ 179 h 207"/>
                <a:gd name="T16" fmla="*/ 27 w 206"/>
                <a:gd name="T17" fmla="*/ 179 h 207"/>
                <a:gd name="T18" fmla="*/ 27 w 206"/>
                <a:gd name="T19" fmla="*/ 2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7">
                  <a:moveTo>
                    <a:pt x="0" y="207"/>
                  </a:moveTo>
                  <a:lnTo>
                    <a:pt x="206" y="207"/>
                  </a:lnTo>
                  <a:lnTo>
                    <a:pt x="206" y="0"/>
                  </a:lnTo>
                  <a:lnTo>
                    <a:pt x="0" y="0"/>
                  </a:lnTo>
                  <a:lnTo>
                    <a:pt x="0" y="207"/>
                  </a:lnTo>
                  <a:close/>
                  <a:moveTo>
                    <a:pt x="27" y="28"/>
                  </a:moveTo>
                  <a:lnTo>
                    <a:pt x="178" y="28"/>
                  </a:lnTo>
                  <a:lnTo>
                    <a:pt x="178" y="179"/>
                  </a:lnTo>
                  <a:lnTo>
                    <a:pt x="27" y="179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0" y="-3175"/>
            <a:ext cx="1550988" cy="6861175"/>
            <a:chOff x="0" y="-3175"/>
            <a:chExt cx="1550988" cy="6861175"/>
          </a:xfrm>
        </p:grpSpPr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0" y="-3175"/>
              <a:ext cx="1550988" cy="1550988"/>
            </a:xfrm>
            <a:custGeom>
              <a:avLst/>
              <a:gdLst>
                <a:gd name="T0" fmla="*/ 83 w 427"/>
                <a:gd name="T1" fmla="*/ 0 h 427"/>
                <a:gd name="T2" fmla="*/ 60 w 427"/>
                <a:gd name="T3" fmla="*/ 45 h 427"/>
                <a:gd name="T4" fmla="*/ 3 w 427"/>
                <a:gd name="T5" fmla="*/ 0 h 427"/>
                <a:gd name="T6" fmla="*/ 48 w 427"/>
                <a:gd name="T7" fmla="*/ 57 h 427"/>
                <a:gd name="T8" fmla="*/ 0 w 427"/>
                <a:gd name="T9" fmla="*/ 79 h 427"/>
                <a:gd name="T10" fmla="*/ 6 w 427"/>
                <a:gd name="T11" fmla="*/ 427 h 427"/>
                <a:gd name="T12" fmla="*/ 12 w 427"/>
                <a:gd name="T13" fmla="*/ 91 h 427"/>
                <a:gd name="T14" fmla="*/ 48 w 427"/>
                <a:gd name="T15" fmla="*/ 135 h 427"/>
                <a:gd name="T16" fmla="*/ 83 w 427"/>
                <a:gd name="T17" fmla="*/ 153 h 427"/>
                <a:gd name="T18" fmla="*/ 48 w 427"/>
                <a:gd name="T19" fmla="*/ 201 h 427"/>
                <a:gd name="T20" fmla="*/ 96 w 427"/>
                <a:gd name="T21" fmla="*/ 166 h 427"/>
                <a:gd name="T22" fmla="*/ 126 w 427"/>
                <a:gd name="T23" fmla="*/ 232 h 427"/>
                <a:gd name="T24" fmla="*/ 38 w 427"/>
                <a:gd name="T25" fmla="*/ 325 h 427"/>
                <a:gd name="T26" fmla="*/ 50 w 427"/>
                <a:gd name="T27" fmla="*/ 325 h 427"/>
                <a:gd name="T28" fmla="*/ 132 w 427"/>
                <a:gd name="T29" fmla="*/ 244 h 427"/>
                <a:gd name="T30" fmla="*/ 138 w 427"/>
                <a:gd name="T31" fmla="*/ 166 h 427"/>
                <a:gd name="T32" fmla="*/ 169 w 427"/>
                <a:gd name="T33" fmla="*/ 135 h 427"/>
                <a:gd name="T34" fmla="*/ 241 w 427"/>
                <a:gd name="T35" fmla="*/ 135 h 427"/>
                <a:gd name="T36" fmla="*/ 247 w 427"/>
                <a:gd name="T37" fmla="*/ 129 h 427"/>
                <a:gd name="T38" fmla="*/ 247 w 427"/>
                <a:gd name="T39" fmla="*/ 48 h 427"/>
                <a:gd name="T40" fmla="*/ 334 w 427"/>
                <a:gd name="T41" fmla="*/ 42 h 427"/>
                <a:gd name="T42" fmla="*/ 235 w 427"/>
                <a:gd name="T43" fmla="*/ 36 h 427"/>
                <a:gd name="T44" fmla="*/ 169 w 427"/>
                <a:gd name="T45" fmla="*/ 123 h 427"/>
                <a:gd name="T46" fmla="*/ 205 w 427"/>
                <a:gd name="T47" fmla="*/ 92 h 427"/>
                <a:gd name="T48" fmla="*/ 157 w 427"/>
                <a:gd name="T49" fmla="*/ 44 h 427"/>
                <a:gd name="T50" fmla="*/ 138 w 427"/>
                <a:gd name="T51" fmla="*/ 80 h 427"/>
                <a:gd name="T52" fmla="*/ 95 w 427"/>
                <a:gd name="T53" fmla="*/ 45 h 427"/>
                <a:gd name="T54" fmla="*/ 421 w 427"/>
                <a:gd name="T55" fmla="*/ 12 h 427"/>
                <a:gd name="T56" fmla="*/ 421 w 427"/>
                <a:gd name="T57" fmla="*/ 0 h 427"/>
                <a:gd name="T58" fmla="*/ 15 w 427"/>
                <a:gd name="T59" fmla="*/ 12 h 427"/>
                <a:gd name="T60" fmla="*/ 48 w 427"/>
                <a:gd name="T61" fmla="*/ 45 h 427"/>
                <a:gd name="T62" fmla="*/ 60 w 427"/>
                <a:gd name="T63" fmla="*/ 57 h 427"/>
                <a:gd name="T64" fmla="*/ 83 w 427"/>
                <a:gd name="T65" fmla="*/ 79 h 427"/>
                <a:gd name="T66" fmla="*/ 60 w 427"/>
                <a:gd name="T67" fmla="*/ 57 h 427"/>
                <a:gd name="T68" fmla="*/ 126 w 427"/>
                <a:gd name="T69" fmla="*/ 123 h 427"/>
                <a:gd name="T70" fmla="*/ 95 w 427"/>
                <a:gd name="T71" fmla="*/ 92 h 427"/>
                <a:gd name="T72" fmla="*/ 60 w 427"/>
                <a:gd name="T73" fmla="*/ 123 h 427"/>
                <a:gd name="T74" fmla="*/ 83 w 427"/>
                <a:gd name="T75" fmla="*/ 91 h 427"/>
                <a:gd name="T76" fmla="*/ 60 w 427"/>
                <a:gd name="T77" fmla="*/ 123 h 427"/>
                <a:gd name="T78" fmla="*/ 60 w 427"/>
                <a:gd name="T79" fmla="*/ 189 h 427"/>
                <a:gd name="T80" fmla="*/ 83 w 427"/>
                <a:gd name="T81" fmla="*/ 165 h 427"/>
                <a:gd name="T82" fmla="*/ 84 w 427"/>
                <a:gd name="T83" fmla="*/ 166 h 427"/>
                <a:gd name="T84" fmla="*/ 96 w 427"/>
                <a:gd name="T85" fmla="*/ 154 h 427"/>
                <a:gd name="T86" fmla="*/ 95 w 427"/>
                <a:gd name="T87" fmla="*/ 153 h 427"/>
                <a:gd name="T88" fmla="*/ 126 w 427"/>
                <a:gd name="T89" fmla="*/ 135 h 427"/>
                <a:gd name="T90" fmla="*/ 96 w 427"/>
                <a:gd name="T91" fmla="*/ 154 h 427"/>
                <a:gd name="T92" fmla="*/ 138 w 427"/>
                <a:gd name="T93" fmla="*/ 154 h 427"/>
                <a:gd name="T94" fmla="*/ 157 w 427"/>
                <a:gd name="T95" fmla="*/ 135 h 427"/>
                <a:gd name="T96" fmla="*/ 169 w 427"/>
                <a:gd name="T97" fmla="*/ 56 h 427"/>
                <a:gd name="T98" fmla="*/ 193 w 427"/>
                <a:gd name="T99" fmla="*/ 80 h 427"/>
                <a:gd name="T100" fmla="*/ 169 w 427"/>
                <a:gd name="T101" fmla="*/ 56 h 427"/>
                <a:gd name="T102" fmla="*/ 157 w 427"/>
                <a:gd name="T103" fmla="*/ 123 h 427"/>
                <a:gd name="T104" fmla="*/ 138 w 427"/>
                <a:gd name="T105" fmla="*/ 92 h 427"/>
                <a:gd name="T106" fmla="*/ 126 w 427"/>
                <a:gd name="T107" fmla="*/ 57 h 427"/>
                <a:gd name="T108" fmla="*/ 95 w 427"/>
                <a:gd name="T109" fmla="*/ 80 h 427"/>
                <a:gd name="T110" fmla="*/ 126 w 427"/>
                <a:gd name="T111" fmla="*/ 5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" h="427">
                  <a:moveTo>
                    <a:pt x="421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421"/>
                    <a:pt x="0" y="421"/>
                    <a:pt x="0" y="421"/>
                  </a:cubicBezTo>
                  <a:cubicBezTo>
                    <a:pt x="0" y="424"/>
                    <a:pt x="2" y="427"/>
                    <a:pt x="6" y="427"/>
                  </a:cubicBezTo>
                  <a:cubicBezTo>
                    <a:pt x="9" y="427"/>
                    <a:pt x="12" y="424"/>
                    <a:pt x="12" y="42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48" y="201"/>
                    <a:pt x="48" y="201"/>
                    <a:pt x="48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38" y="232"/>
                    <a:pt x="38" y="232"/>
                    <a:pt x="38" y="232"/>
                  </a:cubicBezTo>
                  <a:cubicBezTo>
                    <a:pt x="38" y="325"/>
                    <a:pt x="38" y="325"/>
                    <a:pt x="38" y="325"/>
                  </a:cubicBezTo>
                  <a:cubicBezTo>
                    <a:pt x="38" y="329"/>
                    <a:pt x="41" y="331"/>
                    <a:pt x="44" y="331"/>
                  </a:cubicBezTo>
                  <a:cubicBezTo>
                    <a:pt x="48" y="331"/>
                    <a:pt x="50" y="329"/>
                    <a:pt x="50" y="325"/>
                  </a:cubicBezTo>
                  <a:cubicBezTo>
                    <a:pt x="50" y="244"/>
                    <a:pt x="50" y="244"/>
                    <a:pt x="50" y="244"/>
                  </a:cubicBezTo>
                  <a:cubicBezTo>
                    <a:pt x="132" y="244"/>
                    <a:pt x="132" y="244"/>
                    <a:pt x="132" y="244"/>
                  </a:cubicBezTo>
                  <a:cubicBezTo>
                    <a:pt x="135" y="244"/>
                    <a:pt x="138" y="241"/>
                    <a:pt x="138" y="238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40" y="135"/>
                    <a:pt x="241" y="135"/>
                  </a:cubicBezTo>
                  <a:cubicBezTo>
                    <a:pt x="242" y="135"/>
                    <a:pt x="244" y="134"/>
                    <a:pt x="245" y="133"/>
                  </a:cubicBezTo>
                  <a:cubicBezTo>
                    <a:pt x="246" y="132"/>
                    <a:pt x="247" y="130"/>
                    <a:pt x="247" y="129"/>
                  </a:cubicBezTo>
                  <a:cubicBezTo>
                    <a:pt x="247" y="128"/>
                    <a:pt x="247" y="127"/>
                    <a:pt x="247" y="127"/>
                  </a:cubicBezTo>
                  <a:cubicBezTo>
                    <a:pt x="247" y="48"/>
                    <a:pt x="247" y="48"/>
                    <a:pt x="24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2" y="48"/>
                    <a:pt x="334" y="45"/>
                    <a:pt x="334" y="42"/>
                  </a:cubicBezTo>
                  <a:cubicBezTo>
                    <a:pt x="334" y="38"/>
                    <a:pt x="332" y="36"/>
                    <a:pt x="328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123"/>
                    <a:pt x="235" y="123"/>
                    <a:pt x="235" y="123"/>
                  </a:cubicBezTo>
                  <a:cubicBezTo>
                    <a:pt x="169" y="123"/>
                    <a:pt x="169" y="123"/>
                    <a:pt x="169" y="12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205" y="92"/>
                    <a:pt x="205" y="92"/>
                    <a:pt x="205" y="92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38" y="80"/>
                    <a:pt x="138" y="80"/>
                    <a:pt x="138" y="80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421" y="12"/>
                    <a:pt x="421" y="12"/>
                    <a:pt x="421" y="12"/>
                  </a:cubicBezTo>
                  <a:cubicBezTo>
                    <a:pt x="424" y="12"/>
                    <a:pt x="427" y="9"/>
                    <a:pt x="427" y="6"/>
                  </a:cubicBezTo>
                  <a:cubicBezTo>
                    <a:pt x="427" y="2"/>
                    <a:pt x="424" y="0"/>
                    <a:pt x="421" y="0"/>
                  </a:cubicBezTo>
                  <a:close/>
                  <a:moveTo>
                    <a:pt x="15" y="45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45"/>
                    <a:pt x="48" y="45"/>
                    <a:pt x="48" y="45"/>
                  </a:cubicBezTo>
                  <a:lnTo>
                    <a:pt x="15" y="45"/>
                  </a:lnTo>
                  <a:close/>
                  <a:moveTo>
                    <a:pt x="60" y="57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60" y="79"/>
                    <a:pt x="60" y="79"/>
                    <a:pt x="60" y="79"/>
                  </a:cubicBezTo>
                  <a:lnTo>
                    <a:pt x="60" y="57"/>
                  </a:lnTo>
                  <a:close/>
                  <a:moveTo>
                    <a:pt x="126" y="92"/>
                  </a:moveTo>
                  <a:cubicBezTo>
                    <a:pt x="126" y="123"/>
                    <a:pt x="126" y="123"/>
                    <a:pt x="126" y="123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5" y="92"/>
                    <a:pt x="95" y="92"/>
                    <a:pt x="95" y="92"/>
                  </a:cubicBezTo>
                  <a:lnTo>
                    <a:pt x="126" y="92"/>
                  </a:lnTo>
                  <a:close/>
                  <a:moveTo>
                    <a:pt x="60" y="123"/>
                  </a:moveTo>
                  <a:cubicBezTo>
                    <a:pt x="60" y="91"/>
                    <a:pt x="60" y="91"/>
                    <a:pt x="60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123"/>
                    <a:pt x="83" y="123"/>
                    <a:pt x="83" y="123"/>
                  </a:cubicBezTo>
                  <a:lnTo>
                    <a:pt x="60" y="123"/>
                  </a:lnTo>
                  <a:close/>
                  <a:moveTo>
                    <a:pt x="84" y="189"/>
                  </a:moveTo>
                  <a:cubicBezTo>
                    <a:pt x="60" y="189"/>
                    <a:pt x="60" y="189"/>
                    <a:pt x="60" y="189"/>
                  </a:cubicBezTo>
                  <a:cubicBezTo>
                    <a:pt x="60" y="165"/>
                    <a:pt x="60" y="165"/>
                    <a:pt x="60" y="165"/>
                  </a:cubicBezTo>
                  <a:cubicBezTo>
                    <a:pt x="83" y="165"/>
                    <a:pt x="83" y="165"/>
                    <a:pt x="83" y="165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4" y="166"/>
                    <a:pt x="84" y="166"/>
                    <a:pt x="84" y="166"/>
                  </a:cubicBezTo>
                  <a:lnTo>
                    <a:pt x="84" y="189"/>
                  </a:lnTo>
                  <a:close/>
                  <a:moveTo>
                    <a:pt x="96" y="154"/>
                  </a:moveTo>
                  <a:cubicBezTo>
                    <a:pt x="96" y="153"/>
                    <a:pt x="96" y="153"/>
                    <a:pt x="96" y="153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54"/>
                    <a:pt x="126" y="154"/>
                    <a:pt x="126" y="154"/>
                  </a:cubicBezTo>
                  <a:lnTo>
                    <a:pt x="96" y="154"/>
                  </a:lnTo>
                  <a:close/>
                  <a:moveTo>
                    <a:pt x="157" y="154"/>
                  </a:moveTo>
                  <a:cubicBezTo>
                    <a:pt x="138" y="154"/>
                    <a:pt x="138" y="154"/>
                    <a:pt x="138" y="154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57" y="135"/>
                    <a:pt x="157" y="135"/>
                    <a:pt x="157" y="135"/>
                  </a:cubicBezTo>
                  <a:lnTo>
                    <a:pt x="157" y="154"/>
                  </a:lnTo>
                  <a:close/>
                  <a:moveTo>
                    <a:pt x="169" y="56"/>
                  </a:moveTo>
                  <a:cubicBezTo>
                    <a:pt x="193" y="56"/>
                    <a:pt x="193" y="56"/>
                    <a:pt x="193" y="56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69" y="80"/>
                    <a:pt x="169" y="80"/>
                    <a:pt x="169" y="80"/>
                  </a:cubicBezTo>
                  <a:lnTo>
                    <a:pt x="169" y="56"/>
                  </a:lnTo>
                  <a:close/>
                  <a:moveTo>
                    <a:pt x="157" y="92"/>
                  </a:moveTo>
                  <a:cubicBezTo>
                    <a:pt x="157" y="123"/>
                    <a:pt x="157" y="123"/>
                    <a:pt x="157" y="123"/>
                  </a:cubicBezTo>
                  <a:cubicBezTo>
                    <a:pt x="138" y="123"/>
                    <a:pt x="138" y="123"/>
                    <a:pt x="138" y="123"/>
                  </a:cubicBezTo>
                  <a:cubicBezTo>
                    <a:pt x="138" y="92"/>
                    <a:pt x="138" y="92"/>
                    <a:pt x="138" y="92"/>
                  </a:cubicBezTo>
                  <a:lnTo>
                    <a:pt x="157" y="92"/>
                  </a:lnTo>
                  <a:close/>
                  <a:moveTo>
                    <a:pt x="126" y="57"/>
                  </a:moveTo>
                  <a:cubicBezTo>
                    <a:pt x="126" y="80"/>
                    <a:pt x="126" y="80"/>
                    <a:pt x="126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5" y="57"/>
                    <a:pt x="95" y="57"/>
                    <a:pt x="95" y="57"/>
                  </a:cubicBezTo>
                  <a:lnTo>
                    <a:pt x="126" y="57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631825" y="617538"/>
              <a:ext cx="327025" cy="327025"/>
            </a:xfrm>
            <a:custGeom>
              <a:avLst/>
              <a:gdLst>
                <a:gd name="T0" fmla="*/ 206 w 206"/>
                <a:gd name="T1" fmla="*/ 0 h 206"/>
                <a:gd name="T2" fmla="*/ 0 w 206"/>
                <a:gd name="T3" fmla="*/ 0 h 206"/>
                <a:gd name="T4" fmla="*/ 0 w 206"/>
                <a:gd name="T5" fmla="*/ 206 h 206"/>
                <a:gd name="T6" fmla="*/ 206 w 206"/>
                <a:gd name="T7" fmla="*/ 206 h 206"/>
                <a:gd name="T8" fmla="*/ 206 w 206"/>
                <a:gd name="T9" fmla="*/ 0 h 206"/>
                <a:gd name="T10" fmla="*/ 179 w 206"/>
                <a:gd name="T11" fmla="*/ 179 h 206"/>
                <a:gd name="T12" fmla="*/ 28 w 206"/>
                <a:gd name="T13" fmla="*/ 179 h 206"/>
                <a:gd name="T14" fmla="*/ 28 w 206"/>
                <a:gd name="T15" fmla="*/ 28 h 206"/>
                <a:gd name="T16" fmla="*/ 179 w 206"/>
                <a:gd name="T17" fmla="*/ 28 h 206"/>
                <a:gd name="T18" fmla="*/ 179 w 206"/>
                <a:gd name="T19" fmla="*/ 17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6">
                  <a:moveTo>
                    <a:pt x="206" y="0"/>
                  </a:moveTo>
                  <a:lnTo>
                    <a:pt x="0" y="0"/>
                  </a:lnTo>
                  <a:lnTo>
                    <a:pt x="0" y="206"/>
                  </a:lnTo>
                  <a:lnTo>
                    <a:pt x="206" y="206"/>
                  </a:lnTo>
                  <a:lnTo>
                    <a:pt x="206" y="0"/>
                  </a:lnTo>
                  <a:close/>
                  <a:moveTo>
                    <a:pt x="179" y="179"/>
                  </a:moveTo>
                  <a:lnTo>
                    <a:pt x="28" y="179"/>
                  </a:lnTo>
                  <a:lnTo>
                    <a:pt x="28" y="28"/>
                  </a:lnTo>
                  <a:lnTo>
                    <a:pt x="179" y="28"/>
                  </a:lnTo>
                  <a:lnTo>
                    <a:pt x="179" y="179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0" y="5305425"/>
              <a:ext cx="1550988" cy="1552575"/>
            </a:xfrm>
            <a:custGeom>
              <a:avLst/>
              <a:gdLst>
                <a:gd name="T0" fmla="*/ 95 w 427"/>
                <a:gd name="T1" fmla="*/ 415 h 427"/>
                <a:gd name="T2" fmla="*/ 138 w 427"/>
                <a:gd name="T3" fmla="*/ 382 h 427"/>
                <a:gd name="T4" fmla="*/ 157 w 427"/>
                <a:gd name="T5" fmla="*/ 347 h 427"/>
                <a:gd name="T6" fmla="*/ 205 w 427"/>
                <a:gd name="T7" fmla="*/ 383 h 427"/>
                <a:gd name="T8" fmla="*/ 169 w 427"/>
                <a:gd name="T9" fmla="*/ 335 h 427"/>
                <a:gd name="T10" fmla="*/ 235 w 427"/>
                <a:gd name="T11" fmla="*/ 304 h 427"/>
                <a:gd name="T12" fmla="*/ 328 w 427"/>
                <a:gd name="T13" fmla="*/ 391 h 427"/>
                <a:gd name="T14" fmla="*/ 328 w 427"/>
                <a:gd name="T15" fmla="*/ 379 h 427"/>
                <a:gd name="T16" fmla="*/ 247 w 427"/>
                <a:gd name="T17" fmla="*/ 300 h 427"/>
                <a:gd name="T18" fmla="*/ 245 w 427"/>
                <a:gd name="T19" fmla="*/ 294 h 427"/>
                <a:gd name="T20" fmla="*/ 239 w 427"/>
                <a:gd name="T21" fmla="*/ 292 h 427"/>
                <a:gd name="T22" fmla="*/ 169 w 427"/>
                <a:gd name="T23" fmla="*/ 261 h 427"/>
                <a:gd name="T24" fmla="*/ 138 w 427"/>
                <a:gd name="T25" fmla="*/ 189 h 427"/>
                <a:gd name="T26" fmla="*/ 50 w 427"/>
                <a:gd name="T27" fmla="*/ 183 h 427"/>
                <a:gd name="T28" fmla="*/ 44 w 427"/>
                <a:gd name="T29" fmla="*/ 96 h 427"/>
                <a:gd name="T30" fmla="*/ 38 w 427"/>
                <a:gd name="T31" fmla="*/ 195 h 427"/>
                <a:gd name="T32" fmla="*/ 126 w 427"/>
                <a:gd name="T33" fmla="*/ 261 h 427"/>
                <a:gd name="T34" fmla="*/ 96 w 427"/>
                <a:gd name="T35" fmla="*/ 226 h 427"/>
                <a:gd name="T36" fmla="*/ 48 w 427"/>
                <a:gd name="T37" fmla="*/ 274 h 427"/>
                <a:gd name="T38" fmla="*/ 83 w 427"/>
                <a:gd name="T39" fmla="*/ 292 h 427"/>
                <a:gd name="T40" fmla="*/ 48 w 427"/>
                <a:gd name="T41" fmla="*/ 336 h 427"/>
                <a:gd name="T42" fmla="*/ 12 w 427"/>
                <a:gd name="T43" fmla="*/ 6 h 427"/>
                <a:gd name="T44" fmla="*/ 0 w 427"/>
                <a:gd name="T45" fmla="*/ 6 h 427"/>
                <a:gd name="T46" fmla="*/ 48 w 427"/>
                <a:gd name="T47" fmla="*/ 348 h 427"/>
                <a:gd name="T48" fmla="*/ 3 w 427"/>
                <a:gd name="T49" fmla="*/ 370 h 427"/>
                <a:gd name="T50" fmla="*/ 60 w 427"/>
                <a:gd name="T51" fmla="*/ 427 h 427"/>
                <a:gd name="T52" fmla="*/ 83 w 427"/>
                <a:gd name="T53" fmla="*/ 382 h 427"/>
                <a:gd name="T54" fmla="*/ 421 w 427"/>
                <a:gd name="T55" fmla="*/ 427 h 427"/>
                <a:gd name="T56" fmla="*/ 421 w 427"/>
                <a:gd name="T57" fmla="*/ 415 h 427"/>
                <a:gd name="T58" fmla="*/ 95 w 427"/>
                <a:gd name="T59" fmla="*/ 370 h 427"/>
                <a:gd name="T60" fmla="*/ 126 w 427"/>
                <a:gd name="T61" fmla="*/ 347 h 427"/>
                <a:gd name="T62" fmla="*/ 95 w 427"/>
                <a:gd name="T63" fmla="*/ 304 h 427"/>
                <a:gd name="T64" fmla="*/ 126 w 427"/>
                <a:gd name="T65" fmla="*/ 335 h 427"/>
                <a:gd name="T66" fmla="*/ 95 w 427"/>
                <a:gd name="T67" fmla="*/ 304 h 427"/>
                <a:gd name="T68" fmla="*/ 193 w 427"/>
                <a:gd name="T69" fmla="*/ 371 h 427"/>
                <a:gd name="T70" fmla="*/ 169 w 427"/>
                <a:gd name="T71" fmla="*/ 347 h 427"/>
                <a:gd name="T72" fmla="*/ 157 w 427"/>
                <a:gd name="T73" fmla="*/ 335 h 427"/>
                <a:gd name="T74" fmla="*/ 138 w 427"/>
                <a:gd name="T75" fmla="*/ 304 h 427"/>
                <a:gd name="T76" fmla="*/ 157 w 427"/>
                <a:gd name="T77" fmla="*/ 335 h 427"/>
                <a:gd name="T78" fmla="*/ 157 w 427"/>
                <a:gd name="T79" fmla="*/ 292 h 427"/>
                <a:gd name="T80" fmla="*/ 138 w 427"/>
                <a:gd name="T81" fmla="*/ 273 h 427"/>
                <a:gd name="T82" fmla="*/ 60 w 427"/>
                <a:gd name="T83" fmla="*/ 262 h 427"/>
                <a:gd name="T84" fmla="*/ 84 w 427"/>
                <a:gd name="T85" fmla="*/ 238 h 427"/>
                <a:gd name="T86" fmla="*/ 83 w 427"/>
                <a:gd name="T87" fmla="*/ 261 h 427"/>
                <a:gd name="T88" fmla="*/ 60 w 427"/>
                <a:gd name="T89" fmla="*/ 262 h 427"/>
                <a:gd name="T90" fmla="*/ 96 w 427"/>
                <a:gd name="T91" fmla="*/ 274 h 427"/>
                <a:gd name="T92" fmla="*/ 126 w 427"/>
                <a:gd name="T93" fmla="*/ 273 h 427"/>
                <a:gd name="T94" fmla="*/ 95 w 427"/>
                <a:gd name="T95" fmla="*/ 292 h 427"/>
                <a:gd name="T96" fmla="*/ 60 w 427"/>
                <a:gd name="T97" fmla="*/ 304 h 427"/>
                <a:gd name="T98" fmla="*/ 83 w 427"/>
                <a:gd name="T99" fmla="*/ 336 h 427"/>
                <a:gd name="T100" fmla="*/ 60 w 427"/>
                <a:gd name="T101" fmla="*/ 304 h 427"/>
                <a:gd name="T102" fmla="*/ 15 w 427"/>
                <a:gd name="T103" fmla="*/ 415 h 427"/>
                <a:gd name="T104" fmla="*/ 48 w 427"/>
                <a:gd name="T105" fmla="*/ 382 h 427"/>
                <a:gd name="T106" fmla="*/ 60 w 427"/>
                <a:gd name="T107" fmla="*/ 370 h 427"/>
                <a:gd name="T108" fmla="*/ 83 w 427"/>
                <a:gd name="T109" fmla="*/ 348 h 427"/>
                <a:gd name="T110" fmla="*/ 60 w 427"/>
                <a:gd name="T111" fmla="*/ 37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" h="427">
                  <a:moveTo>
                    <a:pt x="421" y="415"/>
                  </a:moveTo>
                  <a:cubicBezTo>
                    <a:pt x="95" y="415"/>
                    <a:pt x="95" y="415"/>
                    <a:pt x="95" y="415"/>
                  </a:cubicBezTo>
                  <a:cubicBezTo>
                    <a:pt x="95" y="382"/>
                    <a:pt x="95" y="382"/>
                    <a:pt x="95" y="382"/>
                  </a:cubicBezTo>
                  <a:cubicBezTo>
                    <a:pt x="138" y="382"/>
                    <a:pt x="138" y="382"/>
                    <a:pt x="138" y="382"/>
                  </a:cubicBezTo>
                  <a:cubicBezTo>
                    <a:pt x="138" y="347"/>
                    <a:pt x="138" y="347"/>
                    <a:pt x="138" y="347"/>
                  </a:cubicBezTo>
                  <a:cubicBezTo>
                    <a:pt x="157" y="347"/>
                    <a:pt x="157" y="347"/>
                    <a:pt x="157" y="347"/>
                  </a:cubicBezTo>
                  <a:cubicBezTo>
                    <a:pt x="157" y="383"/>
                    <a:pt x="157" y="383"/>
                    <a:pt x="157" y="383"/>
                  </a:cubicBezTo>
                  <a:cubicBezTo>
                    <a:pt x="205" y="383"/>
                    <a:pt x="205" y="383"/>
                    <a:pt x="205" y="383"/>
                  </a:cubicBezTo>
                  <a:cubicBezTo>
                    <a:pt x="205" y="335"/>
                    <a:pt x="205" y="335"/>
                    <a:pt x="205" y="335"/>
                  </a:cubicBezTo>
                  <a:cubicBezTo>
                    <a:pt x="169" y="335"/>
                    <a:pt x="169" y="335"/>
                    <a:pt x="169" y="335"/>
                  </a:cubicBezTo>
                  <a:cubicBezTo>
                    <a:pt x="169" y="304"/>
                    <a:pt x="169" y="304"/>
                    <a:pt x="169" y="304"/>
                  </a:cubicBezTo>
                  <a:cubicBezTo>
                    <a:pt x="235" y="304"/>
                    <a:pt x="235" y="304"/>
                    <a:pt x="235" y="304"/>
                  </a:cubicBezTo>
                  <a:cubicBezTo>
                    <a:pt x="235" y="391"/>
                    <a:pt x="235" y="391"/>
                    <a:pt x="235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32" y="391"/>
                    <a:pt x="334" y="389"/>
                    <a:pt x="334" y="385"/>
                  </a:cubicBezTo>
                  <a:cubicBezTo>
                    <a:pt x="334" y="382"/>
                    <a:pt x="332" y="379"/>
                    <a:pt x="328" y="379"/>
                  </a:cubicBezTo>
                  <a:cubicBezTo>
                    <a:pt x="247" y="379"/>
                    <a:pt x="247" y="379"/>
                    <a:pt x="247" y="379"/>
                  </a:cubicBezTo>
                  <a:cubicBezTo>
                    <a:pt x="247" y="300"/>
                    <a:pt x="247" y="300"/>
                    <a:pt x="247" y="300"/>
                  </a:cubicBezTo>
                  <a:cubicBezTo>
                    <a:pt x="247" y="300"/>
                    <a:pt x="247" y="299"/>
                    <a:pt x="247" y="298"/>
                  </a:cubicBezTo>
                  <a:cubicBezTo>
                    <a:pt x="247" y="297"/>
                    <a:pt x="246" y="295"/>
                    <a:pt x="245" y="294"/>
                  </a:cubicBezTo>
                  <a:cubicBezTo>
                    <a:pt x="244" y="293"/>
                    <a:pt x="242" y="292"/>
                    <a:pt x="241" y="292"/>
                  </a:cubicBezTo>
                  <a:cubicBezTo>
                    <a:pt x="240" y="292"/>
                    <a:pt x="239" y="292"/>
                    <a:pt x="239" y="292"/>
                  </a:cubicBezTo>
                  <a:cubicBezTo>
                    <a:pt x="169" y="292"/>
                    <a:pt x="169" y="292"/>
                    <a:pt x="169" y="292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38" y="261"/>
                    <a:pt x="138" y="261"/>
                    <a:pt x="138" y="261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8" y="186"/>
                    <a:pt x="135" y="183"/>
                    <a:pt x="132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98"/>
                    <a:pt x="48" y="96"/>
                    <a:pt x="44" y="96"/>
                  </a:cubicBezTo>
                  <a:cubicBezTo>
                    <a:pt x="41" y="96"/>
                    <a:pt x="38" y="98"/>
                    <a:pt x="38" y="102"/>
                  </a:cubicBezTo>
                  <a:cubicBezTo>
                    <a:pt x="38" y="195"/>
                    <a:pt x="38" y="195"/>
                    <a:pt x="38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6" y="261"/>
                    <a:pt x="126" y="261"/>
                    <a:pt x="126" y="261"/>
                  </a:cubicBezTo>
                  <a:cubicBezTo>
                    <a:pt x="96" y="261"/>
                    <a:pt x="96" y="261"/>
                    <a:pt x="96" y="261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48" y="226"/>
                    <a:pt x="48" y="226"/>
                    <a:pt x="48" y="226"/>
                  </a:cubicBezTo>
                  <a:cubicBezTo>
                    <a:pt x="48" y="274"/>
                    <a:pt x="48" y="274"/>
                    <a:pt x="48" y="274"/>
                  </a:cubicBezTo>
                  <a:cubicBezTo>
                    <a:pt x="83" y="274"/>
                    <a:pt x="83" y="274"/>
                    <a:pt x="83" y="274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8" y="336"/>
                    <a:pt x="48" y="336"/>
                    <a:pt x="48" y="336"/>
                  </a:cubicBezTo>
                  <a:cubicBezTo>
                    <a:pt x="12" y="336"/>
                    <a:pt x="12" y="336"/>
                    <a:pt x="12" y="33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8" y="370"/>
                    <a:pt x="48" y="370"/>
                    <a:pt x="48" y="370"/>
                  </a:cubicBezTo>
                  <a:cubicBezTo>
                    <a:pt x="3" y="370"/>
                    <a:pt x="3" y="370"/>
                    <a:pt x="3" y="370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60" y="427"/>
                    <a:pt x="60" y="427"/>
                    <a:pt x="60" y="427"/>
                  </a:cubicBezTo>
                  <a:cubicBezTo>
                    <a:pt x="60" y="382"/>
                    <a:pt x="60" y="382"/>
                    <a:pt x="60" y="382"/>
                  </a:cubicBezTo>
                  <a:cubicBezTo>
                    <a:pt x="83" y="382"/>
                    <a:pt x="83" y="382"/>
                    <a:pt x="83" y="382"/>
                  </a:cubicBezTo>
                  <a:cubicBezTo>
                    <a:pt x="83" y="427"/>
                    <a:pt x="83" y="427"/>
                    <a:pt x="83" y="427"/>
                  </a:cubicBezTo>
                  <a:cubicBezTo>
                    <a:pt x="421" y="427"/>
                    <a:pt x="421" y="427"/>
                    <a:pt x="421" y="427"/>
                  </a:cubicBezTo>
                  <a:cubicBezTo>
                    <a:pt x="424" y="427"/>
                    <a:pt x="427" y="425"/>
                    <a:pt x="427" y="421"/>
                  </a:cubicBezTo>
                  <a:cubicBezTo>
                    <a:pt x="427" y="418"/>
                    <a:pt x="424" y="415"/>
                    <a:pt x="421" y="415"/>
                  </a:cubicBezTo>
                  <a:close/>
                  <a:moveTo>
                    <a:pt x="126" y="370"/>
                  </a:moveTo>
                  <a:cubicBezTo>
                    <a:pt x="95" y="370"/>
                    <a:pt x="95" y="370"/>
                    <a:pt x="95" y="370"/>
                  </a:cubicBezTo>
                  <a:cubicBezTo>
                    <a:pt x="95" y="347"/>
                    <a:pt x="95" y="347"/>
                    <a:pt x="95" y="347"/>
                  </a:cubicBezTo>
                  <a:cubicBezTo>
                    <a:pt x="126" y="347"/>
                    <a:pt x="126" y="347"/>
                    <a:pt x="126" y="347"/>
                  </a:cubicBezTo>
                  <a:lnTo>
                    <a:pt x="126" y="370"/>
                  </a:lnTo>
                  <a:close/>
                  <a:moveTo>
                    <a:pt x="95" y="304"/>
                  </a:moveTo>
                  <a:cubicBezTo>
                    <a:pt x="126" y="304"/>
                    <a:pt x="126" y="304"/>
                    <a:pt x="126" y="304"/>
                  </a:cubicBezTo>
                  <a:cubicBezTo>
                    <a:pt x="126" y="335"/>
                    <a:pt x="126" y="335"/>
                    <a:pt x="126" y="335"/>
                  </a:cubicBezTo>
                  <a:cubicBezTo>
                    <a:pt x="95" y="335"/>
                    <a:pt x="95" y="335"/>
                    <a:pt x="95" y="335"/>
                  </a:cubicBezTo>
                  <a:lnTo>
                    <a:pt x="95" y="304"/>
                  </a:lnTo>
                  <a:close/>
                  <a:moveTo>
                    <a:pt x="193" y="347"/>
                  </a:moveTo>
                  <a:cubicBezTo>
                    <a:pt x="193" y="371"/>
                    <a:pt x="193" y="371"/>
                    <a:pt x="193" y="371"/>
                  </a:cubicBezTo>
                  <a:cubicBezTo>
                    <a:pt x="169" y="371"/>
                    <a:pt x="169" y="371"/>
                    <a:pt x="169" y="371"/>
                  </a:cubicBezTo>
                  <a:cubicBezTo>
                    <a:pt x="169" y="347"/>
                    <a:pt x="169" y="347"/>
                    <a:pt x="169" y="347"/>
                  </a:cubicBezTo>
                  <a:lnTo>
                    <a:pt x="193" y="347"/>
                  </a:lnTo>
                  <a:close/>
                  <a:moveTo>
                    <a:pt x="157" y="335"/>
                  </a:moveTo>
                  <a:cubicBezTo>
                    <a:pt x="138" y="335"/>
                    <a:pt x="138" y="335"/>
                    <a:pt x="138" y="335"/>
                  </a:cubicBezTo>
                  <a:cubicBezTo>
                    <a:pt x="138" y="304"/>
                    <a:pt x="138" y="304"/>
                    <a:pt x="138" y="304"/>
                  </a:cubicBezTo>
                  <a:cubicBezTo>
                    <a:pt x="157" y="304"/>
                    <a:pt x="157" y="304"/>
                    <a:pt x="157" y="304"/>
                  </a:cubicBezTo>
                  <a:lnTo>
                    <a:pt x="157" y="335"/>
                  </a:lnTo>
                  <a:close/>
                  <a:moveTo>
                    <a:pt x="157" y="273"/>
                  </a:moveTo>
                  <a:cubicBezTo>
                    <a:pt x="157" y="292"/>
                    <a:pt x="157" y="292"/>
                    <a:pt x="157" y="292"/>
                  </a:cubicBezTo>
                  <a:cubicBezTo>
                    <a:pt x="138" y="292"/>
                    <a:pt x="138" y="292"/>
                    <a:pt x="138" y="292"/>
                  </a:cubicBezTo>
                  <a:cubicBezTo>
                    <a:pt x="138" y="273"/>
                    <a:pt x="138" y="273"/>
                    <a:pt x="138" y="273"/>
                  </a:cubicBezTo>
                  <a:lnTo>
                    <a:pt x="157" y="273"/>
                  </a:lnTo>
                  <a:close/>
                  <a:moveTo>
                    <a:pt x="60" y="262"/>
                  </a:moveTo>
                  <a:cubicBezTo>
                    <a:pt x="60" y="238"/>
                    <a:pt x="60" y="238"/>
                    <a:pt x="60" y="238"/>
                  </a:cubicBezTo>
                  <a:cubicBezTo>
                    <a:pt x="84" y="238"/>
                    <a:pt x="84" y="238"/>
                    <a:pt x="84" y="238"/>
                  </a:cubicBezTo>
                  <a:cubicBezTo>
                    <a:pt x="84" y="261"/>
                    <a:pt x="84" y="261"/>
                    <a:pt x="84" y="261"/>
                  </a:cubicBezTo>
                  <a:cubicBezTo>
                    <a:pt x="83" y="261"/>
                    <a:pt x="83" y="261"/>
                    <a:pt x="83" y="261"/>
                  </a:cubicBezTo>
                  <a:cubicBezTo>
                    <a:pt x="83" y="262"/>
                    <a:pt x="83" y="262"/>
                    <a:pt x="83" y="262"/>
                  </a:cubicBezTo>
                  <a:lnTo>
                    <a:pt x="60" y="262"/>
                  </a:lnTo>
                  <a:close/>
                  <a:moveTo>
                    <a:pt x="95" y="274"/>
                  </a:moveTo>
                  <a:cubicBezTo>
                    <a:pt x="96" y="274"/>
                    <a:pt x="96" y="274"/>
                    <a:pt x="96" y="274"/>
                  </a:cubicBezTo>
                  <a:cubicBezTo>
                    <a:pt x="96" y="273"/>
                    <a:pt x="96" y="273"/>
                    <a:pt x="96" y="273"/>
                  </a:cubicBezTo>
                  <a:cubicBezTo>
                    <a:pt x="126" y="273"/>
                    <a:pt x="126" y="273"/>
                    <a:pt x="126" y="273"/>
                  </a:cubicBezTo>
                  <a:cubicBezTo>
                    <a:pt x="126" y="292"/>
                    <a:pt x="126" y="292"/>
                    <a:pt x="126" y="292"/>
                  </a:cubicBezTo>
                  <a:cubicBezTo>
                    <a:pt x="95" y="292"/>
                    <a:pt x="95" y="292"/>
                    <a:pt x="95" y="292"/>
                  </a:cubicBezTo>
                  <a:lnTo>
                    <a:pt x="95" y="274"/>
                  </a:lnTo>
                  <a:close/>
                  <a:moveTo>
                    <a:pt x="60" y="304"/>
                  </a:moveTo>
                  <a:cubicBezTo>
                    <a:pt x="83" y="304"/>
                    <a:pt x="83" y="304"/>
                    <a:pt x="83" y="304"/>
                  </a:cubicBezTo>
                  <a:cubicBezTo>
                    <a:pt x="83" y="336"/>
                    <a:pt x="83" y="336"/>
                    <a:pt x="83" y="336"/>
                  </a:cubicBezTo>
                  <a:cubicBezTo>
                    <a:pt x="60" y="336"/>
                    <a:pt x="60" y="336"/>
                    <a:pt x="60" y="336"/>
                  </a:cubicBezTo>
                  <a:lnTo>
                    <a:pt x="60" y="304"/>
                  </a:lnTo>
                  <a:close/>
                  <a:moveTo>
                    <a:pt x="48" y="415"/>
                  </a:moveTo>
                  <a:cubicBezTo>
                    <a:pt x="15" y="415"/>
                    <a:pt x="15" y="415"/>
                    <a:pt x="15" y="415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48" y="382"/>
                    <a:pt x="48" y="382"/>
                    <a:pt x="48" y="382"/>
                  </a:cubicBezTo>
                  <a:lnTo>
                    <a:pt x="48" y="415"/>
                  </a:lnTo>
                  <a:close/>
                  <a:moveTo>
                    <a:pt x="60" y="370"/>
                  </a:moveTo>
                  <a:cubicBezTo>
                    <a:pt x="60" y="348"/>
                    <a:pt x="60" y="348"/>
                    <a:pt x="60" y="348"/>
                  </a:cubicBezTo>
                  <a:cubicBezTo>
                    <a:pt x="83" y="348"/>
                    <a:pt x="83" y="348"/>
                    <a:pt x="83" y="348"/>
                  </a:cubicBezTo>
                  <a:cubicBezTo>
                    <a:pt x="83" y="370"/>
                    <a:pt x="83" y="370"/>
                    <a:pt x="83" y="370"/>
                  </a:cubicBezTo>
                  <a:lnTo>
                    <a:pt x="60" y="370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631825" y="5908675"/>
              <a:ext cx="327025" cy="328613"/>
            </a:xfrm>
            <a:custGeom>
              <a:avLst/>
              <a:gdLst>
                <a:gd name="T0" fmla="*/ 0 w 206"/>
                <a:gd name="T1" fmla="*/ 207 h 207"/>
                <a:gd name="T2" fmla="*/ 206 w 206"/>
                <a:gd name="T3" fmla="*/ 207 h 207"/>
                <a:gd name="T4" fmla="*/ 206 w 206"/>
                <a:gd name="T5" fmla="*/ 0 h 207"/>
                <a:gd name="T6" fmla="*/ 0 w 206"/>
                <a:gd name="T7" fmla="*/ 0 h 207"/>
                <a:gd name="T8" fmla="*/ 0 w 206"/>
                <a:gd name="T9" fmla="*/ 207 h 207"/>
                <a:gd name="T10" fmla="*/ 28 w 206"/>
                <a:gd name="T11" fmla="*/ 28 h 207"/>
                <a:gd name="T12" fmla="*/ 179 w 206"/>
                <a:gd name="T13" fmla="*/ 28 h 207"/>
                <a:gd name="T14" fmla="*/ 179 w 206"/>
                <a:gd name="T15" fmla="*/ 179 h 207"/>
                <a:gd name="T16" fmla="*/ 28 w 206"/>
                <a:gd name="T17" fmla="*/ 179 h 207"/>
                <a:gd name="T18" fmla="*/ 28 w 206"/>
                <a:gd name="T19" fmla="*/ 2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7">
                  <a:moveTo>
                    <a:pt x="0" y="207"/>
                  </a:moveTo>
                  <a:lnTo>
                    <a:pt x="206" y="207"/>
                  </a:lnTo>
                  <a:lnTo>
                    <a:pt x="206" y="0"/>
                  </a:lnTo>
                  <a:lnTo>
                    <a:pt x="0" y="0"/>
                  </a:lnTo>
                  <a:lnTo>
                    <a:pt x="0" y="207"/>
                  </a:lnTo>
                  <a:close/>
                  <a:moveTo>
                    <a:pt x="28" y="28"/>
                  </a:moveTo>
                  <a:lnTo>
                    <a:pt x="179" y="28"/>
                  </a:lnTo>
                  <a:lnTo>
                    <a:pt x="179" y="179"/>
                  </a:lnTo>
                  <a:lnTo>
                    <a:pt x="28" y="179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" name="Freeform 20"/>
          <p:cNvSpPr>
            <a:spLocks/>
          </p:cNvSpPr>
          <p:nvPr/>
        </p:nvSpPr>
        <p:spPr bwMode="auto">
          <a:xfrm>
            <a:off x="241301" y="4779963"/>
            <a:ext cx="2417762" cy="1322388"/>
          </a:xfrm>
          <a:custGeom>
            <a:avLst/>
            <a:gdLst>
              <a:gd name="T0" fmla="*/ 411 w 595"/>
              <a:gd name="T1" fmla="*/ 177 h 325"/>
              <a:gd name="T2" fmla="*/ 310 w 595"/>
              <a:gd name="T3" fmla="*/ 325 h 325"/>
              <a:gd name="T4" fmla="*/ 302 w 595"/>
              <a:gd name="T5" fmla="*/ 212 h 325"/>
              <a:gd name="T6" fmla="*/ 343 w 595"/>
              <a:gd name="T7" fmla="*/ 236 h 325"/>
              <a:gd name="T8" fmla="*/ 345 w 595"/>
              <a:gd name="T9" fmla="*/ 247 h 325"/>
              <a:gd name="T10" fmla="*/ 336 w 595"/>
              <a:gd name="T11" fmla="*/ 270 h 325"/>
              <a:gd name="T12" fmla="*/ 310 w 595"/>
              <a:gd name="T13" fmla="*/ 285 h 325"/>
              <a:gd name="T14" fmla="*/ 351 w 595"/>
              <a:gd name="T15" fmla="*/ 251 h 325"/>
              <a:gd name="T16" fmla="*/ 351 w 595"/>
              <a:gd name="T17" fmla="*/ 238 h 325"/>
              <a:gd name="T18" fmla="*/ 334 w 595"/>
              <a:gd name="T19" fmla="*/ 214 h 325"/>
              <a:gd name="T20" fmla="*/ 294 w 595"/>
              <a:gd name="T21" fmla="*/ 203 h 325"/>
              <a:gd name="T22" fmla="*/ 270 w 595"/>
              <a:gd name="T23" fmla="*/ 210 h 325"/>
              <a:gd name="T24" fmla="*/ 236 w 595"/>
              <a:gd name="T25" fmla="*/ 281 h 325"/>
              <a:gd name="T26" fmla="*/ 191 w 595"/>
              <a:gd name="T27" fmla="*/ 283 h 325"/>
              <a:gd name="T28" fmla="*/ 68 w 595"/>
              <a:gd name="T29" fmla="*/ 258 h 325"/>
              <a:gd name="T30" fmla="*/ 154 w 595"/>
              <a:gd name="T31" fmla="*/ 190 h 325"/>
              <a:gd name="T32" fmla="*/ 170 w 595"/>
              <a:gd name="T33" fmla="*/ 255 h 325"/>
              <a:gd name="T34" fmla="*/ 126 w 595"/>
              <a:gd name="T35" fmla="*/ 267 h 325"/>
              <a:gd name="T36" fmla="*/ 110 w 595"/>
              <a:gd name="T37" fmla="*/ 257 h 325"/>
              <a:gd name="T38" fmla="*/ 142 w 595"/>
              <a:gd name="T39" fmla="*/ 275 h 325"/>
              <a:gd name="T40" fmla="*/ 189 w 595"/>
              <a:gd name="T41" fmla="*/ 226 h 325"/>
              <a:gd name="T42" fmla="*/ 159 w 595"/>
              <a:gd name="T43" fmla="*/ 182 h 325"/>
              <a:gd name="T44" fmla="*/ 74 w 595"/>
              <a:gd name="T45" fmla="*/ 197 h 325"/>
              <a:gd name="T46" fmla="*/ 0 w 595"/>
              <a:gd name="T47" fmla="*/ 155 h 325"/>
              <a:gd name="T48" fmla="*/ 28 w 595"/>
              <a:gd name="T49" fmla="*/ 114 h 325"/>
              <a:gd name="T50" fmla="*/ 98 w 595"/>
              <a:gd name="T51" fmla="*/ 106 h 325"/>
              <a:gd name="T52" fmla="*/ 99 w 595"/>
              <a:gd name="T53" fmla="*/ 45 h 325"/>
              <a:gd name="T54" fmla="*/ 91 w 595"/>
              <a:gd name="T55" fmla="*/ 40 h 325"/>
              <a:gd name="T56" fmla="*/ 79 w 595"/>
              <a:gd name="T57" fmla="*/ 37 h 325"/>
              <a:gd name="T58" fmla="*/ 42 w 595"/>
              <a:gd name="T59" fmla="*/ 70 h 325"/>
              <a:gd name="T60" fmla="*/ 53 w 595"/>
              <a:gd name="T61" fmla="*/ 47 h 325"/>
              <a:gd name="T62" fmla="*/ 93 w 595"/>
              <a:gd name="T63" fmla="*/ 48 h 325"/>
              <a:gd name="T64" fmla="*/ 104 w 595"/>
              <a:gd name="T65" fmla="*/ 78 h 325"/>
              <a:gd name="T66" fmla="*/ 45 w 595"/>
              <a:gd name="T67" fmla="*/ 109 h 325"/>
              <a:gd name="T68" fmla="*/ 9 w 595"/>
              <a:gd name="T69" fmla="*/ 62 h 325"/>
              <a:gd name="T70" fmla="*/ 160 w 595"/>
              <a:gd name="T71" fmla="*/ 11 h 325"/>
              <a:gd name="T72" fmla="*/ 222 w 595"/>
              <a:gd name="T73" fmla="*/ 60 h 325"/>
              <a:gd name="T74" fmla="*/ 284 w 595"/>
              <a:gd name="T75" fmla="*/ 134 h 325"/>
              <a:gd name="T76" fmla="*/ 366 w 595"/>
              <a:gd name="T77" fmla="*/ 74 h 325"/>
              <a:gd name="T78" fmla="*/ 308 w 595"/>
              <a:gd name="T79" fmla="*/ 39 h 325"/>
              <a:gd name="T80" fmla="*/ 359 w 595"/>
              <a:gd name="T81" fmla="*/ 74 h 325"/>
              <a:gd name="T82" fmla="*/ 287 w 595"/>
              <a:gd name="T83" fmla="*/ 124 h 325"/>
              <a:gd name="T84" fmla="*/ 237 w 595"/>
              <a:gd name="T85" fmla="*/ 73 h 325"/>
              <a:gd name="T86" fmla="*/ 342 w 595"/>
              <a:gd name="T87" fmla="*/ 10 h 325"/>
              <a:gd name="T88" fmla="*/ 455 w 595"/>
              <a:gd name="T89" fmla="*/ 17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95" h="325">
                <a:moveTo>
                  <a:pt x="455" y="172"/>
                </a:moveTo>
                <a:cubicBezTo>
                  <a:pt x="434" y="161"/>
                  <a:pt x="420" y="163"/>
                  <a:pt x="411" y="167"/>
                </a:cubicBezTo>
                <a:cubicBezTo>
                  <a:pt x="411" y="171"/>
                  <a:pt x="411" y="174"/>
                  <a:pt x="411" y="177"/>
                </a:cubicBezTo>
                <a:cubicBezTo>
                  <a:pt x="411" y="202"/>
                  <a:pt x="398" y="225"/>
                  <a:pt x="378" y="238"/>
                </a:cubicBezTo>
                <a:cubicBezTo>
                  <a:pt x="379" y="243"/>
                  <a:pt x="380" y="249"/>
                  <a:pt x="380" y="255"/>
                </a:cubicBezTo>
                <a:cubicBezTo>
                  <a:pt x="380" y="294"/>
                  <a:pt x="349" y="325"/>
                  <a:pt x="310" y="325"/>
                </a:cubicBezTo>
                <a:cubicBezTo>
                  <a:pt x="278" y="325"/>
                  <a:pt x="248" y="301"/>
                  <a:pt x="247" y="267"/>
                </a:cubicBezTo>
                <a:cubicBezTo>
                  <a:pt x="247" y="257"/>
                  <a:pt x="250" y="248"/>
                  <a:pt x="255" y="240"/>
                </a:cubicBezTo>
                <a:cubicBezTo>
                  <a:pt x="265" y="223"/>
                  <a:pt x="283" y="211"/>
                  <a:pt x="302" y="212"/>
                </a:cubicBezTo>
                <a:cubicBezTo>
                  <a:pt x="312" y="212"/>
                  <a:pt x="322" y="215"/>
                  <a:pt x="330" y="220"/>
                </a:cubicBezTo>
                <a:cubicBezTo>
                  <a:pt x="334" y="223"/>
                  <a:pt x="337" y="226"/>
                  <a:pt x="340" y="230"/>
                </a:cubicBezTo>
                <a:cubicBezTo>
                  <a:pt x="341" y="232"/>
                  <a:pt x="342" y="234"/>
                  <a:pt x="343" y="236"/>
                </a:cubicBezTo>
                <a:cubicBezTo>
                  <a:pt x="343" y="238"/>
                  <a:pt x="344" y="239"/>
                  <a:pt x="344" y="240"/>
                </a:cubicBezTo>
                <a:cubicBezTo>
                  <a:pt x="344" y="243"/>
                  <a:pt x="344" y="243"/>
                  <a:pt x="344" y="243"/>
                </a:cubicBezTo>
                <a:cubicBezTo>
                  <a:pt x="345" y="244"/>
                  <a:pt x="345" y="246"/>
                  <a:pt x="345" y="247"/>
                </a:cubicBezTo>
                <a:cubicBezTo>
                  <a:pt x="344" y="250"/>
                  <a:pt x="344" y="250"/>
                  <a:pt x="344" y="250"/>
                </a:cubicBezTo>
                <a:cubicBezTo>
                  <a:pt x="344" y="253"/>
                  <a:pt x="344" y="255"/>
                  <a:pt x="343" y="258"/>
                </a:cubicBezTo>
                <a:cubicBezTo>
                  <a:pt x="342" y="262"/>
                  <a:pt x="339" y="266"/>
                  <a:pt x="336" y="270"/>
                </a:cubicBezTo>
                <a:cubicBezTo>
                  <a:pt x="330" y="277"/>
                  <a:pt x="320" y="281"/>
                  <a:pt x="310" y="280"/>
                </a:cubicBezTo>
                <a:cubicBezTo>
                  <a:pt x="309" y="280"/>
                  <a:pt x="308" y="281"/>
                  <a:pt x="307" y="283"/>
                </a:cubicBezTo>
                <a:cubicBezTo>
                  <a:pt x="307" y="284"/>
                  <a:pt x="308" y="285"/>
                  <a:pt x="310" y="285"/>
                </a:cubicBezTo>
                <a:cubicBezTo>
                  <a:pt x="321" y="286"/>
                  <a:pt x="333" y="282"/>
                  <a:pt x="340" y="274"/>
                </a:cubicBezTo>
                <a:cubicBezTo>
                  <a:pt x="344" y="270"/>
                  <a:pt x="347" y="265"/>
                  <a:pt x="349" y="259"/>
                </a:cubicBezTo>
                <a:cubicBezTo>
                  <a:pt x="350" y="257"/>
                  <a:pt x="351" y="254"/>
                  <a:pt x="351" y="251"/>
                </a:cubicBezTo>
                <a:cubicBezTo>
                  <a:pt x="351" y="247"/>
                  <a:pt x="351" y="247"/>
                  <a:pt x="351" y="247"/>
                </a:cubicBezTo>
                <a:cubicBezTo>
                  <a:pt x="352" y="246"/>
                  <a:pt x="352" y="244"/>
                  <a:pt x="351" y="243"/>
                </a:cubicBezTo>
                <a:cubicBezTo>
                  <a:pt x="351" y="238"/>
                  <a:pt x="351" y="238"/>
                  <a:pt x="351" y="238"/>
                </a:cubicBezTo>
                <a:cubicBezTo>
                  <a:pt x="351" y="237"/>
                  <a:pt x="350" y="236"/>
                  <a:pt x="350" y="234"/>
                </a:cubicBezTo>
                <a:cubicBezTo>
                  <a:pt x="349" y="231"/>
                  <a:pt x="347" y="229"/>
                  <a:pt x="346" y="226"/>
                </a:cubicBezTo>
                <a:cubicBezTo>
                  <a:pt x="343" y="221"/>
                  <a:pt x="339" y="217"/>
                  <a:pt x="334" y="214"/>
                </a:cubicBezTo>
                <a:cubicBezTo>
                  <a:pt x="325" y="207"/>
                  <a:pt x="314" y="203"/>
                  <a:pt x="303" y="203"/>
                </a:cubicBezTo>
                <a:cubicBezTo>
                  <a:pt x="298" y="203"/>
                  <a:pt x="298" y="203"/>
                  <a:pt x="298" y="203"/>
                </a:cubicBezTo>
                <a:cubicBezTo>
                  <a:pt x="294" y="203"/>
                  <a:pt x="294" y="203"/>
                  <a:pt x="294" y="203"/>
                </a:cubicBezTo>
                <a:cubicBezTo>
                  <a:pt x="291" y="203"/>
                  <a:pt x="288" y="204"/>
                  <a:pt x="286" y="204"/>
                </a:cubicBezTo>
                <a:cubicBezTo>
                  <a:pt x="283" y="205"/>
                  <a:pt x="280" y="206"/>
                  <a:pt x="277" y="207"/>
                </a:cubicBezTo>
                <a:cubicBezTo>
                  <a:pt x="275" y="208"/>
                  <a:pt x="272" y="209"/>
                  <a:pt x="270" y="210"/>
                </a:cubicBezTo>
                <a:cubicBezTo>
                  <a:pt x="260" y="216"/>
                  <a:pt x="251" y="224"/>
                  <a:pt x="245" y="234"/>
                </a:cubicBezTo>
                <a:cubicBezTo>
                  <a:pt x="239" y="243"/>
                  <a:pt x="235" y="255"/>
                  <a:pt x="235" y="266"/>
                </a:cubicBezTo>
                <a:cubicBezTo>
                  <a:pt x="235" y="271"/>
                  <a:pt x="235" y="276"/>
                  <a:pt x="236" y="281"/>
                </a:cubicBezTo>
                <a:cubicBezTo>
                  <a:pt x="238" y="289"/>
                  <a:pt x="232" y="297"/>
                  <a:pt x="223" y="297"/>
                </a:cubicBezTo>
                <a:cubicBezTo>
                  <a:pt x="223" y="297"/>
                  <a:pt x="223" y="297"/>
                  <a:pt x="223" y="297"/>
                </a:cubicBezTo>
                <a:cubicBezTo>
                  <a:pt x="210" y="297"/>
                  <a:pt x="199" y="291"/>
                  <a:pt x="191" y="283"/>
                </a:cubicBezTo>
                <a:cubicBezTo>
                  <a:pt x="179" y="300"/>
                  <a:pt x="158" y="311"/>
                  <a:pt x="135" y="311"/>
                </a:cubicBezTo>
                <a:cubicBezTo>
                  <a:pt x="115" y="311"/>
                  <a:pt x="95" y="301"/>
                  <a:pt x="82" y="285"/>
                </a:cubicBezTo>
                <a:cubicBezTo>
                  <a:pt x="75" y="277"/>
                  <a:pt x="70" y="268"/>
                  <a:pt x="68" y="258"/>
                </a:cubicBezTo>
                <a:cubicBezTo>
                  <a:pt x="61" y="229"/>
                  <a:pt x="82" y="198"/>
                  <a:pt x="108" y="187"/>
                </a:cubicBezTo>
                <a:cubicBezTo>
                  <a:pt x="118" y="183"/>
                  <a:pt x="129" y="183"/>
                  <a:pt x="139" y="185"/>
                </a:cubicBezTo>
                <a:cubicBezTo>
                  <a:pt x="144" y="186"/>
                  <a:pt x="149" y="188"/>
                  <a:pt x="154" y="190"/>
                </a:cubicBezTo>
                <a:cubicBezTo>
                  <a:pt x="159" y="193"/>
                  <a:pt x="164" y="196"/>
                  <a:pt x="168" y="199"/>
                </a:cubicBezTo>
                <a:cubicBezTo>
                  <a:pt x="176" y="206"/>
                  <a:pt x="181" y="216"/>
                  <a:pt x="181" y="226"/>
                </a:cubicBezTo>
                <a:cubicBezTo>
                  <a:pt x="181" y="236"/>
                  <a:pt x="177" y="247"/>
                  <a:pt x="170" y="255"/>
                </a:cubicBezTo>
                <a:cubicBezTo>
                  <a:pt x="166" y="259"/>
                  <a:pt x="162" y="262"/>
                  <a:pt x="157" y="264"/>
                </a:cubicBezTo>
                <a:cubicBezTo>
                  <a:pt x="152" y="267"/>
                  <a:pt x="147" y="268"/>
                  <a:pt x="142" y="269"/>
                </a:cubicBezTo>
                <a:cubicBezTo>
                  <a:pt x="136" y="269"/>
                  <a:pt x="131" y="269"/>
                  <a:pt x="126" y="267"/>
                </a:cubicBezTo>
                <a:cubicBezTo>
                  <a:pt x="121" y="265"/>
                  <a:pt x="117" y="261"/>
                  <a:pt x="114" y="257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3" y="256"/>
                  <a:pt x="111" y="256"/>
                  <a:pt x="110" y="257"/>
                </a:cubicBezTo>
                <a:cubicBezTo>
                  <a:pt x="109" y="257"/>
                  <a:pt x="109" y="259"/>
                  <a:pt x="110" y="260"/>
                </a:cubicBezTo>
                <a:cubicBezTo>
                  <a:pt x="114" y="265"/>
                  <a:pt x="118" y="269"/>
                  <a:pt x="124" y="272"/>
                </a:cubicBezTo>
                <a:cubicBezTo>
                  <a:pt x="130" y="274"/>
                  <a:pt x="136" y="275"/>
                  <a:pt x="142" y="275"/>
                </a:cubicBezTo>
                <a:cubicBezTo>
                  <a:pt x="148" y="274"/>
                  <a:pt x="154" y="273"/>
                  <a:pt x="160" y="270"/>
                </a:cubicBezTo>
                <a:cubicBezTo>
                  <a:pt x="165" y="267"/>
                  <a:pt x="171" y="264"/>
                  <a:pt x="175" y="259"/>
                </a:cubicBezTo>
                <a:cubicBezTo>
                  <a:pt x="184" y="251"/>
                  <a:pt x="189" y="239"/>
                  <a:pt x="189" y="226"/>
                </a:cubicBezTo>
                <a:cubicBezTo>
                  <a:pt x="189" y="219"/>
                  <a:pt x="188" y="213"/>
                  <a:pt x="185" y="207"/>
                </a:cubicBezTo>
                <a:cubicBezTo>
                  <a:pt x="182" y="201"/>
                  <a:pt x="178" y="197"/>
                  <a:pt x="174" y="192"/>
                </a:cubicBezTo>
                <a:cubicBezTo>
                  <a:pt x="169" y="188"/>
                  <a:pt x="164" y="184"/>
                  <a:pt x="159" y="182"/>
                </a:cubicBezTo>
                <a:cubicBezTo>
                  <a:pt x="153" y="179"/>
                  <a:pt x="147" y="176"/>
                  <a:pt x="141" y="175"/>
                </a:cubicBezTo>
                <a:cubicBezTo>
                  <a:pt x="130" y="172"/>
                  <a:pt x="116" y="172"/>
                  <a:pt x="104" y="176"/>
                </a:cubicBezTo>
                <a:cubicBezTo>
                  <a:pt x="92" y="181"/>
                  <a:pt x="82" y="188"/>
                  <a:pt x="74" y="197"/>
                </a:cubicBezTo>
                <a:cubicBezTo>
                  <a:pt x="69" y="202"/>
                  <a:pt x="66" y="207"/>
                  <a:pt x="63" y="213"/>
                </a:cubicBezTo>
                <a:cubicBezTo>
                  <a:pt x="59" y="219"/>
                  <a:pt x="51" y="223"/>
                  <a:pt x="44" y="220"/>
                </a:cubicBezTo>
                <a:cubicBezTo>
                  <a:pt x="19" y="210"/>
                  <a:pt x="0" y="185"/>
                  <a:pt x="0" y="155"/>
                </a:cubicBezTo>
                <a:cubicBezTo>
                  <a:pt x="0" y="137"/>
                  <a:pt x="8" y="120"/>
                  <a:pt x="19" y="108"/>
                </a:cubicBezTo>
                <a:cubicBezTo>
                  <a:pt x="20" y="109"/>
                  <a:pt x="21" y="109"/>
                  <a:pt x="22" y="110"/>
                </a:cubicBezTo>
                <a:cubicBezTo>
                  <a:pt x="24" y="111"/>
                  <a:pt x="26" y="113"/>
                  <a:pt x="28" y="114"/>
                </a:cubicBezTo>
                <a:cubicBezTo>
                  <a:pt x="33" y="116"/>
                  <a:pt x="37" y="118"/>
                  <a:pt x="42" y="119"/>
                </a:cubicBezTo>
                <a:cubicBezTo>
                  <a:pt x="52" y="121"/>
                  <a:pt x="62" y="121"/>
                  <a:pt x="72" y="119"/>
                </a:cubicBezTo>
                <a:cubicBezTo>
                  <a:pt x="81" y="117"/>
                  <a:pt x="91" y="113"/>
                  <a:pt x="98" y="106"/>
                </a:cubicBezTo>
                <a:cubicBezTo>
                  <a:pt x="105" y="99"/>
                  <a:pt x="110" y="89"/>
                  <a:pt x="111" y="79"/>
                </a:cubicBezTo>
                <a:cubicBezTo>
                  <a:pt x="112" y="70"/>
                  <a:pt x="110" y="59"/>
                  <a:pt x="104" y="51"/>
                </a:cubicBezTo>
                <a:cubicBezTo>
                  <a:pt x="103" y="49"/>
                  <a:pt x="101" y="47"/>
                  <a:pt x="99" y="45"/>
                </a:cubicBezTo>
                <a:cubicBezTo>
                  <a:pt x="98" y="45"/>
                  <a:pt x="97" y="44"/>
                  <a:pt x="96" y="43"/>
                </a:cubicBezTo>
                <a:cubicBezTo>
                  <a:pt x="93" y="41"/>
                  <a:pt x="93" y="41"/>
                  <a:pt x="93" y="41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0" y="40"/>
                  <a:pt x="89" y="40"/>
                </a:cubicBezTo>
                <a:cubicBezTo>
                  <a:pt x="86" y="38"/>
                  <a:pt x="86" y="38"/>
                  <a:pt x="86" y="38"/>
                </a:cubicBezTo>
                <a:cubicBezTo>
                  <a:pt x="84" y="38"/>
                  <a:pt x="81" y="37"/>
                  <a:pt x="79" y="37"/>
                </a:cubicBezTo>
                <a:cubicBezTo>
                  <a:pt x="69" y="36"/>
                  <a:pt x="59" y="37"/>
                  <a:pt x="51" y="43"/>
                </a:cubicBezTo>
                <a:cubicBezTo>
                  <a:pt x="43" y="48"/>
                  <a:pt x="37" y="59"/>
                  <a:pt x="40" y="69"/>
                </a:cubicBezTo>
                <a:cubicBezTo>
                  <a:pt x="40" y="70"/>
                  <a:pt x="41" y="71"/>
                  <a:pt x="42" y="70"/>
                </a:cubicBezTo>
                <a:cubicBezTo>
                  <a:pt x="43" y="70"/>
                  <a:pt x="44" y="69"/>
                  <a:pt x="44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2" y="60"/>
                  <a:pt x="46" y="51"/>
                  <a:pt x="53" y="47"/>
                </a:cubicBezTo>
                <a:cubicBezTo>
                  <a:pt x="60" y="42"/>
                  <a:pt x="69" y="41"/>
                  <a:pt x="78" y="43"/>
                </a:cubicBezTo>
                <a:cubicBezTo>
                  <a:pt x="82" y="43"/>
                  <a:pt x="86" y="44"/>
                  <a:pt x="90" y="47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9"/>
                  <a:pt x="94" y="49"/>
                  <a:pt x="95" y="50"/>
                </a:cubicBezTo>
                <a:cubicBezTo>
                  <a:pt x="96" y="51"/>
                  <a:pt x="98" y="53"/>
                  <a:pt x="99" y="55"/>
                </a:cubicBezTo>
                <a:cubicBezTo>
                  <a:pt x="104" y="61"/>
                  <a:pt x="105" y="70"/>
                  <a:pt x="104" y="78"/>
                </a:cubicBezTo>
                <a:cubicBezTo>
                  <a:pt x="102" y="87"/>
                  <a:pt x="98" y="94"/>
                  <a:pt x="92" y="100"/>
                </a:cubicBezTo>
                <a:cubicBezTo>
                  <a:pt x="86" y="105"/>
                  <a:pt x="78" y="108"/>
                  <a:pt x="70" y="110"/>
                </a:cubicBezTo>
                <a:cubicBezTo>
                  <a:pt x="61" y="112"/>
                  <a:pt x="53" y="112"/>
                  <a:pt x="45" y="109"/>
                </a:cubicBezTo>
                <a:cubicBezTo>
                  <a:pt x="41" y="108"/>
                  <a:pt x="37" y="106"/>
                  <a:pt x="33" y="104"/>
                </a:cubicBezTo>
                <a:cubicBezTo>
                  <a:pt x="26" y="100"/>
                  <a:pt x="19" y="95"/>
                  <a:pt x="15" y="87"/>
                </a:cubicBezTo>
                <a:cubicBezTo>
                  <a:pt x="11" y="80"/>
                  <a:pt x="9" y="71"/>
                  <a:pt x="9" y="62"/>
                </a:cubicBezTo>
                <a:cubicBezTo>
                  <a:pt x="9" y="31"/>
                  <a:pt x="34" y="5"/>
                  <a:pt x="65" y="5"/>
                </a:cubicBezTo>
                <a:cubicBezTo>
                  <a:pt x="84" y="5"/>
                  <a:pt x="100" y="15"/>
                  <a:pt x="111" y="29"/>
                </a:cubicBezTo>
                <a:cubicBezTo>
                  <a:pt x="124" y="18"/>
                  <a:pt x="141" y="11"/>
                  <a:pt x="160" y="11"/>
                </a:cubicBezTo>
                <a:cubicBezTo>
                  <a:pt x="174" y="11"/>
                  <a:pt x="188" y="15"/>
                  <a:pt x="200" y="23"/>
                </a:cubicBezTo>
                <a:cubicBezTo>
                  <a:pt x="206" y="26"/>
                  <a:pt x="213" y="30"/>
                  <a:pt x="217" y="36"/>
                </a:cubicBezTo>
                <a:cubicBezTo>
                  <a:pt x="223" y="43"/>
                  <a:pt x="222" y="51"/>
                  <a:pt x="222" y="60"/>
                </a:cubicBezTo>
                <a:cubicBezTo>
                  <a:pt x="224" y="81"/>
                  <a:pt x="234" y="102"/>
                  <a:pt x="250" y="116"/>
                </a:cubicBezTo>
                <a:cubicBezTo>
                  <a:pt x="255" y="120"/>
                  <a:pt x="260" y="124"/>
                  <a:pt x="266" y="127"/>
                </a:cubicBezTo>
                <a:cubicBezTo>
                  <a:pt x="272" y="130"/>
                  <a:pt x="278" y="133"/>
                  <a:pt x="284" y="134"/>
                </a:cubicBezTo>
                <a:cubicBezTo>
                  <a:pt x="297" y="137"/>
                  <a:pt x="311" y="137"/>
                  <a:pt x="323" y="133"/>
                </a:cubicBezTo>
                <a:cubicBezTo>
                  <a:pt x="336" y="129"/>
                  <a:pt x="347" y="121"/>
                  <a:pt x="355" y="111"/>
                </a:cubicBezTo>
                <a:cubicBezTo>
                  <a:pt x="363" y="100"/>
                  <a:pt x="367" y="87"/>
                  <a:pt x="366" y="74"/>
                </a:cubicBezTo>
                <a:cubicBezTo>
                  <a:pt x="365" y="61"/>
                  <a:pt x="357" y="48"/>
                  <a:pt x="347" y="41"/>
                </a:cubicBezTo>
                <a:cubicBezTo>
                  <a:pt x="336" y="33"/>
                  <a:pt x="321" y="32"/>
                  <a:pt x="309" y="36"/>
                </a:cubicBezTo>
                <a:cubicBezTo>
                  <a:pt x="308" y="36"/>
                  <a:pt x="307" y="38"/>
                  <a:pt x="308" y="39"/>
                </a:cubicBezTo>
                <a:cubicBezTo>
                  <a:pt x="308" y="40"/>
                  <a:pt x="309" y="41"/>
                  <a:pt x="311" y="40"/>
                </a:cubicBezTo>
                <a:cubicBezTo>
                  <a:pt x="322" y="37"/>
                  <a:pt x="334" y="39"/>
                  <a:pt x="343" y="46"/>
                </a:cubicBezTo>
                <a:cubicBezTo>
                  <a:pt x="352" y="52"/>
                  <a:pt x="359" y="63"/>
                  <a:pt x="359" y="74"/>
                </a:cubicBezTo>
                <a:cubicBezTo>
                  <a:pt x="360" y="86"/>
                  <a:pt x="356" y="97"/>
                  <a:pt x="348" y="106"/>
                </a:cubicBezTo>
                <a:cubicBezTo>
                  <a:pt x="341" y="115"/>
                  <a:pt x="331" y="121"/>
                  <a:pt x="320" y="124"/>
                </a:cubicBezTo>
                <a:cubicBezTo>
                  <a:pt x="309" y="127"/>
                  <a:pt x="298" y="127"/>
                  <a:pt x="287" y="124"/>
                </a:cubicBezTo>
                <a:cubicBezTo>
                  <a:pt x="281" y="123"/>
                  <a:pt x="276" y="121"/>
                  <a:pt x="271" y="118"/>
                </a:cubicBezTo>
                <a:cubicBezTo>
                  <a:pt x="266" y="115"/>
                  <a:pt x="262" y="112"/>
                  <a:pt x="257" y="108"/>
                </a:cubicBezTo>
                <a:cubicBezTo>
                  <a:pt x="248" y="99"/>
                  <a:pt x="241" y="86"/>
                  <a:pt x="237" y="73"/>
                </a:cubicBezTo>
                <a:cubicBezTo>
                  <a:pt x="231" y="49"/>
                  <a:pt x="237" y="30"/>
                  <a:pt x="257" y="15"/>
                </a:cubicBezTo>
                <a:cubicBezTo>
                  <a:pt x="271" y="5"/>
                  <a:pt x="287" y="0"/>
                  <a:pt x="304" y="0"/>
                </a:cubicBezTo>
                <a:cubicBezTo>
                  <a:pt x="318" y="0"/>
                  <a:pt x="331" y="4"/>
                  <a:pt x="342" y="10"/>
                </a:cubicBezTo>
                <a:cubicBezTo>
                  <a:pt x="377" y="26"/>
                  <a:pt x="416" y="59"/>
                  <a:pt x="450" y="105"/>
                </a:cubicBezTo>
                <a:cubicBezTo>
                  <a:pt x="495" y="168"/>
                  <a:pt x="575" y="135"/>
                  <a:pt x="595" y="124"/>
                </a:cubicBezTo>
                <a:cubicBezTo>
                  <a:pt x="561" y="197"/>
                  <a:pt x="491" y="191"/>
                  <a:pt x="455" y="172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388938" y="944563"/>
            <a:ext cx="2708275" cy="1366838"/>
          </a:xfrm>
          <a:custGeom>
            <a:avLst/>
            <a:gdLst>
              <a:gd name="T0" fmla="*/ 173 w 667"/>
              <a:gd name="T1" fmla="*/ 130 h 336"/>
              <a:gd name="T2" fmla="*/ 265 w 667"/>
              <a:gd name="T3" fmla="*/ 51 h 336"/>
              <a:gd name="T4" fmla="*/ 306 w 667"/>
              <a:gd name="T5" fmla="*/ 73 h 336"/>
              <a:gd name="T6" fmla="*/ 331 w 667"/>
              <a:gd name="T7" fmla="*/ 118 h 336"/>
              <a:gd name="T8" fmla="*/ 396 w 667"/>
              <a:gd name="T9" fmla="*/ 132 h 336"/>
              <a:gd name="T10" fmla="*/ 431 w 667"/>
              <a:gd name="T11" fmla="*/ 95 h 336"/>
              <a:gd name="T12" fmla="*/ 427 w 667"/>
              <a:gd name="T13" fmla="*/ 60 h 336"/>
              <a:gd name="T14" fmla="*/ 382 w 667"/>
              <a:gd name="T15" fmla="*/ 38 h 336"/>
              <a:gd name="T16" fmla="*/ 382 w 667"/>
              <a:gd name="T17" fmla="*/ 43 h 336"/>
              <a:gd name="T18" fmla="*/ 426 w 667"/>
              <a:gd name="T19" fmla="*/ 78 h 336"/>
              <a:gd name="T20" fmla="*/ 419 w 667"/>
              <a:gd name="T21" fmla="*/ 107 h 336"/>
              <a:gd name="T22" fmla="*/ 363 w 667"/>
              <a:gd name="T23" fmla="*/ 126 h 336"/>
              <a:gd name="T24" fmla="*/ 319 w 667"/>
              <a:gd name="T25" fmla="*/ 86 h 336"/>
              <a:gd name="T26" fmla="*/ 326 w 667"/>
              <a:gd name="T27" fmla="*/ 25 h 336"/>
              <a:gd name="T28" fmla="*/ 424 w 667"/>
              <a:gd name="T29" fmla="*/ 16 h 336"/>
              <a:gd name="T30" fmla="*/ 507 w 667"/>
              <a:gd name="T31" fmla="*/ 38 h 336"/>
              <a:gd name="T32" fmla="*/ 585 w 667"/>
              <a:gd name="T33" fmla="*/ 51 h 336"/>
              <a:gd name="T34" fmla="*/ 581 w 667"/>
              <a:gd name="T35" fmla="*/ 91 h 336"/>
              <a:gd name="T36" fmla="*/ 544 w 667"/>
              <a:gd name="T37" fmla="*/ 111 h 336"/>
              <a:gd name="T38" fmla="*/ 513 w 667"/>
              <a:gd name="T39" fmla="*/ 94 h 336"/>
              <a:gd name="T40" fmla="*/ 518 w 667"/>
              <a:gd name="T41" fmla="*/ 59 h 336"/>
              <a:gd name="T42" fmla="*/ 538 w 667"/>
              <a:gd name="T43" fmla="*/ 53 h 336"/>
              <a:gd name="T44" fmla="*/ 515 w 667"/>
              <a:gd name="T45" fmla="*/ 55 h 336"/>
              <a:gd name="T46" fmla="*/ 512 w 667"/>
              <a:gd name="T47" fmla="*/ 104 h 336"/>
              <a:gd name="T48" fmla="*/ 533 w 667"/>
              <a:gd name="T49" fmla="*/ 117 h 336"/>
              <a:gd name="T50" fmla="*/ 544 w 667"/>
              <a:gd name="T51" fmla="*/ 118 h 336"/>
              <a:gd name="T52" fmla="*/ 584 w 667"/>
              <a:gd name="T53" fmla="*/ 101 h 336"/>
              <a:gd name="T54" fmla="*/ 599 w 667"/>
              <a:gd name="T55" fmla="*/ 82 h 336"/>
              <a:gd name="T56" fmla="*/ 619 w 667"/>
              <a:gd name="T57" fmla="*/ 85 h 336"/>
              <a:gd name="T58" fmla="*/ 667 w 667"/>
              <a:gd name="T59" fmla="*/ 149 h 336"/>
              <a:gd name="T60" fmla="*/ 594 w 667"/>
              <a:gd name="T61" fmla="*/ 215 h 336"/>
              <a:gd name="T62" fmla="*/ 570 w 667"/>
              <a:gd name="T63" fmla="*/ 284 h 336"/>
              <a:gd name="T64" fmla="*/ 496 w 667"/>
              <a:gd name="T65" fmla="*/ 317 h 336"/>
              <a:gd name="T66" fmla="*/ 454 w 667"/>
              <a:gd name="T67" fmla="*/ 289 h 336"/>
              <a:gd name="T68" fmla="*/ 453 w 667"/>
              <a:gd name="T69" fmla="*/ 244 h 336"/>
              <a:gd name="T70" fmla="*/ 490 w 667"/>
              <a:gd name="T71" fmla="*/ 226 h 336"/>
              <a:gd name="T72" fmla="*/ 514 w 667"/>
              <a:gd name="T73" fmla="*/ 257 h 336"/>
              <a:gd name="T74" fmla="*/ 500 w 667"/>
              <a:gd name="T75" fmla="*/ 278 h 336"/>
              <a:gd name="T76" fmla="*/ 519 w 667"/>
              <a:gd name="T77" fmla="*/ 259 h 336"/>
              <a:gd name="T78" fmla="*/ 491 w 667"/>
              <a:gd name="T79" fmla="*/ 219 h 336"/>
              <a:gd name="T80" fmla="*/ 446 w 667"/>
              <a:gd name="T81" fmla="*/ 240 h 336"/>
              <a:gd name="T82" fmla="*/ 450 w 667"/>
              <a:gd name="T83" fmla="*/ 300 h 336"/>
              <a:gd name="T84" fmla="*/ 398 w 667"/>
              <a:gd name="T85" fmla="*/ 336 h 336"/>
              <a:gd name="T86" fmla="*/ 253 w 667"/>
              <a:gd name="T87" fmla="*/ 326 h 336"/>
              <a:gd name="T88" fmla="*/ 191 w 667"/>
              <a:gd name="T89" fmla="*/ 270 h 336"/>
              <a:gd name="T90" fmla="*/ 230 w 667"/>
              <a:gd name="T91" fmla="*/ 242 h 336"/>
              <a:gd name="T92" fmla="*/ 217 w 667"/>
              <a:gd name="T93" fmla="*/ 176 h 336"/>
              <a:gd name="T94" fmla="*/ 150 w 667"/>
              <a:gd name="T95" fmla="*/ 187 h 336"/>
              <a:gd name="T96" fmla="*/ 150 w 667"/>
              <a:gd name="T97" fmla="*/ 222 h 336"/>
              <a:gd name="T98" fmla="*/ 182 w 667"/>
              <a:gd name="T99" fmla="*/ 236 h 336"/>
              <a:gd name="T100" fmla="*/ 181 w 667"/>
              <a:gd name="T101" fmla="*/ 233 h 336"/>
              <a:gd name="T102" fmla="*/ 153 w 667"/>
              <a:gd name="T103" fmla="*/ 220 h 336"/>
              <a:gd name="T104" fmla="*/ 154 w 667"/>
              <a:gd name="T105" fmla="*/ 190 h 336"/>
              <a:gd name="T106" fmla="*/ 213 w 667"/>
              <a:gd name="T107" fmla="*/ 182 h 336"/>
              <a:gd name="T108" fmla="*/ 224 w 667"/>
              <a:gd name="T109" fmla="*/ 238 h 336"/>
              <a:gd name="T110" fmla="*/ 156 w 667"/>
              <a:gd name="T111" fmla="*/ 266 h 336"/>
              <a:gd name="T112" fmla="*/ 49 w 667"/>
              <a:gd name="T113" fmla="*/ 219 h 336"/>
              <a:gd name="T114" fmla="*/ 7 w 667"/>
              <a:gd name="T115" fmla="*/ 177 h 336"/>
              <a:gd name="T116" fmla="*/ 124 w 667"/>
              <a:gd name="T117" fmla="*/ 15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67" h="336">
                <a:moveTo>
                  <a:pt x="124" y="150"/>
                </a:moveTo>
                <a:cubicBezTo>
                  <a:pt x="136" y="138"/>
                  <a:pt x="154" y="130"/>
                  <a:pt x="173" y="130"/>
                </a:cubicBezTo>
                <a:cubicBezTo>
                  <a:pt x="176" y="130"/>
                  <a:pt x="180" y="130"/>
                  <a:pt x="184" y="131"/>
                </a:cubicBezTo>
                <a:cubicBezTo>
                  <a:pt x="185" y="87"/>
                  <a:pt x="221" y="51"/>
                  <a:pt x="265" y="51"/>
                </a:cubicBezTo>
                <a:cubicBezTo>
                  <a:pt x="273" y="51"/>
                  <a:pt x="281" y="52"/>
                  <a:pt x="289" y="54"/>
                </a:cubicBezTo>
                <a:cubicBezTo>
                  <a:pt x="297" y="57"/>
                  <a:pt x="304" y="64"/>
                  <a:pt x="306" y="73"/>
                </a:cubicBezTo>
                <a:cubicBezTo>
                  <a:pt x="307" y="78"/>
                  <a:pt x="309" y="84"/>
                  <a:pt x="311" y="89"/>
                </a:cubicBezTo>
                <a:cubicBezTo>
                  <a:pt x="315" y="100"/>
                  <a:pt x="322" y="110"/>
                  <a:pt x="331" y="118"/>
                </a:cubicBezTo>
                <a:cubicBezTo>
                  <a:pt x="339" y="125"/>
                  <a:pt x="350" y="131"/>
                  <a:pt x="361" y="134"/>
                </a:cubicBezTo>
                <a:cubicBezTo>
                  <a:pt x="373" y="136"/>
                  <a:pt x="385" y="135"/>
                  <a:pt x="396" y="132"/>
                </a:cubicBezTo>
                <a:cubicBezTo>
                  <a:pt x="407" y="128"/>
                  <a:pt x="417" y="121"/>
                  <a:pt x="424" y="111"/>
                </a:cubicBezTo>
                <a:cubicBezTo>
                  <a:pt x="427" y="106"/>
                  <a:pt x="430" y="100"/>
                  <a:pt x="431" y="95"/>
                </a:cubicBezTo>
                <a:cubicBezTo>
                  <a:pt x="432" y="89"/>
                  <a:pt x="433" y="83"/>
                  <a:pt x="432" y="77"/>
                </a:cubicBezTo>
                <a:cubicBezTo>
                  <a:pt x="432" y="71"/>
                  <a:pt x="430" y="65"/>
                  <a:pt x="427" y="60"/>
                </a:cubicBezTo>
                <a:cubicBezTo>
                  <a:pt x="424" y="55"/>
                  <a:pt x="420" y="51"/>
                  <a:pt x="415" y="47"/>
                </a:cubicBezTo>
                <a:cubicBezTo>
                  <a:pt x="405" y="40"/>
                  <a:pt x="394" y="38"/>
                  <a:pt x="382" y="38"/>
                </a:cubicBezTo>
                <a:cubicBezTo>
                  <a:pt x="381" y="38"/>
                  <a:pt x="380" y="39"/>
                  <a:pt x="380" y="41"/>
                </a:cubicBezTo>
                <a:cubicBezTo>
                  <a:pt x="380" y="42"/>
                  <a:pt x="381" y="43"/>
                  <a:pt x="382" y="43"/>
                </a:cubicBezTo>
                <a:cubicBezTo>
                  <a:pt x="393" y="43"/>
                  <a:pt x="404" y="45"/>
                  <a:pt x="412" y="52"/>
                </a:cubicBezTo>
                <a:cubicBezTo>
                  <a:pt x="421" y="57"/>
                  <a:pt x="426" y="67"/>
                  <a:pt x="426" y="78"/>
                </a:cubicBezTo>
                <a:cubicBezTo>
                  <a:pt x="426" y="83"/>
                  <a:pt x="426" y="88"/>
                  <a:pt x="425" y="93"/>
                </a:cubicBezTo>
                <a:cubicBezTo>
                  <a:pt x="424" y="98"/>
                  <a:pt x="421" y="103"/>
                  <a:pt x="419" y="107"/>
                </a:cubicBezTo>
                <a:cubicBezTo>
                  <a:pt x="413" y="116"/>
                  <a:pt x="404" y="122"/>
                  <a:pt x="394" y="125"/>
                </a:cubicBezTo>
                <a:cubicBezTo>
                  <a:pt x="384" y="128"/>
                  <a:pt x="373" y="129"/>
                  <a:pt x="363" y="126"/>
                </a:cubicBezTo>
                <a:cubicBezTo>
                  <a:pt x="353" y="124"/>
                  <a:pt x="344" y="119"/>
                  <a:pt x="336" y="112"/>
                </a:cubicBezTo>
                <a:cubicBezTo>
                  <a:pt x="328" y="105"/>
                  <a:pt x="323" y="96"/>
                  <a:pt x="319" y="86"/>
                </a:cubicBezTo>
                <a:cubicBezTo>
                  <a:pt x="315" y="75"/>
                  <a:pt x="311" y="63"/>
                  <a:pt x="313" y="51"/>
                </a:cubicBezTo>
                <a:cubicBezTo>
                  <a:pt x="314" y="42"/>
                  <a:pt x="320" y="32"/>
                  <a:pt x="326" y="25"/>
                </a:cubicBezTo>
                <a:cubicBezTo>
                  <a:pt x="339" y="9"/>
                  <a:pt x="359" y="0"/>
                  <a:pt x="379" y="0"/>
                </a:cubicBezTo>
                <a:cubicBezTo>
                  <a:pt x="396" y="0"/>
                  <a:pt x="412" y="6"/>
                  <a:pt x="424" y="16"/>
                </a:cubicBezTo>
                <a:cubicBezTo>
                  <a:pt x="433" y="7"/>
                  <a:pt x="445" y="1"/>
                  <a:pt x="459" y="1"/>
                </a:cubicBezTo>
                <a:cubicBezTo>
                  <a:pt x="482" y="1"/>
                  <a:pt x="502" y="17"/>
                  <a:pt x="507" y="38"/>
                </a:cubicBezTo>
                <a:cubicBezTo>
                  <a:pt x="517" y="28"/>
                  <a:pt x="530" y="22"/>
                  <a:pt x="545" y="23"/>
                </a:cubicBezTo>
                <a:cubicBezTo>
                  <a:pt x="563" y="24"/>
                  <a:pt x="578" y="35"/>
                  <a:pt x="585" y="51"/>
                </a:cubicBezTo>
                <a:cubicBezTo>
                  <a:pt x="588" y="56"/>
                  <a:pt x="590" y="62"/>
                  <a:pt x="590" y="68"/>
                </a:cubicBezTo>
                <a:cubicBezTo>
                  <a:pt x="590" y="76"/>
                  <a:pt x="585" y="84"/>
                  <a:pt x="581" y="91"/>
                </a:cubicBezTo>
                <a:cubicBezTo>
                  <a:pt x="576" y="98"/>
                  <a:pt x="571" y="103"/>
                  <a:pt x="563" y="107"/>
                </a:cubicBezTo>
                <a:cubicBezTo>
                  <a:pt x="557" y="109"/>
                  <a:pt x="551" y="111"/>
                  <a:pt x="544" y="111"/>
                </a:cubicBezTo>
                <a:cubicBezTo>
                  <a:pt x="538" y="110"/>
                  <a:pt x="531" y="110"/>
                  <a:pt x="526" y="107"/>
                </a:cubicBezTo>
                <a:cubicBezTo>
                  <a:pt x="520" y="104"/>
                  <a:pt x="516" y="99"/>
                  <a:pt x="513" y="94"/>
                </a:cubicBezTo>
                <a:cubicBezTo>
                  <a:pt x="510" y="88"/>
                  <a:pt x="509" y="81"/>
                  <a:pt x="510" y="75"/>
                </a:cubicBezTo>
                <a:cubicBezTo>
                  <a:pt x="511" y="69"/>
                  <a:pt x="513" y="63"/>
                  <a:pt x="518" y="59"/>
                </a:cubicBezTo>
                <a:cubicBezTo>
                  <a:pt x="523" y="55"/>
                  <a:pt x="529" y="53"/>
                  <a:pt x="535" y="55"/>
                </a:cubicBezTo>
                <a:cubicBezTo>
                  <a:pt x="537" y="55"/>
                  <a:pt x="538" y="54"/>
                  <a:pt x="538" y="53"/>
                </a:cubicBezTo>
                <a:cubicBezTo>
                  <a:pt x="538" y="51"/>
                  <a:pt x="538" y="50"/>
                  <a:pt x="536" y="50"/>
                </a:cubicBezTo>
                <a:cubicBezTo>
                  <a:pt x="529" y="48"/>
                  <a:pt x="521" y="50"/>
                  <a:pt x="515" y="55"/>
                </a:cubicBezTo>
                <a:cubicBezTo>
                  <a:pt x="509" y="60"/>
                  <a:pt x="505" y="67"/>
                  <a:pt x="504" y="74"/>
                </a:cubicBezTo>
                <a:cubicBezTo>
                  <a:pt x="503" y="85"/>
                  <a:pt x="505" y="96"/>
                  <a:pt x="512" y="104"/>
                </a:cubicBezTo>
                <a:cubicBezTo>
                  <a:pt x="515" y="107"/>
                  <a:pt x="518" y="110"/>
                  <a:pt x="521" y="112"/>
                </a:cubicBezTo>
                <a:cubicBezTo>
                  <a:pt x="525" y="114"/>
                  <a:pt x="529" y="116"/>
                  <a:pt x="533" y="117"/>
                </a:cubicBezTo>
                <a:cubicBezTo>
                  <a:pt x="535" y="117"/>
                  <a:pt x="537" y="117"/>
                  <a:pt x="539" y="117"/>
                </a:cubicBezTo>
                <a:cubicBezTo>
                  <a:pt x="541" y="118"/>
                  <a:pt x="542" y="118"/>
                  <a:pt x="544" y="118"/>
                </a:cubicBezTo>
                <a:cubicBezTo>
                  <a:pt x="552" y="118"/>
                  <a:pt x="559" y="117"/>
                  <a:pt x="566" y="114"/>
                </a:cubicBezTo>
                <a:cubicBezTo>
                  <a:pt x="573" y="111"/>
                  <a:pt x="579" y="106"/>
                  <a:pt x="584" y="101"/>
                </a:cubicBezTo>
                <a:cubicBezTo>
                  <a:pt x="587" y="98"/>
                  <a:pt x="590" y="94"/>
                  <a:pt x="592" y="90"/>
                </a:cubicBezTo>
                <a:cubicBezTo>
                  <a:pt x="594" y="87"/>
                  <a:pt x="595" y="84"/>
                  <a:pt x="599" y="82"/>
                </a:cubicBezTo>
                <a:cubicBezTo>
                  <a:pt x="601" y="82"/>
                  <a:pt x="604" y="82"/>
                  <a:pt x="605" y="82"/>
                </a:cubicBezTo>
                <a:cubicBezTo>
                  <a:pt x="610" y="83"/>
                  <a:pt x="615" y="84"/>
                  <a:pt x="619" y="85"/>
                </a:cubicBezTo>
                <a:cubicBezTo>
                  <a:pt x="627" y="87"/>
                  <a:pt x="635" y="92"/>
                  <a:pt x="642" y="97"/>
                </a:cubicBezTo>
                <a:cubicBezTo>
                  <a:pt x="657" y="110"/>
                  <a:pt x="667" y="129"/>
                  <a:pt x="667" y="149"/>
                </a:cubicBezTo>
                <a:cubicBezTo>
                  <a:pt x="667" y="185"/>
                  <a:pt x="637" y="215"/>
                  <a:pt x="600" y="215"/>
                </a:cubicBezTo>
                <a:cubicBezTo>
                  <a:pt x="598" y="215"/>
                  <a:pt x="596" y="215"/>
                  <a:pt x="594" y="215"/>
                </a:cubicBezTo>
                <a:cubicBezTo>
                  <a:pt x="601" y="224"/>
                  <a:pt x="605" y="235"/>
                  <a:pt x="603" y="248"/>
                </a:cubicBezTo>
                <a:cubicBezTo>
                  <a:pt x="601" y="266"/>
                  <a:pt x="587" y="280"/>
                  <a:pt x="570" y="284"/>
                </a:cubicBezTo>
                <a:cubicBezTo>
                  <a:pt x="560" y="287"/>
                  <a:pt x="551" y="286"/>
                  <a:pt x="543" y="283"/>
                </a:cubicBezTo>
                <a:cubicBezTo>
                  <a:pt x="537" y="303"/>
                  <a:pt x="518" y="317"/>
                  <a:pt x="496" y="317"/>
                </a:cubicBezTo>
                <a:cubicBezTo>
                  <a:pt x="488" y="317"/>
                  <a:pt x="479" y="316"/>
                  <a:pt x="471" y="311"/>
                </a:cubicBezTo>
                <a:cubicBezTo>
                  <a:pt x="464" y="306"/>
                  <a:pt x="458" y="297"/>
                  <a:pt x="454" y="289"/>
                </a:cubicBezTo>
                <a:cubicBezTo>
                  <a:pt x="451" y="282"/>
                  <a:pt x="448" y="274"/>
                  <a:pt x="448" y="265"/>
                </a:cubicBezTo>
                <a:cubicBezTo>
                  <a:pt x="448" y="258"/>
                  <a:pt x="449" y="250"/>
                  <a:pt x="453" y="244"/>
                </a:cubicBezTo>
                <a:cubicBezTo>
                  <a:pt x="456" y="238"/>
                  <a:pt x="462" y="233"/>
                  <a:pt x="469" y="229"/>
                </a:cubicBezTo>
                <a:cubicBezTo>
                  <a:pt x="475" y="226"/>
                  <a:pt x="483" y="224"/>
                  <a:pt x="490" y="226"/>
                </a:cubicBezTo>
                <a:cubicBezTo>
                  <a:pt x="497" y="227"/>
                  <a:pt x="504" y="231"/>
                  <a:pt x="508" y="237"/>
                </a:cubicBezTo>
                <a:cubicBezTo>
                  <a:pt x="513" y="243"/>
                  <a:pt x="515" y="250"/>
                  <a:pt x="514" y="257"/>
                </a:cubicBezTo>
                <a:cubicBezTo>
                  <a:pt x="512" y="265"/>
                  <a:pt x="507" y="271"/>
                  <a:pt x="501" y="275"/>
                </a:cubicBezTo>
                <a:cubicBezTo>
                  <a:pt x="500" y="276"/>
                  <a:pt x="500" y="277"/>
                  <a:pt x="500" y="278"/>
                </a:cubicBezTo>
                <a:cubicBezTo>
                  <a:pt x="501" y="279"/>
                  <a:pt x="503" y="280"/>
                  <a:pt x="504" y="279"/>
                </a:cubicBezTo>
                <a:cubicBezTo>
                  <a:pt x="511" y="274"/>
                  <a:pt x="517" y="267"/>
                  <a:pt x="519" y="259"/>
                </a:cubicBezTo>
                <a:cubicBezTo>
                  <a:pt x="521" y="250"/>
                  <a:pt x="518" y="240"/>
                  <a:pt x="513" y="233"/>
                </a:cubicBezTo>
                <a:cubicBezTo>
                  <a:pt x="508" y="226"/>
                  <a:pt x="500" y="221"/>
                  <a:pt x="491" y="219"/>
                </a:cubicBezTo>
                <a:cubicBezTo>
                  <a:pt x="483" y="218"/>
                  <a:pt x="473" y="219"/>
                  <a:pt x="466" y="223"/>
                </a:cubicBezTo>
                <a:cubicBezTo>
                  <a:pt x="458" y="227"/>
                  <a:pt x="451" y="233"/>
                  <a:pt x="446" y="240"/>
                </a:cubicBezTo>
                <a:cubicBezTo>
                  <a:pt x="442" y="248"/>
                  <a:pt x="440" y="257"/>
                  <a:pt x="440" y="266"/>
                </a:cubicBezTo>
                <a:cubicBezTo>
                  <a:pt x="440" y="278"/>
                  <a:pt x="444" y="290"/>
                  <a:pt x="450" y="300"/>
                </a:cubicBezTo>
                <a:cubicBezTo>
                  <a:pt x="455" y="307"/>
                  <a:pt x="453" y="316"/>
                  <a:pt x="446" y="321"/>
                </a:cubicBezTo>
                <a:cubicBezTo>
                  <a:pt x="432" y="331"/>
                  <a:pt x="416" y="336"/>
                  <a:pt x="398" y="336"/>
                </a:cubicBezTo>
                <a:cubicBezTo>
                  <a:pt x="364" y="336"/>
                  <a:pt x="335" y="316"/>
                  <a:pt x="323" y="287"/>
                </a:cubicBezTo>
                <a:cubicBezTo>
                  <a:pt x="309" y="310"/>
                  <a:pt x="283" y="326"/>
                  <a:pt x="253" y="326"/>
                </a:cubicBezTo>
                <a:cubicBezTo>
                  <a:pt x="225" y="326"/>
                  <a:pt x="200" y="311"/>
                  <a:pt x="185" y="289"/>
                </a:cubicBezTo>
                <a:cubicBezTo>
                  <a:pt x="181" y="282"/>
                  <a:pt x="184" y="273"/>
                  <a:pt x="191" y="270"/>
                </a:cubicBezTo>
                <a:cubicBezTo>
                  <a:pt x="195" y="269"/>
                  <a:pt x="199" y="267"/>
                  <a:pt x="202" y="265"/>
                </a:cubicBezTo>
                <a:cubicBezTo>
                  <a:pt x="213" y="260"/>
                  <a:pt x="223" y="253"/>
                  <a:pt x="230" y="242"/>
                </a:cubicBezTo>
                <a:cubicBezTo>
                  <a:pt x="237" y="232"/>
                  <a:pt x="240" y="218"/>
                  <a:pt x="238" y="206"/>
                </a:cubicBezTo>
                <a:cubicBezTo>
                  <a:pt x="236" y="193"/>
                  <a:pt x="227" y="182"/>
                  <a:pt x="217" y="176"/>
                </a:cubicBezTo>
                <a:cubicBezTo>
                  <a:pt x="206" y="170"/>
                  <a:pt x="194" y="167"/>
                  <a:pt x="181" y="169"/>
                </a:cubicBezTo>
                <a:cubicBezTo>
                  <a:pt x="169" y="171"/>
                  <a:pt x="158" y="177"/>
                  <a:pt x="150" y="187"/>
                </a:cubicBezTo>
                <a:cubicBezTo>
                  <a:pt x="146" y="192"/>
                  <a:pt x="144" y="198"/>
                  <a:pt x="144" y="205"/>
                </a:cubicBezTo>
                <a:cubicBezTo>
                  <a:pt x="144" y="211"/>
                  <a:pt x="146" y="217"/>
                  <a:pt x="150" y="222"/>
                </a:cubicBezTo>
                <a:cubicBezTo>
                  <a:pt x="153" y="227"/>
                  <a:pt x="158" y="232"/>
                  <a:pt x="164" y="234"/>
                </a:cubicBezTo>
                <a:cubicBezTo>
                  <a:pt x="169" y="236"/>
                  <a:pt x="176" y="236"/>
                  <a:pt x="182" y="236"/>
                </a:cubicBezTo>
                <a:cubicBezTo>
                  <a:pt x="182" y="236"/>
                  <a:pt x="183" y="235"/>
                  <a:pt x="183" y="234"/>
                </a:cubicBezTo>
                <a:cubicBezTo>
                  <a:pt x="183" y="233"/>
                  <a:pt x="182" y="233"/>
                  <a:pt x="181" y="233"/>
                </a:cubicBezTo>
                <a:cubicBezTo>
                  <a:pt x="176" y="233"/>
                  <a:pt x="170" y="232"/>
                  <a:pt x="165" y="230"/>
                </a:cubicBezTo>
                <a:cubicBezTo>
                  <a:pt x="160" y="228"/>
                  <a:pt x="156" y="225"/>
                  <a:pt x="153" y="220"/>
                </a:cubicBezTo>
                <a:cubicBezTo>
                  <a:pt x="150" y="215"/>
                  <a:pt x="148" y="210"/>
                  <a:pt x="149" y="205"/>
                </a:cubicBezTo>
                <a:cubicBezTo>
                  <a:pt x="149" y="199"/>
                  <a:pt x="151" y="194"/>
                  <a:pt x="154" y="190"/>
                </a:cubicBezTo>
                <a:cubicBezTo>
                  <a:pt x="161" y="181"/>
                  <a:pt x="171" y="176"/>
                  <a:pt x="182" y="174"/>
                </a:cubicBezTo>
                <a:cubicBezTo>
                  <a:pt x="193" y="173"/>
                  <a:pt x="204" y="176"/>
                  <a:pt x="213" y="182"/>
                </a:cubicBezTo>
                <a:cubicBezTo>
                  <a:pt x="222" y="187"/>
                  <a:pt x="229" y="197"/>
                  <a:pt x="231" y="207"/>
                </a:cubicBezTo>
                <a:cubicBezTo>
                  <a:pt x="232" y="218"/>
                  <a:pt x="230" y="229"/>
                  <a:pt x="224" y="238"/>
                </a:cubicBezTo>
                <a:cubicBezTo>
                  <a:pt x="218" y="246"/>
                  <a:pt x="208" y="253"/>
                  <a:pt x="198" y="257"/>
                </a:cubicBezTo>
                <a:cubicBezTo>
                  <a:pt x="185" y="264"/>
                  <a:pt x="171" y="269"/>
                  <a:pt x="156" y="266"/>
                </a:cubicBezTo>
                <a:cubicBezTo>
                  <a:pt x="138" y="264"/>
                  <a:pt x="120" y="258"/>
                  <a:pt x="103" y="251"/>
                </a:cubicBezTo>
                <a:cubicBezTo>
                  <a:pt x="84" y="242"/>
                  <a:pt x="66" y="232"/>
                  <a:pt x="49" y="219"/>
                </a:cubicBezTo>
                <a:cubicBezTo>
                  <a:pt x="37" y="211"/>
                  <a:pt x="26" y="201"/>
                  <a:pt x="17" y="190"/>
                </a:cubicBezTo>
                <a:cubicBezTo>
                  <a:pt x="13" y="186"/>
                  <a:pt x="10" y="182"/>
                  <a:pt x="7" y="177"/>
                </a:cubicBezTo>
                <a:cubicBezTo>
                  <a:pt x="6" y="175"/>
                  <a:pt x="2" y="166"/>
                  <a:pt x="0" y="165"/>
                </a:cubicBezTo>
                <a:cubicBezTo>
                  <a:pt x="61" y="192"/>
                  <a:pt x="124" y="150"/>
                  <a:pt x="124" y="150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"/>
          <p:cNvSpPr>
            <a:spLocks/>
          </p:cNvSpPr>
          <p:nvPr/>
        </p:nvSpPr>
        <p:spPr bwMode="auto">
          <a:xfrm>
            <a:off x="9629775" y="4975226"/>
            <a:ext cx="2357437" cy="1195388"/>
          </a:xfrm>
          <a:custGeom>
            <a:avLst/>
            <a:gdLst>
              <a:gd name="T0" fmla="*/ 152 w 580"/>
              <a:gd name="T1" fmla="*/ 190 h 294"/>
              <a:gd name="T2" fmla="*/ 236 w 580"/>
              <a:gd name="T3" fmla="*/ 255 h 294"/>
              <a:gd name="T4" fmla="*/ 270 w 580"/>
              <a:gd name="T5" fmla="*/ 234 h 294"/>
              <a:gd name="T6" fmla="*/ 289 w 580"/>
              <a:gd name="T7" fmla="*/ 193 h 294"/>
              <a:gd name="T8" fmla="*/ 345 w 580"/>
              <a:gd name="T9" fmla="*/ 178 h 294"/>
              <a:gd name="T10" fmla="*/ 377 w 580"/>
              <a:gd name="T11" fmla="*/ 209 h 294"/>
              <a:gd name="T12" fmla="*/ 376 w 580"/>
              <a:gd name="T13" fmla="*/ 239 h 294"/>
              <a:gd name="T14" fmla="*/ 338 w 580"/>
              <a:gd name="T15" fmla="*/ 260 h 294"/>
              <a:gd name="T16" fmla="*/ 337 w 580"/>
              <a:gd name="T17" fmla="*/ 256 h 294"/>
              <a:gd name="T18" fmla="*/ 374 w 580"/>
              <a:gd name="T19" fmla="*/ 224 h 294"/>
              <a:gd name="T20" fmla="*/ 366 w 580"/>
              <a:gd name="T21" fmla="*/ 199 h 294"/>
              <a:gd name="T22" fmla="*/ 317 w 580"/>
              <a:gd name="T23" fmla="*/ 185 h 294"/>
              <a:gd name="T24" fmla="*/ 281 w 580"/>
              <a:gd name="T25" fmla="*/ 222 h 294"/>
              <a:gd name="T26" fmla="*/ 290 w 580"/>
              <a:gd name="T27" fmla="*/ 274 h 294"/>
              <a:gd name="T28" fmla="*/ 375 w 580"/>
              <a:gd name="T29" fmla="*/ 277 h 294"/>
              <a:gd name="T30" fmla="*/ 446 w 580"/>
              <a:gd name="T31" fmla="*/ 254 h 294"/>
              <a:gd name="T32" fmla="*/ 513 w 580"/>
              <a:gd name="T33" fmla="*/ 240 h 294"/>
              <a:gd name="T34" fmla="*/ 508 w 580"/>
              <a:gd name="T35" fmla="*/ 205 h 294"/>
              <a:gd name="T36" fmla="*/ 475 w 580"/>
              <a:gd name="T37" fmla="*/ 190 h 294"/>
              <a:gd name="T38" fmla="*/ 448 w 580"/>
              <a:gd name="T39" fmla="*/ 206 h 294"/>
              <a:gd name="T40" fmla="*/ 454 w 580"/>
              <a:gd name="T41" fmla="*/ 236 h 294"/>
              <a:gd name="T42" fmla="*/ 472 w 580"/>
              <a:gd name="T43" fmla="*/ 240 h 294"/>
              <a:gd name="T44" fmla="*/ 452 w 580"/>
              <a:gd name="T45" fmla="*/ 239 h 294"/>
              <a:gd name="T46" fmla="*/ 447 w 580"/>
              <a:gd name="T47" fmla="*/ 197 h 294"/>
              <a:gd name="T48" fmla="*/ 465 w 580"/>
              <a:gd name="T49" fmla="*/ 185 h 294"/>
              <a:gd name="T50" fmla="*/ 474 w 580"/>
              <a:gd name="T51" fmla="*/ 183 h 294"/>
              <a:gd name="T52" fmla="*/ 510 w 580"/>
              <a:gd name="T53" fmla="*/ 196 h 294"/>
              <a:gd name="T54" fmla="*/ 524 w 580"/>
              <a:gd name="T55" fmla="*/ 212 h 294"/>
              <a:gd name="T56" fmla="*/ 541 w 580"/>
              <a:gd name="T57" fmla="*/ 208 h 294"/>
              <a:gd name="T58" fmla="*/ 579 w 580"/>
              <a:gd name="T59" fmla="*/ 151 h 294"/>
              <a:gd name="T60" fmla="*/ 513 w 580"/>
              <a:gd name="T61" fmla="*/ 97 h 294"/>
              <a:gd name="T62" fmla="*/ 489 w 580"/>
              <a:gd name="T63" fmla="*/ 38 h 294"/>
              <a:gd name="T64" fmla="*/ 423 w 580"/>
              <a:gd name="T65" fmla="*/ 13 h 294"/>
              <a:gd name="T66" fmla="*/ 388 w 580"/>
              <a:gd name="T67" fmla="*/ 39 h 294"/>
              <a:gd name="T68" fmla="*/ 389 w 580"/>
              <a:gd name="T69" fmla="*/ 78 h 294"/>
              <a:gd name="T70" fmla="*/ 422 w 580"/>
              <a:gd name="T71" fmla="*/ 92 h 294"/>
              <a:gd name="T72" fmla="*/ 441 w 580"/>
              <a:gd name="T73" fmla="*/ 64 h 294"/>
              <a:gd name="T74" fmla="*/ 429 w 580"/>
              <a:gd name="T75" fmla="*/ 46 h 294"/>
              <a:gd name="T76" fmla="*/ 446 w 580"/>
              <a:gd name="T77" fmla="*/ 62 h 294"/>
              <a:gd name="T78" fmla="*/ 424 w 580"/>
              <a:gd name="T79" fmla="*/ 98 h 294"/>
              <a:gd name="T80" fmla="*/ 384 w 580"/>
              <a:gd name="T81" fmla="*/ 82 h 294"/>
              <a:gd name="T82" fmla="*/ 384 w 580"/>
              <a:gd name="T83" fmla="*/ 30 h 294"/>
              <a:gd name="T84" fmla="*/ 338 w 580"/>
              <a:gd name="T85" fmla="*/ 1 h 294"/>
              <a:gd name="T86" fmla="*/ 212 w 580"/>
              <a:gd name="T87" fmla="*/ 16 h 294"/>
              <a:gd name="T88" fmla="*/ 161 w 580"/>
              <a:gd name="T89" fmla="*/ 68 h 294"/>
              <a:gd name="T90" fmla="*/ 196 w 580"/>
              <a:gd name="T91" fmla="*/ 90 h 294"/>
              <a:gd name="T92" fmla="*/ 188 w 580"/>
              <a:gd name="T93" fmla="*/ 148 h 294"/>
              <a:gd name="T94" fmla="*/ 129 w 580"/>
              <a:gd name="T95" fmla="*/ 142 h 294"/>
              <a:gd name="T96" fmla="*/ 127 w 580"/>
              <a:gd name="T97" fmla="*/ 111 h 294"/>
              <a:gd name="T98" fmla="*/ 154 w 580"/>
              <a:gd name="T99" fmla="*/ 98 h 294"/>
              <a:gd name="T100" fmla="*/ 154 w 580"/>
              <a:gd name="T101" fmla="*/ 101 h 294"/>
              <a:gd name="T102" fmla="*/ 130 w 580"/>
              <a:gd name="T103" fmla="*/ 113 h 294"/>
              <a:gd name="T104" fmla="*/ 133 w 580"/>
              <a:gd name="T105" fmla="*/ 139 h 294"/>
              <a:gd name="T106" fmla="*/ 184 w 580"/>
              <a:gd name="T107" fmla="*/ 144 h 294"/>
              <a:gd name="T108" fmla="*/ 191 w 580"/>
              <a:gd name="T109" fmla="*/ 94 h 294"/>
              <a:gd name="T110" fmla="*/ 131 w 580"/>
              <a:gd name="T111" fmla="*/ 73 h 294"/>
              <a:gd name="T112" fmla="*/ 40 w 580"/>
              <a:gd name="T113" fmla="*/ 118 h 294"/>
              <a:gd name="T114" fmla="*/ 6 w 580"/>
              <a:gd name="T115" fmla="*/ 157 h 294"/>
              <a:gd name="T116" fmla="*/ 108 w 580"/>
              <a:gd name="T117" fmla="*/ 175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80" h="294">
                <a:moveTo>
                  <a:pt x="108" y="175"/>
                </a:moveTo>
                <a:cubicBezTo>
                  <a:pt x="120" y="185"/>
                  <a:pt x="135" y="191"/>
                  <a:pt x="152" y="190"/>
                </a:cubicBezTo>
                <a:cubicBezTo>
                  <a:pt x="155" y="190"/>
                  <a:pt x="158" y="190"/>
                  <a:pt x="161" y="189"/>
                </a:cubicBezTo>
                <a:cubicBezTo>
                  <a:pt x="164" y="227"/>
                  <a:pt x="197" y="257"/>
                  <a:pt x="236" y="255"/>
                </a:cubicBezTo>
                <a:cubicBezTo>
                  <a:pt x="243" y="254"/>
                  <a:pt x="249" y="253"/>
                  <a:pt x="256" y="250"/>
                </a:cubicBezTo>
                <a:cubicBezTo>
                  <a:pt x="263" y="248"/>
                  <a:pt x="269" y="241"/>
                  <a:pt x="270" y="234"/>
                </a:cubicBezTo>
                <a:cubicBezTo>
                  <a:pt x="271" y="229"/>
                  <a:pt x="272" y="224"/>
                  <a:pt x="273" y="219"/>
                </a:cubicBezTo>
                <a:cubicBezTo>
                  <a:pt x="277" y="210"/>
                  <a:pt x="282" y="200"/>
                  <a:pt x="289" y="193"/>
                </a:cubicBezTo>
                <a:cubicBezTo>
                  <a:pt x="296" y="186"/>
                  <a:pt x="305" y="181"/>
                  <a:pt x="315" y="178"/>
                </a:cubicBezTo>
                <a:cubicBezTo>
                  <a:pt x="325" y="175"/>
                  <a:pt x="336" y="176"/>
                  <a:pt x="345" y="178"/>
                </a:cubicBezTo>
                <a:cubicBezTo>
                  <a:pt x="355" y="181"/>
                  <a:pt x="364" y="187"/>
                  <a:pt x="371" y="195"/>
                </a:cubicBezTo>
                <a:cubicBezTo>
                  <a:pt x="374" y="199"/>
                  <a:pt x="376" y="204"/>
                  <a:pt x="377" y="209"/>
                </a:cubicBezTo>
                <a:cubicBezTo>
                  <a:pt x="379" y="214"/>
                  <a:pt x="379" y="219"/>
                  <a:pt x="379" y="224"/>
                </a:cubicBezTo>
                <a:cubicBezTo>
                  <a:pt x="379" y="229"/>
                  <a:pt x="378" y="234"/>
                  <a:pt x="376" y="239"/>
                </a:cubicBezTo>
                <a:cubicBezTo>
                  <a:pt x="373" y="243"/>
                  <a:pt x="370" y="248"/>
                  <a:pt x="366" y="251"/>
                </a:cubicBezTo>
                <a:cubicBezTo>
                  <a:pt x="358" y="257"/>
                  <a:pt x="347" y="259"/>
                  <a:pt x="338" y="260"/>
                </a:cubicBezTo>
                <a:cubicBezTo>
                  <a:pt x="337" y="260"/>
                  <a:pt x="336" y="259"/>
                  <a:pt x="335" y="258"/>
                </a:cubicBezTo>
                <a:cubicBezTo>
                  <a:pt x="335" y="257"/>
                  <a:pt x="336" y="256"/>
                  <a:pt x="337" y="256"/>
                </a:cubicBezTo>
                <a:cubicBezTo>
                  <a:pt x="347" y="255"/>
                  <a:pt x="356" y="253"/>
                  <a:pt x="363" y="247"/>
                </a:cubicBezTo>
                <a:cubicBezTo>
                  <a:pt x="370" y="241"/>
                  <a:pt x="374" y="233"/>
                  <a:pt x="374" y="224"/>
                </a:cubicBezTo>
                <a:cubicBezTo>
                  <a:pt x="374" y="219"/>
                  <a:pt x="373" y="215"/>
                  <a:pt x="372" y="210"/>
                </a:cubicBezTo>
                <a:cubicBezTo>
                  <a:pt x="371" y="206"/>
                  <a:pt x="369" y="202"/>
                  <a:pt x="366" y="199"/>
                </a:cubicBezTo>
                <a:cubicBezTo>
                  <a:pt x="361" y="191"/>
                  <a:pt x="352" y="187"/>
                  <a:pt x="344" y="184"/>
                </a:cubicBezTo>
                <a:cubicBezTo>
                  <a:pt x="335" y="182"/>
                  <a:pt x="326" y="182"/>
                  <a:pt x="317" y="185"/>
                </a:cubicBezTo>
                <a:cubicBezTo>
                  <a:pt x="308" y="187"/>
                  <a:pt x="301" y="192"/>
                  <a:pt x="294" y="198"/>
                </a:cubicBezTo>
                <a:cubicBezTo>
                  <a:pt x="288" y="205"/>
                  <a:pt x="283" y="213"/>
                  <a:pt x="281" y="222"/>
                </a:cubicBezTo>
                <a:cubicBezTo>
                  <a:pt x="278" y="231"/>
                  <a:pt x="275" y="242"/>
                  <a:pt x="277" y="252"/>
                </a:cubicBezTo>
                <a:cubicBezTo>
                  <a:pt x="279" y="260"/>
                  <a:pt x="284" y="268"/>
                  <a:pt x="290" y="274"/>
                </a:cubicBezTo>
                <a:cubicBezTo>
                  <a:pt x="302" y="287"/>
                  <a:pt x="319" y="294"/>
                  <a:pt x="337" y="293"/>
                </a:cubicBezTo>
                <a:cubicBezTo>
                  <a:pt x="352" y="293"/>
                  <a:pt x="365" y="287"/>
                  <a:pt x="375" y="277"/>
                </a:cubicBezTo>
                <a:cubicBezTo>
                  <a:pt x="383" y="285"/>
                  <a:pt x="394" y="289"/>
                  <a:pt x="406" y="289"/>
                </a:cubicBezTo>
                <a:cubicBezTo>
                  <a:pt x="426" y="287"/>
                  <a:pt x="442" y="273"/>
                  <a:pt x="446" y="254"/>
                </a:cubicBezTo>
                <a:cubicBezTo>
                  <a:pt x="455" y="263"/>
                  <a:pt x="467" y="267"/>
                  <a:pt x="480" y="266"/>
                </a:cubicBezTo>
                <a:cubicBezTo>
                  <a:pt x="495" y="264"/>
                  <a:pt x="507" y="254"/>
                  <a:pt x="513" y="240"/>
                </a:cubicBezTo>
                <a:cubicBezTo>
                  <a:pt x="515" y="235"/>
                  <a:pt x="516" y="230"/>
                  <a:pt x="516" y="225"/>
                </a:cubicBezTo>
                <a:cubicBezTo>
                  <a:pt x="517" y="217"/>
                  <a:pt x="512" y="211"/>
                  <a:pt x="508" y="205"/>
                </a:cubicBezTo>
                <a:cubicBezTo>
                  <a:pt x="503" y="199"/>
                  <a:pt x="498" y="195"/>
                  <a:pt x="491" y="192"/>
                </a:cubicBezTo>
                <a:cubicBezTo>
                  <a:pt x="486" y="190"/>
                  <a:pt x="481" y="189"/>
                  <a:pt x="475" y="190"/>
                </a:cubicBezTo>
                <a:cubicBezTo>
                  <a:pt x="469" y="190"/>
                  <a:pt x="464" y="191"/>
                  <a:pt x="459" y="194"/>
                </a:cubicBezTo>
                <a:cubicBezTo>
                  <a:pt x="454" y="197"/>
                  <a:pt x="451" y="201"/>
                  <a:pt x="448" y="206"/>
                </a:cubicBezTo>
                <a:cubicBezTo>
                  <a:pt x="446" y="211"/>
                  <a:pt x="446" y="217"/>
                  <a:pt x="447" y="222"/>
                </a:cubicBezTo>
                <a:cubicBezTo>
                  <a:pt x="448" y="227"/>
                  <a:pt x="450" y="233"/>
                  <a:pt x="454" y="236"/>
                </a:cubicBezTo>
                <a:cubicBezTo>
                  <a:pt x="459" y="239"/>
                  <a:pt x="464" y="240"/>
                  <a:pt x="470" y="239"/>
                </a:cubicBezTo>
                <a:cubicBezTo>
                  <a:pt x="471" y="238"/>
                  <a:pt x="472" y="239"/>
                  <a:pt x="472" y="240"/>
                </a:cubicBezTo>
                <a:cubicBezTo>
                  <a:pt x="473" y="241"/>
                  <a:pt x="472" y="242"/>
                  <a:pt x="471" y="243"/>
                </a:cubicBezTo>
                <a:cubicBezTo>
                  <a:pt x="465" y="244"/>
                  <a:pt x="457" y="244"/>
                  <a:pt x="452" y="239"/>
                </a:cubicBezTo>
                <a:cubicBezTo>
                  <a:pt x="446" y="235"/>
                  <a:pt x="443" y="229"/>
                  <a:pt x="442" y="223"/>
                </a:cubicBezTo>
                <a:cubicBezTo>
                  <a:pt x="440" y="214"/>
                  <a:pt x="442" y="204"/>
                  <a:pt x="447" y="197"/>
                </a:cubicBezTo>
                <a:cubicBezTo>
                  <a:pt x="449" y="194"/>
                  <a:pt x="452" y="191"/>
                  <a:pt x="455" y="189"/>
                </a:cubicBezTo>
                <a:cubicBezTo>
                  <a:pt x="458" y="187"/>
                  <a:pt x="462" y="186"/>
                  <a:pt x="465" y="185"/>
                </a:cubicBezTo>
                <a:cubicBezTo>
                  <a:pt x="467" y="184"/>
                  <a:pt x="468" y="184"/>
                  <a:pt x="470" y="184"/>
                </a:cubicBezTo>
                <a:cubicBezTo>
                  <a:pt x="471" y="184"/>
                  <a:pt x="473" y="183"/>
                  <a:pt x="474" y="183"/>
                </a:cubicBezTo>
                <a:cubicBezTo>
                  <a:pt x="481" y="183"/>
                  <a:pt x="487" y="183"/>
                  <a:pt x="494" y="186"/>
                </a:cubicBezTo>
                <a:cubicBezTo>
                  <a:pt x="500" y="188"/>
                  <a:pt x="505" y="192"/>
                  <a:pt x="510" y="196"/>
                </a:cubicBezTo>
                <a:cubicBezTo>
                  <a:pt x="513" y="199"/>
                  <a:pt x="515" y="202"/>
                  <a:pt x="517" y="205"/>
                </a:cubicBezTo>
                <a:cubicBezTo>
                  <a:pt x="519" y="208"/>
                  <a:pt x="520" y="211"/>
                  <a:pt x="524" y="212"/>
                </a:cubicBezTo>
                <a:cubicBezTo>
                  <a:pt x="525" y="212"/>
                  <a:pt x="528" y="211"/>
                  <a:pt x="529" y="211"/>
                </a:cubicBezTo>
                <a:cubicBezTo>
                  <a:pt x="533" y="211"/>
                  <a:pt x="537" y="210"/>
                  <a:pt x="541" y="208"/>
                </a:cubicBezTo>
                <a:cubicBezTo>
                  <a:pt x="548" y="206"/>
                  <a:pt x="555" y="202"/>
                  <a:pt x="560" y="197"/>
                </a:cubicBezTo>
                <a:cubicBezTo>
                  <a:pt x="573" y="185"/>
                  <a:pt x="580" y="168"/>
                  <a:pt x="579" y="151"/>
                </a:cubicBezTo>
                <a:cubicBezTo>
                  <a:pt x="577" y="119"/>
                  <a:pt x="550" y="95"/>
                  <a:pt x="518" y="96"/>
                </a:cubicBezTo>
                <a:cubicBezTo>
                  <a:pt x="517" y="97"/>
                  <a:pt x="515" y="97"/>
                  <a:pt x="513" y="97"/>
                </a:cubicBezTo>
                <a:cubicBezTo>
                  <a:pt x="519" y="89"/>
                  <a:pt x="522" y="79"/>
                  <a:pt x="519" y="68"/>
                </a:cubicBezTo>
                <a:cubicBezTo>
                  <a:pt x="516" y="53"/>
                  <a:pt x="504" y="40"/>
                  <a:pt x="489" y="38"/>
                </a:cubicBezTo>
                <a:cubicBezTo>
                  <a:pt x="481" y="36"/>
                  <a:pt x="473" y="37"/>
                  <a:pt x="466" y="40"/>
                </a:cubicBezTo>
                <a:cubicBezTo>
                  <a:pt x="459" y="23"/>
                  <a:pt x="442" y="12"/>
                  <a:pt x="423" y="13"/>
                </a:cubicBezTo>
                <a:cubicBezTo>
                  <a:pt x="416" y="13"/>
                  <a:pt x="408" y="15"/>
                  <a:pt x="402" y="19"/>
                </a:cubicBezTo>
                <a:cubicBezTo>
                  <a:pt x="396" y="24"/>
                  <a:pt x="391" y="32"/>
                  <a:pt x="388" y="39"/>
                </a:cubicBezTo>
                <a:cubicBezTo>
                  <a:pt x="386" y="46"/>
                  <a:pt x="384" y="53"/>
                  <a:pt x="384" y="60"/>
                </a:cubicBezTo>
                <a:cubicBezTo>
                  <a:pt x="384" y="66"/>
                  <a:pt x="386" y="73"/>
                  <a:pt x="389" y="78"/>
                </a:cubicBezTo>
                <a:cubicBezTo>
                  <a:pt x="393" y="84"/>
                  <a:pt x="398" y="88"/>
                  <a:pt x="404" y="90"/>
                </a:cubicBezTo>
                <a:cubicBezTo>
                  <a:pt x="410" y="93"/>
                  <a:pt x="416" y="94"/>
                  <a:pt x="422" y="92"/>
                </a:cubicBezTo>
                <a:cubicBezTo>
                  <a:pt x="429" y="91"/>
                  <a:pt x="434" y="87"/>
                  <a:pt x="438" y="82"/>
                </a:cubicBezTo>
                <a:cubicBezTo>
                  <a:pt x="441" y="76"/>
                  <a:pt x="443" y="70"/>
                  <a:pt x="441" y="64"/>
                </a:cubicBezTo>
                <a:cubicBezTo>
                  <a:pt x="440" y="58"/>
                  <a:pt x="435" y="53"/>
                  <a:pt x="430" y="49"/>
                </a:cubicBezTo>
                <a:cubicBezTo>
                  <a:pt x="429" y="48"/>
                  <a:pt x="428" y="47"/>
                  <a:pt x="429" y="46"/>
                </a:cubicBezTo>
                <a:cubicBezTo>
                  <a:pt x="429" y="45"/>
                  <a:pt x="431" y="45"/>
                  <a:pt x="432" y="45"/>
                </a:cubicBezTo>
                <a:cubicBezTo>
                  <a:pt x="438" y="49"/>
                  <a:pt x="444" y="55"/>
                  <a:pt x="446" y="62"/>
                </a:cubicBezTo>
                <a:cubicBezTo>
                  <a:pt x="448" y="70"/>
                  <a:pt x="446" y="78"/>
                  <a:pt x="442" y="85"/>
                </a:cubicBezTo>
                <a:cubicBezTo>
                  <a:pt x="438" y="91"/>
                  <a:pt x="431" y="96"/>
                  <a:pt x="424" y="98"/>
                </a:cubicBezTo>
                <a:cubicBezTo>
                  <a:pt x="416" y="100"/>
                  <a:pt x="408" y="99"/>
                  <a:pt x="401" y="96"/>
                </a:cubicBezTo>
                <a:cubicBezTo>
                  <a:pt x="394" y="93"/>
                  <a:pt x="388" y="88"/>
                  <a:pt x="384" y="82"/>
                </a:cubicBezTo>
                <a:cubicBezTo>
                  <a:pt x="380" y="75"/>
                  <a:pt x="378" y="68"/>
                  <a:pt x="377" y="60"/>
                </a:cubicBezTo>
                <a:cubicBezTo>
                  <a:pt x="377" y="50"/>
                  <a:pt x="379" y="39"/>
                  <a:pt x="384" y="30"/>
                </a:cubicBezTo>
                <a:cubicBezTo>
                  <a:pt x="388" y="24"/>
                  <a:pt x="386" y="16"/>
                  <a:pt x="380" y="12"/>
                </a:cubicBezTo>
                <a:cubicBezTo>
                  <a:pt x="368" y="4"/>
                  <a:pt x="353" y="0"/>
                  <a:pt x="338" y="1"/>
                </a:cubicBezTo>
                <a:cubicBezTo>
                  <a:pt x="308" y="2"/>
                  <a:pt x="284" y="21"/>
                  <a:pt x="275" y="47"/>
                </a:cubicBezTo>
                <a:cubicBezTo>
                  <a:pt x="261" y="27"/>
                  <a:pt x="238" y="15"/>
                  <a:pt x="212" y="16"/>
                </a:cubicBezTo>
                <a:cubicBezTo>
                  <a:pt x="188" y="18"/>
                  <a:pt x="166" y="32"/>
                  <a:pt x="155" y="52"/>
                </a:cubicBezTo>
                <a:cubicBezTo>
                  <a:pt x="152" y="58"/>
                  <a:pt x="155" y="66"/>
                  <a:pt x="161" y="68"/>
                </a:cubicBezTo>
                <a:cubicBezTo>
                  <a:pt x="164" y="69"/>
                  <a:pt x="168" y="70"/>
                  <a:pt x="171" y="71"/>
                </a:cubicBezTo>
                <a:cubicBezTo>
                  <a:pt x="180" y="75"/>
                  <a:pt x="190" y="81"/>
                  <a:pt x="196" y="90"/>
                </a:cubicBezTo>
                <a:cubicBezTo>
                  <a:pt x="203" y="99"/>
                  <a:pt x="206" y="110"/>
                  <a:pt x="205" y="121"/>
                </a:cubicBezTo>
                <a:cubicBezTo>
                  <a:pt x="203" y="132"/>
                  <a:pt x="196" y="142"/>
                  <a:pt x="188" y="148"/>
                </a:cubicBezTo>
                <a:cubicBezTo>
                  <a:pt x="179" y="154"/>
                  <a:pt x="168" y="157"/>
                  <a:pt x="157" y="156"/>
                </a:cubicBezTo>
                <a:cubicBezTo>
                  <a:pt x="147" y="155"/>
                  <a:pt x="136" y="150"/>
                  <a:pt x="129" y="142"/>
                </a:cubicBezTo>
                <a:cubicBezTo>
                  <a:pt x="126" y="138"/>
                  <a:pt x="124" y="132"/>
                  <a:pt x="123" y="127"/>
                </a:cubicBezTo>
                <a:cubicBezTo>
                  <a:pt x="123" y="121"/>
                  <a:pt x="125" y="116"/>
                  <a:pt x="127" y="111"/>
                </a:cubicBezTo>
                <a:cubicBezTo>
                  <a:pt x="130" y="107"/>
                  <a:pt x="134" y="103"/>
                  <a:pt x="139" y="101"/>
                </a:cubicBezTo>
                <a:cubicBezTo>
                  <a:pt x="144" y="99"/>
                  <a:pt x="149" y="98"/>
                  <a:pt x="154" y="98"/>
                </a:cubicBezTo>
                <a:cubicBezTo>
                  <a:pt x="155" y="98"/>
                  <a:pt x="156" y="99"/>
                  <a:pt x="156" y="99"/>
                </a:cubicBezTo>
                <a:cubicBezTo>
                  <a:pt x="156" y="100"/>
                  <a:pt x="155" y="101"/>
                  <a:pt x="154" y="101"/>
                </a:cubicBezTo>
                <a:cubicBezTo>
                  <a:pt x="149" y="101"/>
                  <a:pt x="145" y="101"/>
                  <a:pt x="140" y="103"/>
                </a:cubicBezTo>
                <a:cubicBezTo>
                  <a:pt x="136" y="105"/>
                  <a:pt x="132" y="109"/>
                  <a:pt x="130" y="113"/>
                </a:cubicBezTo>
                <a:cubicBezTo>
                  <a:pt x="128" y="117"/>
                  <a:pt x="127" y="122"/>
                  <a:pt x="127" y="127"/>
                </a:cubicBezTo>
                <a:cubicBezTo>
                  <a:pt x="127" y="131"/>
                  <a:pt x="129" y="136"/>
                  <a:pt x="133" y="139"/>
                </a:cubicBezTo>
                <a:cubicBezTo>
                  <a:pt x="139" y="146"/>
                  <a:pt x="148" y="151"/>
                  <a:pt x="158" y="151"/>
                </a:cubicBezTo>
                <a:cubicBezTo>
                  <a:pt x="167" y="152"/>
                  <a:pt x="177" y="149"/>
                  <a:pt x="184" y="144"/>
                </a:cubicBezTo>
                <a:cubicBezTo>
                  <a:pt x="192" y="138"/>
                  <a:pt x="197" y="130"/>
                  <a:pt x="198" y="120"/>
                </a:cubicBezTo>
                <a:cubicBezTo>
                  <a:pt x="199" y="111"/>
                  <a:pt x="197" y="102"/>
                  <a:pt x="191" y="94"/>
                </a:cubicBezTo>
                <a:cubicBezTo>
                  <a:pt x="185" y="87"/>
                  <a:pt x="177" y="82"/>
                  <a:pt x="168" y="78"/>
                </a:cubicBezTo>
                <a:cubicBezTo>
                  <a:pt x="156" y="74"/>
                  <a:pt x="144" y="70"/>
                  <a:pt x="131" y="73"/>
                </a:cubicBezTo>
                <a:cubicBezTo>
                  <a:pt x="115" y="76"/>
                  <a:pt x="100" y="82"/>
                  <a:pt x="85" y="89"/>
                </a:cubicBezTo>
                <a:cubicBezTo>
                  <a:pt x="69" y="97"/>
                  <a:pt x="54" y="107"/>
                  <a:pt x="40" y="118"/>
                </a:cubicBezTo>
                <a:cubicBezTo>
                  <a:pt x="30" y="127"/>
                  <a:pt x="21" y="135"/>
                  <a:pt x="14" y="145"/>
                </a:cubicBezTo>
                <a:cubicBezTo>
                  <a:pt x="11" y="149"/>
                  <a:pt x="8" y="153"/>
                  <a:pt x="6" y="157"/>
                </a:cubicBezTo>
                <a:cubicBezTo>
                  <a:pt x="5" y="159"/>
                  <a:pt x="2" y="167"/>
                  <a:pt x="0" y="168"/>
                </a:cubicBezTo>
                <a:cubicBezTo>
                  <a:pt x="52" y="141"/>
                  <a:pt x="108" y="175"/>
                  <a:pt x="108" y="175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3"/>
          <p:cNvSpPr>
            <a:spLocks/>
          </p:cNvSpPr>
          <p:nvPr/>
        </p:nvSpPr>
        <p:spPr bwMode="auto">
          <a:xfrm>
            <a:off x="9491663" y="968376"/>
            <a:ext cx="2417762" cy="1322388"/>
          </a:xfrm>
          <a:custGeom>
            <a:avLst/>
            <a:gdLst>
              <a:gd name="T0" fmla="*/ 410 w 595"/>
              <a:gd name="T1" fmla="*/ 157 h 325"/>
              <a:gd name="T2" fmla="*/ 377 w 595"/>
              <a:gd name="T3" fmla="*/ 87 h 325"/>
              <a:gd name="T4" fmla="*/ 310 w 595"/>
              <a:gd name="T5" fmla="*/ 0 h 325"/>
              <a:gd name="T6" fmla="*/ 254 w 595"/>
              <a:gd name="T7" fmla="*/ 85 h 325"/>
              <a:gd name="T8" fmla="*/ 329 w 595"/>
              <a:gd name="T9" fmla="*/ 104 h 325"/>
              <a:gd name="T10" fmla="*/ 342 w 595"/>
              <a:gd name="T11" fmla="*/ 88 h 325"/>
              <a:gd name="T12" fmla="*/ 344 w 595"/>
              <a:gd name="T13" fmla="*/ 81 h 325"/>
              <a:gd name="T14" fmla="*/ 344 w 595"/>
              <a:gd name="T15" fmla="*/ 74 h 325"/>
              <a:gd name="T16" fmla="*/ 335 w 595"/>
              <a:gd name="T17" fmla="*/ 55 h 325"/>
              <a:gd name="T18" fmla="*/ 307 w 595"/>
              <a:gd name="T19" fmla="*/ 42 h 325"/>
              <a:gd name="T20" fmla="*/ 340 w 595"/>
              <a:gd name="T21" fmla="*/ 51 h 325"/>
              <a:gd name="T22" fmla="*/ 350 w 595"/>
              <a:gd name="T23" fmla="*/ 73 h 325"/>
              <a:gd name="T24" fmla="*/ 351 w 595"/>
              <a:gd name="T25" fmla="*/ 82 h 325"/>
              <a:gd name="T26" fmla="*/ 349 w 595"/>
              <a:gd name="T27" fmla="*/ 90 h 325"/>
              <a:gd name="T28" fmla="*/ 334 w 595"/>
              <a:gd name="T29" fmla="*/ 111 h 325"/>
              <a:gd name="T30" fmla="*/ 298 w 595"/>
              <a:gd name="T31" fmla="*/ 122 h 325"/>
              <a:gd name="T32" fmla="*/ 285 w 595"/>
              <a:gd name="T33" fmla="*/ 120 h 325"/>
              <a:gd name="T34" fmla="*/ 269 w 595"/>
              <a:gd name="T35" fmla="*/ 114 h 325"/>
              <a:gd name="T36" fmla="*/ 234 w 595"/>
              <a:gd name="T37" fmla="*/ 58 h 325"/>
              <a:gd name="T38" fmla="*/ 222 w 595"/>
              <a:gd name="T39" fmla="*/ 28 h 325"/>
              <a:gd name="T40" fmla="*/ 191 w 595"/>
              <a:gd name="T41" fmla="*/ 42 h 325"/>
              <a:gd name="T42" fmla="*/ 81 w 595"/>
              <a:gd name="T43" fmla="*/ 39 h 325"/>
              <a:gd name="T44" fmla="*/ 108 w 595"/>
              <a:gd name="T45" fmla="*/ 137 h 325"/>
              <a:gd name="T46" fmla="*/ 154 w 595"/>
              <a:gd name="T47" fmla="*/ 134 h 325"/>
              <a:gd name="T48" fmla="*/ 181 w 595"/>
              <a:gd name="T49" fmla="*/ 99 h 325"/>
              <a:gd name="T50" fmla="*/ 156 w 595"/>
              <a:gd name="T51" fmla="*/ 60 h 325"/>
              <a:gd name="T52" fmla="*/ 125 w 595"/>
              <a:gd name="T53" fmla="*/ 58 h 325"/>
              <a:gd name="T54" fmla="*/ 113 w 595"/>
              <a:gd name="T55" fmla="*/ 67 h 325"/>
              <a:gd name="T56" fmla="*/ 109 w 595"/>
              <a:gd name="T57" fmla="*/ 65 h 325"/>
              <a:gd name="T58" fmla="*/ 142 w 595"/>
              <a:gd name="T59" fmla="*/ 50 h 325"/>
              <a:gd name="T60" fmla="*/ 174 w 595"/>
              <a:gd name="T61" fmla="*/ 65 h 325"/>
              <a:gd name="T62" fmla="*/ 184 w 595"/>
              <a:gd name="T63" fmla="*/ 117 h 325"/>
              <a:gd name="T64" fmla="*/ 158 w 595"/>
              <a:gd name="T65" fmla="*/ 143 h 325"/>
              <a:gd name="T66" fmla="*/ 104 w 595"/>
              <a:gd name="T67" fmla="*/ 148 h 325"/>
              <a:gd name="T68" fmla="*/ 62 w 595"/>
              <a:gd name="T69" fmla="*/ 112 h 325"/>
              <a:gd name="T70" fmla="*/ 0 w 595"/>
              <a:gd name="T71" fmla="*/ 169 h 325"/>
              <a:gd name="T72" fmla="*/ 81 w 595"/>
              <a:gd name="T73" fmla="*/ 238 h 325"/>
              <a:gd name="T74" fmla="*/ 199 w 595"/>
              <a:gd name="T75" fmla="*/ 302 h 325"/>
              <a:gd name="T76" fmla="*/ 222 w 595"/>
              <a:gd name="T77" fmla="*/ 265 h 325"/>
              <a:gd name="T78" fmla="*/ 265 w 595"/>
              <a:gd name="T79" fmla="*/ 197 h 325"/>
              <a:gd name="T80" fmla="*/ 322 w 595"/>
              <a:gd name="T81" fmla="*/ 192 h 325"/>
              <a:gd name="T82" fmla="*/ 365 w 595"/>
              <a:gd name="T83" fmla="*/ 251 h 325"/>
              <a:gd name="T84" fmla="*/ 308 w 595"/>
              <a:gd name="T85" fmla="*/ 289 h 325"/>
              <a:gd name="T86" fmla="*/ 310 w 595"/>
              <a:gd name="T87" fmla="*/ 284 h 325"/>
              <a:gd name="T88" fmla="*/ 358 w 595"/>
              <a:gd name="T89" fmla="*/ 250 h 325"/>
              <a:gd name="T90" fmla="*/ 320 w 595"/>
              <a:gd name="T91" fmla="*/ 200 h 325"/>
              <a:gd name="T92" fmla="*/ 270 w 595"/>
              <a:gd name="T93" fmla="*/ 206 h 325"/>
              <a:gd name="T94" fmla="*/ 237 w 595"/>
              <a:gd name="T95" fmla="*/ 251 h 325"/>
              <a:gd name="T96" fmla="*/ 303 w 595"/>
              <a:gd name="T97" fmla="*/ 325 h 325"/>
              <a:gd name="T98" fmla="*/ 449 w 595"/>
              <a:gd name="T99" fmla="*/ 219 h 325"/>
              <a:gd name="T100" fmla="*/ 454 w 595"/>
              <a:gd name="T101" fmla="*/ 153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95" h="325">
                <a:moveTo>
                  <a:pt x="454" y="153"/>
                </a:moveTo>
                <a:cubicBezTo>
                  <a:pt x="434" y="163"/>
                  <a:pt x="419" y="161"/>
                  <a:pt x="410" y="157"/>
                </a:cubicBezTo>
                <a:cubicBezTo>
                  <a:pt x="410" y="154"/>
                  <a:pt x="410" y="151"/>
                  <a:pt x="410" y="148"/>
                </a:cubicBezTo>
                <a:cubicBezTo>
                  <a:pt x="410" y="122"/>
                  <a:pt x="397" y="100"/>
                  <a:pt x="377" y="87"/>
                </a:cubicBezTo>
                <a:cubicBezTo>
                  <a:pt x="378" y="81"/>
                  <a:pt x="379" y="75"/>
                  <a:pt x="379" y="69"/>
                </a:cubicBezTo>
                <a:cubicBezTo>
                  <a:pt x="379" y="31"/>
                  <a:pt x="348" y="0"/>
                  <a:pt x="310" y="0"/>
                </a:cubicBezTo>
                <a:cubicBezTo>
                  <a:pt x="277" y="0"/>
                  <a:pt x="247" y="24"/>
                  <a:pt x="247" y="58"/>
                </a:cubicBezTo>
                <a:cubicBezTo>
                  <a:pt x="247" y="67"/>
                  <a:pt x="249" y="77"/>
                  <a:pt x="254" y="85"/>
                </a:cubicBezTo>
                <a:cubicBezTo>
                  <a:pt x="264" y="101"/>
                  <a:pt x="282" y="114"/>
                  <a:pt x="302" y="113"/>
                </a:cubicBezTo>
                <a:cubicBezTo>
                  <a:pt x="311" y="112"/>
                  <a:pt x="321" y="110"/>
                  <a:pt x="329" y="104"/>
                </a:cubicBezTo>
                <a:cubicBezTo>
                  <a:pt x="333" y="102"/>
                  <a:pt x="336" y="98"/>
                  <a:pt x="339" y="94"/>
                </a:cubicBezTo>
                <a:cubicBezTo>
                  <a:pt x="340" y="92"/>
                  <a:pt x="342" y="90"/>
                  <a:pt x="342" y="88"/>
                </a:cubicBezTo>
                <a:cubicBezTo>
                  <a:pt x="342" y="87"/>
                  <a:pt x="343" y="86"/>
                  <a:pt x="343" y="85"/>
                </a:cubicBezTo>
                <a:cubicBezTo>
                  <a:pt x="344" y="81"/>
                  <a:pt x="344" y="81"/>
                  <a:pt x="344" y="81"/>
                </a:cubicBezTo>
                <a:cubicBezTo>
                  <a:pt x="344" y="80"/>
                  <a:pt x="344" y="79"/>
                  <a:pt x="344" y="78"/>
                </a:cubicBezTo>
                <a:cubicBezTo>
                  <a:pt x="344" y="74"/>
                  <a:pt x="344" y="74"/>
                  <a:pt x="344" y="74"/>
                </a:cubicBezTo>
                <a:cubicBezTo>
                  <a:pt x="343" y="72"/>
                  <a:pt x="343" y="69"/>
                  <a:pt x="342" y="67"/>
                </a:cubicBezTo>
                <a:cubicBezTo>
                  <a:pt x="341" y="62"/>
                  <a:pt x="339" y="58"/>
                  <a:pt x="335" y="55"/>
                </a:cubicBezTo>
                <a:cubicBezTo>
                  <a:pt x="329" y="47"/>
                  <a:pt x="319" y="43"/>
                  <a:pt x="309" y="44"/>
                </a:cubicBezTo>
                <a:cubicBezTo>
                  <a:pt x="308" y="44"/>
                  <a:pt x="307" y="43"/>
                  <a:pt x="307" y="42"/>
                </a:cubicBezTo>
                <a:cubicBezTo>
                  <a:pt x="307" y="41"/>
                  <a:pt x="308" y="40"/>
                  <a:pt x="309" y="39"/>
                </a:cubicBezTo>
                <a:cubicBezTo>
                  <a:pt x="320" y="38"/>
                  <a:pt x="332" y="42"/>
                  <a:pt x="340" y="51"/>
                </a:cubicBezTo>
                <a:cubicBezTo>
                  <a:pt x="344" y="55"/>
                  <a:pt x="347" y="60"/>
                  <a:pt x="348" y="65"/>
                </a:cubicBezTo>
                <a:cubicBezTo>
                  <a:pt x="349" y="68"/>
                  <a:pt x="350" y="71"/>
                  <a:pt x="350" y="73"/>
                </a:cubicBezTo>
                <a:cubicBezTo>
                  <a:pt x="351" y="78"/>
                  <a:pt x="351" y="78"/>
                  <a:pt x="351" y="78"/>
                </a:cubicBezTo>
                <a:cubicBezTo>
                  <a:pt x="351" y="79"/>
                  <a:pt x="351" y="80"/>
                  <a:pt x="351" y="82"/>
                </a:cubicBezTo>
                <a:cubicBezTo>
                  <a:pt x="350" y="86"/>
                  <a:pt x="350" y="86"/>
                  <a:pt x="350" y="86"/>
                </a:cubicBezTo>
                <a:cubicBezTo>
                  <a:pt x="350" y="88"/>
                  <a:pt x="349" y="89"/>
                  <a:pt x="349" y="90"/>
                </a:cubicBezTo>
                <a:cubicBezTo>
                  <a:pt x="348" y="93"/>
                  <a:pt x="347" y="96"/>
                  <a:pt x="345" y="98"/>
                </a:cubicBezTo>
                <a:cubicBezTo>
                  <a:pt x="342" y="103"/>
                  <a:pt x="338" y="108"/>
                  <a:pt x="334" y="111"/>
                </a:cubicBezTo>
                <a:cubicBezTo>
                  <a:pt x="324" y="118"/>
                  <a:pt x="313" y="121"/>
                  <a:pt x="302" y="122"/>
                </a:cubicBezTo>
                <a:cubicBezTo>
                  <a:pt x="298" y="122"/>
                  <a:pt x="298" y="122"/>
                  <a:pt x="298" y="122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1" y="122"/>
                  <a:pt x="288" y="121"/>
                  <a:pt x="285" y="120"/>
                </a:cubicBezTo>
                <a:cubicBezTo>
                  <a:pt x="282" y="120"/>
                  <a:pt x="279" y="119"/>
                  <a:pt x="277" y="118"/>
                </a:cubicBezTo>
                <a:cubicBezTo>
                  <a:pt x="274" y="117"/>
                  <a:pt x="271" y="116"/>
                  <a:pt x="269" y="114"/>
                </a:cubicBezTo>
                <a:cubicBezTo>
                  <a:pt x="259" y="109"/>
                  <a:pt x="251" y="101"/>
                  <a:pt x="244" y="91"/>
                </a:cubicBezTo>
                <a:cubicBezTo>
                  <a:pt x="238" y="81"/>
                  <a:pt x="235" y="70"/>
                  <a:pt x="234" y="58"/>
                </a:cubicBezTo>
                <a:cubicBezTo>
                  <a:pt x="234" y="53"/>
                  <a:pt x="234" y="49"/>
                  <a:pt x="235" y="44"/>
                </a:cubicBezTo>
                <a:cubicBezTo>
                  <a:pt x="237" y="35"/>
                  <a:pt x="231" y="28"/>
                  <a:pt x="222" y="28"/>
                </a:cubicBezTo>
                <a:cubicBezTo>
                  <a:pt x="222" y="28"/>
                  <a:pt x="222" y="28"/>
                  <a:pt x="222" y="28"/>
                </a:cubicBezTo>
                <a:cubicBezTo>
                  <a:pt x="210" y="28"/>
                  <a:pt x="198" y="33"/>
                  <a:pt x="191" y="42"/>
                </a:cubicBezTo>
                <a:cubicBezTo>
                  <a:pt x="178" y="25"/>
                  <a:pt x="158" y="14"/>
                  <a:pt x="135" y="14"/>
                </a:cubicBezTo>
                <a:cubicBezTo>
                  <a:pt x="114" y="14"/>
                  <a:pt x="94" y="23"/>
                  <a:pt x="81" y="39"/>
                </a:cubicBezTo>
                <a:cubicBezTo>
                  <a:pt x="74" y="47"/>
                  <a:pt x="70" y="57"/>
                  <a:pt x="67" y="67"/>
                </a:cubicBezTo>
                <a:cubicBezTo>
                  <a:pt x="60" y="95"/>
                  <a:pt x="81" y="127"/>
                  <a:pt x="108" y="137"/>
                </a:cubicBezTo>
                <a:cubicBezTo>
                  <a:pt x="117" y="141"/>
                  <a:pt x="128" y="142"/>
                  <a:pt x="138" y="139"/>
                </a:cubicBezTo>
                <a:cubicBezTo>
                  <a:pt x="144" y="138"/>
                  <a:pt x="149" y="137"/>
                  <a:pt x="154" y="134"/>
                </a:cubicBezTo>
                <a:cubicBezTo>
                  <a:pt x="158" y="132"/>
                  <a:pt x="163" y="129"/>
                  <a:pt x="167" y="125"/>
                </a:cubicBezTo>
                <a:cubicBezTo>
                  <a:pt x="175" y="119"/>
                  <a:pt x="180" y="109"/>
                  <a:pt x="181" y="99"/>
                </a:cubicBezTo>
                <a:cubicBezTo>
                  <a:pt x="180" y="88"/>
                  <a:pt x="176" y="78"/>
                  <a:pt x="169" y="70"/>
                </a:cubicBezTo>
                <a:cubicBezTo>
                  <a:pt x="166" y="66"/>
                  <a:pt x="161" y="63"/>
                  <a:pt x="156" y="60"/>
                </a:cubicBezTo>
                <a:cubicBezTo>
                  <a:pt x="152" y="58"/>
                  <a:pt x="146" y="56"/>
                  <a:pt x="141" y="56"/>
                </a:cubicBezTo>
                <a:cubicBezTo>
                  <a:pt x="136" y="55"/>
                  <a:pt x="130" y="56"/>
                  <a:pt x="125" y="58"/>
                </a:cubicBezTo>
                <a:cubicBezTo>
                  <a:pt x="121" y="60"/>
                  <a:pt x="116" y="63"/>
                  <a:pt x="113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2" y="69"/>
                  <a:pt x="111" y="69"/>
                  <a:pt x="110" y="68"/>
                </a:cubicBezTo>
                <a:cubicBezTo>
                  <a:pt x="109" y="67"/>
                  <a:pt x="108" y="66"/>
                  <a:pt x="109" y="65"/>
                </a:cubicBezTo>
                <a:cubicBezTo>
                  <a:pt x="113" y="60"/>
                  <a:pt x="118" y="55"/>
                  <a:pt x="123" y="53"/>
                </a:cubicBezTo>
                <a:cubicBezTo>
                  <a:pt x="129" y="50"/>
                  <a:pt x="135" y="49"/>
                  <a:pt x="142" y="50"/>
                </a:cubicBezTo>
                <a:cubicBezTo>
                  <a:pt x="148" y="50"/>
                  <a:pt x="154" y="52"/>
                  <a:pt x="159" y="54"/>
                </a:cubicBezTo>
                <a:cubicBezTo>
                  <a:pt x="165" y="57"/>
                  <a:pt x="170" y="61"/>
                  <a:pt x="174" y="65"/>
                </a:cubicBezTo>
                <a:cubicBezTo>
                  <a:pt x="183" y="74"/>
                  <a:pt x="188" y="86"/>
                  <a:pt x="189" y="99"/>
                </a:cubicBezTo>
                <a:cubicBezTo>
                  <a:pt x="189" y="105"/>
                  <a:pt x="187" y="112"/>
                  <a:pt x="184" y="117"/>
                </a:cubicBezTo>
                <a:cubicBezTo>
                  <a:pt x="182" y="123"/>
                  <a:pt x="178" y="128"/>
                  <a:pt x="173" y="132"/>
                </a:cubicBezTo>
                <a:cubicBezTo>
                  <a:pt x="169" y="137"/>
                  <a:pt x="163" y="140"/>
                  <a:pt x="158" y="143"/>
                </a:cubicBezTo>
                <a:cubicBezTo>
                  <a:pt x="152" y="146"/>
                  <a:pt x="147" y="148"/>
                  <a:pt x="141" y="150"/>
                </a:cubicBezTo>
                <a:cubicBezTo>
                  <a:pt x="129" y="153"/>
                  <a:pt x="115" y="152"/>
                  <a:pt x="104" y="148"/>
                </a:cubicBezTo>
                <a:cubicBezTo>
                  <a:pt x="92" y="144"/>
                  <a:pt x="81" y="136"/>
                  <a:pt x="73" y="127"/>
                </a:cubicBezTo>
                <a:cubicBezTo>
                  <a:pt x="69" y="122"/>
                  <a:pt x="65" y="117"/>
                  <a:pt x="62" y="112"/>
                </a:cubicBezTo>
                <a:cubicBezTo>
                  <a:pt x="58" y="105"/>
                  <a:pt x="51" y="102"/>
                  <a:pt x="44" y="105"/>
                </a:cubicBezTo>
                <a:cubicBezTo>
                  <a:pt x="18" y="115"/>
                  <a:pt x="0" y="140"/>
                  <a:pt x="0" y="169"/>
                </a:cubicBezTo>
                <a:cubicBezTo>
                  <a:pt x="0" y="208"/>
                  <a:pt x="31" y="239"/>
                  <a:pt x="69" y="239"/>
                </a:cubicBezTo>
                <a:cubicBezTo>
                  <a:pt x="73" y="239"/>
                  <a:pt x="77" y="238"/>
                  <a:pt x="81" y="238"/>
                </a:cubicBezTo>
                <a:cubicBezTo>
                  <a:pt x="82" y="280"/>
                  <a:pt x="117" y="313"/>
                  <a:pt x="159" y="313"/>
                </a:cubicBezTo>
                <a:cubicBezTo>
                  <a:pt x="173" y="313"/>
                  <a:pt x="187" y="309"/>
                  <a:pt x="199" y="302"/>
                </a:cubicBezTo>
                <a:cubicBezTo>
                  <a:pt x="206" y="298"/>
                  <a:pt x="212" y="294"/>
                  <a:pt x="217" y="288"/>
                </a:cubicBezTo>
                <a:cubicBezTo>
                  <a:pt x="222" y="281"/>
                  <a:pt x="221" y="274"/>
                  <a:pt x="222" y="265"/>
                </a:cubicBezTo>
                <a:cubicBezTo>
                  <a:pt x="223" y="244"/>
                  <a:pt x="233" y="223"/>
                  <a:pt x="249" y="209"/>
                </a:cubicBezTo>
                <a:cubicBezTo>
                  <a:pt x="254" y="204"/>
                  <a:pt x="259" y="200"/>
                  <a:pt x="265" y="197"/>
                </a:cubicBezTo>
                <a:cubicBezTo>
                  <a:pt x="271" y="194"/>
                  <a:pt x="277" y="192"/>
                  <a:pt x="284" y="190"/>
                </a:cubicBezTo>
                <a:cubicBezTo>
                  <a:pt x="296" y="187"/>
                  <a:pt x="310" y="188"/>
                  <a:pt x="322" y="192"/>
                </a:cubicBezTo>
                <a:cubicBezTo>
                  <a:pt x="335" y="196"/>
                  <a:pt x="346" y="204"/>
                  <a:pt x="354" y="214"/>
                </a:cubicBezTo>
                <a:cubicBezTo>
                  <a:pt x="362" y="224"/>
                  <a:pt x="367" y="238"/>
                  <a:pt x="365" y="251"/>
                </a:cubicBezTo>
                <a:cubicBezTo>
                  <a:pt x="364" y="264"/>
                  <a:pt x="357" y="276"/>
                  <a:pt x="346" y="284"/>
                </a:cubicBezTo>
                <a:cubicBezTo>
                  <a:pt x="335" y="291"/>
                  <a:pt x="321" y="293"/>
                  <a:pt x="308" y="289"/>
                </a:cubicBezTo>
                <a:cubicBezTo>
                  <a:pt x="307" y="288"/>
                  <a:pt x="306" y="287"/>
                  <a:pt x="307" y="286"/>
                </a:cubicBezTo>
                <a:cubicBezTo>
                  <a:pt x="307" y="284"/>
                  <a:pt x="309" y="284"/>
                  <a:pt x="310" y="284"/>
                </a:cubicBezTo>
                <a:cubicBezTo>
                  <a:pt x="321" y="287"/>
                  <a:pt x="333" y="286"/>
                  <a:pt x="343" y="279"/>
                </a:cubicBezTo>
                <a:cubicBezTo>
                  <a:pt x="352" y="272"/>
                  <a:pt x="358" y="261"/>
                  <a:pt x="358" y="250"/>
                </a:cubicBezTo>
                <a:cubicBezTo>
                  <a:pt x="359" y="239"/>
                  <a:pt x="355" y="228"/>
                  <a:pt x="348" y="219"/>
                </a:cubicBezTo>
                <a:cubicBezTo>
                  <a:pt x="341" y="210"/>
                  <a:pt x="331" y="204"/>
                  <a:pt x="320" y="200"/>
                </a:cubicBezTo>
                <a:cubicBezTo>
                  <a:pt x="309" y="197"/>
                  <a:pt x="297" y="197"/>
                  <a:pt x="286" y="200"/>
                </a:cubicBezTo>
                <a:cubicBezTo>
                  <a:pt x="280" y="201"/>
                  <a:pt x="275" y="204"/>
                  <a:pt x="270" y="206"/>
                </a:cubicBezTo>
                <a:cubicBezTo>
                  <a:pt x="265" y="209"/>
                  <a:pt x="261" y="213"/>
                  <a:pt x="257" y="217"/>
                </a:cubicBezTo>
                <a:cubicBezTo>
                  <a:pt x="247" y="226"/>
                  <a:pt x="240" y="238"/>
                  <a:pt x="237" y="251"/>
                </a:cubicBezTo>
                <a:cubicBezTo>
                  <a:pt x="230" y="275"/>
                  <a:pt x="237" y="294"/>
                  <a:pt x="257" y="309"/>
                </a:cubicBezTo>
                <a:cubicBezTo>
                  <a:pt x="270" y="319"/>
                  <a:pt x="286" y="325"/>
                  <a:pt x="303" y="325"/>
                </a:cubicBezTo>
                <a:cubicBezTo>
                  <a:pt x="317" y="325"/>
                  <a:pt x="330" y="321"/>
                  <a:pt x="341" y="315"/>
                </a:cubicBezTo>
                <a:cubicBezTo>
                  <a:pt x="377" y="299"/>
                  <a:pt x="416" y="265"/>
                  <a:pt x="449" y="219"/>
                </a:cubicBezTo>
                <a:cubicBezTo>
                  <a:pt x="494" y="157"/>
                  <a:pt x="575" y="189"/>
                  <a:pt x="595" y="200"/>
                </a:cubicBezTo>
                <a:cubicBezTo>
                  <a:pt x="561" y="127"/>
                  <a:pt x="490" y="134"/>
                  <a:pt x="454" y="153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7"/>
          <p:cNvSpPr>
            <a:spLocks noEditPoints="1"/>
          </p:cNvSpPr>
          <p:nvPr/>
        </p:nvSpPr>
        <p:spPr bwMode="auto">
          <a:xfrm>
            <a:off x="3187701" y="412751"/>
            <a:ext cx="6032500" cy="6032500"/>
          </a:xfrm>
          <a:custGeom>
            <a:avLst/>
            <a:gdLst>
              <a:gd name="T0" fmla="*/ 1561 w 1606"/>
              <a:gd name="T1" fmla="*/ 773 h 1606"/>
              <a:gd name="T2" fmla="*/ 1582 w 1606"/>
              <a:gd name="T3" fmla="*/ 606 h 1606"/>
              <a:gd name="T4" fmla="*/ 1492 w 1606"/>
              <a:gd name="T5" fmla="*/ 485 h 1606"/>
              <a:gd name="T6" fmla="*/ 1485 w 1606"/>
              <a:gd name="T7" fmla="*/ 379 h 1606"/>
              <a:gd name="T8" fmla="*/ 1339 w 1606"/>
              <a:gd name="T9" fmla="*/ 289 h 1606"/>
              <a:gd name="T10" fmla="*/ 1265 w 1606"/>
              <a:gd name="T11" fmla="*/ 146 h 1606"/>
              <a:gd name="T12" fmla="*/ 1139 w 1606"/>
              <a:gd name="T13" fmla="*/ 141 h 1606"/>
              <a:gd name="T14" fmla="*/ 1051 w 1606"/>
              <a:gd name="T15" fmla="*/ 86 h 1606"/>
              <a:gd name="T16" fmla="*/ 875 w 1606"/>
              <a:gd name="T17" fmla="*/ 3 h 1606"/>
              <a:gd name="T18" fmla="*/ 662 w 1606"/>
              <a:gd name="T19" fmla="*/ 74 h 1606"/>
              <a:gd name="T20" fmla="*/ 525 w 1606"/>
              <a:gd name="T21" fmla="*/ 49 h 1606"/>
              <a:gd name="T22" fmla="*/ 388 w 1606"/>
              <a:gd name="T23" fmla="*/ 115 h 1606"/>
              <a:gd name="T24" fmla="*/ 278 w 1606"/>
              <a:gd name="T25" fmla="*/ 277 h 1606"/>
              <a:gd name="T26" fmla="*/ 142 w 1606"/>
              <a:gd name="T27" fmla="*/ 346 h 1606"/>
              <a:gd name="T28" fmla="*/ 108 w 1606"/>
              <a:gd name="T29" fmla="*/ 499 h 1606"/>
              <a:gd name="T30" fmla="*/ 75 w 1606"/>
              <a:gd name="T31" fmla="*/ 654 h 1606"/>
              <a:gd name="T32" fmla="*/ 0 w 1606"/>
              <a:gd name="T33" fmla="*/ 810 h 1606"/>
              <a:gd name="T34" fmla="*/ 53 w 1606"/>
              <a:gd name="T35" fmla="*/ 917 h 1606"/>
              <a:gd name="T36" fmla="*/ 49 w 1606"/>
              <a:gd name="T37" fmla="*/ 1080 h 1606"/>
              <a:gd name="T38" fmla="*/ 171 w 1606"/>
              <a:gd name="T39" fmla="*/ 1193 h 1606"/>
              <a:gd name="T40" fmla="*/ 205 w 1606"/>
              <a:gd name="T41" fmla="*/ 1339 h 1606"/>
              <a:gd name="T42" fmla="*/ 351 w 1606"/>
              <a:gd name="T43" fmla="*/ 1392 h 1606"/>
              <a:gd name="T44" fmla="*/ 387 w 1606"/>
              <a:gd name="T45" fmla="*/ 1490 h 1606"/>
              <a:gd name="T46" fmla="*/ 559 w 1606"/>
              <a:gd name="T47" fmla="*/ 1505 h 1606"/>
              <a:gd name="T48" fmla="*/ 713 w 1606"/>
              <a:gd name="T49" fmla="*/ 1601 h 1606"/>
              <a:gd name="T50" fmla="*/ 892 w 1606"/>
              <a:gd name="T51" fmla="*/ 1601 h 1606"/>
              <a:gd name="T52" fmla="*/ 1007 w 1606"/>
              <a:gd name="T53" fmla="*/ 1534 h 1606"/>
              <a:gd name="T54" fmla="*/ 1187 w 1606"/>
              <a:gd name="T55" fmla="*/ 1439 h 1606"/>
              <a:gd name="T56" fmla="*/ 1327 w 1606"/>
              <a:gd name="T57" fmla="*/ 1412 h 1606"/>
              <a:gd name="T58" fmla="*/ 1392 w 1606"/>
              <a:gd name="T59" fmla="*/ 1255 h 1606"/>
              <a:gd name="T60" fmla="*/ 1511 w 1606"/>
              <a:gd name="T61" fmla="*/ 1183 h 1606"/>
              <a:gd name="T62" fmla="*/ 1562 w 1606"/>
              <a:gd name="T63" fmla="*/ 1065 h 1606"/>
              <a:gd name="T64" fmla="*/ 1509 w 1606"/>
              <a:gd name="T65" fmla="*/ 984 h 1606"/>
              <a:gd name="T66" fmla="*/ 1461 w 1606"/>
              <a:gd name="T67" fmla="*/ 1116 h 1606"/>
              <a:gd name="T68" fmla="*/ 1418 w 1606"/>
              <a:gd name="T69" fmla="*/ 1296 h 1606"/>
              <a:gd name="T70" fmla="*/ 1280 w 1606"/>
              <a:gd name="T71" fmla="*/ 1353 h 1606"/>
              <a:gd name="T72" fmla="*/ 1216 w 1606"/>
              <a:gd name="T73" fmla="*/ 1457 h 1606"/>
              <a:gd name="T74" fmla="*/ 1075 w 1606"/>
              <a:gd name="T75" fmla="*/ 1543 h 1606"/>
              <a:gd name="T76" fmla="*/ 906 w 1606"/>
              <a:gd name="T77" fmla="*/ 1524 h 1606"/>
              <a:gd name="T78" fmla="*/ 779 w 1606"/>
              <a:gd name="T79" fmla="*/ 1575 h 1606"/>
              <a:gd name="T80" fmla="*/ 594 w 1606"/>
              <a:gd name="T81" fmla="*/ 1547 h 1606"/>
              <a:gd name="T82" fmla="*/ 395 w 1606"/>
              <a:gd name="T83" fmla="*/ 1478 h 1606"/>
              <a:gd name="T84" fmla="*/ 274 w 1606"/>
              <a:gd name="T85" fmla="*/ 1388 h 1606"/>
              <a:gd name="T86" fmla="*/ 220 w 1606"/>
              <a:gd name="T87" fmla="*/ 1240 h 1606"/>
              <a:gd name="T88" fmla="*/ 155 w 1606"/>
              <a:gd name="T89" fmla="*/ 1135 h 1606"/>
              <a:gd name="T90" fmla="*/ 107 w 1606"/>
              <a:gd name="T91" fmla="*/ 1020 h 1606"/>
              <a:gd name="T92" fmla="*/ 33 w 1606"/>
              <a:gd name="T93" fmla="*/ 865 h 1606"/>
              <a:gd name="T94" fmla="*/ 44 w 1606"/>
              <a:gd name="T95" fmla="*/ 655 h 1606"/>
              <a:gd name="T96" fmla="*/ 88 w 1606"/>
              <a:gd name="T97" fmla="*/ 471 h 1606"/>
              <a:gd name="T98" fmla="*/ 208 w 1606"/>
              <a:gd name="T99" fmla="*/ 383 h 1606"/>
              <a:gd name="T100" fmla="*/ 288 w 1606"/>
              <a:gd name="T101" fmla="*/ 288 h 1606"/>
              <a:gd name="T102" fmla="*/ 403 w 1606"/>
              <a:gd name="T103" fmla="*/ 124 h 1606"/>
              <a:gd name="T104" fmla="*/ 535 w 1606"/>
              <a:gd name="T105" fmla="*/ 126 h 1606"/>
              <a:gd name="T106" fmla="*/ 672 w 1606"/>
              <a:gd name="T107" fmla="*/ 41 h 1606"/>
              <a:gd name="T108" fmla="*/ 843 w 1606"/>
              <a:gd name="T109" fmla="*/ 15 h 1606"/>
              <a:gd name="T110" fmla="*/ 1038 w 1606"/>
              <a:gd name="T111" fmla="*/ 50 h 1606"/>
              <a:gd name="T112" fmla="*/ 1148 w 1606"/>
              <a:gd name="T113" fmla="*/ 162 h 1606"/>
              <a:gd name="T114" fmla="*/ 1264 w 1606"/>
              <a:gd name="T115" fmla="*/ 239 h 1606"/>
              <a:gd name="T116" fmla="*/ 1429 w 1606"/>
              <a:gd name="T117" fmla="*/ 324 h 1606"/>
              <a:gd name="T118" fmla="*/ 1426 w 1606"/>
              <a:gd name="T119" fmla="*/ 426 h 1606"/>
              <a:gd name="T120" fmla="*/ 1544 w 1606"/>
              <a:gd name="T121" fmla="*/ 581 h 1606"/>
              <a:gd name="T122" fmla="*/ 1590 w 1606"/>
              <a:gd name="T123" fmla="*/ 750 h 1606"/>
              <a:gd name="T124" fmla="*/ 1585 w 1606"/>
              <a:gd name="T125" fmla="*/ 906 h 1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6" h="1606">
                <a:moveTo>
                  <a:pt x="1601" y="893"/>
                </a:moveTo>
                <a:cubicBezTo>
                  <a:pt x="1541" y="886"/>
                  <a:pt x="1541" y="886"/>
                  <a:pt x="1541" y="886"/>
                </a:cubicBezTo>
                <a:cubicBezTo>
                  <a:pt x="1542" y="878"/>
                  <a:pt x="1542" y="878"/>
                  <a:pt x="1542" y="878"/>
                </a:cubicBezTo>
                <a:cubicBezTo>
                  <a:pt x="1545" y="841"/>
                  <a:pt x="1545" y="841"/>
                  <a:pt x="1545" y="841"/>
                </a:cubicBezTo>
                <a:cubicBezTo>
                  <a:pt x="1545" y="841"/>
                  <a:pt x="1545" y="841"/>
                  <a:pt x="1545" y="841"/>
                </a:cubicBezTo>
                <a:cubicBezTo>
                  <a:pt x="1561" y="841"/>
                  <a:pt x="1561" y="841"/>
                  <a:pt x="1561" y="841"/>
                </a:cubicBezTo>
                <a:cubicBezTo>
                  <a:pt x="1558" y="872"/>
                  <a:pt x="1558" y="872"/>
                  <a:pt x="1558" y="872"/>
                </a:cubicBezTo>
                <a:cubicBezTo>
                  <a:pt x="1603" y="875"/>
                  <a:pt x="1603" y="875"/>
                  <a:pt x="1603" y="875"/>
                </a:cubicBezTo>
                <a:cubicBezTo>
                  <a:pt x="1605" y="844"/>
                  <a:pt x="1605" y="844"/>
                  <a:pt x="1605" y="844"/>
                </a:cubicBezTo>
                <a:cubicBezTo>
                  <a:pt x="1606" y="810"/>
                  <a:pt x="1606" y="810"/>
                  <a:pt x="1606" y="810"/>
                </a:cubicBezTo>
                <a:cubicBezTo>
                  <a:pt x="1606" y="810"/>
                  <a:pt x="1606" y="810"/>
                  <a:pt x="1606" y="810"/>
                </a:cubicBezTo>
                <a:cubicBezTo>
                  <a:pt x="1606" y="799"/>
                  <a:pt x="1606" y="799"/>
                  <a:pt x="1606" y="799"/>
                </a:cubicBezTo>
                <a:cubicBezTo>
                  <a:pt x="1606" y="796"/>
                  <a:pt x="1606" y="796"/>
                  <a:pt x="1606" y="796"/>
                </a:cubicBezTo>
                <a:cubicBezTo>
                  <a:pt x="1606" y="796"/>
                  <a:pt x="1606" y="796"/>
                  <a:pt x="1606" y="796"/>
                </a:cubicBezTo>
                <a:cubicBezTo>
                  <a:pt x="1606" y="796"/>
                  <a:pt x="1606" y="796"/>
                  <a:pt x="1606" y="796"/>
                </a:cubicBezTo>
                <a:cubicBezTo>
                  <a:pt x="1546" y="796"/>
                  <a:pt x="1546" y="796"/>
                  <a:pt x="1546" y="796"/>
                </a:cubicBezTo>
                <a:cubicBezTo>
                  <a:pt x="1546" y="794"/>
                  <a:pt x="1546" y="793"/>
                  <a:pt x="1546" y="791"/>
                </a:cubicBezTo>
                <a:cubicBezTo>
                  <a:pt x="1545" y="778"/>
                  <a:pt x="1545" y="764"/>
                  <a:pt x="1544" y="751"/>
                </a:cubicBezTo>
                <a:cubicBezTo>
                  <a:pt x="1559" y="750"/>
                  <a:pt x="1559" y="750"/>
                  <a:pt x="1559" y="750"/>
                </a:cubicBezTo>
                <a:cubicBezTo>
                  <a:pt x="1559" y="750"/>
                  <a:pt x="1560" y="751"/>
                  <a:pt x="1560" y="752"/>
                </a:cubicBezTo>
                <a:cubicBezTo>
                  <a:pt x="1560" y="759"/>
                  <a:pt x="1561" y="766"/>
                  <a:pt x="1561" y="773"/>
                </a:cubicBezTo>
                <a:cubicBezTo>
                  <a:pt x="1561" y="780"/>
                  <a:pt x="1561" y="780"/>
                  <a:pt x="1561" y="780"/>
                </a:cubicBezTo>
                <a:cubicBezTo>
                  <a:pt x="1605" y="779"/>
                  <a:pt x="1605" y="779"/>
                  <a:pt x="1605" y="779"/>
                </a:cubicBezTo>
                <a:cubicBezTo>
                  <a:pt x="1605" y="771"/>
                  <a:pt x="1605" y="771"/>
                  <a:pt x="1605" y="771"/>
                </a:cubicBezTo>
                <a:cubicBezTo>
                  <a:pt x="1605" y="764"/>
                  <a:pt x="1605" y="756"/>
                  <a:pt x="1604" y="749"/>
                </a:cubicBezTo>
                <a:cubicBezTo>
                  <a:pt x="1604" y="745"/>
                  <a:pt x="1604" y="742"/>
                  <a:pt x="1603" y="739"/>
                </a:cubicBezTo>
                <a:cubicBezTo>
                  <a:pt x="1602" y="723"/>
                  <a:pt x="1602" y="723"/>
                  <a:pt x="1602" y="723"/>
                </a:cubicBezTo>
                <a:cubicBezTo>
                  <a:pt x="1602" y="719"/>
                  <a:pt x="1601" y="716"/>
                  <a:pt x="1601" y="712"/>
                </a:cubicBezTo>
                <a:cubicBezTo>
                  <a:pt x="1601" y="710"/>
                  <a:pt x="1600" y="709"/>
                  <a:pt x="1600" y="707"/>
                </a:cubicBezTo>
                <a:cubicBezTo>
                  <a:pt x="1599" y="700"/>
                  <a:pt x="1599" y="700"/>
                  <a:pt x="1599" y="700"/>
                </a:cubicBezTo>
                <a:cubicBezTo>
                  <a:pt x="1540" y="707"/>
                  <a:pt x="1540" y="707"/>
                  <a:pt x="1540" y="707"/>
                </a:cubicBezTo>
                <a:cubicBezTo>
                  <a:pt x="1538" y="697"/>
                  <a:pt x="1538" y="697"/>
                  <a:pt x="1538" y="697"/>
                </a:cubicBezTo>
                <a:cubicBezTo>
                  <a:pt x="1538" y="693"/>
                  <a:pt x="1537" y="688"/>
                  <a:pt x="1536" y="684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48" y="659"/>
                  <a:pt x="1548" y="659"/>
                  <a:pt x="1548" y="659"/>
                </a:cubicBezTo>
                <a:cubicBezTo>
                  <a:pt x="1553" y="689"/>
                  <a:pt x="1553" y="689"/>
                  <a:pt x="1553" y="689"/>
                </a:cubicBezTo>
                <a:cubicBezTo>
                  <a:pt x="1597" y="682"/>
                  <a:pt x="1597" y="682"/>
                  <a:pt x="1597" y="682"/>
                </a:cubicBezTo>
                <a:cubicBezTo>
                  <a:pt x="1590" y="643"/>
                  <a:pt x="1590" y="643"/>
                  <a:pt x="1590" y="643"/>
                </a:cubicBezTo>
                <a:cubicBezTo>
                  <a:pt x="1589" y="636"/>
                  <a:pt x="1587" y="628"/>
                  <a:pt x="1585" y="621"/>
                </a:cubicBezTo>
                <a:cubicBezTo>
                  <a:pt x="1585" y="620"/>
                  <a:pt x="1585" y="619"/>
                  <a:pt x="1585" y="618"/>
                </a:cubicBezTo>
                <a:cubicBezTo>
                  <a:pt x="1585" y="618"/>
                  <a:pt x="1585" y="618"/>
                  <a:pt x="1585" y="618"/>
                </a:cubicBezTo>
                <a:cubicBezTo>
                  <a:pt x="1582" y="606"/>
                  <a:pt x="1582" y="606"/>
                  <a:pt x="1582" y="606"/>
                </a:cubicBezTo>
                <a:cubicBezTo>
                  <a:pt x="1581" y="604"/>
                  <a:pt x="1581" y="604"/>
                  <a:pt x="1581" y="604"/>
                </a:cubicBezTo>
                <a:cubicBezTo>
                  <a:pt x="1581" y="604"/>
                  <a:pt x="1581" y="604"/>
                  <a:pt x="1581" y="604"/>
                </a:cubicBezTo>
                <a:cubicBezTo>
                  <a:pt x="1581" y="604"/>
                  <a:pt x="1581" y="604"/>
                  <a:pt x="1581" y="604"/>
                </a:cubicBezTo>
                <a:cubicBezTo>
                  <a:pt x="1523" y="618"/>
                  <a:pt x="1523" y="618"/>
                  <a:pt x="1523" y="618"/>
                </a:cubicBezTo>
                <a:cubicBezTo>
                  <a:pt x="1523" y="618"/>
                  <a:pt x="1523" y="618"/>
                  <a:pt x="1523" y="618"/>
                </a:cubicBezTo>
                <a:cubicBezTo>
                  <a:pt x="1522" y="616"/>
                  <a:pt x="1522" y="615"/>
                  <a:pt x="1521" y="613"/>
                </a:cubicBezTo>
                <a:cubicBezTo>
                  <a:pt x="1513" y="582"/>
                  <a:pt x="1513" y="582"/>
                  <a:pt x="1513" y="582"/>
                </a:cubicBezTo>
                <a:cubicBezTo>
                  <a:pt x="1510" y="575"/>
                  <a:pt x="1510" y="575"/>
                  <a:pt x="1510" y="575"/>
                </a:cubicBezTo>
                <a:cubicBezTo>
                  <a:pt x="1525" y="570"/>
                  <a:pt x="1525" y="570"/>
                  <a:pt x="1525" y="570"/>
                </a:cubicBezTo>
                <a:cubicBezTo>
                  <a:pt x="1527" y="578"/>
                  <a:pt x="1527" y="578"/>
                  <a:pt x="1527" y="578"/>
                </a:cubicBezTo>
                <a:cubicBezTo>
                  <a:pt x="1534" y="599"/>
                  <a:pt x="1534" y="599"/>
                  <a:pt x="1534" y="599"/>
                </a:cubicBezTo>
                <a:cubicBezTo>
                  <a:pt x="1577" y="587"/>
                  <a:pt x="1577" y="587"/>
                  <a:pt x="1577" y="587"/>
                </a:cubicBezTo>
                <a:cubicBezTo>
                  <a:pt x="1570" y="564"/>
                  <a:pt x="1570" y="564"/>
                  <a:pt x="1570" y="564"/>
                </a:cubicBezTo>
                <a:cubicBezTo>
                  <a:pt x="1559" y="531"/>
                  <a:pt x="1559" y="531"/>
                  <a:pt x="1559" y="531"/>
                </a:cubicBezTo>
                <a:cubicBezTo>
                  <a:pt x="1558" y="530"/>
                  <a:pt x="1558" y="528"/>
                  <a:pt x="1557" y="526"/>
                </a:cubicBezTo>
                <a:cubicBezTo>
                  <a:pt x="1552" y="512"/>
                  <a:pt x="1552" y="512"/>
                  <a:pt x="1552" y="512"/>
                </a:cubicBezTo>
                <a:cubicBezTo>
                  <a:pt x="1495" y="533"/>
                  <a:pt x="1495" y="533"/>
                  <a:pt x="1495" y="533"/>
                </a:cubicBezTo>
                <a:cubicBezTo>
                  <a:pt x="1495" y="532"/>
                  <a:pt x="1494" y="531"/>
                  <a:pt x="1494" y="530"/>
                </a:cubicBezTo>
                <a:cubicBezTo>
                  <a:pt x="1492" y="524"/>
                  <a:pt x="1489" y="518"/>
                  <a:pt x="1487" y="512"/>
                </a:cubicBezTo>
                <a:cubicBezTo>
                  <a:pt x="1477" y="492"/>
                  <a:pt x="1477" y="492"/>
                  <a:pt x="1477" y="492"/>
                </a:cubicBezTo>
                <a:cubicBezTo>
                  <a:pt x="1492" y="485"/>
                  <a:pt x="1492" y="485"/>
                  <a:pt x="1492" y="485"/>
                </a:cubicBezTo>
                <a:cubicBezTo>
                  <a:pt x="1504" y="513"/>
                  <a:pt x="1504" y="513"/>
                  <a:pt x="1504" y="513"/>
                </a:cubicBezTo>
                <a:cubicBezTo>
                  <a:pt x="1545" y="495"/>
                  <a:pt x="1545" y="495"/>
                  <a:pt x="1545" y="495"/>
                </a:cubicBezTo>
                <a:cubicBezTo>
                  <a:pt x="1529" y="459"/>
                  <a:pt x="1529" y="459"/>
                  <a:pt x="1529" y="459"/>
                </a:cubicBezTo>
                <a:cubicBezTo>
                  <a:pt x="1526" y="453"/>
                  <a:pt x="1523" y="446"/>
                  <a:pt x="1519" y="440"/>
                </a:cubicBezTo>
                <a:cubicBezTo>
                  <a:pt x="1519" y="439"/>
                  <a:pt x="1518" y="437"/>
                  <a:pt x="1517" y="436"/>
                </a:cubicBezTo>
                <a:cubicBezTo>
                  <a:pt x="1518" y="436"/>
                  <a:pt x="1518" y="436"/>
                  <a:pt x="1518" y="436"/>
                </a:cubicBezTo>
                <a:cubicBezTo>
                  <a:pt x="1512" y="426"/>
                  <a:pt x="1512" y="426"/>
                  <a:pt x="1512" y="426"/>
                </a:cubicBezTo>
                <a:cubicBezTo>
                  <a:pt x="1511" y="424"/>
                  <a:pt x="1511" y="424"/>
                  <a:pt x="1511" y="424"/>
                </a:cubicBezTo>
                <a:cubicBezTo>
                  <a:pt x="1511" y="424"/>
                  <a:pt x="1511" y="424"/>
                  <a:pt x="1511" y="424"/>
                </a:cubicBezTo>
                <a:cubicBezTo>
                  <a:pt x="1511" y="423"/>
                  <a:pt x="1511" y="423"/>
                  <a:pt x="1511" y="423"/>
                </a:cubicBezTo>
                <a:cubicBezTo>
                  <a:pt x="1458" y="451"/>
                  <a:pt x="1458" y="451"/>
                  <a:pt x="1458" y="451"/>
                </a:cubicBezTo>
                <a:cubicBezTo>
                  <a:pt x="1455" y="447"/>
                  <a:pt x="1453" y="442"/>
                  <a:pt x="1450" y="438"/>
                </a:cubicBezTo>
                <a:cubicBezTo>
                  <a:pt x="1449" y="436"/>
                  <a:pt x="1448" y="434"/>
                  <a:pt x="1446" y="432"/>
                </a:cubicBezTo>
                <a:cubicBezTo>
                  <a:pt x="1439" y="419"/>
                  <a:pt x="1439" y="419"/>
                  <a:pt x="1439" y="419"/>
                </a:cubicBezTo>
                <a:cubicBezTo>
                  <a:pt x="1438" y="417"/>
                  <a:pt x="1436" y="415"/>
                  <a:pt x="1435" y="413"/>
                </a:cubicBezTo>
                <a:cubicBezTo>
                  <a:pt x="1448" y="404"/>
                  <a:pt x="1448" y="404"/>
                  <a:pt x="1448" y="404"/>
                </a:cubicBezTo>
                <a:cubicBezTo>
                  <a:pt x="1450" y="406"/>
                  <a:pt x="1451" y="409"/>
                  <a:pt x="1452" y="411"/>
                </a:cubicBezTo>
                <a:cubicBezTo>
                  <a:pt x="1464" y="431"/>
                  <a:pt x="1464" y="431"/>
                  <a:pt x="1464" y="431"/>
                </a:cubicBezTo>
                <a:cubicBezTo>
                  <a:pt x="1502" y="408"/>
                  <a:pt x="1502" y="408"/>
                  <a:pt x="1502" y="408"/>
                </a:cubicBezTo>
                <a:cubicBezTo>
                  <a:pt x="1491" y="388"/>
                  <a:pt x="1491" y="388"/>
                  <a:pt x="1491" y="388"/>
                </a:cubicBezTo>
                <a:cubicBezTo>
                  <a:pt x="1489" y="385"/>
                  <a:pt x="1487" y="382"/>
                  <a:pt x="1485" y="379"/>
                </a:cubicBezTo>
                <a:cubicBezTo>
                  <a:pt x="1484" y="377"/>
                  <a:pt x="1483" y="376"/>
                  <a:pt x="1482" y="374"/>
                </a:cubicBezTo>
                <a:cubicBezTo>
                  <a:pt x="1469" y="354"/>
                  <a:pt x="1469" y="354"/>
                  <a:pt x="1469" y="354"/>
                </a:cubicBezTo>
                <a:cubicBezTo>
                  <a:pt x="1460" y="341"/>
                  <a:pt x="1460" y="341"/>
                  <a:pt x="1460" y="341"/>
                </a:cubicBezTo>
                <a:cubicBezTo>
                  <a:pt x="1410" y="375"/>
                  <a:pt x="1410" y="375"/>
                  <a:pt x="1410" y="375"/>
                </a:cubicBezTo>
                <a:cubicBezTo>
                  <a:pt x="1410" y="375"/>
                  <a:pt x="1409" y="374"/>
                  <a:pt x="1409" y="373"/>
                </a:cubicBezTo>
                <a:cubicBezTo>
                  <a:pt x="1405" y="368"/>
                  <a:pt x="1401" y="362"/>
                  <a:pt x="1397" y="357"/>
                </a:cubicBezTo>
                <a:cubicBezTo>
                  <a:pt x="1383" y="339"/>
                  <a:pt x="1383" y="339"/>
                  <a:pt x="1383" y="339"/>
                </a:cubicBezTo>
                <a:cubicBezTo>
                  <a:pt x="1395" y="329"/>
                  <a:pt x="1395" y="329"/>
                  <a:pt x="1395" y="329"/>
                </a:cubicBezTo>
                <a:cubicBezTo>
                  <a:pt x="1414" y="353"/>
                  <a:pt x="1414" y="353"/>
                  <a:pt x="1414" y="353"/>
                </a:cubicBezTo>
                <a:cubicBezTo>
                  <a:pt x="1450" y="327"/>
                  <a:pt x="1450" y="327"/>
                  <a:pt x="1450" y="327"/>
                </a:cubicBezTo>
                <a:cubicBezTo>
                  <a:pt x="1425" y="295"/>
                  <a:pt x="1425" y="295"/>
                  <a:pt x="1425" y="295"/>
                </a:cubicBezTo>
                <a:cubicBezTo>
                  <a:pt x="1421" y="290"/>
                  <a:pt x="1416" y="284"/>
                  <a:pt x="1412" y="279"/>
                </a:cubicBezTo>
                <a:cubicBezTo>
                  <a:pt x="1411" y="278"/>
                  <a:pt x="1410" y="277"/>
                  <a:pt x="1409" y="276"/>
                </a:cubicBezTo>
                <a:cubicBezTo>
                  <a:pt x="1409" y="276"/>
                  <a:pt x="1409" y="276"/>
                  <a:pt x="1409" y="276"/>
                </a:cubicBezTo>
                <a:cubicBezTo>
                  <a:pt x="1401" y="267"/>
                  <a:pt x="1401" y="267"/>
                  <a:pt x="1401" y="267"/>
                </a:cubicBezTo>
                <a:cubicBezTo>
                  <a:pt x="1400" y="265"/>
                  <a:pt x="1400" y="265"/>
                  <a:pt x="1400" y="265"/>
                </a:cubicBezTo>
                <a:cubicBezTo>
                  <a:pt x="1400" y="265"/>
                  <a:pt x="1400" y="265"/>
                  <a:pt x="1400" y="265"/>
                </a:cubicBezTo>
                <a:cubicBezTo>
                  <a:pt x="1399" y="265"/>
                  <a:pt x="1399" y="265"/>
                  <a:pt x="1399" y="265"/>
                </a:cubicBezTo>
                <a:cubicBezTo>
                  <a:pt x="1354" y="305"/>
                  <a:pt x="1354" y="305"/>
                  <a:pt x="1354" y="305"/>
                </a:cubicBezTo>
                <a:cubicBezTo>
                  <a:pt x="1351" y="301"/>
                  <a:pt x="1348" y="298"/>
                  <a:pt x="1345" y="295"/>
                </a:cubicBezTo>
                <a:cubicBezTo>
                  <a:pt x="1343" y="293"/>
                  <a:pt x="1341" y="291"/>
                  <a:pt x="1339" y="289"/>
                </a:cubicBezTo>
                <a:cubicBezTo>
                  <a:pt x="1328" y="278"/>
                  <a:pt x="1328" y="278"/>
                  <a:pt x="1328" y="278"/>
                </a:cubicBezTo>
                <a:cubicBezTo>
                  <a:pt x="1323" y="273"/>
                  <a:pt x="1323" y="273"/>
                  <a:pt x="1323" y="273"/>
                </a:cubicBezTo>
                <a:cubicBezTo>
                  <a:pt x="1334" y="261"/>
                  <a:pt x="1334" y="261"/>
                  <a:pt x="1334" y="261"/>
                </a:cubicBezTo>
                <a:cubicBezTo>
                  <a:pt x="1340" y="267"/>
                  <a:pt x="1340" y="267"/>
                  <a:pt x="1340" y="267"/>
                </a:cubicBezTo>
                <a:cubicBezTo>
                  <a:pt x="1355" y="283"/>
                  <a:pt x="1355" y="283"/>
                  <a:pt x="1355" y="283"/>
                </a:cubicBezTo>
                <a:cubicBezTo>
                  <a:pt x="1388" y="252"/>
                  <a:pt x="1388" y="252"/>
                  <a:pt x="1388" y="252"/>
                </a:cubicBezTo>
                <a:cubicBezTo>
                  <a:pt x="1371" y="235"/>
                  <a:pt x="1371" y="235"/>
                  <a:pt x="1371" y="235"/>
                </a:cubicBezTo>
                <a:cubicBezTo>
                  <a:pt x="1360" y="224"/>
                  <a:pt x="1360" y="224"/>
                  <a:pt x="1360" y="224"/>
                </a:cubicBezTo>
                <a:cubicBezTo>
                  <a:pt x="1357" y="222"/>
                  <a:pt x="1355" y="220"/>
                  <a:pt x="1353" y="218"/>
                </a:cubicBezTo>
                <a:cubicBezTo>
                  <a:pt x="1347" y="212"/>
                  <a:pt x="1342" y="207"/>
                  <a:pt x="1336" y="202"/>
                </a:cubicBezTo>
                <a:cubicBezTo>
                  <a:pt x="1330" y="198"/>
                  <a:pt x="1330" y="198"/>
                  <a:pt x="1330" y="198"/>
                </a:cubicBezTo>
                <a:cubicBezTo>
                  <a:pt x="1290" y="243"/>
                  <a:pt x="1290" y="243"/>
                  <a:pt x="1290" y="243"/>
                </a:cubicBezTo>
                <a:cubicBezTo>
                  <a:pt x="1290" y="242"/>
                  <a:pt x="1289" y="241"/>
                  <a:pt x="1288" y="240"/>
                </a:cubicBezTo>
                <a:cubicBezTo>
                  <a:pt x="1283" y="236"/>
                  <a:pt x="1278" y="232"/>
                  <a:pt x="1273" y="228"/>
                </a:cubicBezTo>
                <a:cubicBezTo>
                  <a:pt x="1255" y="214"/>
                  <a:pt x="1255" y="214"/>
                  <a:pt x="1255" y="214"/>
                </a:cubicBezTo>
                <a:cubicBezTo>
                  <a:pt x="1265" y="201"/>
                  <a:pt x="1265" y="201"/>
                  <a:pt x="1265" y="201"/>
                </a:cubicBezTo>
                <a:cubicBezTo>
                  <a:pt x="1289" y="220"/>
                  <a:pt x="1289" y="220"/>
                  <a:pt x="1289" y="220"/>
                </a:cubicBezTo>
                <a:cubicBezTo>
                  <a:pt x="1317" y="186"/>
                  <a:pt x="1317" y="186"/>
                  <a:pt x="1317" y="186"/>
                </a:cubicBezTo>
                <a:cubicBezTo>
                  <a:pt x="1286" y="161"/>
                  <a:pt x="1286" y="161"/>
                  <a:pt x="1286" y="161"/>
                </a:cubicBezTo>
                <a:cubicBezTo>
                  <a:pt x="1280" y="157"/>
                  <a:pt x="1274" y="153"/>
                  <a:pt x="1268" y="149"/>
                </a:cubicBezTo>
                <a:cubicBezTo>
                  <a:pt x="1267" y="148"/>
                  <a:pt x="1266" y="147"/>
                  <a:pt x="1265" y="146"/>
                </a:cubicBezTo>
                <a:cubicBezTo>
                  <a:pt x="1265" y="146"/>
                  <a:pt x="1265" y="146"/>
                  <a:pt x="1265" y="146"/>
                </a:cubicBezTo>
                <a:cubicBezTo>
                  <a:pt x="1255" y="139"/>
                  <a:pt x="1255" y="139"/>
                  <a:pt x="1255" y="139"/>
                </a:cubicBezTo>
                <a:cubicBezTo>
                  <a:pt x="1254" y="138"/>
                  <a:pt x="1254" y="138"/>
                  <a:pt x="1254" y="138"/>
                </a:cubicBezTo>
                <a:cubicBezTo>
                  <a:pt x="1254" y="138"/>
                  <a:pt x="1254" y="138"/>
                  <a:pt x="1254" y="138"/>
                </a:cubicBezTo>
                <a:cubicBezTo>
                  <a:pt x="1253" y="138"/>
                  <a:pt x="1253" y="138"/>
                  <a:pt x="1253" y="138"/>
                </a:cubicBezTo>
                <a:cubicBezTo>
                  <a:pt x="1219" y="187"/>
                  <a:pt x="1219" y="187"/>
                  <a:pt x="1219" y="187"/>
                </a:cubicBezTo>
                <a:cubicBezTo>
                  <a:pt x="1219" y="187"/>
                  <a:pt x="1219" y="187"/>
                  <a:pt x="1219" y="187"/>
                </a:cubicBezTo>
                <a:cubicBezTo>
                  <a:pt x="1218" y="186"/>
                  <a:pt x="1216" y="186"/>
                  <a:pt x="1215" y="185"/>
                </a:cubicBezTo>
                <a:cubicBezTo>
                  <a:pt x="1188" y="167"/>
                  <a:pt x="1188" y="167"/>
                  <a:pt x="1188" y="167"/>
                </a:cubicBezTo>
                <a:cubicBezTo>
                  <a:pt x="1181" y="164"/>
                  <a:pt x="1181" y="164"/>
                  <a:pt x="1181" y="164"/>
                </a:cubicBezTo>
                <a:cubicBezTo>
                  <a:pt x="1189" y="150"/>
                  <a:pt x="1189" y="150"/>
                  <a:pt x="1189" y="150"/>
                </a:cubicBezTo>
                <a:cubicBezTo>
                  <a:pt x="1196" y="154"/>
                  <a:pt x="1196" y="154"/>
                  <a:pt x="1196" y="154"/>
                </a:cubicBezTo>
                <a:cubicBezTo>
                  <a:pt x="1215" y="166"/>
                  <a:pt x="1215" y="166"/>
                  <a:pt x="1215" y="166"/>
                </a:cubicBezTo>
                <a:cubicBezTo>
                  <a:pt x="1239" y="128"/>
                  <a:pt x="1239" y="128"/>
                  <a:pt x="1239" y="128"/>
                </a:cubicBezTo>
                <a:cubicBezTo>
                  <a:pt x="1219" y="116"/>
                  <a:pt x="1219" y="116"/>
                  <a:pt x="1219" y="116"/>
                </a:cubicBezTo>
                <a:cubicBezTo>
                  <a:pt x="1205" y="108"/>
                  <a:pt x="1205" y="108"/>
                  <a:pt x="1205" y="108"/>
                </a:cubicBezTo>
                <a:cubicBezTo>
                  <a:pt x="1203" y="106"/>
                  <a:pt x="1200" y="105"/>
                  <a:pt x="1198" y="104"/>
                </a:cubicBezTo>
                <a:cubicBezTo>
                  <a:pt x="1191" y="100"/>
                  <a:pt x="1184" y="96"/>
                  <a:pt x="1177" y="92"/>
                </a:cubicBezTo>
                <a:cubicBezTo>
                  <a:pt x="1170" y="89"/>
                  <a:pt x="1170" y="89"/>
                  <a:pt x="1170" y="89"/>
                </a:cubicBezTo>
                <a:cubicBezTo>
                  <a:pt x="1142" y="142"/>
                  <a:pt x="1142" y="142"/>
                  <a:pt x="1142" y="142"/>
                </a:cubicBezTo>
                <a:cubicBezTo>
                  <a:pt x="1141" y="142"/>
                  <a:pt x="1140" y="141"/>
                  <a:pt x="1139" y="141"/>
                </a:cubicBezTo>
                <a:cubicBezTo>
                  <a:pt x="1134" y="138"/>
                  <a:pt x="1128" y="135"/>
                  <a:pt x="1122" y="132"/>
                </a:cubicBezTo>
                <a:cubicBezTo>
                  <a:pt x="1101" y="123"/>
                  <a:pt x="1101" y="123"/>
                  <a:pt x="1101" y="123"/>
                </a:cubicBezTo>
                <a:cubicBezTo>
                  <a:pt x="1107" y="108"/>
                  <a:pt x="1107" y="108"/>
                  <a:pt x="1107" y="108"/>
                </a:cubicBezTo>
                <a:cubicBezTo>
                  <a:pt x="1135" y="121"/>
                  <a:pt x="1135" y="121"/>
                  <a:pt x="1135" y="121"/>
                </a:cubicBezTo>
                <a:cubicBezTo>
                  <a:pt x="1154" y="80"/>
                  <a:pt x="1154" y="80"/>
                  <a:pt x="1154" y="80"/>
                </a:cubicBezTo>
                <a:cubicBezTo>
                  <a:pt x="1118" y="64"/>
                  <a:pt x="1118" y="64"/>
                  <a:pt x="1118" y="64"/>
                </a:cubicBezTo>
                <a:cubicBezTo>
                  <a:pt x="1112" y="61"/>
                  <a:pt x="1105" y="59"/>
                  <a:pt x="1098" y="56"/>
                </a:cubicBezTo>
                <a:cubicBezTo>
                  <a:pt x="1097" y="56"/>
                  <a:pt x="1096" y="55"/>
                  <a:pt x="1095" y="55"/>
                </a:cubicBezTo>
                <a:cubicBezTo>
                  <a:pt x="1095" y="54"/>
                  <a:pt x="1095" y="54"/>
                  <a:pt x="1095" y="54"/>
                </a:cubicBezTo>
                <a:cubicBezTo>
                  <a:pt x="1083" y="50"/>
                  <a:pt x="1083" y="50"/>
                  <a:pt x="1083" y="50"/>
                </a:cubicBezTo>
                <a:cubicBezTo>
                  <a:pt x="1082" y="49"/>
                  <a:pt x="1082" y="49"/>
                  <a:pt x="1082" y="49"/>
                </a:cubicBezTo>
                <a:cubicBezTo>
                  <a:pt x="1082" y="50"/>
                  <a:pt x="1082" y="50"/>
                  <a:pt x="1082" y="50"/>
                </a:cubicBezTo>
                <a:cubicBezTo>
                  <a:pt x="1081" y="49"/>
                  <a:pt x="1081" y="49"/>
                  <a:pt x="1081" y="49"/>
                </a:cubicBezTo>
                <a:cubicBezTo>
                  <a:pt x="1060" y="106"/>
                  <a:pt x="1060" y="106"/>
                  <a:pt x="1060" y="106"/>
                </a:cubicBezTo>
                <a:cubicBezTo>
                  <a:pt x="1056" y="104"/>
                  <a:pt x="1051" y="103"/>
                  <a:pt x="1047" y="101"/>
                </a:cubicBezTo>
                <a:cubicBezTo>
                  <a:pt x="1044" y="100"/>
                  <a:pt x="1041" y="99"/>
                  <a:pt x="1039" y="98"/>
                </a:cubicBezTo>
                <a:cubicBezTo>
                  <a:pt x="1024" y="94"/>
                  <a:pt x="1024" y="94"/>
                  <a:pt x="1024" y="94"/>
                </a:cubicBezTo>
                <a:cubicBezTo>
                  <a:pt x="1017" y="92"/>
                  <a:pt x="1017" y="92"/>
                  <a:pt x="1017" y="92"/>
                </a:cubicBezTo>
                <a:cubicBezTo>
                  <a:pt x="1021" y="77"/>
                  <a:pt x="1021" y="77"/>
                  <a:pt x="1021" y="77"/>
                </a:cubicBezTo>
                <a:cubicBezTo>
                  <a:pt x="1029" y="79"/>
                  <a:pt x="1029" y="79"/>
                  <a:pt x="1029" y="79"/>
                </a:cubicBezTo>
                <a:cubicBezTo>
                  <a:pt x="1051" y="86"/>
                  <a:pt x="1051" y="86"/>
                  <a:pt x="1051" y="86"/>
                </a:cubicBezTo>
                <a:cubicBezTo>
                  <a:pt x="1065" y="44"/>
                  <a:pt x="1065" y="44"/>
                  <a:pt x="1065" y="44"/>
                </a:cubicBezTo>
                <a:cubicBezTo>
                  <a:pt x="1042" y="36"/>
                  <a:pt x="1042" y="36"/>
                  <a:pt x="1042" y="36"/>
                </a:cubicBezTo>
                <a:cubicBezTo>
                  <a:pt x="1003" y="25"/>
                  <a:pt x="1003" y="25"/>
                  <a:pt x="1003" y="25"/>
                </a:cubicBezTo>
                <a:cubicBezTo>
                  <a:pt x="989" y="22"/>
                  <a:pt x="989" y="22"/>
                  <a:pt x="989" y="22"/>
                </a:cubicBezTo>
                <a:cubicBezTo>
                  <a:pt x="974" y="80"/>
                  <a:pt x="974" y="80"/>
                  <a:pt x="974" y="80"/>
                </a:cubicBezTo>
                <a:cubicBezTo>
                  <a:pt x="952" y="75"/>
                  <a:pt x="952" y="75"/>
                  <a:pt x="952" y="75"/>
                </a:cubicBezTo>
                <a:cubicBezTo>
                  <a:pt x="930" y="71"/>
                  <a:pt x="930" y="71"/>
                  <a:pt x="930" y="71"/>
                </a:cubicBezTo>
                <a:cubicBezTo>
                  <a:pt x="932" y="56"/>
                  <a:pt x="932" y="56"/>
                  <a:pt x="932" y="56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71" y="17"/>
                  <a:pt x="971" y="17"/>
                  <a:pt x="971" y="17"/>
                </a:cubicBezTo>
                <a:cubicBezTo>
                  <a:pt x="930" y="10"/>
                  <a:pt x="930" y="10"/>
                  <a:pt x="930" y="10"/>
                </a:cubicBezTo>
                <a:cubicBezTo>
                  <a:pt x="928" y="9"/>
                  <a:pt x="926" y="9"/>
                  <a:pt x="924" y="9"/>
                </a:cubicBezTo>
                <a:cubicBezTo>
                  <a:pt x="907" y="7"/>
                  <a:pt x="907" y="7"/>
                  <a:pt x="907" y="7"/>
                </a:cubicBezTo>
                <a:cubicBezTo>
                  <a:pt x="907" y="7"/>
                  <a:pt x="907" y="7"/>
                  <a:pt x="907" y="7"/>
                </a:cubicBezTo>
                <a:cubicBezTo>
                  <a:pt x="893" y="5"/>
                  <a:pt x="893" y="5"/>
                  <a:pt x="893" y="5"/>
                </a:cubicBezTo>
                <a:cubicBezTo>
                  <a:pt x="885" y="65"/>
                  <a:pt x="885" y="65"/>
                  <a:pt x="885" y="65"/>
                </a:cubicBezTo>
                <a:cubicBezTo>
                  <a:pt x="883" y="64"/>
                  <a:pt x="880" y="64"/>
                  <a:pt x="878" y="64"/>
                </a:cubicBezTo>
                <a:cubicBezTo>
                  <a:pt x="841" y="61"/>
                  <a:pt x="841" y="61"/>
                  <a:pt x="841" y="61"/>
                </a:cubicBezTo>
                <a:cubicBezTo>
                  <a:pt x="841" y="45"/>
                  <a:pt x="841" y="45"/>
                  <a:pt x="841" y="45"/>
                </a:cubicBezTo>
                <a:cubicBezTo>
                  <a:pt x="872" y="48"/>
                  <a:pt x="872" y="48"/>
                  <a:pt x="872" y="48"/>
                </a:cubicBezTo>
                <a:cubicBezTo>
                  <a:pt x="875" y="3"/>
                  <a:pt x="875" y="3"/>
                  <a:pt x="875" y="3"/>
                </a:cubicBezTo>
                <a:cubicBezTo>
                  <a:pt x="844" y="1"/>
                  <a:pt x="844" y="1"/>
                  <a:pt x="844" y="1"/>
                </a:cubicBezTo>
                <a:cubicBezTo>
                  <a:pt x="796" y="0"/>
                  <a:pt x="796" y="0"/>
                  <a:pt x="796" y="0"/>
                </a:cubicBezTo>
                <a:cubicBezTo>
                  <a:pt x="796" y="60"/>
                  <a:pt x="796" y="60"/>
                  <a:pt x="796" y="60"/>
                </a:cubicBezTo>
                <a:cubicBezTo>
                  <a:pt x="795" y="60"/>
                  <a:pt x="794" y="60"/>
                  <a:pt x="792" y="60"/>
                </a:cubicBezTo>
                <a:cubicBezTo>
                  <a:pt x="779" y="61"/>
                  <a:pt x="765" y="61"/>
                  <a:pt x="751" y="62"/>
                </a:cubicBezTo>
                <a:cubicBezTo>
                  <a:pt x="750" y="47"/>
                  <a:pt x="750" y="47"/>
                  <a:pt x="750" y="47"/>
                </a:cubicBezTo>
                <a:cubicBezTo>
                  <a:pt x="750" y="47"/>
                  <a:pt x="751" y="46"/>
                  <a:pt x="752" y="46"/>
                </a:cubicBezTo>
                <a:cubicBezTo>
                  <a:pt x="759" y="46"/>
                  <a:pt x="766" y="45"/>
                  <a:pt x="773" y="45"/>
                </a:cubicBezTo>
                <a:cubicBezTo>
                  <a:pt x="780" y="45"/>
                  <a:pt x="780" y="45"/>
                  <a:pt x="780" y="45"/>
                </a:cubicBezTo>
                <a:cubicBezTo>
                  <a:pt x="778" y="1"/>
                  <a:pt x="778" y="1"/>
                  <a:pt x="778" y="1"/>
                </a:cubicBezTo>
                <a:cubicBezTo>
                  <a:pt x="771" y="1"/>
                  <a:pt x="771" y="1"/>
                  <a:pt x="771" y="1"/>
                </a:cubicBezTo>
                <a:cubicBezTo>
                  <a:pt x="764" y="1"/>
                  <a:pt x="756" y="1"/>
                  <a:pt x="749" y="2"/>
                </a:cubicBezTo>
                <a:cubicBezTo>
                  <a:pt x="745" y="2"/>
                  <a:pt x="742" y="2"/>
                  <a:pt x="739" y="3"/>
                </a:cubicBezTo>
                <a:cubicBezTo>
                  <a:pt x="723" y="4"/>
                  <a:pt x="723" y="4"/>
                  <a:pt x="723" y="4"/>
                </a:cubicBezTo>
                <a:cubicBezTo>
                  <a:pt x="720" y="4"/>
                  <a:pt x="717" y="4"/>
                  <a:pt x="714" y="5"/>
                </a:cubicBezTo>
                <a:cubicBezTo>
                  <a:pt x="713" y="5"/>
                  <a:pt x="713" y="5"/>
                  <a:pt x="713" y="5"/>
                </a:cubicBezTo>
                <a:cubicBezTo>
                  <a:pt x="699" y="7"/>
                  <a:pt x="699" y="7"/>
                  <a:pt x="699" y="7"/>
                </a:cubicBezTo>
                <a:cubicBezTo>
                  <a:pt x="706" y="67"/>
                  <a:pt x="706" y="67"/>
                  <a:pt x="706" y="67"/>
                </a:cubicBezTo>
                <a:cubicBezTo>
                  <a:pt x="698" y="68"/>
                  <a:pt x="698" y="68"/>
                  <a:pt x="698" y="68"/>
                </a:cubicBezTo>
                <a:cubicBezTo>
                  <a:pt x="693" y="68"/>
                  <a:pt x="689" y="69"/>
                  <a:pt x="684" y="70"/>
                </a:cubicBezTo>
                <a:cubicBezTo>
                  <a:pt x="662" y="74"/>
                  <a:pt x="662" y="74"/>
                  <a:pt x="662" y="74"/>
                </a:cubicBezTo>
                <a:cubicBezTo>
                  <a:pt x="659" y="58"/>
                  <a:pt x="659" y="58"/>
                  <a:pt x="659" y="58"/>
                </a:cubicBezTo>
                <a:cubicBezTo>
                  <a:pt x="689" y="53"/>
                  <a:pt x="689" y="53"/>
                  <a:pt x="689" y="53"/>
                </a:cubicBezTo>
                <a:cubicBezTo>
                  <a:pt x="682" y="9"/>
                  <a:pt x="682" y="9"/>
                  <a:pt x="682" y="9"/>
                </a:cubicBezTo>
                <a:cubicBezTo>
                  <a:pt x="643" y="16"/>
                  <a:pt x="643" y="16"/>
                  <a:pt x="643" y="16"/>
                </a:cubicBezTo>
                <a:cubicBezTo>
                  <a:pt x="636" y="17"/>
                  <a:pt x="628" y="19"/>
                  <a:pt x="621" y="21"/>
                </a:cubicBezTo>
                <a:cubicBezTo>
                  <a:pt x="618" y="21"/>
                  <a:pt x="615" y="22"/>
                  <a:pt x="611" y="23"/>
                </a:cubicBezTo>
                <a:cubicBezTo>
                  <a:pt x="604" y="25"/>
                  <a:pt x="604" y="25"/>
                  <a:pt x="604" y="25"/>
                </a:cubicBezTo>
                <a:cubicBezTo>
                  <a:pt x="619" y="83"/>
                  <a:pt x="619" y="83"/>
                  <a:pt x="619" y="83"/>
                </a:cubicBezTo>
                <a:cubicBezTo>
                  <a:pt x="614" y="84"/>
                  <a:pt x="610" y="85"/>
                  <a:pt x="606" y="87"/>
                </a:cubicBezTo>
                <a:cubicBezTo>
                  <a:pt x="603" y="88"/>
                  <a:pt x="600" y="88"/>
                  <a:pt x="597" y="89"/>
                </a:cubicBezTo>
                <a:cubicBezTo>
                  <a:pt x="582" y="93"/>
                  <a:pt x="582" y="93"/>
                  <a:pt x="582" y="93"/>
                </a:cubicBezTo>
                <a:cubicBezTo>
                  <a:pt x="575" y="96"/>
                  <a:pt x="575" y="96"/>
                  <a:pt x="575" y="96"/>
                </a:cubicBezTo>
                <a:cubicBezTo>
                  <a:pt x="570" y="81"/>
                  <a:pt x="570" y="81"/>
                  <a:pt x="570" y="81"/>
                </a:cubicBezTo>
                <a:cubicBezTo>
                  <a:pt x="578" y="79"/>
                  <a:pt x="578" y="79"/>
                  <a:pt x="578" y="79"/>
                </a:cubicBezTo>
                <a:cubicBezTo>
                  <a:pt x="599" y="72"/>
                  <a:pt x="599" y="72"/>
                  <a:pt x="599" y="72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64" y="36"/>
                  <a:pt x="564" y="36"/>
                  <a:pt x="564" y="36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0" y="48"/>
                  <a:pt x="528" y="48"/>
                  <a:pt x="526" y="49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11" y="54"/>
                  <a:pt x="511" y="54"/>
                  <a:pt x="511" y="54"/>
                </a:cubicBezTo>
                <a:cubicBezTo>
                  <a:pt x="533" y="111"/>
                  <a:pt x="533" y="111"/>
                  <a:pt x="533" y="111"/>
                </a:cubicBezTo>
                <a:cubicBezTo>
                  <a:pt x="532" y="111"/>
                  <a:pt x="531" y="112"/>
                  <a:pt x="530" y="112"/>
                </a:cubicBezTo>
                <a:cubicBezTo>
                  <a:pt x="524" y="114"/>
                  <a:pt x="518" y="117"/>
                  <a:pt x="512" y="119"/>
                </a:cubicBezTo>
                <a:cubicBezTo>
                  <a:pt x="492" y="129"/>
                  <a:pt x="492" y="129"/>
                  <a:pt x="492" y="129"/>
                </a:cubicBezTo>
                <a:cubicBezTo>
                  <a:pt x="485" y="114"/>
                  <a:pt x="485" y="114"/>
                  <a:pt x="485" y="114"/>
                </a:cubicBezTo>
                <a:cubicBezTo>
                  <a:pt x="513" y="102"/>
                  <a:pt x="513" y="102"/>
                  <a:pt x="513" y="102"/>
                </a:cubicBezTo>
                <a:cubicBezTo>
                  <a:pt x="495" y="61"/>
                  <a:pt x="495" y="61"/>
                  <a:pt x="495" y="61"/>
                </a:cubicBezTo>
                <a:cubicBezTo>
                  <a:pt x="459" y="77"/>
                  <a:pt x="459" y="77"/>
                  <a:pt x="459" y="77"/>
                </a:cubicBezTo>
                <a:cubicBezTo>
                  <a:pt x="453" y="80"/>
                  <a:pt x="446" y="83"/>
                  <a:pt x="440" y="87"/>
                </a:cubicBezTo>
                <a:cubicBezTo>
                  <a:pt x="437" y="88"/>
                  <a:pt x="433" y="90"/>
                  <a:pt x="430" y="92"/>
                </a:cubicBezTo>
                <a:cubicBezTo>
                  <a:pt x="424" y="95"/>
                  <a:pt x="424" y="95"/>
                  <a:pt x="424" y="95"/>
                </a:cubicBezTo>
                <a:cubicBezTo>
                  <a:pt x="452" y="148"/>
                  <a:pt x="452" y="148"/>
                  <a:pt x="452" y="148"/>
                </a:cubicBezTo>
                <a:cubicBezTo>
                  <a:pt x="447" y="151"/>
                  <a:pt x="442" y="154"/>
                  <a:pt x="438" y="156"/>
                </a:cubicBezTo>
                <a:cubicBezTo>
                  <a:pt x="419" y="167"/>
                  <a:pt x="419" y="167"/>
                  <a:pt x="419" y="167"/>
                </a:cubicBezTo>
                <a:cubicBezTo>
                  <a:pt x="417" y="168"/>
                  <a:pt x="415" y="170"/>
                  <a:pt x="413" y="171"/>
                </a:cubicBezTo>
                <a:cubicBezTo>
                  <a:pt x="404" y="158"/>
                  <a:pt x="404" y="158"/>
                  <a:pt x="404" y="158"/>
                </a:cubicBezTo>
                <a:cubicBezTo>
                  <a:pt x="406" y="156"/>
                  <a:pt x="409" y="155"/>
                  <a:pt x="411" y="154"/>
                </a:cubicBezTo>
                <a:cubicBezTo>
                  <a:pt x="431" y="142"/>
                  <a:pt x="431" y="142"/>
                  <a:pt x="431" y="142"/>
                </a:cubicBezTo>
                <a:cubicBezTo>
                  <a:pt x="408" y="104"/>
                  <a:pt x="408" y="104"/>
                  <a:pt x="408" y="104"/>
                </a:cubicBezTo>
                <a:cubicBezTo>
                  <a:pt x="388" y="115"/>
                  <a:pt x="388" y="115"/>
                  <a:pt x="388" y="115"/>
                </a:cubicBezTo>
                <a:cubicBezTo>
                  <a:pt x="385" y="117"/>
                  <a:pt x="382" y="119"/>
                  <a:pt x="379" y="121"/>
                </a:cubicBezTo>
                <a:cubicBezTo>
                  <a:pt x="377" y="122"/>
                  <a:pt x="376" y="123"/>
                  <a:pt x="374" y="124"/>
                </a:cubicBezTo>
                <a:cubicBezTo>
                  <a:pt x="354" y="137"/>
                  <a:pt x="354" y="137"/>
                  <a:pt x="354" y="137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41" y="146"/>
                  <a:pt x="341" y="146"/>
                  <a:pt x="341" y="146"/>
                </a:cubicBezTo>
                <a:cubicBezTo>
                  <a:pt x="375" y="196"/>
                  <a:pt x="375" y="196"/>
                  <a:pt x="375" y="196"/>
                </a:cubicBezTo>
                <a:cubicBezTo>
                  <a:pt x="374" y="196"/>
                  <a:pt x="373" y="197"/>
                  <a:pt x="372" y="198"/>
                </a:cubicBezTo>
                <a:cubicBezTo>
                  <a:pt x="367" y="201"/>
                  <a:pt x="362" y="205"/>
                  <a:pt x="357" y="209"/>
                </a:cubicBezTo>
                <a:cubicBezTo>
                  <a:pt x="339" y="223"/>
                  <a:pt x="339" y="223"/>
                  <a:pt x="339" y="223"/>
                </a:cubicBezTo>
                <a:cubicBezTo>
                  <a:pt x="329" y="211"/>
                  <a:pt x="329" y="211"/>
                  <a:pt x="329" y="211"/>
                </a:cubicBezTo>
                <a:cubicBezTo>
                  <a:pt x="353" y="192"/>
                  <a:pt x="353" y="192"/>
                  <a:pt x="353" y="192"/>
                </a:cubicBezTo>
                <a:cubicBezTo>
                  <a:pt x="327" y="156"/>
                  <a:pt x="327" y="156"/>
                  <a:pt x="327" y="156"/>
                </a:cubicBezTo>
                <a:cubicBezTo>
                  <a:pt x="295" y="181"/>
                  <a:pt x="295" y="181"/>
                  <a:pt x="295" y="181"/>
                </a:cubicBezTo>
                <a:cubicBezTo>
                  <a:pt x="290" y="185"/>
                  <a:pt x="284" y="190"/>
                  <a:pt x="279" y="194"/>
                </a:cubicBezTo>
                <a:cubicBezTo>
                  <a:pt x="276" y="197"/>
                  <a:pt x="274" y="199"/>
                  <a:pt x="271" y="202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305" y="251"/>
                  <a:pt x="305" y="251"/>
                  <a:pt x="305" y="251"/>
                </a:cubicBezTo>
                <a:cubicBezTo>
                  <a:pt x="302" y="255"/>
                  <a:pt x="298" y="258"/>
                  <a:pt x="295" y="262"/>
                </a:cubicBezTo>
                <a:cubicBezTo>
                  <a:pt x="293" y="263"/>
                  <a:pt x="291" y="265"/>
                  <a:pt x="289" y="267"/>
                </a:cubicBezTo>
                <a:cubicBezTo>
                  <a:pt x="278" y="277"/>
                  <a:pt x="278" y="277"/>
                  <a:pt x="278" y="277"/>
                </a:cubicBezTo>
                <a:cubicBezTo>
                  <a:pt x="273" y="283"/>
                  <a:pt x="273" y="283"/>
                  <a:pt x="273" y="283"/>
                </a:cubicBezTo>
                <a:cubicBezTo>
                  <a:pt x="261" y="272"/>
                  <a:pt x="261" y="272"/>
                  <a:pt x="261" y="272"/>
                </a:cubicBezTo>
                <a:cubicBezTo>
                  <a:pt x="267" y="266"/>
                  <a:pt x="267" y="266"/>
                  <a:pt x="267" y="266"/>
                </a:cubicBezTo>
                <a:cubicBezTo>
                  <a:pt x="283" y="251"/>
                  <a:pt x="283" y="251"/>
                  <a:pt x="283" y="251"/>
                </a:cubicBezTo>
                <a:cubicBezTo>
                  <a:pt x="252" y="219"/>
                  <a:pt x="252" y="219"/>
                  <a:pt x="252" y="219"/>
                </a:cubicBezTo>
                <a:cubicBezTo>
                  <a:pt x="235" y="235"/>
                  <a:pt x="235" y="235"/>
                  <a:pt x="235" y="235"/>
                </a:cubicBezTo>
                <a:cubicBezTo>
                  <a:pt x="224" y="246"/>
                  <a:pt x="224" y="246"/>
                  <a:pt x="224" y="246"/>
                </a:cubicBezTo>
                <a:cubicBezTo>
                  <a:pt x="222" y="249"/>
                  <a:pt x="220" y="251"/>
                  <a:pt x="218" y="253"/>
                </a:cubicBezTo>
                <a:cubicBezTo>
                  <a:pt x="214" y="257"/>
                  <a:pt x="210" y="261"/>
                  <a:pt x="207" y="265"/>
                </a:cubicBezTo>
                <a:cubicBezTo>
                  <a:pt x="207" y="265"/>
                  <a:pt x="207" y="265"/>
                  <a:pt x="207" y="265"/>
                </a:cubicBezTo>
                <a:cubicBezTo>
                  <a:pt x="197" y="276"/>
                  <a:pt x="197" y="276"/>
                  <a:pt x="197" y="276"/>
                </a:cubicBezTo>
                <a:cubicBezTo>
                  <a:pt x="242" y="316"/>
                  <a:pt x="242" y="316"/>
                  <a:pt x="242" y="316"/>
                </a:cubicBezTo>
                <a:cubicBezTo>
                  <a:pt x="242" y="317"/>
                  <a:pt x="241" y="318"/>
                  <a:pt x="240" y="318"/>
                </a:cubicBezTo>
                <a:cubicBezTo>
                  <a:pt x="236" y="323"/>
                  <a:pt x="232" y="328"/>
                  <a:pt x="228" y="333"/>
                </a:cubicBezTo>
                <a:cubicBezTo>
                  <a:pt x="214" y="351"/>
                  <a:pt x="214" y="351"/>
                  <a:pt x="214" y="351"/>
                </a:cubicBezTo>
                <a:cubicBezTo>
                  <a:pt x="201" y="341"/>
                  <a:pt x="201" y="341"/>
                  <a:pt x="201" y="341"/>
                </a:cubicBezTo>
                <a:cubicBezTo>
                  <a:pt x="220" y="317"/>
                  <a:pt x="220" y="317"/>
                  <a:pt x="220" y="317"/>
                </a:cubicBezTo>
                <a:cubicBezTo>
                  <a:pt x="186" y="289"/>
                  <a:pt x="186" y="289"/>
                  <a:pt x="186" y="289"/>
                </a:cubicBezTo>
                <a:cubicBezTo>
                  <a:pt x="161" y="320"/>
                  <a:pt x="161" y="320"/>
                  <a:pt x="161" y="320"/>
                </a:cubicBezTo>
                <a:cubicBezTo>
                  <a:pt x="157" y="326"/>
                  <a:pt x="153" y="332"/>
                  <a:pt x="149" y="338"/>
                </a:cubicBezTo>
                <a:cubicBezTo>
                  <a:pt x="147" y="340"/>
                  <a:pt x="144" y="343"/>
                  <a:pt x="142" y="346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88" y="387"/>
                  <a:pt x="188" y="387"/>
                  <a:pt x="188" y="387"/>
                </a:cubicBezTo>
                <a:cubicBezTo>
                  <a:pt x="185" y="390"/>
                  <a:pt x="183" y="394"/>
                  <a:pt x="181" y="398"/>
                </a:cubicBezTo>
                <a:cubicBezTo>
                  <a:pt x="179" y="400"/>
                  <a:pt x="177" y="403"/>
                  <a:pt x="175" y="406"/>
                </a:cubicBezTo>
                <a:cubicBezTo>
                  <a:pt x="167" y="418"/>
                  <a:pt x="167" y="418"/>
                  <a:pt x="167" y="418"/>
                </a:cubicBezTo>
                <a:cubicBezTo>
                  <a:pt x="164" y="425"/>
                  <a:pt x="164" y="425"/>
                  <a:pt x="164" y="425"/>
                </a:cubicBezTo>
                <a:cubicBezTo>
                  <a:pt x="150" y="417"/>
                  <a:pt x="150" y="417"/>
                  <a:pt x="150" y="417"/>
                </a:cubicBezTo>
                <a:cubicBezTo>
                  <a:pt x="154" y="410"/>
                  <a:pt x="154" y="410"/>
                  <a:pt x="154" y="410"/>
                </a:cubicBezTo>
                <a:cubicBezTo>
                  <a:pt x="166" y="391"/>
                  <a:pt x="166" y="391"/>
                  <a:pt x="166" y="391"/>
                </a:cubicBezTo>
                <a:cubicBezTo>
                  <a:pt x="128" y="367"/>
                  <a:pt x="128" y="367"/>
                  <a:pt x="128" y="367"/>
                </a:cubicBezTo>
                <a:cubicBezTo>
                  <a:pt x="116" y="387"/>
                  <a:pt x="116" y="387"/>
                  <a:pt x="116" y="387"/>
                </a:cubicBezTo>
                <a:cubicBezTo>
                  <a:pt x="108" y="401"/>
                  <a:pt x="108" y="401"/>
                  <a:pt x="108" y="401"/>
                </a:cubicBezTo>
                <a:cubicBezTo>
                  <a:pt x="106" y="403"/>
                  <a:pt x="105" y="406"/>
                  <a:pt x="104" y="408"/>
                </a:cubicBezTo>
                <a:cubicBezTo>
                  <a:pt x="101" y="413"/>
                  <a:pt x="98" y="418"/>
                  <a:pt x="95" y="423"/>
                </a:cubicBezTo>
                <a:cubicBezTo>
                  <a:pt x="95" y="423"/>
                  <a:pt x="95" y="423"/>
                  <a:pt x="95" y="423"/>
                </a:cubicBezTo>
                <a:cubicBezTo>
                  <a:pt x="88" y="436"/>
                  <a:pt x="88" y="436"/>
                  <a:pt x="88" y="436"/>
                </a:cubicBezTo>
                <a:cubicBezTo>
                  <a:pt x="142" y="464"/>
                  <a:pt x="142" y="464"/>
                  <a:pt x="142" y="464"/>
                </a:cubicBezTo>
                <a:cubicBezTo>
                  <a:pt x="141" y="465"/>
                  <a:pt x="141" y="466"/>
                  <a:pt x="140" y="467"/>
                </a:cubicBezTo>
                <a:cubicBezTo>
                  <a:pt x="138" y="473"/>
                  <a:pt x="135" y="478"/>
                  <a:pt x="132" y="484"/>
                </a:cubicBezTo>
                <a:cubicBezTo>
                  <a:pt x="123" y="505"/>
                  <a:pt x="123" y="505"/>
                  <a:pt x="123" y="505"/>
                </a:cubicBezTo>
                <a:cubicBezTo>
                  <a:pt x="108" y="499"/>
                  <a:pt x="108" y="499"/>
                  <a:pt x="108" y="499"/>
                </a:cubicBezTo>
                <a:cubicBezTo>
                  <a:pt x="121" y="471"/>
                  <a:pt x="121" y="471"/>
                  <a:pt x="121" y="471"/>
                </a:cubicBezTo>
                <a:cubicBezTo>
                  <a:pt x="80" y="451"/>
                  <a:pt x="80" y="451"/>
                  <a:pt x="80" y="451"/>
                </a:cubicBezTo>
                <a:cubicBezTo>
                  <a:pt x="64" y="488"/>
                  <a:pt x="64" y="488"/>
                  <a:pt x="64" y="488"/>
                </a:cubicBezTo>
                <a:cubicBezTo>
                  <a:pt x="61" y="494"/>
                  <a:pt x="59" y="501"/>
                  <a:pt x="56" y="508"/>
                </a:cubicBezTo>
                <a:cubicBezTo>
                  <a:pt x="55" y="511"/>
                  <a:pt x="53" y="514"/>
                  <a:pt x="52" y="518"/>
                </a:cubicBezTo>
                <a:cubicBezTo>
                  <a:pt x="49" y="524"/>
                  <a:pt x="49" y="524"/>
                  <a:pt x="49" y="524"/>
                </a:cubicBezTo>
                <a:cubicBezTo>
                  <a:pt x="106" y="546"/>
                  <a:pt x="106" y="546"/>
                  <a:pt x="106" y="546"/>
                </a:cubicBezTo>
                <a:cubicBezTo>
                  <a:pt x="104" y="550"/>
                  <a:pt x="103" y="555"/>
                  <a:pt x="101" y="559"/>
                </a:cubicBezTo>
                <a:cubicBezTo>
                  <a:pt x="100" y="562"/>
                  <a:pt x="99" y="564"/>
                  <a:pt x="98" y="567"/>
                </a:cubicBezTo>
                <a:cubicBezTo>
                  <a:pt x="94" y="582"/>
                  <a:pt x="94" y="582"/>
                  <a:pt x="94" y="582"/>
                </a:cubicBezTo>
                <a:cubicBezTo>
                  <a:pt x="92" y="589"/>
                  <a:pt x="92" y="589"/>
                  <a:pt x="92" y="589"/>
                </a:cubicBezTo>
                <a:cubicBezTo>
                  <a:pt x="77" y="585"/>
                  <a:pt x="77" y="585"/>
                  <a:pt x="77" y="585"/>
                </a:cubicBezTo>
                <a:cubicBezTo>
                  <a:pt x="79" y="577"/>
                  <a:pt x="79" y="577"/>
                  <a:pt x="79" y="577"/>
                </a:cubicBezTo>
                <a:cubicBezTo>
                  <a:pt x="86" y="555"/>
                  <a:pt x="86" y="555"/>
                  <a:pt x="86" y="555"/>
                </a:cubicBezTo>
                <a:cubicBezTo>
                  <a:pt x="44" y="541"/>
                  <a:pt x="44" y="541"/>
                  <a:pt x="44" y="541"/>
                </a:cubicBezTo>
                <a:cubicBezTo>
                  <a:pt x="36" y="564"/>
                  <a:pt x="36" y="564"/>
                  <a:pt x="36" y="564"/>
                </a:cubicBezTo>
                <a:cubicBezTo>
                  <a:pt x="25" y="603"/>
                  <a:pt x="25" y="603"/>
                  <a:pt x="25" y="603"/>
                </a:cubicBezTo>
                <a:cubicBezTo>
                  <a:pt x="25" y="604"/>
                  <a:pt x="25" y="604"/>
                  <a:pt x="25" y="604"/>
                </a:cubicBezTo>
                <a:cubicBezTo>
                  <a:pt x="21" y="618"/>
                  <a:pt x="21" y="618"/>
                  <a:pt x="21" y="618"/>
                </a:cubicBezTo>
                <a:cubicBezTo>
                  <a:pt x="80" y="632"/>
                  <a:pt x="80" y="632"/>
                  <a:pt x="80" y="632"/>
                </a:cubicBezTo>
                <a:cubicBezTo>
                  <a:pt x="75" y="654"/>
                  <a:pt x="75" y="654"/>
                  <a:pt x="75" y="654"/>
                </a:cubicBezTo>
                <a:cubicBezTo>
                  <a:pt x="71" y="676"/>
                  <a:pt x="71" y="676"/>
                  <a:pt x="71" y="676"/>
                </a:cubicBezTo>
                <a:cubicBezTo>
                  <a:pt x="56" y="674"/>
                  <a:pt x="56" y="674"/>
                  <a:pt x="56" y="674"/>
                </a:cubicBezTo>
                <a:cubicBezTo>
                  <a:pt x="61" y="644"/>
                  <a:pt x="61" y="644"/>
                  <a:pt x="61" y="644"/>
                </a:cubicBezTo>
                <a:cubicBezTo>
                  <a:pt x="17" y="635"/>
                  <a:pt x="17" y="635"/>
                  <a:pt x="17" y="635"/>
                </a:cubicBezTo>
                <a:cubicBezTo>
                  <a:pt x="10" y="676"/>
                  <a:pt x="10" y="676"/>
                  <a:pt x="10" y="676"/>
                </a:cubicBezTo>
                <a:cubicBezTo>
                  <a:pt x="10" y="678"/>
                  <a:pt x="9" y="680"/>
                  <a:pt x="9" y="682"/>
                </a:cubicBezTo>
                <a:cubicBezTo>
                  <a:pt x="5" y="713"/>
                  <a:pt x="5" y="713"/>
                  <a:pt x="5" y="713"/>
                </a:cubicBezTo>
                <a:cubicBezTo>
                  <a:pt x="65" y="720"/>
                  <a:pt x="65" y="720"/>
                  <a:pt x="65" y="720"/>
                </a:cubicBezTo>
                <a:cubicBezTo>
                  <a:pt x="64" y="728"/>
                  <a:pt x="64" y="728"/>
                  <a:pt x="64" y="728"/>
                </a:cubicBezTo>
                <a:cubicBezTo>
                  <a:pt x="61" y="765"/>
                  <a:pt x="61" y="765"/>
                  <a:pt x="61" y="765"/>
                </a:cubicBezTo>
                <a:cubicBezTo>
                  <a:pt x="61" y="765"/>
                  <a:pt x="61" y="765"/>
                  <a:pt x="61" y="765"/>
                </a:cubicBezTo>
                <a:cubicBezTo>
                  <a:pt x="45" y="765"/>
                  <a:pt x="45" y="765"/>
                  <a:pt x="45" y="765"/>
                </a:cubicBezTo>
                <a:cubicBezTo>
                  <a:pt x="48" y="734"/>
                  <a:pt x="48" y="734"/>
                  <a:pt x="48" y="734"/>
                </a:cubicBezTo>
                <a:cubicBezTo>
                  <a:pt x="3" y="731"/>
                  <a:pt x="3" y="731"/>
                  <a:pt x="3" y="731"/>
                </a:cubicBezTo>
                <a:cubicBezTo>
                  <a:pt x="1" y="762"/>
                  <a:pt x="1" y="762"/>
                  <a:pt x="1" y="762"/>
                </a:cubicBezTo>
                <a:cubicBezTo>
                  <a:pt x="0" y="796"/>
                  <a:pt x="0" y="796"/>
                  <a:pt x="0" y="796"/>
                </a:cubicBezTo>
                <a:cubicBezTo>
                  <a:pt x="0" y="796"/>
                  <a:pt x="0" y="796"/>
                  <a:pt x="0" y="796"/>
                </a:cubicBezTo>
                <a:cubicBezTo>
                  <a:pt x="0" y="807"/>
                  <a:pt x="0" y="807"/>
                  <a:pt x="0" y="807"/>
                </a:cubicBezTo>
                <a:cubicBezTo>
                  <a:pt x="0" y="810"/>
                  <a:pt x="0" y="810"/>
                  <a:pt x="0" y="810"/>
                </a:cubicBezTo>
                <a:cubicBezTo>
                  <a:pt x="0" y="810"/>
                  <a:pt x="0" y="810"/>
                  <a:pt x="0" y="810"/>
                </a:cubicBezTo>
                <a:cubicBezTo>
                  <a:pt x="0" y="810"/>
                  <a:pt x="0" y="810"/>
                  <a:pt x="0" y="810"/>
                </a:cubicBezTo>
                <a:cubicBezTo>
                  <a:pt x="60" y="810"/>
                  <a:pt x="60" y="810"/>
                  <a:pt x="60" y="810"/>
                </a:cubicBezTo>
                <a:cubicBezTo>
                  <a:pt x="60" y="812"/>
                  <a:pt x="60" y="813"/>
                  <a:pt x="60" y="815"/>
                </a:cubicBezTo>
                <a:cubicBezTo>
                  <a:pt x="61" y="828"/>
                  <a:pt x="61" y="842"/>
                  <a:pt x="62" y="855"/>
                </a:cubicBezTo>
                <a:cubicBezTo>
                  <a:pt x="47" y="856"/>
                  <a:pt x="47" y="856"/>
                  <a:pt x="47" y="856"/>
                </a:cubicBezTo>
                <a:cubicBezTo>
                  <a:pt x="47" y="856"/>
                  <a:pt x="46" y="855"/>
                  <a:pt x="46" y="854"/>
                </a:cubicBezTo>
                <a:cubicBezTo>
                  <a:pt x="46" y="847"/>
                  <a:pt x="45" y="840"/>
                  <a:pt x="45" y="833"/>
                </a:cubicBezTo>
                <a:cubicBezTo>
                  <a:pt x="45" y="826"/>
                  <a:pt x="45" y="826"/>
                  <a:pt x="45" y="826"/>
                </a:cubicBezTo>
                <a:cubicBezTo>
                  <a:pt x="1" y="827"/>
                  <a:pt x="1" y="827"/>
                  <a:pt x="1" y="827"/>
                </a:cubicBezTo>
                <a:cubicBezTo>
                  <a:pt x="1" y="835"/>
                  <a:pt x="1" y="835"/>
                  <a:pt x="1" y="835"/>
                </a:cubicBezTo>
                <a:cubicBezTo>
                  <a:pt x="1" y="842"/>
                  <a:pt x="1" y="850"/>
                  <a:pt x="2" y="857"/>
                </a:cubicBezTo>
                <a:cubicBezTo>
                  <a:pt x="2" y="861"/>
                  <a:pt x="2" y="864"/>
                  <a:pt x="3" y="867"/>
                </a:cubicBezTo>
                <a:cubicBezTo>
                  <a:pt x="4" y="883"/>
                  <a:pt x="4" y="883"/>
                  <a:pt x="4" y="883"/>
                </a:cubicBezTo>
                <a:cubicBezTo>
                  <a:pt x="4" y="887"/>
                  <a:pt x="5" y="890"/>
                  <a:pt x="5" y="894"/>
                </a:cubicBezTo>
                <a:cubicBezTo>
                  <a:pt x="5" y="896"/>
                  <a:pt x="6" y="897"/>
                  <a:pt x="6" y="899"/>
                </a:cubicBezTo>
                <a:cubicBezTo>
                  <a:pt x="7" y="906"/>
                  <a:pt x="7" y="906"/>
                  <a:pt x="7" y="906"/>
                </a:cubicBezTo>
                <a:cubicBezTo>
                  <a:pt x="66" y="899"/>
                  <a:pt x="66" y="899"/>
                  <a:pt x="66" y="899"/>
                </a:cubicBezTo>
                <a:cubicBezTo>
                  <a:pt x="68" y="909"/>
                  <a:pt x="68" y="909"/>
                  <a:pt x="68" y="909"/>
                </a:cubicBezTo>
                <a:cubicBezTo>
                  <a:pt x="68" y="913"/>
                  <a:pt x="69" y="918"/>
                  <a:pt x="70" y="922"/>
                </a:cubicBezTo>
                <a:cubicBezTo>
                  <a:pt x="74" y="944"/>
                  <a:pt x="74" y="944"/>
                  <a:pt x="74" y="944"/>
                </a:cubicBezTo>
                <a:cubicBezTo>
                  <a:pt x="58" y="947"/>
                  <a:pt x="58" y="947"/>
                  <a:pt x="58" y="947"/>
                </a:cubicBezTo>
                <a:cubicBezTo>
                  <a:pt x="53" y="917"/>
                  <a:pt x="53" y="917"/>
                  <a:pt x="53" y="917"/>
                </a:cubicBezTo>
                <a:cubicBezTo>
                  <a:pt x="9" y="924"/>
                  <a:pt x="9" y="924"/>
                  <a:pt x="9" y="924"/>
                </a:cubicBezTo>
                <a:cubicBezTo>
                  <a:pt x="16" y="963"/>
                  <a:pt x="16" y="963"/>
                  <a:pt x="16" y="963"/>
                </a:cubicBezTo>
                <a:cubicBezTo>
                  <a:pt x="17" y="970"/>
                  <a:pt x="19" y="978"/>
                  <a:pt x="21" y="985"/>
                </a:cubicBezTo>
                <a:cubicBezTo>
                  <a:pt x="21" y="986"/>
                  <a:pt x="21" y="987"/>
                  <a:pt x="21" y="988"/>
                </a:cubicBezTo>
                <a:cubicBezTo>
                  <a:pt x="21" y="988"/>
                  <a:pt x="21" y="988"/>
                  <a:pt x="21" y="988"/>
                </a:cubicBezTo>
                <a:cubicBezTo>
                  <a:pt x="24" y="1000"/>
                  <a:pt x="24" y="1000"/>
                  <a:pt x="24" y="1000"/>
                </a:cubicBezTo>
                <a:cubicBezTo>
                  <a:pt x="25" y="1002"/>
                  <a:pt x="25" y="1002"/>
                  <a:pt x="25" y="1002"/>
                </a:cubicBezTo>
                <a:cubicBezTo>
                  <a:pt x="25" y="1002"/>
                  <a:pt x="25" y="1002"/>
                  <a:pt x="25" y="1002"/>
                </a:cubicBezTo>
                <a:cubicBezTo>
                  <a:pt x="25" y="1002"/>
                  <a:pt x="25" y="1002"/>
                  <a:pt x="25" y="1002"/>
                </a:cubicBezTo>
                <a:cubicBezTo>
                  <a:pt x="83" y="988"/>
                  <a:pt x="83" y="988"/>
                  <a:pt x="83" y="988"/>
                </a:cubicBezTo>
                <a:cubicBezTo>
                  <a:pt x="83" y="988"/>
                  <a:pt x="83" y="988"/>
                  <a:pt x="83" y="988"/>
                </a:cubicBezTo>
                <a:cubicBezTo>
                  <a:pt x="84" y="990"/>
                  <a:pt x="84" y="991"/>
                  <a:pt x="85" y="993"/>
                </a:cubicBezTo>
                <a:cubicBezTo>
                  <a:pt x="93" y="1024"/>
                  <a:pt x="93" y="1024"/>
                  <a:pt x="93" y="1024"/>
                </a:cubicBezTo>
                <a:cubicBezTo>
                  <a:pt x="96" y="1031"/>
                  <a:pt x="96" y="1031"/>
                  <a:pt x="96" y="1031"/>
                </a:cubicBezTo>
                <a:cubicBezTo>
                  <a:pt x="81" y="1036"/>
                  <a:pt x="81" y="1036"/>
                  <a:pt x="81" y="1036"/>
                </a:cubicBezTo>
                <a:cubicBezTo>
                  <a:pt x="79" y="1028"/>
                  <a:pt x="79" y="1028"/>
                  <a:pt x="79" y="1028"/>
                </a:cubicBezTo>
                <a:cubicBezTo>
                  <a:pt x="72" y="1007"/>
                  <a:pt x="72" y="1007"/>
                  <a:pt x="72" y="1007"/>
                </a:cubicBezTo>
                <a:cubicBezTo>
                  <a:pt x="29" y="1019"/>
                  <a:pt x="29" y="1019"/>
                  <a:pt x="29" y="1019"/>
                </a:cubicBezTo>
                <a:cubicBezTo>
                  <a:pt x="36" y="1042"/>
                  <a:pt x="36" y="1042"/>
                  <a:pt x="36" y="1042"/>
                </a:cubicBezTo>
                <a:cubicBezTo>
                  <a:pt x="47" y="1075"/>
                  <a:pt x="47" y="1075"/>
                  <a:pt x="47" y="1075"/>
                </a:cubicBezTo>
                <a:cubicBezTo>
                  <a:pt x="48" y="1076"/>
                  <a:pt x="48" y="1078"/>
                  <a:pt x="49" y="1080"/>
                </a:cubicBezTo>
                <a:cubicBezTo>
                  <a:pt x="54" y="1094"/>
                  <a:pt x="54" y="1094"/>
                  <a:pt x="54" y="1094"/>
                </a:cubicBezTo>
                <a:cubicBezTo>
                  <a:pt x="111" y="1073"/>
                  <a:pt x="111" y="1073"/>
                  <a:pt x="111" y="1073"/>
                </a:cubicBezTo>
                <a:cubicBezTo>
                  <a:pt x="111" y="1074"/>
                  <a:pt x="112" y="1075"/>
                  <a:pt x="112" y="1076"/>
                </a:cubicBezTo>
                <a:cubicBezTo>
                  <a:pt x="114" y="1082"/>
                  <a:pt x="117" y="1088"/>
                  <a:pt x="119" y="1094"/>
                </a:cubicBezTo>
                <a:cubicBezTo>
                  <a:pt x="129" y="1114"/>
                  <a:pt x="129" y="1114"/>
                  <a:pt x="129" y="1114"/>
                </a:cubicBezTo>
                <a:cubicBezTo>
                  <a:pt x="114" y="1121"/>
                  <a:pt x="114" y="1121"/>
                  <a:pt x="114" y="1121"/>
                </a:cubicBezTo>
                <a:cubicBezTo>
                  <a:pt x="102" y="1093"/>
                  <a:pt x="102" y="1093"/>
                  <a:pt x="102" y="1093"/>
                </a:cubicBezTo>
                <a:cubicBezTo>
                  <a:pt x="61" y="1111"/>
                  <a:pt x="61" y="1111"/>
                  <a:pt x="61" y="1111"/>
                </a:cubicBezTo>
                <a:cubicBezTo>
                  <a:pt x="77" y="1147"/>
                  <a:pt x="77" y="1147"/>
                  <a:pt x="77" y="1147"/>
                </a:cubicBezTo>
                <a:cubicBezTo>
                  <a:pt x="80" y="1153"/>
                  <a:pt x="83" y="1160"/>
                  <a:pt x="87" y="1166"/>
                </a:cubicBezTo>
                <a:cubicBezTo>
                  <a:pt x="87" y="1167"/>
                  <a:pt x="88" y="1169"/>
                  <a:pt x="89" y="1170"/>
                </a:cubicBezTo>
                <a:cubicBezTo>
                  <a:pt x="88" y="1170"/>
                  <a:pt x="88" y="1170"/>
                  <a:pt x="88" y="1170"/>
                </a:cubicBezTo>
                <a:cubicBezTo>
                  <a:pt x="94" y="1180"/>
                  <a:pt x="94" y="1180"/>
                  <a:pt x="94" y="1180"/>
                </a:cubicBezTo>
                <a:cubicBezTo>
                  <a:pt x="95" y="1182"/>
                  <a:pt x="95" y="1182"/>
                  <a:pt x="95" y="1182"/>
                </a:cubicBezTo>
                <a:cubicBezTo>
                  <a:pt x="95" y="1182"/>
                  <a:pt x="95" y="1182"/>
                  <a:pt x="95" y="1182"/>
                </a:cubicBezTo>
                <a:cubicBezTo>
                  <a:pt x="95" y="1183"/>
                  <a:pt x="95" y="1183"/>
                  <a:pt x="95" y="1183"/>
                </a:cubicBezTo>
                <a:cubicBezTo>
                  <a:pt x="148" y="1155"/>
                  <a:pt x="148" y="1155"/>
                  <a:pt x="148" y="1155"/>
                </a:cubicBezTo>
                <a:cubicBezTo>
                  <a:pt x="151" y="1159"/>
                  <a:pt x="153" y="1164"/>
                  <a:pt x="156" y="1168"/>
                </a:cubicBezTo>
                <a:cubicBezTo>
                  <a:pt x="157" y="1170"/>
                  <a:pt x="158" y="1172"/>
                  <a:pt x="160" y="1174"/>
                </a:cubicBezTo>
                <a:cubicBezTo>
                  <a:pt x="167" y="1187"/>
                  <a:pt x="167" y="1187"/>
                  <a:pt x="167" y="1187"/>
                </a:cubicBezTo>
                <a:cubicBezTo>
                  <a:pt x="168" y="1189"/>
                  <a:pt x="170" y="1191"/>
                  <a:pt x="171" y="1193"/>
                </a:cubicBezTo>
                <a:cubicBezTo>
                  <a:pt x="158" y="1202"/>
                  <a:pt x="158" y="1202"/>
                  <a:pt x="158" y="1202"/>
                </a:cubicBezTo>
                <a:cubicBezTo>
                  <a:pt x="156" y="1200"/>
                  <a:pt x="155" y="1197"/>
                  <a:pt x="154" y="1195"/>
                </a:cubicBezTo>
                <a:cubicBezTo>
                  <a:pt x="142" y="1175"/>
                  <a:pt x="142" y="1175"/>
                  <a:pt x="142" y="1175"/>
                </a:cubicBezTo>
                <a:cubicBezTo>
                  <a:pt x="104" y="1198"/>
                  <a:pt x="104" y="1198"/>
                  <a:pt x="104" y="1198"/>
                </a:cubicBezTo>
                <a:cubicBezTo>
                  <a:pt x="115" y="1218"/>
                  <a:pt x="115" y="1218"/>
                  <a:pt x="115" y="1218"/>
                </a:cubicBezTo>
                <a:cubicBezTo>
                  <a:pt x="117" y="1221"/>
                  <a:pt x="119" y="1224"/>
                  <a:pt x="121" y="1227"/>
                </a:cubicBezTo>
                <a:cubicBezTo>
                  <a:pt x="122" y="1229"/>
                  <a:pt x="123" y="1230"/>
                  <a:pt x="124" y="1232"/>
                </a:cubicBezTo>
                <a:cubicBezTo>
                  <a:pt x="137" y="1252"/>
                  <a:pt x="137" y="1252"/>
                  <a:pt x="137" y="1252"/>
                </a:cubicBezTo>
                <a:cubicBezTo>
                  <a:pt x="146" y="1265"/>
                  <a:pt x="146" y="1265"/>
                  <a:pt x="146" y="1265"/>
                </a:cubicBezTo>
                <a:cubicBezTo>
                  <a:pt x="196" y="1231"/>
                  <a:pt x="196" y="1231"/>
                  <a:pt x="196" y="1231"/>
                </a:cubicBezTo>
                <a:cubicBezTo>
                  <a:pt x="196" y="1231"/>
                  <a:pt x="197" y="1232"/>
                  <a:pt x="198" y="1233"/>
                </a:cubicBezTo>
                <a:cubicBezTo>
                  <a:pt x="201" y="1239"/>
                  <a:pt x="205" y="1244"/>
                  <a:pt x="209" y="1249"/>
                </a:cubicBezTo>
                <a:cubicBezTo>
                  <a:pt x="223" y="1267"/>
                  <a:pt x="223" y="1267"/>
                  <a:pt x="223" y="1267"/>
                </a:cubicBezTo>
                <a:cubicBezTo>
                  <a:pt x="211" y="1277"/>
                  <a:pt x="211" y="1277"/>
                  <a:pt x="211" y="1277"/>
                </a:cubicBezTo>
                <a:cubicBezTo>
                  <a:pt x="192" y="1253"/>
                  <a:pt x="192" y="1253"/>
                  <a:pt x="192" y="1253"/>
                </a:cubicBezTo>
                <a:cubicBezTo>
                  <a:pt x="156" y="1279"/>
                  <a:pt x="156" y="1279"/>
                  <a:pt x="156" y="1279"/>
                </a:cubicBezTo>
                <a:cubicBezTo>
                  <a:pt x="181" y="1311"/>
                  <a:pt x="181" y="1311"/>
                  <a:pt x="181" y="1311"/>
                </a:cubicBezTo>
                <a:cubicBezTo>
                  <a:pt x="185" y="1316"/>
                  <a:pt x="190" y="1322"/>
                  <a:pt x="194" y="1327"/>
                </a:cubicBezTo>
                <a:cubicBezTo>
                  <a:pt x="195" y="1328"/>
                  <a:pt x="196" y="1329"/>
                  <a:pt x="197" y="1330"/>
                </a:cubicBezTo>
                <a:cubicBezTo>
                  <a:pt x="197" y="1330"/>
                  <a:pt x="197" y="1330"/>
                  <a:pt x="197" y="1330"/>
                </a:cubicBezTo>
                <a:cubicBezTo>
                  <a:pt x="205" y="1339"/>
                  <a:pt x="205" y="1339"/>
                  <a:pt x="205" y="1339"/>
                </a:cubicBezTo>
                <a:cubicBezTo>
                  <a:pt x="206" y="1341"/>
                  <a:pt x="206" y="1341"/>
                  <a:pt x="206" y="1341"/>
                </a:cubicBezTo>
                <a:cubicBezTo>
                  <a:pt x="206" y="1341"/>
                  <a:pt x="206" y="1341"/>
                  <a:pt x="206" y="1341"/>
                </a:cubicBezTo>
                <a:cubicBezTo>
                  <a:pt x="207" y="1341"/>
                  <a:pt x="207" y="1341"/>
                  <a:pt x="207" y="1341"/>
                </a:cubicBezTo>
                <a:cubicBezTo>
                  <a:pt x="252" y="1301"/>
                  <a:pt x="252" y="1301"/>
                  <a:pt x="252" y="1301"/>
                </a:cubicBezTo>
                <a:cubicBezTo>
                  <a:pt x="255" y="1305"/>
                  <a:pt x="258" y="1308"/>
                  <a:pt x="261" y="1311"/>
                </a:cubicBezTo>
                <a:cubicBezTo>
                  <a:pt x="263" y="1313"/>
                  <a:pt x="265" y="1315"/>
                  <a:pt x="267" y="1317"/>
                </a:cubicBezTo>
                <a:cubicBezTo>
                  <a:pt x="278" y="1328"/>
                  <a:pt x="278" y="1328"/>
                  <a:pt x="278" y="1328"/>
                </a:cubicBezTo>
                <a:cubicBezTo>
                  <a:pt x="283" y="1333"/>
                  <a:pt x="283" y="1333"/>
                  <a:pt x="283" y="1333"/>
                </a:cubicBezTo>
                <a:cubicBezTo>
                  <a:pt x="272" y="1345"/>
                  <a:pt x="272" y="1345"/>
                  <a:pt x="272" y="1345"/>
                </a:cubicBezTo>
                <a:cubicBezTo>
                  <a:pt x="266" y="1339"/>
                  <a:pt x="266" y="1339"/>
                  <a:pt x="266" y="1339"/>
                </a:cubicBezTo>
                <a:cubicBezTo>
                  <a:pt x="251" y="1323"/>
                  <a:pt x="251" y="1323"/>
                  <a:pt x="251" y="1323"/>
                </a:cubicBezTo>
                <a:cubicBezTo>
                  <a:pt x="218" y="1354"/>
                  <a:pt x="218" y="1354"/>
                  <a:pt x="218" y="1354"/>
                </a:cubicBezTo>
                <a:cubicBezTo>
                  <a:pt x="235" y="1371"/>
                  <a:pt x="235" y="1371"/>
                  <a:pt x="235" y="1371"/>
                </a:cubicBezTo>
                <a:cubicBezTo>
                  <a:pt x="246" y="1382"/>
                  <a:pt x="246" y="1382"/>
                  <a:pt x="246" y="1382"/>
                </a:cubicBezTo>
                <a:cubicBezTo>
                  <a:pt x="249" y="1384"/>
                  <a:pt x="251" y="1386"/>
                  <a:pt x="253" y="1388"/>
                </a:cubicBezTo>
                <a:cubicBezTo>
                  <a:pt x="259" y="1394"/>
                  <a:pt x="264" y="1399"/>
                  <a:pt x="270" y="1404"/>
                </a:cubicBezTo>
                <a:cubicBezTo>
                  <a:pt x="276" y="1408"/>
                  <a:pt x="276" y="1408"/>
                  <a:pt x="276" y="1408"/>
                </a:cubicBezTo>
                <a:cubicBezTo>
                  <a:pt x="316" y="1363"/>
                  <a:pt x="316" y="1363"/>
                  <a:pt x="316" y="1363"/>
                </a:cubicBezTo>
                <a:cubicBezTo>
                  <a:pt x="316" y="1364"/>
                  <a:pt x="317" y="1365"/>
                  <a:pt x="318" y="1366"/>
                </a:cubicBezTo>
                <a:cubicBezTo>
                  <a:pt x="323" y="1370"/>
                  <a:pt x="328" y="1374"/>
                  <a:pt x="333" y="1378"/>
                </a:cubicBezTo>
                <a:cubicBezTo>
                  <a:pt x="351" y="1392"/>
                  <a:pt x="351" y="1392"/>
                  <a:pt x="351" y="1392"/>
                </a:cubicBezTo>
                <a:cubicBezTo>
                  <a:pt x="341" y="1405"/>
                  <a:pt x="341" y="1405"/>
                  <a:pt x="341" y="1405"/>
                </a:cubicBezTo>
                <a:cubicBezTo>
                  <a:pt x="317" y="1386"/>
                  <a:pt x="317" y="1386"/>
                  <a:pt x="317" y="1386"/>
                </a:cubicBezTo>
                <a:cubicBezTo>
                  <a:pt x="289" y="1420"/>
                  <a:pt x="289" y="1420"/>
                  <a:pt x="289" y="1420"/>
                </a:cubicBezTo>
                <a:cubicBezTo>
                  <a:pt x="320" y="1445"/>
                  <a:pt x="320" y="1445"/>
                  <a:pt x="320" y="1445"/>
                </a:cubicBezTo>
                <a:cubicBezTo>
                  <a:pt x="326" y="1449"/>
                  <a:pt x="332" y="1453"/>
                  <a:pt x="338" y="1457"/>
                </a:cubicBezTo>
                <a:cubicBezTo>
                  <a:pt x="339" y="1458"/>
                  <a:pt x="340" y="1459"/>
                  <a:pt x="341" y="1460"/>
                </a:cubicBezTo>
                <a:cubicBezTo>
                  <a:pt x="341" y="1460"/>
                  <a:pt x="341" y="1460"/>
                  <a:pt x="341" y="1460"/>
                </a:cubicBezTo>
                <a:cubicBezTo>
                  <a:pt x="351" y="1467"/>
                  <a:pt x="351" y="1467"/>
                  <a:pt x="351" y="1467"/>
                </a:cubicBezTo>
                <a:cubicBezTo>
                  <a:pt x="352" y="1468"/>
                  <a:pt x="352" y="1468"/>
                  <a:pt x="352" y="1468"/>
                </a:cubicBezTo>
                <a:cubicBezTo>
                  <a:pt x="352" y="1468"/>
                  <a:pt x="352" y="1468"/>
                  <a:pt x="352" y="1468"/>
                </a:cubicBezTo>
                <a:cubicBezTo>
                  <a:pt x="353" y="1468"/>
                  <a:pt x="353" y="1468"/>
                  <a:pt x="353" y="1468"/>
                </a:cubicBezTo>
                <a:cubicBezTo>
                  <a:pt x="387" y="1419"/>
                  <a:pt x="387" y="1419"/>
                  <a:pt x="387" y="1419"/>
                </a:cubicBezTo>
                <a:cubicBezTo>
                  <a:pt x="387" y="1419"/>
                  <a:pt x="387" y="1419"/>
                  <a:pt x="387" y="1419"/>
                </a:cubicBezTo>
                <a:cubicBezTo>
                  <a:pt x="388" y="1420"/>
                  <a:pt x="390" y="1420"/>
                  <a:pt x="391" y="1421"/>
                </a:cubicBezTo>
                <a:cubicBezTo>
                  <a:pt x="418" y="1439"/>
                  <a:pt x="418" y="1439"/>
                  <a:pt x="418" y="1439"/>
                </a:cubicBezTo>
                <a:cubicBezTo>
                  <a:pt x="425" y="1442"/>
                  <a:pt x="425" y="1442"/>
                  <a:pt x="425" y="1442"/>
                </a:cubicBezTo>
                <a:cubicBezTo>
                  <a:pt x="417" y="1456"/>
                  <a:pt x="417" y="1456"/>
                  <a:pt x="417" y="1456"/>
                </a:cubicBezTo>
                <a:cubicBezTo>
                  <a:pt x="410" y="1452"/>
                  <a:pt x="410" y="1452"/>
                  <a:pt x="410" y="1452"/>
                </a:cubicBezTo>
                <a:cubicBezTo>
                  <a:pt x="391" y="1440"/>
                  <a:pt x="391" y="1440"/>
                  <a:pt x="391" y="1440"/>
                </a:cubicBezTo>
                <a:cubicBezTo>
                  <a:pt x="367" y="1478"/>
                  <a:pt x="367" y="1478"/>
                  <a:pt x="367" y="1478"/>
                </a:cubicBezTo>
                <a:cubicBezTo>
                  <a:pt x="387" y="1490"/>
                  <a:pt x="387" y="1490"/>
                  <a:pt x="387" y="1490"/>
                </a:cubicBezTo>
                <a:cubicBezTo>
                  <a:pt x="401" y="1498"/>
                  <a:pt x="401" y="1498"/>
                  <a:pt x="401" y="1498"/>
                </a:cubicBezTo>
                <a:cubicBezTo>
                  <a:pt x="403" y="1500"/>
                  <a:pt x="406" y="1501"/>
                  <a:pt x="408" y="1502"/>
                </a:cubicBezTo>
                <a:cubicBezTo>
                  <a:pt x="415" y="1506"/>
                  <a:pt x="422" y="1510"/>
                  <a:pt x="429" y="1514"/>
                </a:cubicBezTo>
                <a:cubicBezTo>
                  <a:pt x="436" y="1517"/>
                  <a:pt x="436" y="1517"/>
                  <a:pt x="436" y="1517"/>
                </a:cubicBezTo>
                <a:cubicBezTo>
                  <a:pt x="464" y="1464"/>
                  <a:pt x="464" y="1464"/>
                  <a:pt x="464" y="1464"/>
                </a:cubicBezTo>
                <a:cubicBezTo>
                  <a:pt x="465" y="1464"/>
                  <a:pt x="466" y="1465"/>
                  <a:pt x="467" y="1465"/>
                </a:cubicBezTo>
                <a:cubicBezTo>
                  <a:pt x="472" y="1468"/>
                  <a:pt x="478" y="1471"/>
                  <a:pt x="484" y="1474"/>
                </a:cubicBezTo>
                <a:cubicBezTo>
                  <a:pt x="505" y="1483"/>
                  <a:pt x="505" y="1483"/>
                  <a:pt x="505" y="1483"/>
                </a:cubicBezTo>
                <a:cubicBezTo>
                  <a:pt x="499" y="1498"/>
                  <a:pt x="499" y="1498"/>
                  <a:pt x="499" y="1498"/>
                </a:cubicBezTo>
                <a:cubicBezTo>
                  <a:pt x="471" y="1485"/>
                  <a:pt x="471" y="1485"/>
                  <a:pt x="471" y="1485"/>
                </a:cubicBezTo>
                <a:cubicBezTo>
                  <a:pt x="452" y="1526"/>
                  <a:pt x="452" y="1526"/>
                  <a:pt x="452" y="1526"/>
                </a:cubicBezTo>
                <a:cubicBezTo>
                  <a:pt x="488" y="1542"/>
                  <a:pt x="488" y="1542"/>
                  <a:pt x="488" y="1542"/>
                </a:cubicBezTo>
                <a:cubicBezTo>
                  <a:pt x="494" y="1545"/>
                  <a:pt x="501" y="1547"/>
                  <a:pt x="508" y="1550"/>
                </a:cubicBezTo>
                <a:cubicBezTo>
                  <a:pt x="509" y="1550"/>
                  <a:pt x="510" y="1551"/>
                  <a:pt x="511" y="1551"/>
                </a:cubicBezTo>
                <a:cubicBezTo>
                  <a:pt x="511" y="1552"/>
                  <a:pt x="511" y="1552"/>
                  <a:pt x="511" y="1552"/>
                </a:cubicBezTo>
                <a:cubicBezTo>
                  <a:pt x="523" y="1556"/>
                  <a:pt x="523" y="1556"/>
                  <a:pt x="523" y="1556"/>
                </a:cubicBezTo>
                <a:cubicBezTo>
                  <a:pt x="524" y="1557"/>
                  <a:pt x="524" y="1557"/>
                  <a:pt x="524" y="1557"/>
                </a:cubicBezTo>
                <a:cubicBezTo>
                  <a:pt x="524" y="1556"/>
                  <a:pt x="524" y="1556"/>
                  <a:pt x="524" y="1556"/>
                </a:cubicBezTo>
                <a:cubicBezTo>
                  <a:pt x="525" y="1557"/>
                  <a:pt x="525" y="1557"/>
                  <a:pt x="525" y="1557"/>
                </a:cubicBezTo>
                <a:cubicBezTo>
                  <a:pt x="546" y="1500"/>
                  <a:pt x="546" y="1500"/>
                  <a:pt x="546" y="1500"/>
                </a:cubicBezTo>
                <a:cubicBezTo>
                  <a:pt x="550" y="1502"/>
                  <a:pt x="555" y="1503"/>
                  <a:pt x="559" y="1505"/>
                </a:cubicBezTo>
                <a:cubicBezTo>
                  <a:pt x="562" y="1506"/>
                  <a:pt x="565" y="1507"/>
                  <a:pt x="567" y="1508"/>
                </a:cubicBezTo>
                <a:cubicBezTo>
                  <a:pt x="582" y="1512"/>
                  <a:pt x="582" y="1512"/>
                  <a:pt x="582" y="1512"/>
                </a:cubicBezTo>
                <a:cubicBezTo>
                  <a:pt x="589" y="1514"/>
                  <a:pt x="589" y="1514"/>
                  <a:pt x="589" y="1514"/>
                </a:cubicBezTo>
                <a:cubicBezTo>
                  <a:pt x="585" y="1529"/>
                  <a:pt x="585" y="1529"/>
                  <a:pt x="585" y="1529"/>
                </a:cubicBezTo>
                <a:cubicBezTo>
                  <a:pt x="577" y="1527"/>
                  <a:pt x="577" y="1527"/>
                  <a:pt x="577" y="1527"/>
                </a:cubicBezTo>
                <a:cubicBezTo>
                  <a:pt x="555" y="1520"/>
                  <a:pt x="555" y="1520"/>
                  <a:pt x="555" y="1520"/>
                </a:cubicBezTo>
                <a:cubicBezTo>
                  <a:pt x="541" y="1562"/>
                  <a:pt x="541" y="1562"/>
                  <a:pt x="541" y="1562"/>
                </a:cubicBezTo>
                <a:cubicBezTo>
                  <a:pt x="564" y="1570"/>
                  <a:pt x="564" y="1570"/>
                  <a:pt x="564" y="1570"/>
                </a:cubicBezTo>
                <a:cubicBezTo>
                  <a:pt x="603" y="1581"/>
                  <a:pt x="603" y="1581"/>
                  <a:pt x="603" y="1581"/>
                </a:cubicBezTo>
                <a:cubicBezTo>
                  <a:pt x="617" y="1584"/>
                  <a:pt x="617" y="1584"/>
                  <a:pt x="617" y="1584"/>
                </a:cubicBezTo>
                <a:cubicBezTo>
                  <a:pt x="632" y="1526"/>
                  <a:pt x="632" y="1526"/>
                  <a:pt x="632" y="1526"/>
                </a:cubicBezTo>
                <a:cubicBezTo>
                  <a:pt x="654" y="1531"/>
                  <a:pt x="654" y="1531"/>
                  <a:pt x="654" y="1531"/>
                </a:cubicBezTo>
                <a:cubicBezTo>
                  <a:pt x="676" y="1535"/>
                  <a:pt x="676" y="1535"/>
                  <a:pt x="676" y="1535"/>
                </a:cubicBezTo>
                <a:cubicBezTo>
                  <a:pt x="674" y="1550"/>
                  <a:pt x="674" y="1550"/>
                  <a:pt x="674" y="1550"/>
                </a:cubicBezTo>
                <a:cubicBezTo>
                  <a:pt x="644" y="1545"/>
                  <a:pt x="644" y="1545"/>
                  <a:pt x="644" y="1545"/>
                </a:cubicBezTo>
                <a:cubicBezTo>
                  <a:pt x="635" y="1589"/>
                  <a:pt x="635" y="1589"/>
                  <a:pt x="635" y="1589"/>
                </a:cubicBezTo>
                <a:cubicBezTo>
                  <a:pt x="676" y="1596"/>
                  <a:pt x="676" y="1596"/>
                  <a:pt x="676" y="1596"/>
                </a:cubicBezTo>
                <a:cubicBezTo>
                  <a:pt x="678" y="1597"/>
                  <a:pt x="680" y="1597"/>
                  <a:pt x="682" y="1597"/>
                </a:cubicBezTo>
                <a:cubicBezTo>
                  <a:pt x="699" y="1599"/>
                  <a:pt x="699" y="1599"/>
                  <a:pt x="699" y="1599"/>
                </a:cubicBezTo>
                <a:cubicBezTo>
                  <a:pt x="699" y="1599"/>
                  <a:pt x="699" y="1599"/>
                  <a:pt x="699" y="1599"/>
                </a:cubicBezTo>
                <a:cubicBezTo>
                  <a:pt x="713" y="1601"/>
                  <a:pt x="713" y="1601"/>
                  <a:pt x="713" y="1601"/>
                </a:cubicBezTo>
                <a:cubicBezTo>
                  <a:pt x="721" y="1541"/>
                  <a:pt x="721" y="1541"/>
                  <a:pt x="721" y="1541"/>
                </a:cubicBezTo>
                <a:cubicBezTo>
                  <a:pt x="723" y="1542"/>
                  <a:pt x="726" y="1542"/>
                  <a:pt x="728" y="1542"/>
                </a:cubicBezTo>
                <a:cubicBezTo>
                  <a:pt x="765" y="1545"/>
                  <a:pt x="765" y="1545"/>
                  <a:pt x="765" y="1545"/>
                </a:cubicBezTo>
                <a:cubicBezTo>
                  <a:pt x="765" y="1561"/>
                  <a:pt x="765" y="1561"/>
                  <a:pt x="765" y="1561"/>
                </a:cubicBezTo>
                <a:cubicBezTo>
                  <a:pt x="734" y="1558"/>
                  <a:pt x="734" y="1558"/>
                  <a:pt x="734" y="1558"/>
                </a:cubicBezTo>
                <a:cubicBezTo>
                  <a:pt x="731" y="1603"/>
                  <a:pt x="731" y="1603"/>
                  <a:pt x="731" y="1603"/>
                </a:cubicBezTo>
                <a:cubicBezTo>
                  <a:pt x="762" y="1605"/>
                  <a:pt x="762" y="1605"/>
                  <a:pt x="762" y="1605"/>
                </a:cubicBezTo>
                <a:cubicBezTo>
                  <a:pt x="810" y="1606"/>
                  <a:pt x="810" y="1606"/>
                  <a:pt x="810" y="1606"/>
                </a:cubicBezTo>
                <a:cubicBezTo>
                  <a:pt x="810" y="1546"/>
                  <a:pt x="810" y="1546"/>
                  <a:pt x="810" y="1546"/>
                </a:cubicBezTo>
                <a:cubicBezTo>
                  <a:pt x="811" y="1546"/>
                  <a:pt x="812" y="1546"/>
                  <a:pt x="814" y="1546"/>
                </a:cubicBezTo>
                <a:cubicBezTo>
                  <a:pt x="827" y="1545"/>
                  <a:pt x="841" y="1545"/>
                  <a:pt x="855" y="1544"/>
                </a:cubicBezTo>
                <a:cubicBezTo>
                  <a:pt x="856" y="1559"/>
                  <a:pt x="856" y="1559"/>
                  <a:pt x="856" y="1559"/>
                </a:cubicBezTo>
                <a:cubicBezTo>
                  <a:pt x="856" y="1559"/>
                  <a:pt x="855" y="1560"/>
                  <a:pt x="854" y="1560"/>
                </a:cubicBezTo>
                <a:cubicBezTo>
                  <a:pt x="847" y="1560"/>
                  <a:pt x="840" y="1561"/>
                  <a:pt x="833" y="1561"/>
                </a:cubicBezTo>
                <a:cubicBezTo>
                  <a:pt x="826" y="1561"/>
                  <a:pt x="826" y="1561"/>
                  <a:pt x="826" y="1561"/>
                </a:cubicBezTo>
                <a:cubicBezTo>
                  <a:pt x="828" y="1605"/>
                  <a:pt x="828" y="1605"/>
                  <a:pt x="828" y="1605"/>
                </a:cubicBezTo>
                <a:cubicBezTo>
                  <a:pt x="835" y="1605"/>
                  <a:pt x="835" y="1605"/>
                  <a:pt x="835" y="1605"/>
                </a:cubicBezTo>
                <a:cubicBezTo>
                  <a:pt x="842" y="1605"/>
                  <a:pt x="850" y="1605"/>
                  <a:pt x="857" y="1604"/>
                </a:cubicBezTo>
                <a:cubicBezTo>
                  <a:pt x="861" y="1604"/>
                  <a:pt x="864" y="1604"/>
                  <a:pt x="867" y="1603"/>
                </a:cubicBezTo>
                <a:cubicBezTo>
                  <a:pt x="883" y="1602"/>
                  <a:pt x="883" y="1602"/>
                  <a:pt x="883" y="1602"/>
                </a:cubicBezTo>
                <a:cubicBezTo>
                  <a:pt x="886" y="1602"/>
                  <a:pt x="889" y="1602"/>
                  <a:pt x="892" y="1601"/>
                </a:cubicBezTo>
                <a:cubicBezTo>
                  <a:pt x="893" y="1601"/>
                  <a:pt x="893" y="1601"/>
                  <a:pt x="893" y="1601"/>
                </a:cubicBezTo>
                <a:cubicBezTo>
                  <a:pt x="907" y="1599"/>
                  <a:pt x="907" y="1599"/>
                  <a:pt x="907" y="1599"/>
                </a:cubicBezTo>
                <a:cubicBezTo>
                  <a:pt x="900" y="1539"/>
                  <a:pt x="900" y="1539"/>
                  <a:pt x="900" y="1539"/>
                </a:cubicBezTo>
                <a:cubicBezTo>
                  <a:pt x="908" y="1538"/>
                  <a:pt x="908" y="1538"/>
                  <a:pt x="908" y="1538"/>
                </a:cubicBezTo>
                <a:cubicBezTo>
                  <a:pt x="913" y="1538"/>
                  <a:pt x="917" y="1537"/>
                  <a:pt x="922" y="1536"/>
                </a:cubicBezTo>
                <a:cubicBezTo>
                  <a:pt x="944" y="1532"/>
                  <a:pt x="944" y="1532"/>
                  <a:pt x="944" y="1532"/>
                </a:cubicBezTo>
                <a:cubicBezTo>
                  <a:pt x="947" y="1548"/>
                  <a:pt x="947" y="1548"/>
                  <a:pt x="947" y="1548"/>
                </a:cubicBezTo>
                <a:cubicBezTo>
                  <a:pt x="917" y="1553"/>
                  <a:pt x="917" y="1553"/>
                  <a:pt x="917" y="1553"/>
                </a:cubicBezTo>
                <a:cubicBezTo>
                  <a:pt x="924" y="1597"/>
                  <a:pt x="924" y="1597"/>
                  <a:pt x="924" y="1597"/>
                </a:cubicBezTo>
                <a:cubicBezTo>
                  <a:pt x="963" y="1590"/>
                  <a:pt x="963" y="1590"/>
                  <a:pt x="963" y="1590"/>
                </a:cubicBezTo>
                <a:cubicBezTo>
                  <a:pt x="970" y="1589"/>
                  <a:pt x="978" y="1587"/>
                  <a:pt x="985" y="1585"/>
                </a:cubicBezTo>
                <a:cubicBezTo>
                  <a:pt x="988" y="1585"/>
                  <a:pt x="991" y="1584"/>
                  <a:pt x="995" y="1583"/>
                </a:cubicBezTo>
                <a:cubicBezTo>
                  <a:pt x="1002" y="1581"/>
                  <a:pt x="1002" y="1581"/>
                  <a:pt x="1002" y="1581"/>
                </a:cubicBezTo>
                <a:cubicBezTo>
                  <a:pt x="987" y="1523"/>
                  <a:pt x="987" y="1523"/>
                  <a:pt x="987" y="1523"/>
                </a:cubicBezTo>
                <a:cubicBezTo>
                  <a:pt x="992" y="1522"/>
                  <a:pt x="996" y="1521"/>
                  <a:pt x="1000" y="1519"/>
                </a:cubicBezTo>
                <a:cubicBezTo>
                  <a:pt x="1003" y="1518"/>
                  <a:pt x="1006" y="1518"/>
                  <a:pt x="1009" y="1517"/>
                </a:cubicBezTo>
                <a:cubicBezTo>
                  <a:pt x="1024" y="1513"/>
                  <a:pt x="1024" y="1513"/>
                  <a:pt x="1024" y="1513"/>
                </a:cubicBezTo>
                <a:cubicBezTo>
                  <a:pt x="1031" y="1510"/>
                  <a:pt x="1031" y="1510"/>
                  <a:pt x="1031" y="1510"/>
                </a:cubicBezTo>
                <a:cubicBezTo>
                  <a:pt x="1036" y="1525"/>
                  <a:pt x="1036" y="1525"/>
                  <a:pt x="1036" y="1525"/>
                </a:cubicBezTo>
                <a:cubicBezTo>
                  <a:pt x="1028" y="1527"/>
                  <a:pt x="1028" y="1527"/>
                  <a:pt x="1028" y="1527"/>
                </a:cubicBezTo>
                <a:cubicBezTo>
                  <a:pt x="1007" y="1534"/>
                  <a:pt x="1007" y="1534"/>
                  <a:pt x="1007" y="1534"/>
                </a:cubicBezTo>
                <a:cubicBezTo>
                  <a:pt x="1019" y="1577"/>
                  <a:pt x="1019" y="1577"/>
                  <a:pt x="1019" y="1577"/>
                </a:cubicBezTo>
                <a:cubicBezTo>
                  <a:pt x="1042" y="1570"/>
                  <a:pt x="1042" y="1570"/>
                  <a:pt x="1042" y="1570"/>
                </a:cubicBezTo>
                <a:cubicBezTo>
                  <a:pt x="1075" y="1559"/>
                  <a:pt x="1075" y="1559"/>
                  <a:pt x="1075" y="1559"/>
                </a:cubicBezTo>
                <a:cubicBezTo>
                  <a:pt x="1076" y="1558"/>
                  <a:pt x="1078" y="1558"/>
                  <a:pt x="1080" y="1557"/>
                </a:cubicBezTo>
                <a:cubicBezTo>
                  <a:pt x="1081" y="1557"/>
                  <a:pt x="1081" y="1557"/>
                  <a:pt x="1081" y="1557"/>
                </a:cubicBezTo>
                <a:cubicBezTo>
                  <a:pt x="1081" y="1557"/>
                  <a:pt x="1081" y="1557"/>
                  <a:pt x="1081" y="1557"/>
                </a:cubicBezTo>
                <a:cubicBezTo>
                  <a:pt x="1095" y="1552"/>
                  <a:pt x="1095" y="1552"/>
                  <a:pt x="1095" y="1552"/>
                </a:cubicBezTo>
                <a:cubicBezTo>
                  <a:pt x="1073" y="1495"/>
                  <a:pt x="1073" y="1495"/>
                  <a:pt x="1073" y="1495"/>
                </a:cubicBezTo>
                <a:cubicBezTo>
                  <a:pt x="1074" y="1495"/>
                  <a:pt x="1075" y="1494"/>
                  <a:pt x="1076" y="1494"/>
                </a:cubicBezTo>
                <a:cubicBezTo>
                  <a:pt x="1082" y="1492"/>
                  <a:pt x="1088" y="1489"/>
                  <a:pt x="1094" y="1487"/>
                </a:cubicBezTo>
                <a:cubicBezTo>
                  <a:pt x="1114" y="1477"/>
                  <a:pt x="1114" y="1477"/>
                  <a:pt x="1114" y="1477"/>
                </a:cubicBezTo>
                <a:cubicBezTo>
                  <a:pt x="1121" y="1492"/>
                  <a:pt x="1121" y="1492"/>
                  <a:pt x="1121" y="1492"/>
                </a:cubicBezTo>
                <a:cubicBezTo>
                  <a:pt x="1093" y="1504"/>
                  <a:pt x="1093" y="1504"/>
                  <a:pt x="1093" y="1504"/>
                </a:cubicBezTo>
                <a:cubicBezTo>
                  <a:pt x="1111" y="1545"/>
                  <a:pt x="1111" y="1545"/>
                  <a:pt x="1111" y="1545"/>
                </a:cubicBezTo>
                <a:cubicBezTo>
                  <a:pt x="1147" y="1529"/>
                  <a:pt x="1147" y="1529"/>
                  <a:pt x="1147" y="1529"/>
                </a:cubicBezTo>
                <a:cubicBezTo>
                  <a:pt x="1153" y="1526"/>
                  <a:pt x="1160" y="1523"/>
                  <a:pt x="1166" y="1519"/>
                </a:cubicBezTo>
                <a:cubicBezTo>
                  <a:pt x="1169" y="1518"/>
                  <a:pt x="1173" y="1516"/>
                  <a:pt x="1176" y="1514"/>
                </a:cubicBezTo>
                <a:cubicBezTo>
                  <a:pt x="1182" y="1511"/>
                  <a:pt x="1182" y="1511"/>
                  <a:pt x="1182" y="1511"/>
                </a:cubicBezTo>
                <a:cubicBezTo>
                  <a:pt x="1154" y="1458"/>
                  <a:pt x="1154" y="1458"/>
                  <a:pt x="1154" y="1458"/>
                </a:cubicBezTo>
                <a:cubicBezTo>
                  <a:pt x="1159" y="1455"/>
                  <a:pt x="1164" y="1452"/>
                  <a:pt x="1168" y="1450"/>
                </a:cubicBezTo>
                <a:cubicBezTo>
                  <a:pt x="1187" y="1439"/>
                  <a:pt x="1187" y="1439"/>
                  <a:pt x="1187" y="1439"/>
                </a:cubicBezTo>
                <a:cubicBezTo>
                  <a:pt x="1189" y="1438"/>
                  <a:pt x="1191" y="1436"/>
                  <a:pt x="1193" y="1435"/>
                </a:cubicBezTo>
                <a:cubicBezTo>
                  <a:pt x="1202" y="1448"/>
                  <a:pt x="1202" y="1448"/>
                  <a:pt x="1202" y="1448"/>
                </a:cubicBezTo>
                <a:cubicBezTo>
                  <a:pt x="1200" y="1450"/>
                  <a:pt x="1197" y="1451"/>
                  <a:pt x="1195" y="1452"/>
                </a:cubicBezTo>
                <a:cubicBezTo>
                  <a:pt x="1175" y="1464"/>
                  <a:pt x="1175" y="1464"/>
                  <a:pt x="1175" y="1464"/>
                </a:cubicBezTo>
                <a:cubicBezTo>
                  <a:pt x="1198" y="1502"/>
                  <a:pt x="1198" y="1502"/>
                  <a:pt x="1198" y="1502"/>
                </a:cubicBezTo>
                <a:cubicBezTo>
                  <a:pt x="1218" y="1491"/>
                  <a:pt x="1218" y="1491"/>
                  <a:pt x="1218" y="1491"/>
                </a:cubicBezTo>
                <a:cubicBezTo>
                  <a:pt x="1221" y="1489"/>
                  <a:pt x="1224" y="1487"/>
                  <a:pt x="1227" y="1485"/>
                </a:cubicBezTo>
                <a:cubicBezTo>
                  <a:pt x="1229" y="1484"/>
                  <a:pt x="1230" y="1483"/>
                  <a:pt x="1232" y="1482"/>
                </a:cubicBezTo>
                <a:cubicBezTo>
                  <a:pt x="1252" y="1469"/>
                  <a:pt x="1252" y="1469"/>
                  <a:pt x="1252" y="1469"/>
                </a:cubicBezTo>
                <a:cubicBezTo>
                  <a:pt x="1253" y="1468"/>
                  <a:pt x="1253" y="1468"/>
                  <a:pt x="1253" y="1468"/>
                </a:cubicBezTo>
                <a:cubicBezTo>
                  <a:pt x="1253" y="1468"/>
                  <a:pt x="1253" y="1468"/>
                  <a:pt x="1253" y="1468"/>
                </a:cubicBezTo>
                <a:cubicBezTo>
                  <a:pt x="1265" y="1460"/>
                  <a:pt x="1265" y="1460"/>
                  <a:pt x="1265" y="1460"/>
                </a:cubicBezTo>
                <a:cubicBezTo>
                  <a:pt x="1231" y="1410"/>
                  <a:pt x="1231" y="1410"/>
                  <a:pt x="1231" y="1410"/>
                </a:cubicBezTo>
                <a:cubicBezTo>
                  <a:pt x="1232" y="1410"/>
                  <a:pt x="1233" y="1409"/>
                  <a:pt x="1234" y="1408"/>
                </a:cubicBezTo>
                <a:cubicBezTo>
                  <a:pt x="1239" y="1405"/>
                  <a:pt x="1244" y="1401"/>
                  <a:pt x="1249" y="1397"/>
                </a:cubicBezTo>
                <a:cubicBezTo>
                  <a:pt x="1267" y="1383"/>
                  <a:pt x="1267" y="1383"/>
                  <a:pt x="1267" y="1383"/>
                </a:cubicBezTo>
                <a:cubicBezTo>
                  <a:pt x="1277" y="1395"/>
                  <a:pt x="1277" y="1395"/>
                  <a:pt x="1277" y="1395"/>
                </a:cubicBezTo>
                <a:cubicBezTo>
                  <a:pt x="1253" y="1414"/>
                  <a:pt x="1253" y="1414"/>
                  <a:pt x="1253" y="1414"/>
                </a:cubicBezTo>
                <a:cubicBezTo>
                  <a:pt x="1279" y="1450"/>
                  <a:pt x="1279" y="1450"/>
                  <a:pt x="1279" y="1450"/>
                </a:cubicBezTo>
                <a:cubicBezTo>
                  <a:pt x="1311" y="1425"/>
                  <a:pt x="1311" y="1425"/>
                  <a:pt x="1311" y="1425"/>
                </a:cubicBezTo>
                <a:cubicBezTo>
                  <a:pt x="1316" y="1421"/>
                  <a:pt x="1322" y="1416"/>
                  <a:pt x="1327" y="1412"/>
                </a:cubicBezTo>
                <a:cubicBezTo>
                  <a:pt x="1330" y="1409"/>
                  <a:pt x="1332" y="1407"/>
                  <a:pt x="1335" y="1404"/>
                </a:cubicBezTo>
                <a:cubicBezTo>
                  <a:pt x="1341" y="1400"/>
                  <a:pt x="1341" y="1400"/>
                  <a:pt x="1341" y="1400"/>
                </a:cubicBezTo>
                <a:cubicBezTo>
                  <a:pt x="1301" y="1355"/>
                  <a:pt x="1301" y="1355"/>
                  <a:pt x="1301" y="1355"/>
                </a:cubicBezTo>
                <a:cubicBezTo>
                  <a:pt x="1304" y="1351"/>
                  <a:pt x="1308" y="1348"/>
                  <a:pt x="1311" y="1344"/>
                </a:cubicBezTo>
                <a:cubicBezTo>
                  <a:pt x="1313" y="1343"/>
                  <a:pt x="1315" y="1341"/>
                  <a:pt x="1317" y="1339"/>
                </a:cubicBezTo>
                <a:cubicBezTo>
                  <a:pt x="1328" y="1329"/>
                  <a:pt x="1328" y="1329"/>
                  <a:pt x="1328" y="1329"/>
                </a:cubicBezTo>
                <a:cubicBezTo>
                  <a:pt x="1333" y="1323"/>
                  <a:pt x="1333" y="1323"/>
                  <a:pt x="1333" y="1323"/>
                </a:cubicBezTo>
                <a:cubicBezTo>
                  <a:pt x="1345" y="1334"/>
                  <a:pt x="1345" y="1334"/>
                  <a:pt x="1345" y="1334"/>
                </a:cubicBezTo>
                <a:cubicBezTo>
                  <a:pt x="1339" y="1340"/>
                  <a:pt x="1339" y="1340"/>
                  <a:pt x="1339" y="1340"/>
                </a:cubicBezTo>
                <a:cubicBezTo>
                  <a:pt x="1323" y="1355"/>
                  <a:pt x="1323" y="1355"/>
                  <a:pt x="1323" y="1355"/>
                </a:cubicBezTo>
                <a:cubicBezTo>
                  <a:pt x="1354" y="1387"/>
                  <a:pt x="1354" y="1387"/>
                  <a:pt x="1354" y="1387"/>
                </a:cubicBezTo>
                <a:cubicBezTo>
                  <a:pt x="1371" y="1371"/>
                  <a:pt x="1371" y="1371"/>
                  <a:pt x="1371" y="1371"/>
                </a:cubicBezTo>
                <a:cubicBezTo>
                  <a:pt x="1382" y="1360"/>
                  <a:pt x="1382" y="1360"/>
                  <a:pt x="1382" y="1360"/>
                </a:cubicBezTo>
                <a:cubicBezTo>
                  <a:pt x="1384" y="1357"/>
                  <a:pt x="1386" y="1355"/>
                  <a:pt x="1388" y="1353"/>
                </a:cubicBezTo>
                <a:cubicBezTo>
                  <a:pt x="1392" y="1349"/>
                  <a:pt x="1396" y="1345"/>
                  <a:pt x="1399" y="1341"/>
                </a:cubicBezTo>
                <a:cubicBezTo>
                  <a:pt x="1399" y="1341"/>
                  <a:pt x="1399" y="1341"/>
                  <a:pt x="1399" y="1341"/>
                </a:cubicBezTo>
                <a:cubicBezTo>
                  <a:pt x="1409" y="1330"/>
                  <a:pt x="1409" y="1330"/>
                  <a:pt x="1409" y="1330"/>
                </a:cubicBezTo>
                <a:cubicBezTo>
                  <a:pt x="1364" y="1290"/>
                  <a:pt x="1364" y="1290"/>
                  <a:pt x="1364" y="1290"/>
                </a:cubicBezTo>
                <a:cubicBezTo>
                  <a:pt x="1364" y="1289"/>
                  <a:pt x="1365" y="1288"/>
                  <a:pt x="1366" y="1288"/>
                </a:cubicBezTo>
                <a:cubicBezTo>
                  <a:pt x="1370" y="1283"/>
                  <a:pt x="1374" y="1278"/>
                  <a:pt x="1378" y="1273"/>
                </a:cubicBezTo>
                <a:cubicBezTo>
                  <a:pt x="1392" y="1255"/>
                  <a:pt x="1392" y="1255"/>
                  <a:pt x="1392" y="1255"/>
                </a:cubicBezTo>
                <a:cubicBezTo>
                  <a:pt x="1405" y="1265"/>
                  <a:pt x="1405" y="1265"/>
                  <a:pt x="1405" y="1265"/>
                </a:cubicBezTo>
                <a:cubicBezTo>
                  <a:pt x="1386" y="1289"/>
                  <a:pt x="1386" y="1289"/>
                  <a:pt x="1386" y="1289"/>
                </a:cubicBezTo>
                <a:cubicBezTo>
                  <a:pt x="1420" y="1317"/>
                  <a:pt x="1420" y="1317"/>
                  <a:pt x="1420" y="1317"/>
                </a:cubicBezTo>
                <a:cubicBezTo>
                  <a:pt x="1445" y="1286"/>
                  <a:pt x="1445" y="1286"/>
                  <a:pt x="1445" y="1286"/>
                </a:cubicBezTo>
                <a:cubicBezTo>
                  <a:pt x="1449" y="1280"/>
                  <a:pt x="1453" y="1274"/>
                  <a:pt x="1457" y="1268"/>
                </a:cubicBezTo>
                <a:cubicBezTo>
                  <a:pt x="1459" y="1266"/>
                  <a:pt x="1462" y="1263"/>
                  <a:pt x="1464" y="1260"/>
                </a:cubicBezTo>
                <a:cubicBezTo>
                  <a:pt x="1468" y="1254"/>
                  <a:pt x="1468" y="1254"/>
                  <a:pt x="1468" y="1254"/>
                </a:cubicBezTo>
                <a:cubicBezTo>
                  <a:pt x="1418" y="1219"/>
                  <a:pt x="1418" y="1219"/>
                  <a:pt x="1418" y="1219"/>
                </a:cubicBezTo>
                <a:cubicBezTo>
                  <a:pt x="1421" y="1216"/>
                  <a:pt x="1423" y="1212"/>
                  <a:pt x="1425" y="1208"/>
                </a:cubicBezTo>
                <a:cubicBezTo>
                  <a:pt x="1427" y="1206"/>
                  <a:pt x="1429" y="1203"/>
                  <a:pt x="1431" y="1200"/>
                </a:cubicBezTo>
                <a:cubicBezTo>
                  <a:pt x="1439" y="1188"/>
                  <a:pt x="1439" y="1188"/>
                  <a:pt x="1439" y="1188"/>
                </a:cubicBezTo>
                <a:cubicBezTo>
                  <a:pt x="1442" y="1181"/>
                  <a:pt x="1442" y="1181"/>
                  <a:pt x="1442" y="1181"/>
                </a:cubicBezTo>
                <a:cubicBezTo>
                  <a:pt x="1456" y="1189"/>
                  <a:pt x="1456" y="1189"/>
                  <a:pt x="1456" y="1189"/>
                </a:cubicBezTo>
                <a:cubicBezTo>
                  <a:pt x="1452" y="1196"/>
                  <a:pt x="1452" y="1196"/>
                  <a:pt x="1452" y="1196"/>
                </a:cubicBezTo>
                <a:cubicBezTo>
                  <a:pt x="1440" y="1215"/>
                  <a:pt x="1440" y="1215"/>
                  <a:pt x="1440" y="1215"/>
                </a:cubicBezTo>
                <a:cubicBezTo>
                  <a:pt x="1478" y="1239"/>
                  <a:pt x="1478" y="1239"/>
                  <a:pt x="1478" y="1239"/>
                </a:cubicBezTo>
                <a:cubicBezTo>
                  <a:pt x="1490" y="1219"/>
                  <a:pt x="1490" y="1219"/>
                  <a:pt x="1490" y="1219"/>
                </a:cubicBezTo>
                <a:cubicBezTo>
                  <a:pt x="1498" y="1205"/>
                  <a:pt x="1498" y="1205"/>
                  <a:pt x="1498" y="1205"/>
                </a:cubicBezTo>
                <a:cubicBezTo>
                  <a:pt x="1500" y="1203"/>
                  <a:pt x="1501" y="1200"/>
                  <a:pt x="1502" y="1198"/>
                </a:cubicBezTo>
                <a:cubicBezTo>
                  <a:pt x="1505" y="1193"/>
                  <a:pt x="1508" y="1188"/>
                  <a:pt x="1511" y="1183"/>
                </a:cubicBezTo>
                <a:cubicBezTo>
                  <a:pt x="1511" y="1183"/>
                  <a:pt x="1511" y="1183"/>
                  <a:pt x="1511" y="1183"/>
                </a:cubicBezTo>
                <a:cubicBezTo>
                  <a:pt x="1518" y="1170"/>
                  <a:pt x="1518" y="1170"/>
                  <a:pt x="1518" y="1170"/>
                </a:cubicBezTo>
                <a:cubicBezTo>
                  <a:pt x="1464" y="1142"/>
                  <a:pt x="1464" y="1142"/>
                  <a:pt x="1464" y="1142"/>
                </a:cubicBezTo>
                <a:cubicBezTo>
                  <a:pt x="1465" y="1141"/>
                  <a:pt x="1465" y="1140"/>
                  <a:pt x="1466" y="1139"/>
                </a:cubicBezTo>
                <a:cubicBezTo>
                  <a:pt x="1468" y="1133"/>
                  <a:pt x="1471" y="1128"/>
                  <a:pt x="1474" y="1122"/>
                </a:cubicBezTo>
                <a:cubicBezTo>
                  <a:pt x="1483" y="1101"/>
                  <a:pt x="1483" y="1101"/>
                  <a:pt x="1483" y="1101"/>
                </a:cubicBezTo>
                <a:cubicBezTo>
                  <a:pt x="1498" y="1107"/>
                  <a:pt x="1498" y="1107"/>
                  <a:pt x="1498" y="1107"/>
                </a:cubicBezTo>
                <a:cubicBezTo>
                  <a:pt x="1485" y="1135"/>
                  <a:pt x="1485" y="1135"/>
                  <a:pt x="1485" y="1135"/>
                </a:cubicBezTo>
                <a:cubicBezTo>
                  <a:pt x="1526" y="1155"/>
                  <a:pt x="1526" y="1155"/>
                  <a:pt x="1526" y="1155"/>
                </a:cubicBezTo>
                <a:cubicBezTo>
                  <a:pt x="1542" y="1118"/>
                  <a:pt x="1542" y="1118"/>
                  <a:pt x="1542" y="1118"/>
                </a:cubicBezTo>
                <a:cubicBezTo>
                  <a:pt x="1545" y="1112"/>
                  <a:pt x="1547" y="1105"/>
                  <a:pt x="1550" y="1098"/>
                </a:cubicBezTo>
                <a:cubicBezTo>
                  <a:pt x="1551" y="1095"/>
                  <a:pt x="1552" y="1092"/>
                  <a:pt x="1554" y="1088"/>
                </a:cubicBezTo>
                <a:cubicBezTo>
                  <a:pt x="1557" y="1082"/>
                  <a:pt x="1557" y="1082"/>
                  <a:pt x="1557" y="1082"/>
                </a:cubicBezTo>
                <a:cubicBezTo>
                  <a:pt x="1500" y="1060"/>
                  <a:pt x="1500" y="1060"/>
                  <a:pt x="1500" y="1060"/>
                </a:cubicBezTo>
                <a:cubicBezTo>
                  <a:pt x="1502" y="1056"/>
                  <a:pt x="1503" y="1051"/>
                  <a:pt x="1505" y="1047"/>
                </a:cubicBezTo>
                <a:cubicBezTo>
                  <a:pt x="1506" y="1044"/>
                  <a:pt x="1507" y="1042"/>
                  <a:pt x="1508" y="1039"/>
                </a:cubicBezTo>
                <a:cubicBezTo>
                  <a:pt x="1512" y="1024"/>
                  <a:pt x="1512" y="1024"/>
                  <a:pt x="1512" y="1024"/>
                </a:cubicBezTo>
                <a:cubicBezTo>
                  <a:pt x="1514" y="1017"/>
                  <a:pt x="1514" y="1017"/>
                  <a:pt x="1514" y="1017"/>
                </a:cubicBezTo>
                <a:cubicBezTo>
                  <a:pt x="1529" y="1021"/>
                  <a:pt x="1529" y="1021"/>
                  <a:pt x="1529" y="1021"/>
                </a:cubicBezTo>
                <a:cubicBezTo>
                  <a:pt x="1527" y="1029"/>
                  <a:pt x="1527" y="1029"/>
                  <a:pt x="1527" y="1029"/>
                </a:cubicBezTo>
                <a:cubicBezTo>
                  <a:pt x="1520" y="1051"/>
                  <a:pt x="1520" y="1051"/>
                  <a:pt x="1520" y="1051"/>
                </a:cubicBezTo>
                <a:cubicBezTo>
                  <a:pt x="1562" y="1065"/>
                  <a:pt x="1562" y="1065"/>
                  <a:pt x="1562" y="1065"/>
                </a:cubicBezTo>
                <a:cubicBezTo>
                  <a:pt x="1570" y="1042"/>
                  <a:pt x="1570" y="1042"/>
                  <a:pt x="1570" y="1042"/>
                </a:cubicBezTo>
                <a:cubicBezTo>
                  <a:pt x="1581" y="1003"/>
                  <a:pt x="1581" y="1003"/>
                  <a:pt x="1581" y="1003"/>
                </a:cubicBezTo>
                <a:cubicBezTo>
                  <a:pt x="1581" y="1002"/>
                  <a:pt x="1581" y="1002"/>
                  <a:pt x="1581" y="1002"/>
                </a:cubicBezTo>
                <a:cubicBezTo>
                  <a:pt x="1585" y="988"/>
                  <a:pt x="1585" y="988"/>
                  <a:pt x="1585" y="988"/>
                </a:cubicBezTo>
                <a:cubicBezTo>
                  <a:pt x="1526" y="974"/>
                  <a:pt x="1526" y="974"/>
                  <a:pt x="1526" y="974"/>
                </a:cubicBezTo>
                <a:cubicBezTo>
                  <a:pt x="1531" y="952"/>
                  <a:pt x="1531" y="952"/>
                  <a:pt x="1531" y="952"/>
                </a:cubicBezTo>
                <a:cubicBezTo>
                  <a:pt x="1535" y="930"/>
                  <a:pt x="1535" y="930"/>
                  <a:pt x="1535" y="930"/>
                </a:cubicBezTo>
                <a:cubicBezTo>
                  <a:pt x="1550" y="932"/>
                  <a:pt x="1550" y="932"/>
                  <a:pt x="1550" y="932"/>
                </a:cubicBezTo>
                <a:cubicBezTo>
                  <a:pt x="1545" y="962"/>
                  <a:pt x="1545" y="962"/>
                  <a:pt x="1545" y="962"/>
                </a:cubicBezTo>
                <a:cubicBezTo>
                  <a:pt x="1589" y="971"/>
                  <a:pt x="1589" y="971"/>
                  <a:pt x="1589" y="971"/>
                </a:cubicBezTo>
                <a:cubicBezTo>
                  <a:pt x="1596" y="930"/>
                  <a:pt x="1596" y="930"/>
                  <a:pt x="1596" y="930"/>
                </a:cubicBezTo>
                <a:cubicBezTo>
                  <a:pt x="1597" y="928"/>
                  <a:pt x="1597" y="926"/>
                  <a:pt x="1597" y="924"/>
                </a:cubicBezTo>
                <a:lnTo>
                  <a:pt x="1601" y="893"/>
                </a:lnTo>
                <a:close/>
                <a:moveTo>
                  <a:pt x="1583" y="922"/>
                </a:moveTo>
                <a:cubicBezTo>
                  <a:pt x="1582" y="924"/>
                  <a:pt x="1582" y="925"/>
                  <a:pt x="1582" y="927"/>
                </a:cubicBezTo>
                <a:cubicBezTo>
                  <a:pt x="1577" y="954"/>
                  <a:pt x="1577" y="954"/>
                  <a:pt x="1577" y="954"/>
                </a:cubicBezTo>
                <a:cubicBezTo>
                  <a:pt x="1562" y="951"/>
                  <a:pt x="1562" y="951"/>
                  <a:pt x="1562" y="951"/>
                </a:cubicBezTo>
                <a:cubicBezTo>
                  <a:pt x="1567" y="920"/>
                  <a:pt x="1567" y="920"/>
                  <a:pt x="1567" y="920"/>
                </a:cubicBezTo>
                <a:cubicBezTo>
                  <a:pt x="1523" y="913"/>
                  <a:pt x="1523" y="913"/>
                  <a:pt x="1523" y="913"/>
                </a:cubicBezTo>
                <a:cubicBezTo>
                  <a:pt x="1517" y="949"/>
                  <a:pt x="1517" y="949"/>
                  <a:pt x="1517" y="949"/>
                </a:cubicBezTo>
                <a:cubicBezTo>
                  <a:pt x="1509" y="984"/>
                  <a:pt x="1509" y="984"/>
                  <a:pt x="1509" y="984"/>
                </a:cubicBezTo>
                <a:cubicBezTo>
                  <a:pt x="1567" y="999"/>
                  <a:pt x="1567" y="999"/>
                  <a:pt x="1567" y="999"/>
                </a:cubicBezTo>
                <a:cubicBezTo>
                  <a:pt x="1567" y="1000"/>
                  <a:pt x="1567" y="1000"/>
                  <a:pt x="1567" y="1000"/>
                </a:cubicBezTo>
                <a:cubicBezTo>
                  <a:pt x="1556" y="1038"/>
                  <a:pt x="1556" y="1038"/>
                  <a:pt x="1556" y="1038"/>
                </a:cubicBezTo>
                <a:cubicBezTo>
                  <a:pt x="1553" y="1046"/>
                  <a:pt x="1553" y="1046"/>
                  <a:pt x="1553" y="1046"/>
                </a:cubicBezTo>
                <a:cubicBezTo>
                  <a:pt x="1538" y="1041"/>
                  <a:pt x="1538" y="1041"/>
                  <a:pt x="1538" y="1041"/>
                </a:cubicBezTo>
                <a:cubicBezTo>
                  <a:pt x="1541" y="1033"/>
                  <a:pt x="1541" y="1033"/>
                  <a:pt x="1541" y="1033"/>
                </a:cubicBezTo>
                <a:cubicBezTo>
                  <a:pt x="1547" y="1012"/>
                  <a:pt x="1547" y="1012"/>
                  <a:pt x="1547" y="1012"/>
                </a:cubicBezTo>
                <a:cubicBezTo>
                  <a:pt x="1504" y="999"/>
                  <a:pt x="1504" y="999"/>
                  <a:pt x="1504" y="999"/>
                </a:cubicBezTo>
                <a:cubicBezTo>
                  <a:pt x="1498" y="1020"/>
                  <a:pt x="1498" y="1020"/>
                  <a:pt x="1498" y="1020"/>
                </a:cubicBezTo>
                <a:cubicBezTo>
                  <a:pt x="1494" y="1034"/>
                  <a:pt x="1494" y="1034"/>
                  <a:pt x="1494" y="1034"/>
                </a:cubicBezTo>
                <a:cubicBezTo>
                  <a:pt x="1493" y="1037"/>
                  <a:pt x="1492" y="1040"/>
                  <a:pt x="1491" y="1042"/>
                </a:cubicBezTo>
                <a:cubicBezTo>
                  <a:pt x="1489" y="1049"/>
                  <a:pt x="1487" y="1055"/>
                  <a:pt x="1484" y="1061"/>
                </a:cubicBezTo>
                <a:cubicBezTo>
                  <a:pt x="1481" y="1068"/>
                  <a:pt x="1481" y="1068"/>
                  <a:pt x="1481" y="1068"/>
                </a:cubicBezTo>
                <a:cubicBezTo>
                  <a:pt x="1538" y="1090"/>
                  <a:pt x="1538" y="1090"/>
                  <a:pt x="1538" y="1090"/>
                </a:cubicBezTo>
                <a:cubicBezTo>
                  <a:pt x="1537" y="1091"/>
                  <a:pt x="1537" y="1092"/>
                  <a:pt x="1536" y="1093"/>
                </a:cubicBezTo>
                <a:cubicBezTo>
                  <a:pt x="1534" y="1099"/>
                  <a:pt x="1531" y="1106"/>
                  <a:pt x="1528" y="1113"/>
                </a:cubicBezTo>
                <a:cubicBezTo>
                  <a:pt x="1518" y="1135"/>
                  <a:pt x="1518" y="1135"/>
                  <a:pt x="1518" y="1135"/>
                </a:cubicBezTo>
                <a:cubicBezTo>
                  <a:pt x="1504" y="1128"/>
                  <a:pt x="1504" y="1128"/>
                  <a:pt x="1504" y="1128"/>
                </a:cubicBezTo>
                <a:cubicBezTo>
                  <a:pt x="1517" y="1100"/>
                  <a:pt x="1517" y="1100"/>
                  <a:pt x="1517" y="1100"/>
                </a:cubicBezTo>
                <a:cubicBezTo>
                  <a:pt x="1476" y="1082"/>
                  <a:pt x="1476" y="1082"/>
                  <a:pt x="1476" y="1082"/>
                </a:cubicBezTo>
                <a:cubicBezTo>
                  <a:pt x="1461" y="1116"/>
                  <a:pt x="1461" y="1116"/>
                  <a:pt x="1461" y="1116"/>
                </a:cubicBezTo>
                <a:cubicBezTo>
                  <a:pt x="1458" y="1121"/>
                  <a:pt x="1455" y="1127"/>
                  <a:pt x="1453" y="1132"/>
                </a:cubicBezTo>
                <a:cubicBezTo>
                  <a:pt x="1451" y="1135"/>
                  <a:pt x="1449" y="1138"/>
                  <a:pt x="1448" y="1142"/>
                </a:cubicBezTo>
                <a:cubicBezTo>
                  <a:pt x="1445" y="1148"/>
                  <a:pt x="1445" y="1148"/>
                  <a:pt x="1445" y="1148"/>
                </a:cubicBezTo>
                <a:cubicBezTo>
                  <a:pt x="1498" y="1176"/>
                  <a:pt x="1498" y="1176"/>
                  <a:pt x="1498" y="1176"/>
                </a:cubicBezTo>
                <a:cubicBezTo>
                  <a:pt x="1495" y="1181"/>
                  <a:pt x="1493" y="1186"/>
                  <a:pt x="1490" y="1190"/>
                </a:cubicBezTo>
                <a:cubicBezTo>
                  <a:pt x="1488" y="1193"/>
                  <a:pt x="1487" y="1195"/>
                  <a:pt x="1486" y="1198"/>
                </a:cubicBezTo>
                <a:cubicBezTo>
                  <a:pt x="1478" y="1211"/>
                  <a:pt x="1478" y="1211"/>
                  <a:pt x="1478" y="1211"/>
                </a:cubicBezTo>
                <a:cubicBezTo>
                  <a:pt x="1473" y="1219"/>
                  <a:pt x="1473" y="1219"/>
                  <a:pt x="1473" y="1219"/>
                </a:cubicBezTo>
                <a:cubicBezTo>
                  <a:pt x="1460" y="1210"/>
                  <a:pt x="1460" y="1210"/>
                  <a:pt x="1460" y="1210"/>
                </a:cubicBezTo>
                <a:cubicBezTo>
                  <a:pt x="1464" y="1203"/>
                  <a:pt x="1464" y="1203"/>
                  <a:pt x="1464" y="1203"/>
                </a:cubicBezTo>
                <a:cubicBezTo>
                  <a:pt x="1476" y="1184"/>
                  <a:pt x="1476" y="1184"/>
                  <a:pt x="1476" y="1184"/>
                </a:cubicBezTo>
                <a:cubicBezTo>
                  <a:pt x="1437" y="1161"/>
                  <a:pt x="1437" y="1161"/>
                  <a:pt x="1437" y="1161"/>
                </a:cubicBezTo>
                <a:cubicBezTo>
                  <a:pt x="1426" y="1180"/>
                  <a:pt x="1426" y="1180"/>
                  <a:pt x="1426" y="1180"/>
                </a:cubicBezTo>
                <a:cubicBezTo>
                  <a:pt x="1418" y="1192"/>
                  <a:pt x="1418" y="1192"/>
                  <a:pt x="1418" y="1192"/>
                </a:cubicBezTo>
                <a:cubicBezTo>
                  <a:pt x="1417" y="1195"/>
                  <a:pt x="1415" y="1198"/>
                  <a:pt x="1413" y="1201"/>
                </a:cubicBezTo>
                <a:cubicBezTo>
                  <a:pt x="1410" y="1206"/>
                  <a:pt x="1406" y="1212"/>
                  <a:pt x="1402" y="1217"/>
                </a:cubicBezTo>
                <a:cubicBezTo>
                  <a:pt x="1398" y="1223"/>
                  <a:pt x="1398" y="1223"/>
                  <a:pt x="1398" y="1223"/>
                </a:cubicBezTo>
                <a:cubicBezTo>
                  <a:pt x="1447" y="1257"/>
                  <a:pt x="1447" y="1257"/>
                  <a:pt x="1447" y="1257"/>
                </a:cubicBezTo>
                <a:cubicBezTo>
                  <a:pt x="1447" y="1258"/>
                  <a:pt x="1446" y="1259"/>
                  <a:pt x="1446" y="1260"/>
                </a:cubicBezTo>
                <a:cubicBezTo>
                  <a:pt x="1442" y="1266"/>
                  <a:pt x="1437" y="1272"/>
                  <a:pt x="1433" y="1277"/>
                </a:cubicBezTo>
                <a:cubicBezTo>
                  <a:pt x="1418" y="1296"/>
                  <a:pt x="1418" y="1296"/>
                  <a:pt x="1418" y="1296"/>
                </a:cubicBezTo>
                <a:cubicBezTo>
                  <a:pt x="1406" y="1287"/>
                  <a:pt x="1406" y="1287"/>
                  <a:pt x="1406" y="1287"/>
                </a:cubicBezTo>
                <a:cubicBezTo>
                  <a:pt x="1425" y="1262"/>
                  <a:pt x="1425" y="1262"/>
                  <a:pt x="1425" y="1262"/>
                </a:cubicBezTo>
                <a:cubicBezTo>
                  <a:pt x="1390" y="1235"/>
                  <a:pt x="1390" y="1235"/>
                  <a:pt x="1390" y="1235"/>
                </a:cubicBezTo>
                <a:cubicBezTo>
                  <a:pt x="1367" y="1264"/>
                  <a:pt x="1367" y="1264"/>
                  <a:pt x="1367" y="1264"/>
                </a:cubicBezTo>
                <a:cubicBezTo>
                  <a:pt x="1363" y="1269"/>
                  <a:pt x="1359" y="1273"/>
                  <a:pt x="1355" y="1278"/>
                </a:cubicBezTo>
                <a:cubicBezTo>
                  <a:pt x="1353" y="1281"/>
                  <a:pt x="1350" y="1283"/>
                  <a:pt x="1348" y="1286"/>
                </a:cubicBezTo>
                <a:cubicBezTo>
                  <a:pt x="1343" y="1291"/>
                  <a:pt x="1343" y="1291"/>
                  <a:pt x="1343" y="1291"/>
                </a:cubicBezTo>
                <a:cubicBezTo>
                  <a:pt x="1388" y="1331"/>
                  <a:pt x="1388" y="1331"/>
                  <a:pt x="1388" y="1331"/>
                </a:cubicBezTo>
                <a:cubicBezTo>
                  <a:pt x="1385" y="1335"/>
                  <a:pt x="1381" y="1339"/>
                  <a:pt x="1378" y="1343"/>
                </a:cubicBezTo>
                <a:cubicBezTo>
                  <a:pt x="1376" y="1345"/>
                  <a:pt x="1373" y="1347"/>
                  <a:pt x="1371" y="1350"/>
                </a:cubicBezTo>
                <a:cubicBezTo>
                  <a:pt x="1360" y="1361"/>
                  <a:pt x="1360" y="1361"/>
                  <a:pt x="1360" y="1361"/>
                </a:cubicBezTo>
                <a:cubicBezTo>
                  <a:pt x="1354" y="1367"/>
                  <a:pt x="1354" y="1367"/>
                  <a:pt x="1354" y="1367"/>
                </a:cubicBezTo>
                <a:cubicBezTo>
                  <a:pt x="1343" y="1356"/>
                  <a:pt x="1343" y="1356"/>
                  <a:pt x="1343" y="1356"/>
                </a:cubicBezTo>
                <a:cubicBezTo>
                  <a:pt x="1349" y="1350"/>
                  <a:pt x="1349" y="1350"/>
                  <a:pt x="1349" y="1350"/>
                </a:cubicBezTo>
                <a:cubicBezTo>
                  <a:pt x="1365" y="1333"/>
                  <a:pt x="1365" y="1333"/>
                  <a:pt x="1365" y="1333"/>
                </a:cubicBezTo>
                <a:cubicBezTo>
                  <a:pt x="1333" y="1302"/>
                  <a:pt x="1333" y="1302"/>
                  <a:pt x="1333" y="1302"/>
                </a:cubicBezTo>
                <a:cubicBezTo>
                  <a:pt x="1318" y="1318"/>
                  <a:pt x="1318" y="1318"/>
                  <a:pt x="1318" y="1318"/>
                </a:cubicBezTo>
                <a:cubicBezTo>
                  <a:pt x="1307" y="1328"/>
                  <a:pt x="1307" y="1328"/>
                  <a:pt x="1307" y="1328"/>
                </a:cubicBezTo>
                <a:cubicBezTo>
                  <a:pt x="1305" y="1330"/>
                  <a:pt x="1303" y="1332"/>
                  <a:pt x="1301" y="1334"/>
                </a:cubicBezTo>
                <a:cubicBezTo>
                  <a:pt x="1296" y="1339"/>
                  <a:pt x="1291" y="1344"/>
                  <a:pt x="1286" y="1348"/>
                </a:cubicBezTo>
                <a:cubicBezTo>
                  <a:pt x="1280" y="1353"/>
                  <a:pt x="1280" y="1353"/>
                  <a:pt x="1280" y="1353"/>
                </a:cubicBezTo>
                <a:cubicBezTo>
                  <a:pt x="1320" y="1398"/>
                  <a:pt x="1320" y="1398"/>
                  <a:pt x="1320" y="1398"/>
                </a:cubicBezTo>
                <a:cubicBezTo>
                  <a:pt x="1319" y="1399"/>
                  <a:pt x="1318" y="1400"/>
                  <a:pt x="1317" y="1401"/>
                </a:cubicBezTo>
                <a:cubicBezTo>
                  <a:pt x="1312" y="1405"/>
                  <a:pt x="1307" y="1410"/>
                  <a:pt x="1301" y="1414"/>
                </a:cubicBezTo>
                <a:cubicBezTo>
                  <a:pt x="1282" y="1429"/>
                  <a:pt x="1282" y="1429"/>
                  <a:pt x="1282" y="1429"/>
                </a:cubicBezTo>
                <a:cubicBezTo>
                  <a:pt x="1273" y="1417"/>
                  <a:pt x="1273" y="1417"/>
                  <a:pt x="1273" y="1417"/>
                </a:cubicBezTo>
                <a:cubicBezTo>
                  <a:pt x="1297" y="1398"/>
                  <a:pt x="1297" y="1398"/>
                  <a:pt x="1297" y="1398"/>
                </a:cubicBezTo>
                <a:cubicBezTo>
                  <a:pt x="1269" y="1363"/>
                  <a:pt x="1269" y="1363"/>
                  <a:pt x="1269" y="1363"/>
                </a:cubicBezTo>
                <a:cubicBezTo>
                  <a:pt x="1240" y="1385"/>
                  <a:pt x="1240" y="1385"/>
                  <a:pt x="1240" y="1385"/>
                </a:cubicBezTo>
                <a:cubicBezTo>
                  <a:pt x="1235" y="1389"/>
                  <a:pt x="1230" y="1393"/>
                  <a:pt x="1225" y="1396"/>
                </a:cubicBezTo>
                <a:cubicBezTo>
                  <a:pt x="1222" y="1398"/>
                  <a:pt x="1219" y="1400"/>
                  <a:pt x="1217" y="1402"/>
                </a:cubicBezTo>
                <a:cubicBezTo>
                  <a:pt x="1211" y="1407"/>
                  <a:pt x="1211" y="1407"/>
                  <a:pt x="1211" y="1407"/>
                </a:cubicBezTo>
                <a:cubicBezTo>
                  <a:pt x="1245" y="1456"/>
                  <a:pt x="1245" y="1456"/>
                  <a:pt x="1245" y="1456"/>
                </a:cubicBezTo>
                <a:cubicBezTo>
                  <a:pt x="1244" y="1457"/>
                  <a:pt x="1244" y="1457"/>
                  <a:pt x="1244" y="1457"/>
                </a:cubicBezTo>
                <a:cubicBezTo>
                  <a:pt x="1224" y="1470"/>
                  <a:pt x="1224" y="1470"/>
                  <a:pt x="1224" y="1470"/>
                </a:cubicBezTo>
                <a:cubicBezTo>
                  <a:pt x="1222" y="1471"/>
                  <a:pt x="1221" y="1472"/>
                  <a:pt x="1219" y="1473"/>
                </a:cubicBezTo>
                <a:cubicBezTo>
                  <a:pt x="1216" y="1475"/>
                  <a:pt x="1214" y="1476"/>
                  <a:pt x="1211" y="1478"/>
                </a:cubicBezTo>
                <a:cubicBezTo>
                  <a:pt x="1203" y="1482"/>
                  <a:pt x="1203" y="1482"/>
                  <a:pt x="1203" y="1482"/>
                </a:cubicBezTo>
                <a:cubicBezTo>
                  <a:pt x="1195" y="1469"/>
                  <a:pt x="1195" y="1469"/>
                  <a:pt x="1195" y="1469"/>
                </a:cubicBezTo>
                <a:cubicBezTo>
                  <a:pt x="1203" y="1465"/>
                  <a:pt x="1203" y="1465"/>
                  <a:pt x="1203" y="1465"/>
                </a:cubicBezTo>
                <a:cubicBezTo>
                  <a:pt x="1206" y="1463"/>
                  <a:pt x="1208" y="1461"/>
                  <a:pt x="1211" y="1459"/>
                </a:cubicBezTo>
                <a:cubicBezTo>
                  <a:pt x="1213" y="1458"/>
                  <a:pt x="1214" y="1458"/>
                  <a:pt x="1216" y="1457"/>
                </a:cubicBezTo>
                <a:cubicBezTo>
                  <a:pt x="1222" y="1453"/>
                  <a:pt x="1222" y="1453"/>
                  <a:pt x="1222" y="1453"/>
                </a:cubicBezTo>
                <a:cubicBezTo>
                  <a:pt x="1198" y="1415"/>
                  <a:pt x="1198" y="1415"/>
                  <a:pt x="1198" y="1415"/>
                </a:cubicBezTo>
                <a:cubicBezTo>
                  <a:pt x="1192" y="1419"/>
                  <a:pt x="1192" y="1419"/>
                  <a:pt x="1192" y="1419"/>
                </a:cubicBezTo>
                <a:cubicBezTo>
                  <a:pt x="1190" y="1420"/>
                  <a:pt x="1189" y="1421"/>
                  <a:pt x="1187" y="1422"/>
                </a:cubicBezTo>
                <a:cubicBezTo>
                  <a:pt x="1185" y="1423"/>
                  <a:pt x="1182" y="1425"/>
                  <a:pt x="1180" y="1427"/>
                </a:cubicBezTo>
                <a:cubicBezTo>
                  <a:pt x="1161" y="1437"/>
                  <a:pt x="1161" y="1437"/>
                  <a:pt x="1161" y="1437"/>
                </a:cubicBezTo>
                <a:cubicBezTo>
                  <a:pt x="1155" y="1441"/>
                  <a:pt x="1148" y="1445"/>
                  <a:pt x="1141" y="1448"/>
                </a:cubicBezTo>
                <a:cubicBezTo>
                  <a:pt x="1134" y="1451"/>
                  <a:pt x="1134" y="1451"/>
                  <a:pt x="1134" y="1451"/>
                </a:cubicBezTo>
                <a:cubicBezTo>
                  <a:pt x="1163" y="1505"/>
                  <a:pt x="1163" y="1505"/>
                  <a:pt x="1163" y="1505"/>
                </a:cubicBezTo>
                <a:cubicBezTo>
                  <a:pt x="1162" y="1505"/>
                  <a:pt x="1160" y="1506"/>
                  <a:pt x="1159" y="1506"/>
                </a:cubicBezTo>
                <a:cubicBezTo>
                  <a:pt x="1153" y="1510"/>
                  <a:pt x="1147" y="1513"/>
                  <a:pt x="1141" y="1516"/>
                </a:cubicBezTo>
                <a:cubicBezTo>
                  <a:pt x="1118" y="1526"/>
                  <a:pt x="1118" y="1526"/>
                  <a:pt x="1118" y="1526"/>
                </a:cubicBezTo>
                <a:cubicBezTo>
                  <a:pt x="1112" y="1512"/>
                  <a:pt x="1112" y="1512"/>
                  <a:pt x="1112" y="1512"/>
                </a:cubicBezTo>
                <a:cubicBezTo>
                  <a:pt x="1141" y="1499"/>
                  <a:pt x="1141" y="1499"/>
                  <a:pt x="1141" y="1499"/>
                </a:cubicBezTo>
                <a:cubicBezTo>
                  <a:pt x="1121" y="1458"/>
                  <a:pt x="1121" y="1458"/>
                  <a:pt x="1121" y="1458"/>
                </a:cubicBezTo>
                <a:cubicBezTo>
                  <a:pt x="1088" y="1473"/>
                  <a:pt x="1088" y="1473"/>
                  <a:pt x="1088" y="1473"/>
                </a:cubicBezTo>
                <a:cubicBezTo>
                  <a:pt x="1083" y="1476"/>
                  <a:pt x="1077" y="1478"/>
                  <a:pt x="1071" y="1480"/>
                </a:cubicBezTo>
                <a:cubicBezTo>
                  <a:pt x="1068" y="1482"/>
                  <a:pt x="1064" y="1483"/>
                  <a:pt x="1061" y="1484"/>
                </a:cubicBezTo>
                <a:cubicBezTo>
                  <a:pt x="1055" y="1487"/>
                  <a:pt x="1055" y="1487"/>
                  <a:pt x="1055" y="1487"/>
                </a:cubicBezTo>
                <a:cubicBezTo>
                  <a:pt x="1076" y="1543"/>
                  <a:pt x="1076" y="1543"/>
                  <a:pt x="1076" y="1543"/>
                </a:cubicBezTo>
                <a:cubicBezTo>
                  <a:pt x="1075" y="1543"/>
                  <a:pt x="1075" y="1543"/>
                  <a:pt x="1075" y="1543"/>
                </a:cubicBezTo>
                <a:cubicBezTo>
                  <a:pt x="1073" y="1544"/>
                  <a:pt x="1072" y="1545"/>
                  <a:pt x="1070" y="1545"/>
                </a:cubicBezTo>
                <a:cubicBezTo>
                  <a:pt x="1037" y="1556"/>
                  <a:pt x="1037" y="1556"/>
                  <a:pt x="1037" y="1556"/>
                </a:cubicBezTo>
                <a:cubicBezTo>
                  <a:pt x="1029" y="1559"/>
                  <a:pt x="1029" y="1559"/>
                  <a:pt x="1029" y="1559"/>
                </a:cubicBezTo>
                <a:cubicBezTo>
                  <a:pt x="1025" y="1544"/>
                  <a:pt x="1025" y="1544"/>
                  <a:pt x="1025" y="1544"/>
                </a:cubicBezTo>
                <a:cubicBezTo>
                  <a:pt x="1033" y="1541"/>
                  <a:pt x="1033" y="1541"/>
                  <a:pt x="1033" y="1541"/>
                </a:cubicBezTo>
                <a:cubicBezTo>
                  <a:pt x="1054" y="1534"/>
                  <a:pt x="1054" y="1534"/>
                  <a:pt x="1054" y="1534"/>
                </a:cubicBezTo>
                <a:cubicBezTo>
                  <a:pt x="1040" y="1492"/>
                  <a:pt x="1040" y="1492"/>
                  <a:pt x="1040" y="1492"/>
                </a:cubicBezTo>
                <a:cubicBezTo>
                  <a:pt x="1019" y="1499"/>
                  <a:pt x="1019" y="1499"/>
                  <a:pt x="1019" y="1499"/>
                </a:cubicBezTo>
                <a:cubicBezTo>
                  <a:pt x="1005" y="1503"/>
                  <a:pt x="1005" y="1503"/>
                  <a:pt x="1005" y="1503"/>
                </a:cubicBezTo>
                <a:cubicBezTo>
                  <a:pt x="1002" y="1504"/>
                  <a:pt x="999" y="1504"/>
                  <a:pt x="996" y="1505"/>
                </a:cubicBezTo>
                <a:cubicBezTo>
                  <a:pt x="990" y="1507"/>
                  <a:pt x="983" y="1509"/>
                  <a:pt x="977" y="1510"/>
                </a:cubicBezTo>
                <a:cubicBezTo>
                  <a:pt x="970" y="1512"/>
                  <a:pt x="970" y="1512"/>
                  <a:pt x="970" y="1512"/>
                </a:cubicBezTo>
                <a:cubicBezTo>
                  <a:pt x="984" y="1570"/>
                  <a:pt x="984" y="1570"/>
                  <a:pt x="984" y="1570"/>
                </a:cubicBezTo>
                <a:cubicBezTo>
                  <a:pt x="983" y="1571"/>
                  <a:pt x="982" y="1571"/>
                  <a:pt x="982" y="1571"/>
                </a:cubicBezTo>
                <a:cubicBezTo>
                  <a:pt x="974" y="1573"/>
                  <a:pt x="967" y="1574"/>
                  <a:pt x="960" y="1576"/>
                </a:cubicBezTo>
                <a:cubicBezTo>
                  <a:pt x="936" y="1580"/>
                  <a:pt x="936" y="1580"/>
                  <a:pt x="936" y="1580"/>
                </a:cubicBezTo>
                <a:cubicBezTo>
                  <a:pt x="934" y="1565"/>
                  <a:pt x="934" y="1565"/>
                  <a:pt x="934" y="1565"/>
                </a:cubicBezTo>
                <a:cubicBezTo>
                  <a:pt x="964" y="1559"/>
                  <a:pt x="964" y="1559"/>
                  <a:pt x="964" y="1559"/>
                </a:cubicBezTo>
                <a:cubicBezTo>
                  <a:pt x="955" y="1516"/>
                  <a:pt x="955" y="1516"/>
                  <a:pt x="955" y="1516"/>
                </a:cubicBezTo>
                <a:cubicBezTo>
                  <a:pt x="919" y="1522"/>
                  <a:pt x="919" y="1522"/>
                  <a:pt x="919" y="1522"/>
                </a:cubicBezTo>
                <a:cubicBezTo>
                  <a:pt x="915" y="1523"/>
                  <a:pt x="911" y="1523"/>
                  <a:pt x="906" y="1524"/>
                </a:cubicBezTo>
                <a:cubicBezTo>
                  <a:pt x="884" y="1527"/>
                  <a:pt x="884" y="1527"/>
                  <a:pt x="884" y="1527"/>
                </a:cubicBezTo>
                <a:cubicBezTo>
                  <a:pt x="891" y="1587"/>
                  <a:pt x="891" y="1587"/>
                  <a:pt x="891" y="1587"/>
                </a:cubicBezTo>
                <a:cubicBezTo>
                  <a:pt x="888" y="1587"/>
                  <a:pt x="885" y="1587"/>
                  <a:pt x="882" y="1588"/>
                </a:cubicBezTo>
                <a:cubicBezTo>
                  <a:pt x="866" y="1589"/>
                  <a:pt x="866" y="1589"/>
                  <a:pt x="866" y="1589"/>
                </a:cubicBezTo>
                <a:cubicBezTo>
                  <a:pt x="863" y="1589"/>
                  <a:pt x="860" y="1589"/>
                  <a:pt x="856" y="1590"/>
                </a:cubicBezTo>
                <a:cubicBezTo>
                  <a:pt x="851" y="1590"/>
                  <a:pt x="846" y="1590"/>
                  <a:pt x="842" y="1591"/>
                </a:cubicBezTo>
                <a:cubicBezTo>
                  <a:pt x="841" y="1575"/>
                  <a:pt x="841" y="1575"/>
                  <a:pt x="841" y="1575"/>
                </a:cubicBezTo>
                <a:cubicBezTo>
                  <a:pt x="846" y="1575"/>
                  <a:pt x="851" y="1575"/>
                  <a:pt x="855" y="1574"/>
                </a:cubicBezTo>
                <a:cubicBezTo>
                  <a:pt x="858" y="1574"/>
                  <a:pt x="861" y="1574"/>
                  <a:pt x="865" y="1573"/>
                </a:cubicBezTo>
                <a:cubicBezTo>
                  <a:pt x="872" y="1573"/>
                  <a:pt x="872" y="1573"/>
                  <a:pt x="872" y="1573"/>
                </a:cubicBezTo>
                <a:cubicBezTo>
                  <a:pt x="868" y="1528"/>
                  <a:pt x="868" y="1528"/>
                  <a:pt x="868" y="1528"/>
                </a:cubicBezTo>
                <a:cubicBezTo>
                  <a:pt x="861" y="1529"/>
                  <a:pt x="861" y="1529"/>
                  <a:pt x="861" y="1529"/>
                </a:cubicBezTo>
                <a:cubicBezTo>
                  <a:pt x="845" y="1530"/>
                  <a:pt x="829" y="1531"/>
                  <a:pt x="813" y="1531"/>
                </a:cubicBezTo>
                <a:cubicBezTo>
                  <a:pt x="810" y="1531"/>
                  <a:pt x="806" y="1531"/>
                  <a:pt x="802" y="1531"/>
                </a:cubicBezTo>
                <a:cubicBezTo>
                  <a:pt x="795" y="1532"/>
                  <a:pt x="795" y="1532"/>
                  <a:pt x="795" y="1532"/>
                </a:cubicBezTo>
                <a:cubicBezTo>
                  <a:pt x="795" y="1591"/>
                  <a:pt x="795" y="1591"/>
                  <a:pt x="795" y="1591"/>
                </a:cubicBezTo>
                <a:cubicBezTo>
                  <a:pt x="763" y="1591"/>
                  <a:pt x="763" y="1591"/>
                  <a:pt x="763" y="1591"/>
                </a:cubicBezTo>
                <a:cubicBezTo>
                  <a:pt x="746" y="1589"/>
                  <a:pt x="746" y="1589"/>
                  <a:pt x="746" y="1589"/>
                </a:cubicBezTo>
                <a:cubicBezTo>
                  <a:pt x="748" y="1574"/>
                  <a:pt x="748" y="1574"/>
                  <a:pt x="748" y="1574"/>
                </a:cubicBezTo>
                <a:cubicBezTo>
                  <a:pt x="764" y="1575"/>
                  <a:pt x="764" y="1575"/>
                  <a:pt x="764" y="1575"/>
                </a:cubicBezTo>
                <a:cubicBezTo>
                  <a:pt x="779" y="1575"/>
                  <a:pt x="779" y="1575"/>
                  <a:pt x="779" y="1575"/>
                </a:cubicBezTo>
                <a:cubicBezTo>
                  <a:pt x="781" y="1531"/>
                  <a:pt x="781" y="1531"/>
                  <a:pt x="781" y="1531"/>
                </a:cubicBezTo>
                <a:cubicBezTo>
                  <a:pt x="766" y="1530"/>
                  <a:pt x="766" y="1530"/>
                  <a:pt x="766" y="1530"/>
                </a:cubicBezTo>
                <a:cubicBezTo>
                  <a:pt x="730" y="1528"/>
                  <a:pt x="730" y="1528"/>
                  <a:pt x="730" y="1528"/>
                </a:cubicBezTo>
                <a:cubicBezTo>
                  <a:pt x="727" y="1527"/>
                  <a:pt x="724" y="1527"/>
                  <a:pt x="720" y="1527"/>
                </a:cubicBezTo>
                <a:cubicBezTo>
                  <a:pt x="719" y="1526"/>
                  <a:pt x="717" y="1526"/>
                  <a:pt x="715" y="1526"/>
                </a:cubicBezTo>
                <a:cubicBezTo>
                  <a:pt x="708" y="1525"/>
                  <a:pt x="708" y="1525"/>
                  <a:pt x="708" y="1525"/>
                </a:cubicBezTo>
                <a:cubicBezTo>
                  <a:pt x="701" y="1585"/>
                  <a:pt x="701" y="1585"/>
                  <a:pt x="701" y="1585"/>
                </a:cubicBezTo>
                <a:cubicBezTo>
                  <a:pt x="684" y="1583"/>
                  <a:pt x="684" y="1583"/>
                  <a:pt x="684" y="1583"/>
                </a:cubicBezTo>
                <a:cubicBezTo>
                  <a:pt x="682" y="1582"/>
                  <a:pt x="681" y="1582"/>
                  <a:pt x="679" y="1582"/>
                </a:cubicBezTo>
                <a:cubicBezTo>
                  <a:pt x="652" y="1577"/>
                  <a:pt x="652" y="1577"/>
                  <a:pt x="652" y="1577"/>
                </a:cubicBezTo>
                <a:cubicBezTo>
                  <a:pt x="655" y="1562"/>
                  <a:pt x="655" y="1562"/>
                  <a:pt x="655" y="1562"/>
                </a:cubicBezTo>
                <a:cubicBezTo>
                  <a:pt x="686" y="1567"/>
                  <a:pt x="686" y="1567"/>
                  <a:pt x="686" y="1567"/>
                </a:cubicBezTo>
                <a:cubicBezTo>
                  <a:pt x="693" y="1523"/>
                  <a:pt x="693" y="1523"/>
                  <a:pt x="693" y="1523"/>
                </a:cubicBezTo>
                <a:cubicBezTo>
                  <a:pt x="657" y="1517"/>
                  <a:pt x="657" y="1517"/>
                  <a:pt x="657" y="1517"/>
                </a:cubicBezTo>
                <a:cubicBezTo>
                  <a:pt x="621" y="1508"/>
                  <a:pt x="621" y="1508"/>
                  <a:pt x="621" y="1508"/>
                </a:cubicBezTo>
                <a:cubicBezTo>
                  <a:pt x="607" y="1567"/>
                  <a:pt x="607" y="1567"/>
                  <a:pt x="607" y="1567"/>
                </a:cubicBezTo>
                <a:cubicBezTo>
                  <a:pt x="568" y="1556"/>
                  <a:pt x="568" y="1556"/>
                  <a:pt x="568" y="1556"/>
                </a:cubicBezTo>
                <a:cubicBezTo>
                  <a:pt x="560" y="1553"/>
                  <a:pt x="560" y="1553"/>
                  <a:pt x="560" y="1553"/>
                </a:cubicBezTo>
                <a:cubicBezTo>
                  <a:pt x="565" y="1538"/>
                  <a:pt x="565" y="1538"/>
                  <a:pt x="565" y="1538"/>
                </a:cubicBezTo>
                <a:cubicBezTo>
                  <a:pt x="573" y="1541"/>
                  <a:pt x="573" y="1541"/>
                  <a:pt x="573" y="1541"/>
                </a:cubicBezTo>
                <a:cubicBezTo>
                  <a:pt x="594" y="1547"/>
                  <a:pt x="594" y="1547"/>
                  <a:pt x="594" y="1547"/>
                </a:cubicBezTo>
                <a:cubicBezTo>
                  <a:pt x="607" y="1504"/>
                  <a:pt x="607" y="1504"/>
                  <a:pt x="607" y="1504"/>
                </a:cubicBezTo>
                <a:cubicBezTo>
                  <a:pt x="586" y="1499"/>
                  <a:pt x="586" y="1499"/>
                  <a:pt x="586" y="1499"/>
                </a:cubicBezTo>
                <a:cubicBezTo>
                  <a:pt x="572" y="1494"/>
                  <a:pt x="572" y="1494"/>
                  <a:pt x="572" y="1494"/>
                </a:cubicBezTo>
                <a:cubicBezTo>
                  <a:pt x="569" y="1493"/>
                  <a:pt x="566" y="1492"/>
                  <a:pt x="563" y="1491"/>
                </a:cubicBezTo>
                <a:cubicBezTo>
                  <a:pt x="557" y="1489"/>
                  <a:pt x="551" y="1487"/>
                  <a:pt x="545" y="1484"/>
                </a:cubicBezTo>
                <a:cubicBezTo>
                  <a:pt x="538" y="1481"/>
                  <a:pt x="538" y="1481"/>
                  <a:pt x="538" y="1481"/>
                </a:cubicBezTo>
                <a:cubicBezTo>
                  <a:pt x="517" y="1538"/>
                  <a:pt x="517" y="1538"/>
                  <a:pt x="517" y="1538"/>
                </a:cubicBezTo>
                <a:cubicBezTo>
                  <a:pt x="515" y="1537"/>
                  <a:pt x="514" y="1537"/>
                  <a:pt x="513" y="1536"/>
                </a:cubicBezTo>
                <a:cubicBezTo>
                  <a:pt x="507" y="1534"/>
                  <a:pt x="500" y="1531"/>
                  <a:pt x="494" y="1529"/>
                </a:cubicBezTo>
                <a:cubicBezTo>
                  <a:pt x="471" y="1518"/>
                  <a:pt x="471" y="1518"/>
                  <a:pt x="471" y="1518"/>
                </a:cubicBezTo>
                <a:cubicBezTo>
                  <a:pt x="478" y="1504"/>
                  <a:pt x="478" y="1504"/>
                  <a:pt x="478" y="1504"/>
                </a:cubicBezTo>
                <a:cubicBezTo>
                  <a:pt x="506" y="1517"/>
                  <a:pt x="506" y="1517"/>
                  <a:pt x="506" y="1517"/>
                </a:cubicBezTo>
                <a:cubicBezTo>
                  <a:pt x="524" y="1476"/>
                  <a:pt x="524" y="1476"/>
                  <a:pt x="524" y="1476"/>
                </a:cubicBezTo>
                <a:cubicBezTo>
                  <a:pt x="490" y="1461"/>
                  <a:pt x="490" y="1461"/>
                  <a:pt x="490" y="1461"/>
                </a:cubicBezTo>
                <a:cubicBezTo>
                  <a:pt x="485" y="1458"/>
                  <a:pt x="479" y="1455"/>
                  <a:pt x="473" y="1452"/>
                </a:cubicBezTo>
                <a:cubicBezTo>
                  <a:pt x="470" y="1451"/>
                  <a:pt x="467" y="1449"/>
                  <a:pt x="464" y="1448"/>
                </a:cubicBezTo>
                <a:cubicBezTo>
                  <a:pt x="458" y="1444"/>
                  <a:pt x="458" y="1444"/>
                  <a:pt x="458" y="1444"/>
                </a:cubicBezTo>
                <a:cubicBezTo>
                  <a:pt x="430" y="1498"/>
                  <a:pt x="430" y="1498"/>
                  <a:pt x="430" y="1498"/>
                </a:cubicBezTo>
                <a:cubicBezTo>
                  <a:pt x="425" y="1495"/>
                  <a:pt x="420" y="1492"/>
                  <a:pt x="416" y="1490"/>
                </a:cubicBezTo>
                <a:cubicBezTo>
                  <a:pt x="413" y="1488"/>
                  <a:pt x="411" y="1487"/>
                  <a:pt x="408" y="1486"/>
                </a:cubicBezTo>
                <a:cubicBezTo>
                  <a:pt x="395" y="1478"/>
                  <a:pt x="395" y="1478"/>
                  <a:pt x="395" y="1478"/>
                </a:cubicBezTo>
                <a:cubicBezTo>
                  <a:pt x="387" y="1473"/>
                  <a:pt x="387" y="1473"/>
                  <a:pt x="387" y="1473"/>
                </a:cubicBezTo>
                <a:cubicBezTo>
                  <a:pt x="396" y="1460"/>
                  <a:pt x="396" y="1460"/>
                  <a:pt x="396" y="1460"/>
                </a:cubicBezTo>
                <a:cubicBezTo>
                  <a:pt x="403" y="1464"/>
                  <a:pt x="403" y="1464"/>
                  <a:pt x="403" y="1464"/>
                </a:cubicBezTo>
                <a:cubicBezTo>
                  <a:pt x="422" y="1476"/>
                  <a:pt x="422" y="1476"/>
                  <a:pt x="422" y="1476"/>
                </a:cubicBezTo>
                <a:cubicBezTo>
                  <a:pt x="445" y="1437"/>
                  <a:pt x="445" y="1437"/>
                  <a:pt x="445" y="1437"/>
                </a:cubicBezTo>
                <a:cubicBezTo>
                  <a:pt x="426" y="1426"/>
                  <a:pt x="426" y="1426"/>
                  <a:pt x="426" y="1426"/>
                </a:cubicBezTo>
                <a:cubicBezTo>
                  <a:pt x="399" y="1409"/>
                  <a:pt x="399" y="1409"/>
                  <a:pt x="399" y="1409"/>
                </a:cubicBezTo>
                <a:cubicBezTo>
                  <a:pt x="398" y="1408"/>
                  <a:pt x="396" y="1407"/>
                  <a:pt x="395" y="1407"/>
                </a:cubicBezTo>
                <a:cubicBezTo>
                  <a:pt x="383" y="1398"/>
                  <a:pt x="383" y="1398"/>
                  <a:pt x="383" y="1398"/>
                </a:cubicBezTo>
                <a:cubicBezTo>
                  <a:pt x="349" y="1448"/>
                  <a:pt x="349" y="1448"/>
                  <a:pt x="349" y="1448"/>
                </a:cubicBezTo>
                <a:cubicBezTo>
                  <a:pt x="348" y="1447"/>
                  <a:pt x="347" y="1446"/>
                  <a:pt x="346" y="1446"/>
                </a:cubicBezTo>
                <a:cubicBezTo>
                  <a:pt x="340" y="1442"/>
                  <a:pt x="334" y="1437"/>
                  <a:pt x="329" y="1433"/>
                </a:cubicBezTo>
                <a:cubicBezTo>
                  <a:pt x="310" y="1418"/>
                  <a:pt x="310" y="1418"/>
                  <a:pt x="310" y="1418"/>
                </a:cubicBezTo>
                <a:cubicBezTo>
                  <a:pt x="319" y="1406"/>
                  <a:pt x="319" y="1406"/>
                  <a:pt x="319" y="1406"/>
                </a:cubicBezTo>
                <a:cubicBezTo>
                  <a:pt x="344" y="1425"/>
                  <a:pt x="344" y="1425"/>
                  <a:pt x="344" y="1425"/>
                </a:cubicBezTo>
                <a:cubicBezTo>
                  <a:pt x="371" y="1390"/>
                  <a:pt x="371" y="1390"/>
                  <a:pt x="371" y="1390"/>
                </a:cubicBezTo>
                <a:cubicBezTo>
                  <a:pt x="342" y="1367"/>
                  <a:pt x="342" y="1367"/>
                  <a:pt x="342" y="1367"/>
                </a:cubicBezTo>
                <a:cubicBezTo>
                  <a:pt x="337" y="1363"/>
                  <a:pt x="332" y="1359"/>
                  <a:pt x="328" y="1355"/>
                </a:cubicBezTo>
                <a:cubicBezTo>
                  <a:pt x="325" y="1352"/>
                  <a:pt x="322" y="1350"/>
                  <a:pt x="320" y="1348"/>
                </a:cubicBezTo>
                <a:cubicBezTo>
                  <a:pt x="314" y="1343"/>
                  <a:pt x="314" y="1343"/>
                  <a:pt x="314" y="1343"/>
                </a:cubicBezTo>
                <a:cubicBezTo>
                  <a:pt x="274" y="1388"/>
                  <a:pt x="274" y="1388"/>
                  <a:pt x="274" y="1388"/>
                </a:cubicBezTo>
                <a:cubicBezTo>
                  <a:pt x="271" y="1385"/>
                  <a:pt x="267" y="1381"/>
                  <a:pt x="263" y="1378"/>
                </a:cubicBezTo>
                <a:cubicBezTo>
                  <a:pt x="261" y="1376"/>
                  <a:pt x="259" y="1373"/>
                  <a:pt x="256" y="1371"/>
                </a:cubicBezTo>
                <a:cubicBezTo>
                  <a:pt x="245" y="1360"/>
                  <a:pt x="245" y="1360"/>
                  <a:pt x="245" y="1360"/>
                </a:cubicBezTo>
                <a:cubicBezTo>
                  <a:pt x="239" y="1354"/>
                  <a:pt x="239" y="1354"/>
                  <a:pt x="239" y="1354"/>
                </a:cubicBezTo>
                <a:cubicBezTo>
                  <a:pt x="250" y="1343"/>
                  <a:pt x="250" y="1343"/>
                  <a:pt x="250" y="1343"/>
                </a:cubicBezTo>
                <a:cubicBezTo>
                  <a:pt x="256" y="1349"/>
                  <a:pt x="256" y="1349"/>
                  <a:pt x="256" y="1349"/>
                </a:cubicBezTo>
                <a:cubicBezTo>
                  <a:pt x="273" y="1365"/>
                  <a:pt x="273" y="1365"/>
                  <a:pt x="273" y="1365"/>
                </a:cubicBezTo>
                <a:cubicBezTo>
                  <a:pt x="304" y="1333"/>
                  <a:pt x="304" y="1333"/>
                  <a:pt x="304" y="1333"/>
                </a:cubicBezTo>
                <a:cubicBezTo>
                  <a:pt x="288" y="1318"/>
                  <a:pt x="288" y="1318"/>
                  <a:pt x="288" y="1318"/>
                </a:cubicBezTo>
                <a:cubicBezTo>
                  <a:pt x="278" y="1307"/>
                  <a:pt x="278" y="1307"/>
                  <a:pt x="278" y="1307"/>
                </a:cubicBezTo>
                <a:cubicBezTo>
                  <a:pt x="276" y="1305"/>
                  <a:pt x="274" y="1303"/>
                  <a:pt x="272" y="1301"/>
                </a:cubicBezTo>
                <a:cubicBezTo>
                  <a:pt x="267" y="1296"/>
                  <a:pt x="262" y="1291"/>
                  <a:pt x="258" y="1286"/>
                </a:cubicBezTo>
                <a:cubicBezTo>
                  <a:pt x="253" y="1280"/>
                  <a:pt x="253" y="1280"/>
                  <a:pt x="253" y="1280"/>
                </a:cubicBezTo>
                <a:cubicBezTo>
                  <a:pt x="208" y="1320"/>
                  <a:pt x="208" y="1320"/>
                  <a:pt x="208" y="1320"/>
                </a:cubicBezTo>
                <a:cubicBezTo>
                  <a:pt x="207" y="1319"/>
                  <a:pt x="206" y="1318"/>
                  <a:pt x="205" y="1317"/>
                </a:cubicBezTo>
                <a:cubicBezTo>
                  <a:pt x="201" y="1312"/>
                  <a:pt x="196" y="1307"/>
                  <a:pt x="192" y="1301"/>
                </a:cubicBezTo>
                <a:cubicBezTo>
                  <a:pt x="177" y="1282"/>
                  <a:pt x="177" y="1282"/>
                  <a:pt x="177" y="1282"/>
                </a:cubicBezTo>
                <a:cubicBezTo>
                  <a:pt x="189" y="1273"/>
                  <a:pt x="189" y="1273"/>
                  <a:pt x="189" y="1273"/>
                </a:cubicBezTo>
                <a:cubicBezTo>
                  <a:pt x="208" y="1297"/>
                  <a:pt x="208" y="1297"/>
                  <a:pt x="208" y="1297"/>
                </a:cubicBezTo>
                <a:cubicBezTo>
                  <a:pt x="243" y="1269"/>
                  <a:pt x="243" y="1269"/>
                  <a:pt x="243" y="1269"/>
                </a:cubicBezTo>
                <a:cubicBezTo>
                  <a:pt x="220" y="1240"/>
                  <a:pt x="220" y="1240"/>
                  <a:pt x="220" y="1240"/>
                </a:cubicBezTo>
                <a:cubicBezTo>
                  <a:pt x="217" y="1235"/>
                  <a:pt x="213" y="1230"/>
                  <a:pt x="209" y="1225"/>
                </a:cubicBezTo>
                <a:cubicBezTo>
                  <a:pt x="207" y="1222"/>
                  <a:pt x="205" y="1219"/>
                  <a:pt x="203" y="1216"/>
                </a:cubicBezTo>
                <a:cubicBezTo>
                  <a:pt x="199" y="1210"/>
                  <a:pt x="199" y="1210"/>
                  <a:pt x="199" y="1210"/>
                </a:cubicBezTo>
                <a:cubicBezTo>
                  <a:pt x="150" y="1245"/>
                  <a:pt x="150" y="1245"/>
                  <a:pt x="150" y="1245"/>
                </a:cubicBezTo>
                <a:cubicBezTo>
                  <a:pt x="136" y="1224"/>
                  <a:pt x="136" y="1224"/>
                  <a:pt x="136" y="1224"/>
                </a:cubicBezTo>
                <a:cubicBezTo>
                  <a:pt x="135" y="1222"/>
                  <a:pt x="134" y="1221"/>
                  <a:pt x="133" y="1219"/>
                </a:cubicBezTo>
                <a:cubicBezTo>
                  <a:pt x="131" y="1216"/>
                  <a:pt x="130" y="1214"/>
                  <a:pt x="128" y="1211"/>
                </a:cubicBezTo>
                <a:cubicBezTo>
                  <a:pt x="124" y="1203"/>
                  <a:pt x="124" y="1203"/>
                  <a:pt x="124" y="1203"/>
                </a:cubicBezTo>
                <a:cubicBezTo>
                  <a:pt x="137" y="1195"/>
                  <a:pt x="137" y="1195"/>
                  <a:pt x="137" y="1195"/>
                </a:cubicBezTo>
                <a:cubicBezTo>
                  <a:pt x="141" y="1203"/>
                  <a:pt x="141" y="1203"/>
                  <a:pt x="141" y="1203"/>
                </a:cubicBezTo>
                <a:cubicBezTo>
                  <a:pt x="143" y="1205"/>
                  <a:pt x="145" y="1208"/>
                  <a:pt x="147" y="1211"/>
                </a:cubicBezTo>
                <a:cubicBezTo>
                  <a:pt x="148" y="1213"/>
                  <a:pt x="148" y="1214"/>
                  <a:pt x="149" y="1216"/>
                </a:cubicBezTo>
                <a:cubicBezTo>
                  <a:pt x="153" y="1222"/>
                  <a:pt x="153" y="1222"/>
                  <a:pt x="153" y="1222"/>
                </a:cubicBezTo>
                <a:cubicBezTo>
                  <a:pt x="191" y="1198"/>
                  <a:pt x="191" y="1198"/>
                  <a:pt x="191" y="1198"/>
                </a:cubicBezTo>
                <a:cubicBezTo>
                  <a:pt x="187" y="1192"/>
                  <a:pt x="187" y="1192"/>
                  <a:pt x="187" y="1192"/>
                </a:cubicBezTo>
                <a:cubicBezTo>
                  <a:pt x="186" y="1190"/>
                  <a:pt x="185" y="1189"/>
                  <a:pt x="184" y="1187"/>
                </a:cubicBezTo>
                <a:cubicBezTo>
                  <a:pt x="183" y="1185"/>
                  <a:pt x="181" y="1182"/>
                  <a:pt x="180" y="1180"/>
                </a:cubicBezTo>
                <a:cubicBezTo>
                  <a:pt x="172" y="1167"/>
                  <a:pt x="172" y="1167"/>
                  <a:pt x="172" y="1167"/>
                </a:cubicBezTo>
                <a:cubicBezTo>
                  <a:pt x="171" y="1165"/>
                  <a:pt x="170" y="1163"/>
                  <a:pt x="169" y="1161"/>
                </a:cubicBezTo>
                <a:cubicBezTo>
                  <a:pt x="165" y="1154"/>
                  <a:pt x="161" y="1148"/>
                  <a:pt x="158" y="1142"/>
                </a:cubicBezTo>
                <a:cubicBezTo>
                  <a:pt x="155" y="1135"/>
                  <a:pt x="155" y="1135"/>
                  <a:pt x="155" y="1135"/>
                </a:cubicBezTo>
                <a:cubicBezTo>
                  <a:pt x="101" y="1163"/>
                  <a:pt x="101" y="1163"/>
                  <a:pt x="101" y="1163"/>
                </a:cubicBezTo>
                <a:cubicBezTo>
                  <a:pt x="101" y="1162"/>
                  <a:pt x="100" y="1161"/>
                  <a:pt x="100" y="1159"/>
                </a:cubicBezTo>
                <a:cubicBezTo>
                  <a:pt x="96" y="1153"/>
                  <a:pt x="93" y="1147"/>
                  <a:pt x="90" y="1141"/>
                </a:cubicBezTo>
                <a:cubicBezTo>
                  <a:pt x="80" y="1118"/>
                  <a:pt x="80" y="1118"/>
                  <a:pt x="80" y="1118"/>
                </a:cubicBezTo>
                <a:cubicBezTo>
                  <a:pt x="94" y="1112"/>
                  <a:pt x="94" y="1112"/>
                  <a:pt x="94" y="1112"/>
                </a:cubicBezTo>
                <a:cubicBezTo>
                  <a:pt x="107" y="1141"/>
                  <a:pt x="107" y="1141"/>
                  <a:pt x="107" y="1141"/>
                </a:cubicBezTo>
                <a:cubicBezTo>
                  <a:pt x="148" y="1122"/>
                  <a:pt x="148" y="1122"/>
                  <a:pt x="148" y="1122"/>
                </a:cubicBezTo>
                <a:cubicBezTo>
                  <a:pt x="133" y="1088"/>
                  <a:pt x="133" y="1088"/>
                  <a:pt x="133" y="1088"/>
                </a:cubicBezTo>
                <a:cubicBezTo>
                  <a:pt x="130" y="1082"/>
                  <a:pt x="128" y="1076"/>
                  <a:pt x="126" y="1070"/>
                </a:cubicBezTo>
                <a:cubicBezTo>
                  <a:pt x="124" y="1067"/>
                  <a:pt x="123" y="1064"/>
                  <a:pt x="122" y="1061"/>
                </a:cubicBezTo>
                <a:cubicBezTo>
                  <a:pt x="119" y="1054"/>
                  <a:pt x="119" y="1054"/>
                  <a:pt x="119" y="1054"/>
                </a:cubicBezTo>
                <a:cubicBezTo>
                  <a:pt x="63" y="1075"/>
                  <a:pt x="63" y="1075"/>
                  <a:pt x="63" y="1075"/>
                </a:cubicBezTo>
                <a:cubicBezTo>
                  <a:pt x="62" y="1075"/>
                  <a:pt x="62" y="1075"/>
                  <a:pt x="62" y="1075"/>
                </a:cubicBezTo>
                <a:cubicBezTo>
                  <a:pt x="62" y="1073"/>
                  <a:pt x="61" y="1072"/>
                  <a:pt x="61" y="1070"/>
                </a:cubicBezTo>
                <a:cubicBezTo>
                  <a:pt x="50" y="1037"/>
                  <a:pt x="50" y="1037"/>
                  <a:pt x="50" y="1037"/>
                </a:cubicBezTo>
                <a:cubicBezTo>
                  <a:pt x="47" y="1029"/>
                  <a:pt x="47" y="1029"/>
                  <a:pt x="47" y="1029"/>
                </a:cubicBezTo>
                <a:cubicBezTo>
                  <a:pt x="62" y="1025"/>
                  <a:pt x="62" y="1025"/>
                  <a:pt x="62" y="1025"/>
                </a:cubicBezTo>
                <a:cubicBezTo>
                  <a:pt x="65" y="1033"/>
                  <a:pt x="65" y="1033"/>
                  <a:pt x="65" y="1033"/>
                </a:cubicBezTo>
                <a:cubicBezTo>
                  <a:pt x="72" y="1054"/>
                  <a:pt x="72" y="1054"/>
                  <a:pt x="72" y="1054"/>
                </a:cubicBezTo>
                <a:cubicBezTo>
                  <a:pt x="114" y="1040"/>
                  <a:pt x="114" y="1040"/>
                  <a:pt x="114" y="1040"/>
                </a:cubicBezTo>
                <a:cubicBezTo>
                  <a:pt x="107" y="1020"/>
                  <a:pt x="107" y="1020"/>
                  <a:pt x="107" y="1020"/>
                </a:cubicBezTo>
                <a:cubicBezTo>
                  <a:pt x="99" y="989"/>
                  <a:pt x="99" y="989"/>
                  <a:pt x="99" y="989"/>
                </a:cubicBezTo>
                <a:cubicBezTo>
                  <a:pt x="98" y="987"/>
                  <a:pt x="98" y="986"/>
                  <a:pt x="97" y="985"/>
                </a:cubicBezTo>
                <a:cubicBezTo>
                  <a:pt x="94" y="970"/>
                  <a:pt x="94" y="970"/>
                  <a:pt x="94" y="970"/>
                </a:cubicBezTo>
                <a:cubicBezTo>
                  <a:pt x="36" y="985"/>
                  <a:pt x="36" y="985"/>
                  <a:pt x="36" y="985"/>
                </a:cubicBezTo>
                <a:cubicBezTo>
                  <a:pt x="35" y="984"/>
                  <a:pt x="35" y="983"/>
                  <a:pt x="35" y="982"/>
                </a:cubicBezTo>
                <a:cubicBezTo>
                  <a:pt x="33" y="974"/>
                  <a:pt x="32" y="967"/>
                  <a:pt x="30" y="960"/>
                </a:cubicBezTo>
                <a:cubicBezTo>
                  <a:pt x="26" y="936"/>
                  <a:pt x="26" y="936"/>
                  <a:pt x="26" y="936"/>
                </a:cubicBezTo>
                <a:cubicBezTo>
                  <a:pt x="41" y="934"/>
                  <a:pt x="41" y="934"/>
                  <a:pt x="41" y="934"/>
                </a:cubicBezTo>
                <a:cubicBezTo>
                  <a:pt x="47" y="964"/>
                  <a:pt x="47" y="964"/>
                  <a:pt x="47" y="964"/>
                </a:cubicBezTo>
                <a:cubicBezTo>
                  <a:pt x="90" y="955"/>
                  <a:pt x="90" y="955"/>
                  <a:pt x="90" y="955"/>
                </a:cubicBezTo>
                <a:cubicBezTo>
                  <a:pt x="84" y="919"/>
                  <a:pt x="84" y="919"/>
                  <a:pt x="84" y="919"/>
                </a:cubicBezTo>
                <a:cubicBezTo>
                  <a:pt x="83" y="915"/>
                  <a:pt x="83" y="911"/>
                  <a:pt x="82" y="907"/>
                </a:cubicBezTo>
                <a:cubicBezTo>
                  <a:pt x="79" y="883"/>
                  <a:pt x="79" y="883"/>
                  <a:pt x="79" y="883"/>
                </a:cubicBezTo>
                <a:cubicBezTo>
                  <a:pt x="19" y="890"/>
                  <a:pt x="19" y="890"/>
                  <a:pt x="19" y="890"/>
                </a:cubicBezTo>
                <a:cubicBezTo>
                  <a:pt x="19" y="887"/>
                  <a:pt x="19" y="885"/>
                  <a:pt x="18" y="882"/>
                </a:cubicBezTo>
                <a:cubicBezTo>
                  <a:pt x="17" y="866"/>
                  <a:pt x="17" y="866"/>
                  <a:pt x="17" y="866"/>
                </a:cubicBezTo>
                <a:cubicBezTo>
                  <a:pt x="17" y="863"/>
                  <a:pt x="17" y="860"/>
                  <a:pt x="16" y="856"/>
                </a:cubicBezTo>
                <a:cubicBezTo>
                  <a:pt x="16" y="851"/>
                  <a:pt x="16" y="846"/>
                  <a:pt x="15" y="842"/>
                </a:cubicBezTo>
                <a:cubicBezTo>
                  <a:pt x="31" y="841"/>
                  <a:pt x="31" y="841"/>
                  <a:pt x="31" y="841"/>
                </a:cubicBezTo>
                <a:cubicBezTo>
                  <a:pt x="31" y="846"/>
                  <a:pt x="31" y="851"/>
                  <a:pt x="32" y="855"/>
                </a:cubicBezTo>
                <a:cubicBezTo>
                  <a:pt x="32" y="858"/>
                  <a:pt x="32" y="861"/>
                  <a:pt x="33" y="865"/>
                </a:cubicBezTo>
                <a:cubicBezTo>
                  <a:pt x="33" y="872"/>
                  <a:pt x="33" y="872"/>
                  <a:pt x="33" y="872"/>
                </a:cubicBezTo>
                <a:cubicBezTo>
                  <a:pt x="78" y="868"/>
                  <a:pt x="78" y="868"/>
                  <a:pt x="78" y="868"/>
                </a:cubicBezTo>
                <a:cubicBezTo>
                  <a:pt x="77" y="861"/>
                  <a:pt x="77" y="861"/>
                  <a:pt x="77" y="861"/>
                </a:cubicBezTo>
                <a:cubicBezTo>
                  <a:pt x="76" y="846"/>
                  <a:pt x="75" y="830"/>
                  <a:pt x="75" y="815"/>
                </a:cubicBezTo>
                <a:cubicBezTo>
                  <a:pt x="75" y="811"/>
                  <a:pt x="75" y="807"/>
                  <a:pt x="75" y="803"/>
                </a:cubicBezTo>
                <a:cubicBezTo>
                  <a:pt x="74" y="796"/>
                  <a:pt x="74" y="796"/>
                  <a:pt x="74" y="796"/>
                </a:cubicBezTo>
                <a:cubicBezTo>
                  <a:pt x="15" y="796"/>
                  <a:pt x="15" y="796"/>
                  <a:pt x="15" y="796"/>
                </a:cubicBezTo>
                <a:cubicBezTo>
                  <a:pt x="15" y="763"/>
                  <a:pt x="15" y="763"/>
                  <a:pt x="15" y="763"/>
                </a:cubicBezTo>
                <a:cubicBezTo>
                  <a:pt x="17" y="746"/>
                  <a:pt x="17" y="746"/>
                  <a:pt x="17" y="746"/>
                </a:cubicBezTo>
                <a:cubicBezTo>
                  <a:pt x="32" y="748"/>
                  <a:pt x="32" y="748"/>
                  <a:pt x="32" y="748"/>
                </a:cubicBezTo>
                <a:cubicBezTo>
                  <a:pt x="31" y="764"/>
                  <a:pt x="31" y="764"/>
                  <a:pt x="31" y="764"/>
                </a:cubicBezTo>
                <a:cubicBezTo>
                  <a:pt x="31" y="779"/>
                  <a:pt x="31" y="779"/>
                  <a:pt x="31" y="779"/>
                </a:cubicBezTo>
                <a:cubicBezTo>
                  <a:pt x="75" y="781"/>
                  <a:pt x="75" y="781"/>
                  <a:pt x="75" y="781"/>
                </a:cubicBezTo>
                <a:cubicBezTo>
                  <a:pt x="76" y="766"/>
                  <a:pt x="76" y="766"/>
                  <a:pt x="76" y="766"/>
                </a:cubicBezTo>
                <a:cubicBezTo>
                  <a:pt x="78" y="729"/>
                  <a:pt x="78" y="729"/>
                  <a:pt x="78" y="729"/>
                </a:cubicBezTo>
                <a:cubicBezTo>
                  <a:pt x="81" y="708"/>
                  <a:pt x="81" y="708"/>
                  <a:pt x="81" y="708"/>
                </a:cubicBezTo>
                <a:cubicBezTo>
                  <a:pt x="21" y="700"/>
                  <a:pt x="21" y="700"/>
                  <a:pt x="21" y="700"/>
                </a:cubicBezTo>
                <a:cubicBezTo>
                  <a:pt x="23" y="684"/>
                  <a:pt x="23" y="684"/>
                  <a:pt x="23" y="684"/>
                </a:cubicBezTo>
                <a:cubicBezTo>
                  <a:pt x="24" y="682"/>
                  <a:pt x="24" y="681"/>
                  <a:pt x="24" y="679"/>
                </a:cubicBezTo>
                <a:cubicBezTo>
                  <a:pt x="29" y="652"/>
                  <a:pt x="29" y="652"/>
                  <a:pt x="29" y="652"/>
                </a:cubicBezTo>
                <a:cubicBezTo>
                  <a:pt x="44" y="655"/>
                  <a:pt x="44" y="655"/>
                  <a:pt x="44" y="655"/>
                </a:cubicBezTo>
                <a:cubicBezTo>
                  <a:pt x="39" y="686"/>
                  <a:pt x="39" y="686"/>
                  <a:pt x="39" y="686"/>
                </a:cubicBezTo>
                <a:cubicBezTo>
                  <a:pt x="83" y="693"/>
                  <a:pt x="83" y="693"/>
                  <a:pt x="83" y="693"/>
                </a:cubicBezTo>
                <a:cubicBezTo>
                  <a:pt x="89" y="657"/>
                  <a:pt x="89" y="657"/>
                  <a:pt x="89" y="657"/>
                </a:cubicBezTo>
                <a:cubicBezTo>
                  <a:pt x="97" y="622"/>
                  <a:pt x="97" y="622"/>
                  <a:pt x="97" y="622"/>
                </a:cubicBezTo>
                <a:cubicBezTo>
                  <a:pt x="39" y="607"/>
                  <a:pt x="39" y="607"/>
                  <a:pt x="39" y="607"/>
                </a:cubicBezTo>
                <a:cubicBezTo>
                  <a:pt x="39" y="606"/>
                  <a:pt x="39" y="606"/>
                  <a:pt x="39" y="606"/>
                </a:cubicBezTo>
                <a:cubicBezTo>
                  <a:pt x="50" y="568"/>
                  <a:pt x="50" y="568"/>
                  <a:pt x="50" y="568"/>
                </a:cubicBezTo>
                <a:cubicBezTo>
                  <a:pt x="53" y="560"/>
                  <a:pt x="53" y="560"/>
                  <a:pt x="53" y="560"/>
                </a:cubicBezTo>
                <a:cubicBezTo>
                  <a:pt x="68" y="565"/>
                  <a:pt x="68" y="565"/>
                  <a:pt x="68" y="565"/>
                </a:cubicBezTo>
                <a:cubicBezTo>
                  <a:pt x="65" y="573"/>
                  <a:pt x="65" y="573"/>
                  <a:pt x="65" y="573"/>
                </a:cubicBezTo>
                <a:cubicBezTo>
                  <a:pt x="59" y="594"/>
                  <a:pt x="59" y="594"/>
                  <a:pt x="59" y="594"/>
                </a:cubicBezTo>
                <a:cubicBezTo>
                  <a:pt x="102" y="607"/>
                  <a:pt x="102" y="607"/>
                  <a:pt x="102" y="607"/>
                </a:cubicBezTo>
                <a:cubicBezTo>
                  <a:pt x="108" y="586"/>
                  <a:pt x="108" y="586"/>
                  <a:pt x="108" y="586"/>
                </a:cubicBezTo>
                <a:cubicBezTo>
                  <a:pt x="112" y="572"/>
                  <a:pt x="112" y="572"/>
                  <a:pt x="112" y="572"/>
                </a:cubicBezTo>
                <a:cubicBezTo>
                  <a:pt x="113" y="569"/>
                  <a:pt x="114" y="566"/>
                  <a:pt x="115" y="564"/>
                </a:cubicBezTo>
                <a:cubicBezTo>
                  <a:pt x="117" y="557"/>
                  <a:pt x="119" y="551"/>
                  <a:pt x="122" y="545"/>
                </a:cubicBezTo>
                <a:cubicBezTo>
                  <a:pt x="125" y="538"/>
                  <a:pt x="125" y="538"/>
                  <a:pt x="125" y="538"/>
                </a:cubicBezTo>
                <a:cubicBezTo>
                  <a:pt x="68" y="516"/>
                  <a:pt x="68" y="516"/>
                  <a:pt x="68" y="516"/>
                </a:cubicBezTo>
                <a:cubicBezTo>
                  <a:pt x="69" y="515"/>
                  <a:pt x="69" y="514"/>
                  <a:pt x="70" y="513"/>
                </a:cubicBezTo>
                <a:cubicBezTo>
                  <a:pt x="72" y="507"/>
                  <a:pt x="75" y="500"/>
                  <a:pt x="78" y="494"/>
                </a:cubicBezTo>
                <a:cubicBezTo>
                  <a:pt x="88" y="471"/>
                  <a:pt x="88" y="471"/>
                  <a:pt x="88" y="471"/>
                </a:cubicBezTo>
                <a:cubicBezTo>
                  <a:pt x="102" y="478"/>
                  <a:pt x="102" y="478"/>
                  <a:pt x="102" y="478"/>
                </a:cubicBezTo>
                <a:cubicBezTo>
                  <a:pt x="89" y="506"/>
                  <a:pt x="89" y="506"/>
                  <a:pt x="89" y="506"/>
                </a:cubicBezTo>
                <a:cubicBezTo>
                  <a:pt x="130" y="524"/>
                  <a:pt x="130" y="524"/>
                  <a:pt x="130" y="524"/>
                </a:cubicBezTo>
                <a:cubicBezTo>
                  <a:pt x="145" y="490"/>
                  <a:pt x="145" y="490"/>
                  <a:pt x="145" y="490"/>
                </a:cubicBezTo>
                <a:cubicBezTo>
                  <a:pt x="148" y="485"/>
                  <a:pt x="151" y="479"/>
                  <a:pt x="153" y="474"/>
                </a:cubicBezTo>
                <a:cubicBezTo>
                  <a:pt x="155" y="471"/>
                  <a:pt x="157" y="468"/>
                  <a:pt x="158" y="464"/>
                </a:cubicBezTo>
                <a:cubicBezTo>
                  <a:pt x="161" y="458"/>
                  <a:pt x="161" y="458"/>
                  <a:pt x="161" y="458"/>
                </a:cubicBezTo>
                <a:cubicBezTo>
                  <a:pt x="108" y="430"/>
                  <a:pt x="108" y="430"/>
                  <a:pt x="108" y="430"/>
                </a:cubicBezTo>
                <a:cubicBezTo>
                  <a:pt x="111" y="425"/>
                  <a:pt x="113" y="420"/>
                  <a:pt x="116" y="416"/>
                </a:cubicBezTo>
                <a:cubicBezTo>
                  <a:pt x="118" y="413"/>
                  <a:pt x="119" y="411"/>
                  <a:pt x="120" y="408"/>
                </a:cubicBezTo>
                <a:cubicBezTo>
                  <a:pt x="128" y="395"/>
                  <a:pt x="128" y="395"/>
                  <a:pt x="128" y="395"/>
                </a:cubicBezTo>
                <a:cubicBezTo>
                  <a:pt x="133" y="387"/>
                  <a:pt x="133" y="387"/>
                  <a:pt x="133" y="387"/>
                </a:cubicBezTo>
                <a:cubicBezTo>
                  <a:pt x="146" y="396"/>
                  <a:pt x="146" y="396"/>
                  <a:pt x="146" y="396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30" y="422"/>
                  <a:pt x="130" y="422"/>
                  <a:pt x="130" y="422"/>
                </a:cubicBezTo>
                <a:cubicBezTo>
                  <a:pt x="169" y="445"/>
                  <a:pt x="169" y="445"/>
                  <a:pt x="169" y="445"/>
                </a:cubicBezTo>
                <a:cubicBezTo>
                  <a:pt x="180" y="426"/>
                  <a:pt x="180" y="426"/>
                  <a:pt x="180" y="426"/>
                </a:cubicBezTo>
                <a:cubicBezTo>
                  <a:pt x="188" y="414"/>
                  <a:pt x="188" y="414"/>
                  <a:pt x="188" y="414"/>
                </a:cubicBezTo>
                <a:cubicBezTo>
                  <a:pt x="189" y="411"/>
                  <a:pt x="191" y="408"/>
                  <a:pt x="193" y="405"/>
                </a:cubicBezTo>
                <a:cubicBezTo>
                  <a:pt x="196" y="400"/>
                  <a:pt x="200" y="394"/>
                  <a:pt x="204" y="389"/>
                </a:cubicBezTo>
                <a:cubicBezTo>
                  <a:pt x="208" y="383"/>
                  <a:pt x="208" y="383"/>
                  <a:pt x="208" y="383"/>
                </a:cubicBezTo>
                <a:cubicBezTo>
                  <a:pt x="159" y="349"/>
                  <a:pt x="159" y="349"/>
                  <a:pt x="159" y="349"/>
                </a:cubicBezTo>
                <a:cubicBezTo>
                  <a:pt x="159" y="348"/>
                  <a:pt x="160" y="347"/>
                  <a:pt x="160" y="346"/>
                </a:cubicBezTo>
                <a:cubicBezTo>
                  <a:pt x="164" y="340"/>
                  <a:pt x="169" y="334"/>
                  <a:pt x="173" y="329"/>
                </a:cubicBezTo>
                <a:cubicBezTo>
                  <a:pt x="188" y="310"/>
                  <a:pt x="188" y="310"/>
                  <a:pt x="188" y="310"/>
                </a:cubicBezTo>
                <a:cubicBezTo>
                  <a:pt x="200" y="319"/>
                  <a:pt x="200" y="319"/>
                  <a:pt x="200" y="319"/>
                </a:cubicBezTo>
                <a:cubicBezTo>
                  <a:pt x="181" y="344"/>
                  <a:pt x="181" y="344"/>
                  <a:pt x="181" y="344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39" y="342"/>
                  <a:pt x="239" y="342"/>
                  <a:pt x="239" y="342"/>
                </a:cubicBezTo>
                <a:cubicBezTo>
                  <a:pt x="243" y="337"/>
                  <a:pt x="247" y="333"/>
                  <a:pt x="251" y="328"/>
                </a:cubicBezTo>
                <a:cubicBezTo>
                  <a:pt x="253" y="325"/>
                  <a:pt x="256" y="323"/>
                  <a:pt x="258" y="320"/>
                </a:cubicBezTo>
                <a:cubicBezTo>
                  <a:pt x="263" y="315"/>
                  <a:pt x="263" y="315"/>
                  <a:pt x="263" y="315"/>
                </a:cubicBezTo>
                <a:cubicBezTo>
                  <a:pt x="218" y="275"/>
                  <a:pt x="218" y="275"/>
                  <a:pt x="218" y="275"/>
                </a:cubicBezTo>
                <a:cubicBezTo>
                  <a:pt x="221" y="271"/>
                  <a:pt x="225" y="267"/>
                  <a:pt x="228" y="263"/>
                </a:cubicBezTo>
                <a:cubicBezTo>
                  <a:pt x="230" y="261"/>
                  <a:pt x="233" y="259"/>
                  <a:pt x="235" y="256"/>
                </a:cubicBezTo>
                <a:cubicBezTo>
                  <a:pt x="246" y="245"/>
                  <a:pt x="246" y="245"/>
                  <a:pt x="246" y="245"/>
                </a:cubicBezTo>
                <a:cubicBezTo>
                  <a:pt x="252" y="239"/>
                  <a:pt x="252" y="239"/>
                  <a:pt x="252" y="239"/>
                </a:cubicBezTo>
                <a:cubicBezTo>
                  <a:pt x="263" y="250"/>
                  <a:pt x="263" y="250"/>
                  <a:pt x="263" y="250"/>
                </a:cubicBezTo>
                <a:cubicBezTo>
                  <a:pt x="257" y="256"/>
                  <a:pt x="257" y="256"/>
                  <a:pt x="257" y="256"/>
                </a:cubicBezTo>
                <a:cubicBezTo>
                  <a:pt x="241" y="273"/>
                  <a:pt x="241" y="273"/>
                  <a:pt x="241" y="273"/>
                </a:cubicBezTo>
                <a:cubicBezTo>
                  <a:pt x="273" y="304"/>
                  <a:pt x="273" y="304"/>
                  <a:pt x="273" y="304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99" y="278"/>
                  <a:pt x="299" y="278"/>
                  <a:pt x="299" y="278"/>
                </a:cubicBezTo>
                <a:cubicBezTo>
                  <a:pt x="301" y="276"/>
                  <a:pt x="303" y="274"/>
                  <a:pt x="305" y="272"/>
                </a:cubicBezTo>
                <a:cubicBezTo>
                  <a:pt x="310" y="267"/>
                  <a:pt x="315" y="262"/>
                  <a:pt x="320" y="258"/>
                </a:cubicBezTo>
                <a:cubicBezTo>
                  <a:pt x="326" y="253"/>
                  <a:pt x="326" y="253"/>
                  <a:pt x="326" y="253"/>
                </a:cubicBezTo>
                <a:cubicBezTo>
                  <a:pt x="286" y="208"/>
                  <a:pt x="286" y="208"/>
                  <a:pt x="286" y="208"/>
                </a:cubicBezTo>
                <a:cubicBezTo>
                  <a:pt x="287" y="207"/>
                  <a:pt x="288" y="206"/>
                  <a:pt x="289" y="205"/>
                </a:cubicBezTo>
                <a:cubicBezTo>
                  <a:pt x="294" y="201"/>
                  <a:pt x="299" y="196"/>
                  <a:pt x="305" y="192"/>
                </a:cubicBezTo>
                <a:cubicBezTo>
                  <a:pt x="324" y="177"/>
                  <a:pt x="324" y="177"/>
                  <a:pt x="324" y="177"/>
                </a:cubicBezTo>
                <a:cubicBezTo>
                  <a:pt x="333" y="189"/>
                  <a:pt x="333" y="189"/>
                  <a:pt x="333" y="189"/>
                </a:cubicBezTo>
                <a:cubicBezTo>
                  <a:pt x="309" y="208"/>
                  <a:pt x="309" y="208"/>
                  <a:pt x="309" y="208"/>
                </a:cubicBezTo>
                <a:cubicBezTo>
                  <a:pt x="337" y="243"/>
                  <a:pt x="337" y="243"/>
                  <a:pt x="337" y="243"/>
                </a:cubicBezTo>
                <a:cubicBezTo>
                  <a:pt x="366" y="221"/>
                  <a:pt x="366" y="221"/>
                  <a:pt x="366" y="221"/>
                </a:cubicBezTo>
                <a:cubicBezTo>
                  <a:pt x="371" y="217"/>
                  <a:pt x="376" y="213"/>
                  <a:pt x="381" y="210"/>
                </a:cubicBezTo>
                <a:cubicBezTo>
                  <a:pt x="384" y="208"/>
                  <a:pt x="387" y="206"/>
                  <a:pt x="389" y="204"/>
                </a:cubicBezTo>
                <a:cubicBezTo>
                  <a:pt x="395" y="199"/>
                  <a:pt x="395" y="199"/>
                  <a:pt x="395" y="199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2" y="149"/>
                  <a:pt x="362" y="149"/>
                  <a:pt x="362" y="149"/>
                </a:cubicBezTo>
                <a:cubicBezTo>
                  <a:pt x="382" y="136"/>
                  <a:pt x="382" y="136"/>
                  <a:pt x="382" y="136"/>
                </a:cubicBezTo>
                <a:cubicBezTo>
                  <a:pt x="383" y="135"/>
                  <a:pt x="385" y="134"/>
                  <a:pt x="387" y="133"/>
                </a:cubicBezTo>
                <a:cubicBezTo>
                  <a:pt x="389" y="131"/>
                  <a:pt x="392" y="130"/>
                  <a:pt x="395" y="128"/>
                </a:cubicBezTo>
                <a:cubicBezTo>
                  <a:pt x="403" y="124"/>
                  <a:pt x="403" y="124"/>
                  <a:pt x="403" y="124"/>
                </a:cubicBezTo>
                <a:cubicBezTo>
                  <a:pt x="411" y="137"/>
                  <a:pt x="411" y="137"/>
                  <a:pt x="411" y="137"/>
                </a:cubicBezTo>
                <a:cubicBezTo>
                  <a:pt x="403" y="141"/>
                  <a:pt x="403" y="141"/>
                  <a:pt x="403" y="141"/>
                </a:cubicBezTo>
                <a:cubicBezTo>
                  <a:pt x="400" y="143"/>
                  <a:pt x="398" y="145"/>
                  <a:pt x="395" y="147"/>
                </a:cubicBezTo>
                <a:cubicBezTo>
                  <a:pt x="393" y="148"/>
                  <a:pt x="392" y="149"/>
                  <a:pt x="390" y="149"/>
                </a:cubicBezTo>
                <a:cubicBezTo>
                  <a:pt x="384" y="153"/>
                  <a:pt x="384" y="153"/>
                  <a:pt x="384" y="153"/>
                </a:cubicBezTo>
                <a:cubicBezTo>
                  <a:pt x="408" y="191"/>
                  <a:pt x="408" y="191"/>
                  <a:pt x="408" y="191"/>
                </a:cubicBezTo>
                <a:cubicBezTo>
                  <a:pt x="414" y="187"/>
                  <a:pt x="414" y="187"/>
                  <a:pt x="414" y="187"/>
                </a:cubicBezTo>
                <a:cubicBezTo>
                  <a:pt x="416" y="186"/>
                  <a:pt x="417" y="185"/>
                  <a:pt x="419" y="184"/>
                </a:cubicBezTo>
                <a:cubicBezTo>
                  <a:pt x="421" y="183"/>
                  <a:pt x="424" y="181"/>
                  <a:pt x="426" y="179"/>
                </a:cubicBezTo>
                <a:cubicBezTo>
                  <a:pt x="445" y="169"/>
                  <a:pt x="445" y="169"/>
                  <a:pt x="445" y="169"/>
                </a:cubicBezTo>
                <a:cubicBezTo>
                  <a:pt x="451" y="165"/>
                  <a:pt x="458" y="161"/>
                  <a:pt x="465" y="158"/>
                </a:cubicBezTo>
                <a:cubicBezTo>
                  <a:pt x="472" y="155"/>
                  <a:pt x="472" y="155"/>
                  <a:pt x="472" y="155"/>
                </a:cubicBezTo>
                <a:cubicBezTo>
                  <a:pt x="443" y="101"/>
                  <a:pt x="443" y="101"/>
                  <a:pt x="443" y="101"/>
                </a:cubicBezTo>
                <a:cubicBezTo>
                  <a:pt x="444" y="101"/>
                  <a:pt x="446" y="100"/>
                  <a:pt x="447" y="100"/>
                </a:cubicBezTo>
                <a:cubicBezTo>
                  <a:pt x="453" y="96"/>
                  <a:pt x="459" y="93"/>
                  <a:pt x="465" y="90"/>
                </a:cubicBezTo>
                <a:cubicBezTo>
                  <a:pt x="488" y="80"/>
                  <a:pt x="488" y="80"/>
                  <a:pt x="488" y="80"/>
                </a:cubicBezTo>
                <a:cubicBezTo>
                  <a:pt x="494" y="94"/>
                  <a:pt x="494" y="94"/>
                  <a:pt x="494" y="94"/>
                </a:cubicBezTo>
                <a:cubicBezTo>
                  <a:pt x="465" y="107"/>
                  <a:pt x="465" y="107"/>
                  <a:pt x="465" y="107"/>
                </a:cubicBezTo>
                <a:cubicBezTo>
                  <a:pt x="485" y="148"/>
                  <a:pt x="485" y="148"/>
                  <a:pt x="485" y="148"/>
                </a:cubicBezTo>
                <a:cubicBezTo>
                  <a:pt x="518" y="133"/>
                  <a:pt x="518" y="133"/>
                  <a:pt x="518" y="133"/>
                </a:cubicBezTo>
                <a:cubicBezTo>
                  <a:pt x="523" y="130"/>
                  <a:pt x="529" y="128"/>
                  <a:pt x="535" y="126"/>
                </a:cubicBezTo>
                <a:cubicBezTo>
                  <a:pt x="538" y="124"/>
                  <a:pt x="542" y="123"/>
                  <a:pt x="545" y="122"/>
                </a:cubicBezTo>
                <a:cubicBezTo>
                  <a:pt x="551" y="119"/>
                  <a:pt x="551" y="119"/>
                  <a:pt x="551" y="119"/>
                </a:cubicBezTo>
                <a:cubicBezTo>
                  <a:pt x="530" y="63"/>
                  <a:pt x="530" y="63"/>
                  <a:pt x="530" y="63"/>
                </a:cubicBezTo>
                <a:cubicBezTo>
                  <a:pt x="531" y="63"/>
                  <a:pt x="531" y="63"/>
                  <a:pt x="531" y="63"/>
                </a:cubicBezTo>
                <a:cubicBezTo>
                  <a:pt x="533" y="62"/>
                  <a:pt x="534" y="61"/>
                  <a:pt x="536" y="61"/>
                </a:cubicBezTo>
                <a:cubicBezTo>
                  <a:pt x="569" y="50"/>
                  <a:pt x="569" y="50"/>
                  <a:pt x="569" y="50"/>
                </a:cubicBezTo>
                <a:cubicBezTo>
                  <a:pt x="577" y="47"/>
                  <a:pt x="577" y="47"/>
                  <a:pt x="577" y="47"/>
                </a:cubicBezTo>
                <a:cubicBezTo>
                  <a:pt x="581" y="62"/>
                  <a:pt x="581" y="62"/>
                  <a:pt x="581" y="62"/>
                </a:cubicBezTo>
                <a:cubicBezTo>
                  <a:pt x="573" y="65"/>
                  <a:pt x="573" y="65"/>
                  <a:pt x="573" y="65"/>
                </a:cubicBezTo>
                <a:cubicBezTo>
                  <a:pt x="552" y="72"/>
                  <a:pt x="552" y="72"/>
                  <a:pt x="552" y="72"/>
                </a:cubicBezTo>
                <a:cubicBezTo>
                  <a:pt x="566" y="114"/>
                  <a:pt x="566" y="114"/>
                  <a:pt x="566" y="114"/>
                </a:cubicBezTo>
                <a:cubicBezTo>
                  <a:pt x="587" y="107"/>
                  <a:pt x="587" y="107"/>
                  <a:pt x="587" y="107"/>
                </a:cubicBezTo>
                <a:cubicBezTo>
                  <a:pt x="601" y="103"/>
                  <a:pt x="601" y="103"/>
                  <a:pt x="601" y="103"/>
                </a:cubicBezTo>
                <a:cubicBezTo>
                  <a:pt x="604" y="102"/>
                  <a:pt x="607" y="102"/>
                  <a:pt x="610" y="101"/>
                </a:cubicBezTo>
                <a:cubicBezTo>
                  <a:pt x="616" y="99"/>
                  <a:pt x="623" y="97"/>
                  <a:pt x="629" y="96"/>
                </a:cubicBezTo>
                <a:cubicBezTo>
                  <a:pt x="636" y="94"/>
                  <a:pt x="636" y="94"/>
                  <a:pt x="636" y="94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3" y="35"/>
                  <a:pt x="624" y="35"/>
                  <a:pt x="625" y="35"/>
                </a:cubicBezTo>
                <a:cubicBezTo>
                  <a:pt x="632" y="33"/>
                  <a:pt x="639" y="32"/>
                  <a:pt x="646" y="30"/>
                </a:cubicBezTo>
                <a:cubicBezTo>
                  <a:pt x="670" y="26"/>
                  <a:pt x="670" y="26"/>
                  <a:pt x="670" y="26"/>
                </a:cubicBezTo>
                <a:cubicBezTo>
                  <a:pt x="672" y="41"/>
                  <a:pt x="672" y="41"/>
                  <a:pt x="672" y="41"/>
                </a:cubicBezTo>
                <a:cubicBezTo>
                  <a:pt x="642" y="47"/>
                  <a:pt x="642" y="47"/>
                  <a:pt x="642" y="47"/>
                </a:cubicBezTo>
                <a:cubicBezTo>
                  <a:pt x="651" y="90"/>
                  <a:pt x="651" y="90"/>
                  <a:pt x="651" y="90"/>
                </a:cubicBezTo>
                <a:cubicBezTo>
                  <a:pt x="687" y="84"/>
                  <a:pt x="687" y="84"/>
                  <a:pt x="687" y="84"/>
                </a:cubicBezTo>
                <a:cubicBezTo>
                  <a:pt x="691" y="83"/>
                  <a:pt x="695" y="83"/>
                  <a:pt x="700" y="82"/>
                </a:cubicBezTo>
                <a:cubicBezTo>
                  <a:pt x="722" y="79"/>
                  <a:pt x="722" y="79"/>
                  <a:pt x="722" y="79"/>
                </a:cubicBezTo>
                <a:cubicBezTo>
                  <a:pt x="715" y="19"/>
                  <a:pt x="715" y="19"/>
                  <a:pt x="715" y="19"/>
                </a:cubicBezTo>
                <a:cubicBezTo>
                  <a:pt x="718" y="19"/>
                  <a:pt x="721" y="19"/>
                  <a:pt x="724" y="18"/>
                </a:cubicBezTo>
                <a:cubicBezTo>
                  <a:pt x="740" y="17"/>
                  <a:pt x="740" y="17"/>
                  <a:pt x="740" y="17"/>
                </a:cubicBezTo>
                <a:cubicBezTo>
                  <a:pt x="743" y="17"/>
                  <a:pt x="746" y="17"/>
                  <a:pt x="750" y="16"/>
                </a:cubicBezTo>
                <a:cubicBezTo>
                  <a:pt x="755" y="16"/>
                  <a:pt x="760" y="16"/>
                  <a:pt x="764" y="15"/>
                </a:cubicBezTo>
                <a:cubicBezTo>
                  <a:pt x="765" y="31"/>
                  <a:pt x="765" y="31"/>
                  <a:pt x="765" y="31"/>
                </a:cubicBezTo>
                <a:cubicBezTo>
                  <a:pt x="760" y="31"/>
                  <a:pt x="755" y="31"/>
                  <a:pt x="751" y="32"/>
                </a:cubicBezTo>
                <a:cubicBezTo>
                  <a:pt x="748" y="32"/>
                  <a:pt x="745" y="32"/>
                  <a:pt x="741" y="33"/>
                </a:cubicBezTo>
                <a:cubicBezTo>
                  <a:pt x="734" y="33"/>
                  <a:pt x="734" y="33"/>
                  <a:pt x="734" y="33"/>
                </a:cubicBezTo>
                <a:cubicBezTo>
                  <a:pt x="738" y="78"/>
                  <a:pt x="738" y="78"/>
                  <a:pt x="738" y="78"/>
                </a:cubicBezTo>
                <a:cubicBezTo>
                  <a:pt x="745" y="77"/>
                  <a:pt x="745" y="77"/>
                  <a:pt x="745" y="77"/>
                </a:cubicBezTo>
                <a:cubicBezTo>
                  <a:pt x="761" y="76"/>
                  <a:pt x="777" y="75"/>
                  <a:pt x="793" y="75"/>
                </a:cubicBezTo>
                <a:cubicBezTo>
                  <a:pt x="796" y="75"/>
                  <a:pt x="800" y="75"/>
                  <a:pt x="804" y="75"/>
                </a:cubicBezTo>
                <a:cubicBezTo>
                  <a:pt x="811" y="74"/>
                  <a:pt x="811" y="74"/>
                  <a:pt x="811" y="74"/>
                </a:cubicBezTo>
                <a:cubicBezTo>
                  <a:pt x="811" y="15"/>
                  <a:pt x="811" y="15"/>
                  <a:pt x="811" y="15"/>
                </a:cubicBezTo>
                <a:cubicBezTo>
                  <a:pt x="843" y="15"/>
                  <a:pt x="843" y="15"/>
                  <a:pt x="843" y="15"/>
                </a:cubicBezTo>
                <a:cubicBezTo>
                  <a:pt x="860" y="17"/>
                  <a:pt x="860" y="17"/>
                  <a:pt x="860" y="17"/>
                </a:cubicBezTo>
                <a:cubicBezTo>
                  <a:pt x="858" y="32"/>
                  <a:pt x="858" y="32"/>
                  <a:pt x="858" y="32"/>
                </a:cubicBezTo>
                <a:cubicBezTo>
                  <a:pt x="842" y="31"/>
                  <a:pt x="842" y="31"/>
                  <a:pt x="842" y="31"/>
                </a:cubicBezTo>
                <a:cubicBezTo>
                  <a:pt x="827" y="31"/>
                  <a:pt x="827" y="31"/>
                  <a:pt x="827" y="31"/>
                </a:cubicBezTo>
                <a:cubicBezTo>
                  <a:pt x="826" y="75"/>
                  <a:pt x="826" y="75"/>
                  <a:pt x="826" y="75"/>
                </a:cubicBezTo>
                <a:cubicBezTo>
                  <a:pt x="840" y="76"/>
                  <a:pt x="840" y="76"/>
                  <a:pt x="840" y="76"/>
                </a:cubicBezTo>
                <a:cubicBezTo>
                  <a:pt x="876" y="78"/>
                  <a:pt x="876" y="78"/>
                  <a:pt x="876" y="78"/>
                </a:cubicBezTo>
                <a:cubicBezTo>
                  <a:pt x="879" y="79"/>
                  <a:pt x="882" y="79"/>
                  <a:pt x="886" y="79"/>
                </a:cubicBezTo>
                <a:cubicBezTo>
                  <a:pt x="887" y="80"/>
                  <a:pt x="889" y="80"/>
                  <a:pt x="891" y="80"/>
                </a:cubicBezTo>
                <a:cubicBezTo>
                  <a:pt x="898" y="81"/>
                  <a:pt x="898" y="81"/>
                  <a:pt x="898" y="81"/>
                </a:cubicBezTo>
                <a:cubicBezTo>
                  <a:pt x="905" y="21"/>
                  <a:pt x="905" y="21"/>
                  <a:pt x="905" y="21"/>
                </a:cubicBezTo>
                <a:cubicBezTo>
                  <a:pt x="922" y="23"/>
                  <a:pt x="922" y="23"/>
                  <a:pt x="922" y="23"/>
                </a:cubicBezTo>
                <a:cubicBezTo>
                  <a:pt x="924" y="24"/>
                  <a:pt x="925" y="24"/>
                  <a:pt x="927" y="24"/>
                </a:cubicBezTo>
                <a:cubicBezTo>
                  <a:pt x="954" y="29"/>
                  <a:pt x="954" y="29"/>
                  <a:pt x="954" y="29"/>
                </a:cubicBezTo>
                <a:cubicBezTo>
                  <a:pt x="951" y="44"/>
                  <a:pt x="951" y="44"/>
                  <a:pt x="951" y="44"/>
                </a:cubicBezTo>
                <a:cubicBezTo>
                  <a:pt x="920" y="39"/>
                  <a:pt x="920" y="39"/>
                  <a:pt x="920" y="39"/>
                </a:cubicBezTo>
                <a:cubicBezTo>
                  <a:pt x="913" y="83"/>
                  <a:pt x="913" y="83"/>
                  <a:pt x="913" y="83"/>
                </a:cubicBezTo>
                <a:cubicBezTo>
                  <a:pt x="949" y="89"/>
                  <a:pt x="949" y="89"/>
                  <a:pt x="949" y="89"/>
                </a:cubicBezTo>
                <a:cubicBezTo>
                  <a:pt x="985" y="98"/>
                  <a:pt x="985" y="98"/>
                  <a:pt x="985" y="98"/>
                </a:cubicBezTo>
                <a:cubicBezTo>
                  <a:pt x="999" y="39"/>
                  <a:pt x="999" y="39"/>
                  <a:pt x="999" y="39"/>
                </a:cubicBezTo>
                <a:cubicBezTo>
                  <a:pt x="1038" y="50"/>
                  <a:pt x="1038" y="50"/>
                  <a:pt x="1038" y="50"/>
                </a:cubicBezTo>
                <a:cubicBezTo>
                  <a:pt x="1046" y="53"/>
                  <a:pt x="1046" y="53"/>
                  <a:pt x="1046" y="53"/>
                </a:cubicBezTo>
                <a:cubicBezTo>
                  <a:pt x="1041" y="68"/>
                  <a:pt x="1041" y="68"/>
                  <a:pt x="1041" y="68"/>
                </a:cubicBezTo>
                <a:cubicBezTo>
                  <a:pt x="1033" y="65"/>
                  <a:pt x="1033" y="65"/>
                  <a:pt x="1033" y="65"/>
                </a:cubicBezTo>
                <a:cubicBezTo>
                  <a:pt x="1012" y="59"/>
                  <a:pt x="1012" y="59"/>
                  <a:pt x="1012" y="59"/>
                </a:cubicBezTo>
                <a:cubicBezTo>
                  <a:pt x="999" y="102"/>
                  <a:pt x="999" y="102"/>
                  <a:pt x="999" y="102"/>
                </a:cubicBezTo>
                <a:cubicBezTo>
                  <a:pt x="1020" y="107"/>
                  <a:pt x="1020" y="107"/>
                  <a:pt x="1020" y="107"/>
                </a:cubicBezTo>
                <a:cubicBezTo>
                  <a:pt x="1034" y="112"/>
                  <a:pt x="1034" y="112"/>
                  <a:pt x="1034" y="112"/>
                </a:cubicBezTo>
                <a:cubicBezTo>
                  <a:pt x="1037" y="113"/>
                  <a:pt x="1040" y="114"/>
                  <a:pt x="1043" y="115"/>
                </a:cubicBezTo>
                <a:cubicBezTo>
                  <a:pt x="1049" y="117"/>
                  <a:pt x="1055" y="119"/>
                  <a:pt x="1061" y="122"/>
                </a:cubicBezTo>
                <a:cubicBezTo>
                  <a:pt x="1068" y="125"/>
                  <a:pt x="1068" y="125"/>
                  <a:pt x="1068" y="125"/>
                </a:cubicBezTo>
                <a:cubicBezTo>
                  <a:pt x="1089" y="68"/>
                  <a:pt x="1089" y="68"/>
                  <a:pt x="1089" y="68"/>
                </a:cubicBezTo>
                <a:cubicBezTo>
                  <a:pt x="1091" y="69"/>
                  <a:pt x="1092" y="69"/>
                  <a:pt x="1093" y="70"/>
                </a:cubicBezTo>
                <a:cubicBezTo>
                  <a:pt x="1099" y="72"/>
                  <a:pt x="1106" y="75"/>
                  <a:pt x="1112" y="77"/>
                </a:cubicBezTo>
                <a:cubicBezTo>
                  <a:pt x="1135" y="88"/>
                  <a:pt x="1135" y="88"/>
                  <a:pt x="1135" y="88"/>
                </a:cubicBezTo>
                <a:cubicBezTo>
                  <a:pt x="1128" y="102"/>
                  <a:pt x="1128" y="102"/>
                  <a:pt x="1128" y="102"/>
                </a:cubicBezTo>
                <a:cubicBezTo>
                  <a:pt x="1100" y="89"/>
                  <a:pt x="1100" y="89"/>
                  <a:pt x="1100" y="89"/>
                </a:cubicBezTo>
                <a:cubicBezTo>
                  <a:pt x="1082" y="130"/>
                  <a:pt x="1082" y="130"/>
                  <a:pt x="1082" y="130"/>
                </a:cubicBezTo>
                <a:cubicBezTo>
                  <a:pt x="1116" y="145"/>
                  <a:pt x="1116" y="145"/>
                  <a:pt x="1116" y="145"/>
                </a:cubicBezTo>
                <a:cubicBezTo>
                  <a:pt x="1121" y="148"/>
                  <a:pt x="1127" y="151"/>
                  <a:pt x="1133" y="154"/>
                </a:cubicBezTo>
                <a:cubicBezTo>
                  <a:pt x="1136" y="155"/>
                  <a:pt x="1139" y="157"/>
                  <a:pt x="1142" y="158"/>
                </a:cubicBezTo>
                <a:cubicBezTo>
                  <a:pt x="1148" y="162"/>
                  <a:pt x="1148" y="162"/>
                  <a:pt x="1148" y="162"/>
                </a:cubicBezTo>
                <a:cubicBezTo>
                  <a:pt x="1176" y="108"/>
                  <a:pt x="1176" y="108"/>
                  <a:pt x="1176" y="108"/>
                </a:cubicBezTo>
                <a:cubicBezTo>
                  <a:pt x="1181" y="111"/>
                  <a:pt x="1186" y="114"/>
                  <a:pt x="1190" y="116"/>
                </a:cubicBezTo>
                <a:cubicBezTo>
                  <a:pt x="1193" y="118"/>
                  <a:pt x="1195" y="119"/>
                  <a:pt x="1198" y="120"/>
                </a:cubicBezTo>
                <a:cubicBezTo>
                  <a:pt x="1211" y="128"/>
                  <a:pt x="1211" y="128"/>
                  <a:pt x="1211" y="128"/>
                </a:cubicBezTo>
                <a:cubicBezTo>
                  <a:pt x="1219" y="133"/>
                  <a:pt x="1219" y="133"/>
                  <a:pt x="1219" y="133"/>
                </a:cubicBezTo>
                <a:cubicBezTo>
                  <a:pt x="1210" y="146"/>
                  <a:pt x="1210" y="146"/>
                  <a:pt x="1210" y="146"/>
                </a:cubicBezTo>
                <a:cubicBezTo>
                  <a:pt x="1203" y="142"/>
                  <a:pt x="1203" y="142"/>
                  <a:pt x="1203" y="142"/>
                </a:cubicBezTo>
                <a:cubicBezTo>
                  <a:pt x="1184" y="130"/>
                  <a:pt x="1184" y="130"/>
                  <a:pt x="1184" y="130"/>
                </a:cubicBezTo>
                <a:cubicBezTo>
                  <a:pt x="1161" y="169"/>
                  <a:pt x="1161" y="169"/>
                  <a:pt x="1161" y="169"/>
                </a:cubicBezTo>
                <a:cubicBezTo>
                  <a:pt x="1180" y="180"/>
                  <a:pt x="1180" y="180"/>
                  <a:pt x="1180" y="180"/>
                </a:cubicBezTo>
                <a:cubicBezTo>
                  <a:pt x="1207" y="197"/>
                  <a:pt x="1207" y="197"/>
                  <a:pt x="1207" y="197"/>
                </a:cubicBezTo>
                <a:cubicBezTo>
                  <a:pt x="1208" y="198"/>
                  <a:pt x="1210" y="199"/>
                  <a:pt x="1211" y="199"/>
                </a:cubicBezTo>
                <a:cubicBezTo>
                  <a:pt x="1223" y="208"/>
                  <a:pt x="1223" y="208"/>
                  <a:pt x="1223" y="208"/>
                </a:cubicBezTo>
                <a:cubicBezTo>
                  <a:pt x="1257" y="158"/>
                  <a:pt x="1257" y="158"/>
                  <a:pt x="1257" y="158"/>
                </a:cubicBezTo>
                <a:cubicBezTo>
                  <a:pt x="1258" y="159"/>
                  <a:pt x="1259" y="160"/>
                  <a:pt x="1260" y="160"/>
                </a:cubicBezTo>
                <a:cubicBezTo>
                  <a:pt x="1266" y="164"/>
                  <a:pt x="1272" y="169"/>
                  <a:pt x="1277" y="173"/>
                </a:cubicBezTo>
                <a:cubicBezTo>
                  <a:pt x="1296" y="188"/>
                  <a:pt x="1296" y="188"/>
                  <a:pt x="1296" y="188"/>
                </a:cubicBezTo>
                <a:cubicBezTo>
                  <a:pt x="1287" y="200"/>
                  <a:pt x="1287" y="200"/>
                  <a:pt x="1287" y="200"/>
                </a:cubicBezTo>
                <a:cubicBezTo>
                  <a:pt x="1262" y="181"/>
                  <a:pt x="1262" y="181"/>
                  <a:pt x="1262" y="181"/>
                </a:cubicBezTo>
                <a:cubicBezTo>
                  <a:pt x="1235" y="216"/>
                  <a:pt x="1235" y="216"/>
                  <a:pt x="1235" y="216"/>
                </a:cubicBezTo>
                <a:cubicBezTo>
                  <a:pt x="1264" y="239"/>
                  <a:pt x="1264" y="239"/>
                  <a:pt x="1264" y="239"/>
                </a:cubicBezTo>
                <a:cubicBezTo>
                  <a:pt x="1269" y="243"/>
                  <a:pt x="1274" y="247"/>
                  <a:pt x="1278" y="251"/>
                </a:cubicBezTo>
                <a:cubicBezTo>
                  <a:pt x="1281" y="254"/>
                  <a:pt x="1284" y="256"/>
                  <a:pt x="1286" y="258"/>
                </a:cubicBezTo>
                <a:cubicBezTo>
                  <a:pt x="1292" y="263"/>
                  <a:pt x="1292" y="263"/>
                  <a:pt x="1292" y="263"/>
                </a:cubicBezTo>
                <a:cubicBezTo>
                  <a:pt x="1332" y="218"/>
                  <a:pt x="1332" y="218"/>
                  <a:pt x="1332" y="218"/>
                </a:cubicBezTo>
                <a:cubicBezTo>
                  <a:pt x="1335" y="221"/>
                  <a:pt x="1339" y="225"/>
                  <a:pt x="1343" y="228"/>
                </a:cubicBezTo>
                <a:cubicBezTo>
                  <a:pt x="1345" y="230"/>
                  <a:pt x="1347" y="233"/>
                  <a:pt x="1350" y="235"/>
                </a:cubicBezTo>
                <a:cubicBezTo>
                  <a:pt x="1361" y="246"/>
                  <a:pt x="1361" y="246"/>
                  <a:pt x="1361" y="246"/>
                </a:cubicBezTo>
                <a:cubicBezTo>
                  <a:pt x="1367" y="252"/>
                  <a:pt x="1367" y="252"/>
                  <a:pt x="1367" y="252"/>
                </a:cubicBezTo>
                <a:cubicBezTo>
                  <a:pt x="1356" y="263"/>
                  <a:pt x="1356" y="263"/>
                  <a:pt x="1356" y="263"/>
                </a:cubicBezTo>
                <a:cubicBezTo>
                  <a:pt x="1350" y="257"/>
                  <a:pt x="1350" y="257"/>
                  <a:pt x="1350" y="257"/>
                </a:cubicBezTo>
                <a:cubicBezTo>
                  <a:pt x="1333" y="241"/>
                  <a:pt x="1333" y="241"/>
                  <a:pt x="1333" y="241"/>
                </a:cubicBezTo>
                <a:cubicBezTo>
                  <a:pt x="1302" y="273"/>
                  <a:pt x="1302" y="273"/>
                  <a:pt x="1302" y="273"/>
                </a:cubicBezTo>
                <a:cubicBezTo>
                  <a:pt x="1318" y="288"/>
                  <a:pt x="1318" y="288"/>
                  <a:pt x="1318" y="288"/>
                </a:cubicBezTo>
                <a:cubicBezTo>
                  <a:pt x="1328" y="299"/>
                  <a:pt x="1328" y="299"/>
                  <a:pt x="1328" y="299"/>
                </a:cubicBezTo>
                <a:cubicBezTo>
                  <a:pt x="1330" y="301"/>
                  <a:pt x="1332" y="303"/>
                  <a:pt x="1334" y="305"/>
                </a:cubicBezTo>
                <a:cubicBezTo>
                  <a:pt x="1339" y="310"/>
                  <a:pt x="1344" y="315"/>
                  <a:pt x="1348" y="320"/>
                </a:cubicBezTo>
                <a:cubicBezTo>
                  <a:pt x="1353" y="326"/>
                  <a:pt x="1353" y="326"/>
                  <a:pt x="1353" y="326"/>
                </a:cubicBezTo>
                <a:cubicBezTo>
                  <a:pt x="1398" y="286"/>
                  <a:pt x="1398" y="286"/>
                  <a:pt x="1398" y="286"/>
                </a:cubicBezTo>
                <a:cubicBezTo>
                  <a:pt x="1399" y="287"/>
                  <a:pt x="1400" y="288"/>
                  <a:pt x="1401" y="289"/>
                </a:cubicBezTo>
                <a:cubicBezTo>
                  <a:pt x="1405" y="294"/>
                  <a:pt x="1410" y="299"/>
                  <a:pt x="1414" y="305"/>
                </a:cubicBezTo>
                <a:cubicBezTo>
                  <a:pt x="1429" y="324"/>
                  <a:pt x="1429" y="324"/>
                  <a:pt x="1429" y="324"/>
                </a:cubicBezTo>
                <a:cubicBezTo>
                  <a:pt x="1417" y="333"/>
                  <a:pt x="1417" y="333"/>
                  <a:pt x="1417" y="333"/>
                </a:cubicBezTo>
                <a:cubicBezTo>
                  <a:pt x="1398" y="309"/>
                  <a:pt x="1398" y="309"/>
                  <a:pt x="1398" y="309"/>
                </a:cubicBezTo>
                <a:cubicBezTo>
                  <a:pt x="1363" y="337"/>
                  <a:pt x="1363" y="337"/>
                  <a:pt x="1363" y="337"/>
                </a:cubicBezTo>
                <a:cubicBezTo>
                  <a:pt x="1386" y="366"/>
                  <a:pt x="1386" y="366"/>
                  <a:pt x="1386" y="366"/>
                </a:cubicBezTo>
                <a:cubicBezTo>
                  <a:pt x="1389" y="371"/>
                  <a:pt x="1393" y="376"/>
                  <a:pt x="1397" y="381"/>
                </a:cubicBezTo>
                <a:cubicBezTo>
                  <a:pt x="1399" y="384"/>
                  <a:pt x="1401" y="387"/>
                  <a:pt x="1403" y="390"/>
                </a:cubicBezTo>
                <a:cubicBezTo>
                  <a:pt x="1407" y="396"/>
                  <a:pt x="1407" y="396"/>
                  <a:pt x="1407" y="396"/>
                </a:cubicBezTo>
                <a:cubicBezTo>
                  <a:pt x="1456" y="361"/>
                  <a:pt x="1456" y="361"/>
                  <a:pt x="1456" y="361"/>
                </a:cubicBezTo>
                <a:cubicBezTo>
                  <a:pt x="1470" y="382"/>
                  <a:pt x="1470" y="382"/>
                  <a:pt x="1470" y="382"/>
                </a:cubicBezTo>
                <a:cubicBezTo>
                  <a:pt x="1471" y="384"/>
                  <a:pt x="1472" y="385"/>
                  <a:pt x="1473" y="387"/>
                </a:cubicBezTo>
                <a:cubicBezTo>
                  <a:pt x="1475" y="390"/>
                  <a:pt x="1476" y="392"/>
                  <a:pt x="1478" y="395"/>
                </a:cubicBezTo>
                <a:cubicBezTo>
                  <a:pt x="1482" y="403"/>
                  <a:pt x="1482" y="403"/>
                  <a:pt x="1482" y="403"/>
                </a:cubicBezTo>
                <a:cubicBezTo>
                  <a:pt x="1469" y="411"/>
                  <a:pt x="1469" y="411"/>
                  <a:pt x="1469" y="411"/>
                </a:cubicBezTo>
                <a:cubicBezTo>
                  <a:pt x="1465" y="403"/>
                  <a:pt x="1465" y="403"/>
                  <a:pt x="1465" y="403"/>
                </a:cubicBezTo>
                <a:cubicBezTo>
                  <a:pt x="1463" y="400"/>
                  <a:pt x="1461" y="398"/>
                  <a:pt x="1459" y="395"/>
                </a:cubicBezTo>
                <a:cubicBezTo>
                  <a:pt x="1458" y="393"/>
                  <a:pt x="1458" y="392"/>
                  <a:pt x="1457" y="390"/>
                </a:cubicBezTo>
                <a:cubicBezTo>
                  <a:pt x="1453" y="384"/>
                  <a:pt x="1453" y="384"/>
                  <a:pt x="1453" y="384"/>
                </a:cubicBezTo>
                <a:cubicBezTo>
                  <a:pt x="1415" y="408"/>
                  <a:pt x="1415" y="408"/>
                  <a:pt x="1415" y="408"/>
                </a:cubicBezTo>
                <a:cubicBezTo>
                  <a:pt x="1419" y="414"/>
                  <a:pt x="1419" y="414"/>
                  <a:pt x="1419" y="414"/>
                </a:cubicBezTo>
                <a:cubicBezTo>
                  <a:pt x="1420" y="416"/>
                  <a:pt x="1421" y="417"/>
                  <a:pt x="1422" y="419"/>
                </a:cubicBezTo>
                <a:cubicBezTo>
                  <a:pt x="1423" y="421"/>
                  <a:pt x="1425" y="424"/>
                  <a:pt x="1426" y="426"/>
                </a:cubicBezTo>
                <a:cubicBezTo>
                  <a:pt x="1434" y="439"/>
                  <a:pt x="1434" y="439"/>
                  <a:pt x="1434" y="439"/>
                </a:cubicBezTo>
                <a:cubicBezTo>
                  <a:pt x="1435" y="441"/>
                  <a:pt x="1436" y="443"/>
                  <a:pt x="1437" y="445"/>
                </a:cubicBezTo>
                <a:cubicBezTo>
                  <a:pt x="1441" y="451"/>
                  <a:pt x="1445" y="458"/>
                  <a:pt x="1448" y="464"/>
                </a:cubicBezTo>
                <a:cubicBezTo>
                  <a:pt x="1451" y="471"/>
                  <a:pt x="1451" y="471"/>
                  <a:pt x="1451" y="471"/>
                </a:cubicBezTo>
                <a:cubicBezTo>
                  <a:pt x="1505" y="443"/>
                  <a:pt x="1505" y="443"/>
                  <a:pt x="1505" y="443"/>
                </a:cubicBezTo>
                <a:cubicBezTo>
                  <a:pt x="1505" y="444"/>
                  <a:pt x="1506" y="445"/>
                  <a:pt x="1506" y="447"/>
                </a:cubicBezTo>
                <a:cubicBezTo>
                  <a:pt x="1510" y="453"/>
                  <a:pt x="1513" y="459"/>
                  <a:pt x="1516" y="465"/>
                </a:cubicBezTo>
                <a:cubicBezTo>
                  <a:pt x="1526" y="488"/>
                  <a:pt x="1526" y="488"/>
                  <a:pt x="1526" y="488"/>
                </a:cubicBezTo>
                <a:cubicBezTo>
                  <a:pt x="1512" y="494"/>
                  <a:pt x="1512" y="494"/>
                  <a:pt x="1512" y="494"/>
                </a:cubicBezTo>
                <a:cubicBezTo>
                  <a:pt x="1499" y="465"/>
                  <a:pt x="1499" y="465"/>
                  <a:pt x="1499" y="465"/>
                </a:cubicBezTo>
                <a:cubicBezTo>
                  <a:pt x="1458" y="484"/>
                  <a:pt x="1458" y="484"/>
                  <a:pt x="1458" y="484"/>
                </a:cubicBezTo>
                <a:cubicBezTo>
                  <a:pt x="1473" y="518"/>
                  <a:pt x="1473" y="518"/>
                  <a:pt x="1473" y="518"/>
                </a:cubicBezTo>
                <a:cubicBezTo>
                  <a:pt x="1476" y="524"/>
                  <a:pt x="1478" y="530"/>
                  <a:pt x="1480" y="535"/>
                </a:cubicBezTo>
                <a:cubicBezTo>
                  <a:pt x="1482" y="539"/>
                  <a:pt x="1483" y="542"/>
                  <a:pt x="1484" y="545"/>
                </a:cubicBezTo>
                <a:cubicBezTo>
                  <a:pt x="1487" y="552"/>
                  <a:pt x="1487" y="552"/>
                  <a:pt x="1487" y="552"/>
                </a:cubicBezTo>
                <a:cubicBezTo>
                  <a:pt x="1543" y="531"/>
                  <a:pt x="1543" y="531"/>
                  <a:pt x="1543" y="531"/>
                </a:cubicBezTo>
                <a:cubicBezTo>
                  <a:pt x="1544" y="531"/>
                  <a:pt x="1544" y="531"/>
                  <a:pt x="1544" y="531"/>
                </a:cubicBezTo>
                <a:cubicBezTo>
                  <a:pt x="1544" y="533"/>
                  <a:pt x="1545" y="534"/>
                  <a:pt x="1545" y="536"/>
                </a:cubicBezTo>
                <a:cubicBezTo>
                  <a:pt x="1556" y="569"/>
                  <a:pt x="1556" y="569"/>
                  <a:pt x="1556" y="569"/>
                </a:cubicBezTo>
                <a:cubicBezTo>
                  <a:pt x="1559" y="577"/>
                  <a:pt x="1559" y="577"/>
                  <a:pt x="1559" y="577"/>
                </a:cubicBezTo>
                <a:cubicBezTo>
                  <a:pt x="1544" y="581"/>
                  <a:pt x="1544" y="581"/>
                  <a:pt x="1544" y="581"/>
                </a:cubicBezTo>
                <a:cubicBezTo>
                  <a:pt x="1541" y="573"/>
                  <a:pt x="1541" y="573"/>
                  <a:pt x="1541" y="573"/>
                </a:cubicBezTo>
                <a:cubicBezTo>
                  <a:pt x="1534" y="552"/>
                  <a:pt x="1534" y="552"/>
                  <a:pt x="1534" y="552"/>
                </a:cubicBezTo>
                <a:cubicBezTo>
                  <a:pt x="1492" y="566"/>
                  <a:pt x="1492" y="566"/>
                  <a:pt x="1492" y="566"/>
                </a:cubicBezTo>
                <a:cubicBezTo>
                  <a:pt x="1499" y="586"/>
                  <a:pt x="1499" y="586"/>
                  <a:pt x="1499" y="586"/>
                </a:cubicBezTo>
                <a:cubicBezTo>
                  <a:pt x="1507" y="617"/>
                  <a:pt x="1507" y="617"/>
                  <a:pt x="1507" y="617"/>
                </a:cubicBezTo>
                <a:cubicBezTo>
                  <a:pt x="1508" y="619"/>
                  <a:pt x="1508" y="620"/>
                  <a:pt x="1509" y="621"/>
                </a:cubicBezTo>
                <a:cubicBezTo>
                  <a:pt x="1512" y="636"/>
                  <a:pt x="1512" y="636"/>
                  <a:pt x="1512" y="636"/>
                </a:cubicBezTo>
                <a:cubicBezTo>
                  <a:pt x="1570" y="621"/>
                  <a:pt x="1570" y="621"/>
                  <a:pt x="1570" y="621"/>
                </a:cubicBezTo>
                <a:cubicBezTo>
                  <a:pt x="1571" y="622"/>
                  <a:pt x="1571" y="623"/>
                  <a:pt x="1571" y="624"/>
                </a:cubicBezTo>
                <a:cubicBezTo>
                  <a:pt x="1573" y="632"/>
                  <a:pt x="1574" y="639"/>
                  <a:pt x="1576" y="646"/>
                </a:cubicBezTo>
                <a:cubicBezTo>
                  <a:pt x="1580" y="670"/>
                  <a:pt x="1580" y="670"/>
                  <a:pt x="1580" y="670"/>
                </a:cubicBezTo>
                <a:cubicBezTo>
                  <a:pt x="1565" y="672"/>
                  <a:pt x="1565" y="672"/>
                  <a:pt x="1565" y="672"/>
                </a:cubicBezTo>
                <a:cubicBezTo>
                  <a:pt x="1559" y="642"/>
                  <a:pt x="1559" y="642"/>
                  <a:pt x="1559" y="642"/>
                </a:cubicBezTo>
                <a:cubicBezTo>
                  <a:pt x="1516" y="651"/>
                  <a:pt x="1516" y="651"/>
                  <a:pt x="1516" y="651"/>
                </a:cubicBezTo>
                <a:cubicBezTo>
                  <a:pt x="1522" y="687"/>
                  <a:pt x="1522" y="687"/>
                  <a:pt x="1522" y="687"/>
                </a:cubicBezTo>
                <a:cubicBezTo>
                  <a:pt x="1523" y="691"/>
                  <a:pt x="1523" y="695"/>
                  <a:pt x="1524" y="699"/>
                </a:cubicBezTo>
                <a:cubicBezTo>
                  <a:pt x="1527" y="723"/>
                  <a:pt x="1527" y="723"/>
                  <a:pt x="1527" y="723"/>
                </a:cubicBezTo>
                <a:cubicBezTo>
                  <a:pt x="1587" y="716"/>
                  <a:pt x="1587" y="716"/>
                  <a:pt x="1587" y="716"/>
                </a:cubicBezTo>
                <a:cubicBezTo>
                  <a:pt x="1587" y="719"/>
                  <a:pt x="1587" y="721"/>
                  <a:pt x="1588" y="724"/>
                </a:cubicBezTo>
                <a:cubicBezTo>
                  <a:pt x="1589" y="740"/>
                  <a:pt x="1589" y="740"/>
                  <a:pt x="1589" y="740"/>
                </a:cubicBezTo>
                <a:cubicBezTo>
                  <a:pt x="1589" y="743"/>
                  <a:pt x="1589" y="746"/>
                  <a:pt x="1590" y="750"/>
                </a:cubicBezTo>
                <a:cubicBezTo>
                  <a:pt x="1590" y="755"/>
                  <a:pt x="1590" y="760"/>
                  <a:pt x="1591" y="764"/>
                </a:cubicBezTo>
                <a:cubicBezTo>
                  <a:pt x="1575" y="765"/>
                  <a:pt x="1575" y="765"/>
                  <a:pt x="1575" y="765"/>
                </a:cubicBezTo>
                <a:cubicBezTo>
                  <a:pt x="1575" y="760"/>
                  <a:pt x="1575" y="755"/>
                  <a:pt x="1574" y="751"/>
                </a:cubicBezTo>
                <a:cubicBezTo>
                  <a:pt x="1574" y="748"/>
                  <a:pt x="1574" y="745"/>
                  <a:pt x="1573" y="741"/>
                </a:cubicBezTo>
                <a:cubicBezTo>
                  <a:pt x="1573" y="734"/>
                  <a:pt x="1573" y="734"/>
                  <a:pt x="1573" y="734"/>
                </a:cubicBezTo>
                <a:cubicBezTo>
                  <a:pt x="1528" y="738"/>
                  <a:pt x="1528" y="738"/>
                  <a:pt x="1528" y="738"/>
                </a:cubicBezTo>
                <a:cubicBezTo>
                  <a:pt x="1529" y="745"/>
                  <a:pt x="1529" y="745"/>
                  <a:pt x="1529" y="745"/>
                </a:cubicBezTo>
                <a:cubicBezTo>
                  <a:pt x="1530" y="760"/>
                  <a:pt x="1531" y="776"/>
                  <a:pt x="1531" y="791"/>
                </a:cubicBezTo>
                <a:cubicBezTo>
                  <a:pt x="1531" y="795"/>
                  <a:pt x="1531" y="799"/>
                  <a:pt x="1531" y="803"/>
                </a:cubicBezTo>
                <a:cubicBezTo>
                  <a:pt x="1532" y="810"/>
                  <a:pt x="1532" y="810"/>
                  <a:pt x="1532" y="810"/>
                </a:cubicBezTo>
                <a:cubicBezTo>
                  <a:pt x="1591" y="810"/>
                  <a:pt x="1591" y="810"/>
                  <a:pt x="1591" y="810"/>
                </a:cubicBezTo>
                <a:cubicBezTo>
                  <a:pt x="1591" y="843"/>
                  <a:pt x="1591" y="843"/>
                  <a:pt x="1591" y="843"/>
                </a:cubicBezTo>
                <a:cubicBezTo>
                  <a:pt x="1589" y="860"/>
                  <a:pt x="1589" y="860"/>
                  <a:pt x="1589" y="860"/>
                </a:cubicBezTo>
                <a:cubicBezTo>
                  <a:pt x="1574" y="858"/>
                  <a:pt x="1574" y="858"/>
                  <a:pt x="1574" y="858"/>
                </a:cubicBezTo>
                <a:cubicBezTo>
                  <a:pt x="1575" y="842"/>
                  <a:pt x="1575" y="842"/>
                  <a:pt x="1575" y="842"/>
                </a:cubicBezTo>
                <a:cubicBezTo>
                  <a:pt x="1575" y="827"/>
                  <a:pt x="1575" y="827"/>
                  <a:pt x="1575" y="827"/>
                </a:cubicBezTo>
                <a:cubicBezTo>
                  <a:pt x="1531" y="825"/>
                  <a:pt x="1531" y="825"/>
                  <a:pt x="1531" y="825"/>
                </a:cubicBezTo>
                <a:cubicBezTo>
                  <a:pt x="1530" y="840"/>
                  <a:pt x="1530" y="840"/>
                  <a:pt x="1530" y="840"/>
                </a:cubicBezTo>
                <a:cubicBezTo>
                  <a:pt x="1528" y="877"/>
                  <a:pt x="1528" y="877"/>
                  <a:pt x="1528" y="877"/>
                </a:cubicBezTo>
                <a:cubicBezTo>
                  <a:pt x="1525" y="898"/>
                  <a:pt x="1525" y="898"/>
                  <a:pt x="1525" y="898"/>
                </a:cubicBezTo>
                <a:cubicBezTo>
                  <a:pt x="1585" y="906"/>
                  <a:pt x="1585" y="906"/>
                  <a:pt x="1585" y="906"/>
                </a:cubicBezTo>
                <a:lnTo>
                  <a:pt x="1583" y="922"/>
                </a:ln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8"/>
          <p:cNvSpPr>
            <a:spLocks noEditPoints="1"/>
          </p:cNvSpPr>
          <p:nvPr/>
        </p:nvSpPr>
        <p:spPr bwMode="auto">
          <a:xfrm>
            <a:off x="3525838" y="750888"/>
            <a:ext cx="5356225" cy="5356225"/>
          </a:xfrm>
          <a:custGeom>
            <a:avLst/>
            <a:gdLst>
              <a:gd name="T0" fmla="*/ 1363 w 1426"/>
              <a:gd name="T1" fmla="*/ 420 h 1426"/>
              <a:gd name="T2" fmla="*/ 1341 w 1426"/>
              <a:gd name="T3" fmla="*/ 375 h 1426"/>
              <a:gd name="T4" fmla="*/ 1251 w 1426"/>
              <a:gd name="T5" fmla="*/ 246 h 1426"/>
              <a:gd name="T6" fmla="*/ 1194 w 1426"/>
              <a:gd name="T7" fmla="*/ 187 h 1426"/>
              <a:gd name="T8" fmla="*/ 1103 w 1426"/>
              <a:gd name="T9" fmla="*/ 116 h 1426"/>
              <a:gd name="T10" fmla="*/ 959 w 1426"/>
              <a:gd name="T11" fmla="*/ 44 h 1426"/>
              <a:gd name="T12" fmla="*/ 799 w 1426"/>
              <a:gd name="T13" fmla="*/ 5 h 1426"/>
              <a:gd name="T14" fmla="*/ 627 w 1426"/>
              <a:gd name="T15" fmla="*/ 5 h 1426"/>
              <a:gd name="T16" fmla="*/ 467 w 1426"/>
              <a:gd name="T17" fmla="*/ 44 h 1426"/>
              <a:gd name="T18" fmla="*/ 323 w 1426"/>
              <a:gd name="T19" fmla="*/ 116 h 1426"/>
              <a:gd name="T20" fmla="*/ 232 w 1426"/>
              <a:gd name="T21" fmla="*/ 187 h 1426"/>
              <a:gd name="T22" fmla="*/ 175 w 1426"/>
              <a:gd name="T23" fmla="*/ 246 h 1426"/>
              <a:gd name="T24" fmla="*/ 85 w 1426"/>
              <a:gd name="T25" fmla="*/ 375 h 1426"/>
              <a:gd name="T26" fmla="*/ 63 w 1426"/>
              <a:gd name="T27" fmla="*/ 420 h 1426"/>
              <a:gd name="T28" fmla="*/ 21 w 1426"/>
              <a:gd name="T29" fmla="*/ 543 h 1426"/>
              <a:gd name="T30" fmla="*/ 32 w 1426"/>
              <a:gd name="T31" fmla="*/ 925 h 1426"/>
              <a:gd name="T32" fmla="*/ 82 w 1426"/>
              <a:gd name="T33" fmla="*/ 1044 h 1426"/>
              <a:gd name="T34" fmla="*/ 139 w 1426"/>
              <a:gd name="T35" fmla="*/ 1135 h 1426"/>
              <a:gd name="T36" fmla="*/ 182 w 1426"/>
              <a:gd name="T37" fmla="*/ 1189 h 1426"/>
              <a:gd name="T38" fmla="*/ 273 w 1426"/>
              <a:gd name="T39" fmla="*/ 1274 h 1426"/>
              <a:gd name="T40" fmla="*/ 401 w 1426"/>
              <a:gd name="T41" fmla="*/ 1354 h 1426"/>
              <a:gd name="T42" fmla="*/ 542 w 1426"/>
              <a:gd name="T43" fmla="*/ 1405 h 1426"/>
              <a:gd name="T44" fmla="*/ 713 w 1426"/>
              <a:gd name="T45" fmla="*/ 1426 h 1426"/>
              <a:gd name="T46" fmla="*/ 883 w 1426"/>
              <a:gd name="T47" fmla="*/ 1405 h 1426"/>
              <a:gd name="T48" fmla="*/ 996 w 1426"/>
              <a:gd name="T49" fmla="*/ 1368 h 1426"/>
              <a:gd name="T50" fmla="*/ 1112 w 1426"/>
              <a:gd name="T51" fmla="*/ 1304 h 1426"/>
              <a:gd name="T52" fmla="*/ 1239 w 1426"/>
              <a:gd name="T53" fmla="*/ 1194 h 1426"/>
              <a:gd name="T54" fmla="*/ 1269 w 1426"/>
              <a:gd name="T55" fmla="*/ 1159 h 1426"/>
              <a:gd name="T56" fmla="*/ 1343 w 1426"/>
              <a:gd name="T57" fmla="*/ 1048 h 1426"/>
              <a:gd name="T58" fmla="*/ 1372 w 1426"/>
              <a:gd name="T59" fmla="*/ 986 h 1426"/>
              <a:gd name="T60" fmla="*/ 1426 w 1426"/>
              <a:gd name="T61" fmla="*/ 706 h 1426"/>
              <a:gd name="T62" fmla="*/ 1331 w 1426"/>
              <a:gd name="T63" fmla="*/ 1038 h 1426"/>
              <a:gd name="T64" fmla="*/ 1263 w 1426"/>
              <a:gd name="T65" fmla="*/ 1144 h 1426"/>
              <a:gd name="T66" fmla="*/ 1150 w 1426"/>
              <a:gd name="T67" fmla="*/ 1258 h 1426"/>
              <a:gd name="T68" fmla="*/ 1047 w 1426"/>
              <a:gd name="T69" fmla="*/ 1327 h 1426"/>
              <a:gd name="T70" fmla="*/ 961 w 1426"/>
              <a:gd name="T71" fmla="*/ 1366 h 1426"/>
              <a:gd name="T72" fmla="*/ 804 w 1426"/>
              <a:gd name="T73" fmla="*/ 1405 h 1426"/>
              <a:gd name="T74" fmla="*/ 692 w 1426"/>
              <a:gd name="T75" fmla="*/ 1411 h 1426"/>
              <a:gd name="T76" fmla="*/ 595 w 1426"/>
              <a:gd name="T77" fmla="*/ 1401 h 1426"/>
              <a:gd name="T78" fmla="*/ 445 w 1426"/>
              <a:gd name="T79" fmla="*/ 1358 h 1426"/>
              <a:gd name="T80" fmla="*/ 317 w 1426"/>
              <a:gd name="T81" fmla="*/ 1288 h 1426"/>
              <a:gd name="T82" fmla="*/ 247 w 1426"/>
              <a:gd name="T83" fmla="*/ 1233 h 1426"/>
              <a:gd name="T84" fmla="*/ 138 w 1426"/>
              <a:gd name="T85" fmla="*/ 1110 h 1426"/>
              <a:gd name="T86" fmla="*/ 60 w 1426"/>
              <a:gd name="T87" fmla="*/ 960 h 1426"/>
              <a:gd name="T88" fmla="*/ 33 w 1426"/>
              <a:gd name="T89" fmla="*/ 553 h 1426"/>
              <a:gd name="T90" fmla="*/ 72 w 1426"/>
              <a:gd name="T91" fmla="*/ 436 h 1426"/>
              <a:gd name="T92" fmla="*/ 115 w 1426"/>
              <a:gd name="T93" fmla="*/ 352 h 1426"/>
              <a:gd name="T94" fmla="*/ 219 w 1426"/>
              <a:gd name="T95" fmla="*/ 219 h 1426"/>
              <a:gd name="T96" fmla="*/ 311 w 1426"/>
              <a:gd name="T97" fmla="*/ 142 h 1426"/>
              <a:gd name="T98" fmla="*/ 426 w 1426"/>
              <a:gd name="T99" fmla="*/ 76 h 1426"/>
              <a:gd name="T100" fmla="*/ 546 w 1426"/>
              <a:gd name="T101" fmla="*/ 35 h 1426"/>
              <a:gd name="T102" fmla="*/ 658 w 1426"/>
              <a:gd name="T103" fmla="*/ 17 h 1426"/>
              <a:gd name="T104" fmla="*/ 790 w 1426"/>
              <a:gd name="T105" fmla="*/ 19 h 1426"/>
              <a:gd name="T106" fmla="*/ 921 w 1426"/>
              <a:gd name="T107" fmla="*/ 46 h 1426"/>
              <a:gd name="T108" fmla="*/ 1038 w 1426"/>
              <a:gd name="T109" fmla="*/ 95 h 1426"/>
              <a:gd name="T110" fmla="*/ 1135 w 1426"/>
              <a:gd name="T111" fmla="*/ 157 h 1426"/>
              <a:gd name="T112" fmla="*/ 1250 w 1426"/>
              <a:gd name="T113" fmla="*/ 266 h 1426"/>
              <a:gd name="T114" fmla="*/ 1341 w 1426"/>
              <a:gd name="T115" fmla="*/ 407 h 1426"/>
              <a:gd name="T116" fmla="*/ 1389 w 1426"/>
              <a:gd name="T117" fmla="*/ 539 h 1426"/>
              <a:gd name="T118" fmla="*/ 1387 w 1426"/>
              <a:gd name="T119" fmla="*/ 897 h 1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26" h="1426">
                <a:moveTo>
                  <a:pt x="1426" y="706"/>
                </a:moveTo>
                <a:cubicBezTo>
                  <a:pt x="1425" y="651"/>
                  <a:pt x="1418" y="596"/>
                  <a:pt x="1405" y="542"/>
                </a:cubicBezTo>
                <a:cubicBezTo>
                  <a:pt x="1405" y="541"/>
                  <a:pt x="1405" y="541"/>
                  <a:pt x="1405" y="541"/>
                </a:cubicBezTo>
                <a:cubicBezTo>
                  <a:pt x="1404" y="536"/>
                  <a:pt x="1402" y="531"/>
                  <a:pt x="1401" y="525"/>
                </a:cubicBezTo>
                <a:cubicBezTo>
                  <a:pt x="1394" y="501"/>
                  <a:pt x="1394" y="501"/>
                  <a:pt x="1394" y="501"/>
                </a:cubicBezTo>
                <a:cubicBezTo>
                  <a:pt x="1386" y="478"/>
                  <a:pt x="1386" y="478"/>
                  <a:pt x="1386" y="478"/>
                </a:cubicBezTo>
                <a:cubicBezTo>
                  <a:pt x="1384" y="472"/>
                  <a:pt x="1382" y="466"/>
                  <a:pt x="1380" y="460"/>
                </a:cubicBezTo>
                <a:cubicBezTo>
                  <a:pt x="1372" y="440"/>
                  <a:pt x="1372" y="440"/>
                  <a:pt x="1372" y="440"/>
                </a:cubicBezTo>
                <a:cubicBezTo>
                  <a:pt x="1371" y="437"/>
                  <a:pt x="1369" y="434"/>
                  <a:pt x="1368" y="430"/>
                </a:cubicBezTo>
                <a:cubicBezTo>
                  <a:pt x="1363" y="420"/>
                  <a:pt x="1363" y="420"/>
                  <a:pt x="1363" y="420"/>
                </a:cubicBezTo>
                <a:cubicBezTo>
                  <a:pt x="1362" y="418"/>
                  <a:pt x="1361" y="416"/>
                  <a:pt x="1360" y="413"/>
                </a:cubicBezTo>
                <a:cubicBezTo>
                  <a:pt x="1358" y="409"/>
                  <a:pt x="1356" y="405"/>
                  <a:pt x="1354" y="401"/>
                </a:cubicBezTo>
                <a:cubicBezTo>
                  <a:pt x="1348" y="388"/>
                  <a:pt x="1348" y="388"/>
                  <a:pt x="1348" y="388"/>
                </a:cubicBezTo>
                <a:cubicBezTo>
                  <a:pt x="1348" y="388"/>
                  <a:pt x="1348" y="388"/>
                  <a:pt x="1348" y="388"/>
                </a:cubicBezTo>
                <a:cubicBezTo>
                  <a:pt x="1344" y="382"/>
                  <a:pt x="1344" y="382"/>
                  <a:pt x="1344" y="382"/>
                </a:cubicBezTo>
                <a:cubicBezTo>
                  <a:pt x="1344" y="381"/>
                  <a:pt x="1344" y="381"/>
                  <a:pt x="1344" y="381"/>
                </a:cubicBezTo>
                <a:cubicBezTo>
                  <a:pt x="1344" y="380"/>
                  <a:pt x="1343" y="379"/>
                  <a:pt x="1343" y="378"/>
                </a:cubicBezTo>
                <a:cubicBezTo>
                  <a:pt x="1343" y="378"/>
                  <a:pt x="1343" y="378"/>
                  <a:pt x="1343" y="378"/>
                </a:cubicBezTo>
                <a:cubicBezTo>
                  <a:pt x="1341" y="375"/>
                  <a:pt x="1341" y="375"/>
                  <a:pt x="1341" y="375"/>
                </a:cubicBezTo>
                <a:cubicBezTo>
                  <a:pt x="1341" y="375"/>
                  <a:pt x="1341" y="375"/>
                  <a:pt x="1341" y="375"/>
                </a:cubicBezTo>
                <a:cubicBezTo>
                  <a:pt x="1341" y="374"/>
                  <a:pt x="1340" y="373"/>
                  <a:pt x="1339" y="372"/>
                </a:cubicBezTo>
                <a:cubicBezTo>
                  <a:pt x="1323" y="344"/>
                  <a:pt x="1323" y="344"/>
                  <a:pt x="1323" y="344"/>
                </a:cubicBezTo>
                <a:cubicBezTo>
                  <a:pt x="1310" y="323"/>
                  <a:pt x="1310" y="323"/>
                  <a:pt x="1310" y="323"/>
                </a:cubicBezTo>
                <a:cubicBezTo>
                  <a:pt x="1306" y="318"/>
                  <a:pt x="1303" y="313"/>
                  <a:pt x="1300" y="308"/>
                </a:cubicBezTo>
                <a:cubicBezTo>
                  <a:pt x="1287" y="291"/>
                  <a:pt x="1287" y="291"/>
                  <a:pt x="1287" y="291"/>
                </a:cubicBezTo>
                <a:cubicBezTo>
                  <a:pt x="1286" y="288"/>
                  <a:pt x="1283" y="285"/>
                  <a:pt x="1281" y="282"/>
                </a:cubicBezTo>
                <a:cubicBezTo>
                  <a:pt x="1274" y="273"/>
                  <a:pt x="1274" y="273"/>
                  <a:pt x="1274" y="273"/>
                </a:cubicBezTo>
                <a:cubicBezTo>
                  <a:pt x="1273" y="271"/>
                  <a:pt x="1271" y="269"/>
                  <a:pt x="1269" y="267"/>
                </a:cubicBezTo>
                <a:cubicBezTo>
                  <a:pt x="1267" y="264"/>
                  <a:pt x="1264" y="260"/>
                  <a:pt x="1261" y="256"/>
                </a:cubicBezTo>
                <a:cubicBezTo>
                  <a:pt x="1251" y="246"/>
                  <a:pt x="1251" y="246"/>
                  <a:pt x="1251" y="246"/>
                </a:cubicBezTo>
                <a:cubicBezTo>
                  <a:pt x="1251" y="246"/>
                  <a:pt x="1251" y="246"/>
                  <a:pt x="1251" y="246"/>
                </a:cubicBezTo>
                <a:cubicBezTo>
                  <a:pt x="1247" y="240"/>
                  <a:pt x="1247" y="240"/>
                  <a:pt x="1247" y="240"/>
                </a:cubicBezTo>
                <a:cubicBezTo>
                  <a:pt x="1246" y="240"/>
                  <a:pt x="1246" y="240"/>
                  <a:pt x="1246" y="240"/>
                </a:cubicBezTo>
                <a:cubicBezTo>
                  <a:pt x="1245" y="239"/>
                  <a:pt x="1245" y="238"/>
                  <a:pt x="1244" y="237"/>
                </a:cubicBezTo>
                <a:cubicBezTo>
                  <a:pt x="1244" y="237"/>
                  <a:pt x="1244" y="237"/>
                  <a:pt x="1244" y="237"/>
                </a:cubicBezTo>
                <a:cubicBezTo>
                  <a:pt x="1242" y="235"/>
                  <a:pt x="1242" y="235"/>
                  <a:pt x="1242" y="235"/>
                </a:cubicBezTo>
                <a:cubicBezTo>
                  <a:pt x="1242" y="235"/>
                  <a:pt x="1242" y="235"/>
                  <a:pt x="1242" y="235"/>
                </a:cubicBezTo>
                <a:cubicBezTo>
                  <a:pt x="1241" y="234"/>
                  <a:pt x="1240" y="233"/>
                  <a:pt x="1239" y="232"/>
                </a:cubicBezTo>
                <a:cubicBezTo>
                  <a:pt x="1217" y="209"/>
                  <a:pt x="1217" y="209"/>
                  <a:pt x="1217" y="209"/>
                </a:cubicBezTo>
                <a:cubicBezTo>
                  <a:pt x="1194" y="187"/>
                  <a:pt x="1194" y="187"/>
                  <a:pt x="1194" y="187"/>
                </a:cubicBezTo>
                <a:cubicBezTo>
                  <a:pt x="1192" y="185"/>
                  <a:pt x="1190" y="183"/>
                  <a:pt x="1189" y="182"/>
                </a:cubicBezTo>
                <a:cubicBezTo>
                  <a:pt x="1188" y="181"/>
                  <a:pt x="1187" y="180"/>
                  <a:pt x="1186" y="179"/>
                </a:cubicBezTo>
                <a:cubicBezTo>
                  <a:pt x="1170" y="165"/>
                  <a:pt x="1170" y="165"/>
                  <a:pt x="1170" y="165"/>
                </a:cubicBezTo>
                <a:cubicBezTo>
                  <a:pt x="1166" y="162"/>
                  <a:pt x="1162" y="159"/>
                  <a:pt x="1159" y="157"/>
                </a:cubicBezTo>
                <a:cubicBezTo>
                  <a:pt x="1157" y="155"/>
                  <a:pt x="1155" y="153"/>
                  <a:pt x="1153" y="152"/>
                </a:cubicBezTo>
                <a:cubicBezTo>
                  <a:pt x="1144" y="145"/>
                  <a:pt x="1144" y="145"/>
                  <a:pt x="1144" y="145"/>
                </a:cubicBezTo>
                <a:cubicBezTo>
                  <a:pt x="1141" y="143"/>
                  <a:pt x="1138" y="140"/>
                  <a:pt x="1135" y="139"/>
                </a:cubicBezTo>
                <a:cubicBezTo>
                  <a:pt x="1112" y="122"/>
                  <a:pt x="1112" y="122"/>
                  <a:pt x="1112" y="122"/>
                </a:cubicBezTo>
                <a:cubicBezTo>
                  <a:pt x="1112" y="122"/>
                  <a:pt x="1112" y="122"/>
                  <a:pt x="1112" y="122"/>
                </a:cubicBezTo>
                <a:cubicBezTo>
                  <a:pt x="1109" y="120"/>
                  <a:pt x="1106" y="118"/>
                  <a:pt x="1103" y="116"/>
                </a:cubicBezTo>
                <a:cubicBezTo>
                  <a:pt x="1082" y="103"/>
                  <a:pt x="1082" y="103"/>
                  <a:pt x="1082" y="103"/>
                </a:cubicBezTo>
                <a:cubicBezTo>
                  <a:pt x="1054" y="87"/>
                  <a:pt x="1054" y="87"/>
                  <a:pt x="1054" y="87"/>
                </a:cubicBezTo>
                <a:cubicBezTo>
                  <a:pt x="1052" y="85"/>
                  <a:pt x="1050" y="84"/>
                  <a:pt x="1048" y="83"/>
                </a:cubicBezTo>
                <a:cubicBezTo>
                  <a:pt x="1047" y="83"/>
                  <a:pt x="1045" y="82"/>
                  <a:pt x="1044" y="82"/>
                </a:cubicBezTo>
                <a:cubicBezTo>
                  <a:pt x="1025" y="72"/>
                  <a:pt x="1025" y="72"/>
                  <a:pt x="1025" y="72"/>
                </a:cubicBezTo>
                <a:cubicBezTo>
                  <a:pt x="1021" y="70"/>
                  <a:pt x="1017" y="68"/>
                  <a:pt x="1013" y="66"/>
                </a:cubicBezTo>
                <a:cubicBezTo>
                  <a:pt x="1010" y="65"/>
                  <a:pt x="1008" y="64"/>
                  <a:pt x="1006" y="63"/>
                </a:cubicBezTo>
                <a:cubicBezTo>
                  <a:pt x="996" y="58"/>
                  <a:pt x="996" y="58"/>
                  <a:pt x="996" y="58"/>
                </a:cubicBezTo>
                <a:cubicBezTo>
                  <a:pt x="992" y="57"/>
                  <a:pt x="989" y="55"/>
                  <a:pt x="986" y="54"/>
                </a:cubicBezTo>
                <a:cubicBezTo>
                  <a:pt x="959" y="44"/>
                  <a:pt x="959" y="44"/>
                  <a:pt x="959" y="44"/>
                </a:cubicBezTo>
                <a:cubicBezTo>
                  <a:pt x="959" y="44"/>
                  <a:pt x="959" y="44"/>
                  <a:pt x="959" y="44"/>
                </a:cubicBezTo>
                <a:cubicBezTo>
                  <a:pt x="955" y="42"/>
                  <a:pt x="952" y="41"/>
                  <a:pt x="948" y="40"/>
                </a:cubicBezTo>
                <a:cubicBezTo>
                  <a:pt x="925" y="32"/>
                  <a:pt x="925" y="32"/>
                  <a:pt x="925" y="32"/>
                </a:cubicBezTo>
                <a:cubicBezTo>
                  <a:pt x="901" y="25"/>
                  <a:pt x="901" y="25"/>
                  <a:pt x="901" y="25"/>
                </a:cubicBezTo>
                <a:cubicBezTo>
                  <a:pt x="895" y="23"/>
                  <a:pt x="889" y="22"/>
                  <a:pt x="884" y="21"/>
                </a:cubicBezTo>
                <a:cubicBezTo>
                  <a:pt x="881" y="20"/>
                  <a:pt x="878" y="19"/>
                  <a:pt x="875" y="19"/>
                </a:cubicBezTo>
                <a:cubicBezTo>
                  <a:pt x="864" y="16"/>
                  <a:pt x="853" y="13"/>
                  <a:pt x="841" y="12"/>
                </a:cubicBezTo>
                <a:cubicBezTo>
                  <a:pt x="839" y="11"/>
                  <a:pt x="836" y="11"/>
                  <a:pt x="834" y="10"/>
                </a:cubicBezTo>
                <a:cubicBezTo>
                  <a:pt x="829" y="10"/>
                  <a:pt x="825" y="9"/>
                  <a:pt x="820" y="8"/>
                </a:cubicBezTo>
                <a:cubicBezTo>
                  <a:pt x="799" y="5"/>
                  <a:pt x="799" y="5"/>
                  <a:pt x="799" y="5"/>
                </a:cubicBezTo>
                <a:cubicBezTo>
                  <a:pt x="789" y="4"/>
                  <a:pt x="779" y="3"/>
                  <a:pt x="769" y="2"/>
                </a:cubicBezTo>
                <a:cubicBezTo>
                  <a:pt x="765" y="2"/>
                  <a:pt x="761" y="2"/>
                  <a:pt x="756" y="1"/>
                </a:cubicBezTo>
                <a:cubicBezTo>
                  <a:pt x="751" y="1"/>
                  <a:pt x="746" y="1"/>
                  <a:pt x="741" y="1"/>
                </a:cubicBezTo>
                <a:cubicBezTo>
                  <a:pt x="739" y="1"/>
                  <a:pt x="737" y="1"/>
                  <a:pt x="735" y="0"/>
                </a:cubicBezTo>
                <a:cubicBezTo>
                  <a:pt x="713" y="0"/>
                  <a:pt x="713" y="0"/>
                  <a:pt x="713" y="0"/>
                </a:cubicBezTo>
                <a:cubicBezTo>
                  <a:pt x="691" y="0"/>
                  <a:pt x="691" y="0"/>
                  <a:pt x="691" y="0"/>
                </a:cubicBezTo>
                <a:cubicBezTo>
                  <a:pt x="689" y="1"/>
                  <a:pt x="687" y="1"/>
                  <a:pt x="685" y="1"/>
                </a:cubicBezTo>
                <a:cubicBezTo>
                  <a:pt x="680" y="1"/>
                  <a:pt x="675" y="1"/>
                  <a:pt x="670" y="1"/>
                </a:cubicBezTo>
                <a:cubicBezTo>
                  <a:pt x="665" y="2"/>
                  <a:pt x="661" y="2"/>
                  <a:pt x="657" y="2"/>
                </a:cubicBezTo>
                <a:cubicBezTo>
                  <a:pt x="647" y="3"/>
                  <a:pt x="637" y="4"/>
                  <a:pt x="627" y="5"/>
                </a:cubicBezTo>
                <a:cubicBezTo>
                  <a:pt x="606" y="8"/>
                  <a:pt x="606" y="8"/>
                  <a:pt x="606" y="8"/>
                </a:cubicBezTo>
                <a:cubicBezTo>
                  <a:pt x="601" y="9"/>
                  <a:pt x="597" y="10"/>
                  <a:pt x="592" y="10"/>
                </a:cubicBezTo>
                <a:cubicBezTo>
                  <a:pt x="590" y="11"/>
                  <a:pt x="587" y="11"/>
                  <a:pt x="585" y="12"/>
                </a:cubicBezTo>
                <a:cubicBezTo>
                  <a:pt x="573" y="13"/>
                  <a:pt x="562" y="16"/>
                  <a:pt x="551" y="19"/>
                </a:cubicBezTo>
                <a:cubicBezTo>
                  <a:pt x="548" y="19"/>
                  <a:pt x="545" y="20"/>
                  <a:pt x="543" y="21"/>
                </a:cubicBezTo>
                <a:cubicBezTo>
                  <a:pt x="537" y="22"/>
                  <a:pt x="531" y="23"/>
                  <a:pt x="526" y="25"/>
                </a:cubicBezTo>
                <a:cubicBezTo>
                  <a:pt x="501" y="32"/>
                  <a:pt x="501" y="32"/>
                  <a:pt x="501" y="32"/>
                </a:cubicBezTo>
                <a:cubicBezTo>
                  <a:pt x="478" y="40"/>
                  <a:pt x="478" y="40"/>
                  <a:pt x="478" y="40"/>
                </a:cubicBezTo>
                <a:cubicBezTo>
                  <a:pt x="474" y="41"/>
                  <a:pt x="471" y="42"/>
                  <a:pt x="467" y="44"/>
                </a:cubicBezTo>
                <a:cubicBezTo>
                  <a:pt x="467" y="44"/>
                  <a:pt x="467" y="44"/>
                  <a:pt x="467" y="44"/>
                </a:cubicBezTo>
                <a:cubicBezTo>
                  <a:pt x="440" y="54"/>
                  <a:pt x="440" y="54"/>
                  <a:pt x="440" y="54"/>
                </a:cubicBezTo>
                <a:cubicBezTo>
                  <a:pt x="437" y="55"/>
                  <a:pt x="434" y="57"/>
                  <a:pt x="430" y="58"/>
                </a:cubicBezTo>
                <a:cubicBezTo>
                  <a:pt x="420" y="63"/>
                  <a:pt x="420" y="63"/>
                  <a:pt x="420" y="63"/>
                </a:cubicBezTo>
                <a:cubicBezTo>
                  <a:pt x="418" y="64"/>
                  <a:pt x="416" y="65"/>
                  <a:pt x="413" y="66"/>
                </a:cubicBezTo>
                <a:cubicBezTo>
                  <a:pt x="409" y="68"/>
                  <a:pt x="405" y="70"/>
                  <a:pt x="401" y="72"/>
                </a:cubicBezTo>
                <a:cubicBezTo>
                  <a:pt x="382" y="82"/>
                  <a:pt x="382" y="82"/>
                  <a:pt x="382" y="82"/>
                </a:cubicBezTo>
                <a:cubicBezTo>
                  <a:pt x="381" y="82"/>
                  <a:pt x="379" y="83"/>
                  <a:pt x="378" y="83"/>
                </a:cubicBezTo>
                <a:cubicBezTo>
                  <a:pt x="376" y="84"/>
                  <a:pt x="374" y="85"/>
                  <a:pt x="372" y="87"/>
                </a:cubicBezTo>
                <a:cubicBezTo>
                  <a:pt x="344" y="103"/>
                  <a:pt x="344" y="103"/>
                  <a:pt x="344" y="103"/>
                </a:cubicBezTo>
                <a:cubicBezTo>
                  <a:pt x="323" y="116"/>
                  <a:pt x="323" y="116"/>
                  <a:pt x="323" y="116"/>
                </a:cubicBezTo>
                <a:cubicBezTo>
                  <a:pt x="320" y="118"/>
                  <a:pt x="317" y="120"/>
                  <a:pt x="314" y="122"/>
                </a:cubicBezTo>
                <a:cubicBezTo>
                  <a:pt x="314" y="122"/>
                  <a:pt x="314" y="122"/>
                  <a:pt x="314" y="122"/>
                </a:cubicBezTo>
                <a:cubicBezTo>
                  <a:pt x="291" y="139"/>
                  <a:pt x="291" y="139"/>
                  <a:pt x="291" y="139"/>
                </a:cubicBezTo>
                <a:cubicBezTo>
                  <a:pt x="288" y="140"/>
                  <a:pt x="285" y="143"/>
                  <a:pt x="282" y="145"/>
                </a:cubicBezTo>
                <a:cubicBezTo>
                  <a:pt x="273" y="152"/>
                  <a:pt x="273" y="152"/>
                  <a:pt x="273" y="152"/>
                </a:cubicBezTo>
                <a:cubicBezTo>
                  <a:pt x="271" y="153"/>
                  <a:pt x="269" y="155"/>
                  <a:pt x="267" y="157"/>
                </a:cubicBezTo>
                <a:cubicBezTo>
                  <a:pt x="264" y="159"/>
                  <a:pt x="260" y="162"/>
                  <a:pt x="256" y="165"/>
                </a:cubicBezTo>
                <a:cubicBezTo>
                  <a:pt x="240" y="179"/>
                  <a:pt x="240" y="179"/>
                  <a:pt x="240" y="179"/>
                </a:cubicBezTo>
                <a:cubicBezTo>
                  <a:pt x="239" y="180"/>
                  <a:pt x="238" y="181"/>
                  <a:pt x="237" y="182"/>
                </a:cubicBezTo>
                <a:cubicBezTo>
                  <a:pt x="236" y="183"/>
                  <a:pt x="234" y="185"/>
                  <a:pt x="232" y="187"/>
                </a:cubicBezTo>
                <a:cubicBezTo>
                  <a:pt x="209" y="209"/>
                  <a:pt x="209" y="209"/>
                  <a:pt x="209" y="209"/>
                </a:cubicBezTo>
                <a:cubicBezTo>
                  <a:pt x="187" y="232"/>
                  <a:pt x="187" y="232"/>
                  <a:pt x="187" y="232"/>
                </a:cubicBezTo>
                <a:cubicBezTo>
                  <a:pt x="186" y="233"/>
                  <a:pt x="185" y="234"/>
                  <a:pt x="184" y="235"/>
                </a:cubicBezTo>
                <a:cubicBezTo>
                  <a:pt x="184" y="235"/>
                  <a:pt x="184" y="235"/>
                  <a:pt x="184" y="235"/>
                </a:cubicBezTo>
                <a:cubicBezTo>
                  <a:pt x="182" y="237"/>
                  <a:pt x="182" y="237"/>
                  <a:pt x="182" y="237"/>
                </a:cubicBezTo>
                <a:cubicBezTo>
                  <a:pt x="182" y="237"/>
                  <a:pt x="182" y="237"/>
                  <a:pt x="182" y="237"/>
                </a:cubicBezTo>
                <a:cubicBezTo>
                  <a:pt x="181" y="238"/>
                  <a:pt x="180" y="239"/>
                  <a:pt x="180" y="240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5" y="246"/>
                  <a:pt x="175" y="246"/>
                  <a:pt x="175" y="246"/>
                </a:cubicBezTo>
                <a:cubicBezTo>
                  <a:pt x="175" y="246"/>
                  <a:pt x="175" y="246"/>
                  <a:pt x="175" y="246"/>
                </a:cubicBezTo>
                <a:cubicBezTo>
                  <a:pt x="165" y="256"/>
                  <a:pt x="165" y="256"/>
                  <a:pt x="165" y="256"/>
                </a:cubicBezTo>
                <a:cubicBezTo>
                  <a:pt x="162" y="260"/>
                  <a:pt x="159" y="264"/>
                  <a:pt x="157" y="267"/>
                </a:cubicBezTo>
                <a:cubicBezTo>
                  <a:pt x="155" y="269"/>
                  <a:pt x="153" y="271"/>
                  <a:pt x="152" y="273"/>
                </a:cubicBezTo>
                <a:cubicBezTo>
                  <a:pt x="145" y="282"/>
                  <a:pt x="145" y="282"/>
                  <a:pt x="145" y="282"/>
                </a:cubicBezTo>
                <a:cubicBezTo>
                  <a:pt x="143" y="285"/>
                  <a:pt x="140" y="288"/>
                  <a:pt x="139" y="291"/>
                </a:cubicBezTo>
                <a:cubicBezTo>
                  <a:pt x="126" y="308"/>
                  <a:pt x="126" y="308"/>
                  <a:pt x="126" y="308"/>
                </a:cubicBezTo>
                <a:cubicBezTo>
                  <a:pt x="123" y="313"/>
                  <a:pt x="120" y="318"/>
                  <a:pt x="116" y="322"/>
                </a:cubicBezTo>
                <a:cubicBezTo>
                  <a:pt x="103" y="344"/>
                  <a:pt x="103" y="344"/>
                  <a:pt x="103" y="344"/>
                </a:cubicBezTo>
                <a:cubicBezTo>
                  <a:pt x="87" y="372"/>
                  <a:pt x="87" y="372"/>
                  <a:pt x="87" y="372"/>
                </a:cubicBezTo>
                <a:cubicBezTo>
                  <a:pt x="86" y="373"/>
                  <a:pt x="85" y="374"/>
                  <a:pt x="85" y="375"/>
                </a:cubicBezTo>
                <a:cubicBezTo>
                  <a:pt x="85" y="375"/>
                  <a:pt x="85" y="375"/>
                  <a:pt x="85" y="375"/>
                </a:cubicBezTo>
                <a:cubicBezTo>
                  <a:pt x="83" y="378"/>
                  <a:pt x="83" y="378"/>
                  <a:pt x="83" y="378"/>
                </a:cubicBezTo>
                <a:cubicBezTo>
                  <a:pt x="83" y="378"/>
                  <a:pt x="83" y="378"/>
                  <a:pt x="83" y="378"/>
                </a:cubicBezTo>
                <a:cubicBezTo>
                  <a:pt x="83" y="379"/>
                  <a:pt x="83" y="379"/>
                  <a:pt x="83" y="380"/>
                </a:cubicBezTo>
                <a:cubicBezTo>
                  <a:pt x="81" y="382"/>
                  <a:pt x="81" y="382"/>
                  <a:pt x="81" y="382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2" y="401"/>
                  <a:pt x="72" y="401"/>
                  <a:pt x="72" y="401"/>
                </a:cubicBezTo>
                <a:cubicBezTo>
                  <a:pt x="70" y="405"/>
                  <a:pt x="68" y="409"/>
                  <a:pt x="66" y="413"/>
                </a:cubicBezTo>
                <a:cubicBezTo>
                  <a:pt x="65" y="416"/>
                  <a:pt x="64" y="418"/>
                  <a:pt x="63" y="420"/>
                </a:cubicBezTo>
                <a:cubicBezTo>
                  <a:pt x="58" y="430"/>
                  <a:pt x="58" y="430"/>
                  <a:pt x="58" y="430"/>
                </a:cubicBezTo>
                <a:cubicBezTo>
                  <a:pt x="57" y="434"/>
                  <a:pt x="55" y="437"/>
                  <a:pt x="54" y="440"/>
                </a:cubicBezTo>
                <a:cubicBezTo>
                  <a:pt x="46" y="460"/>
                  <a:pt x="46" y="460"/>
                  <a:pt x="46" y="460"/>
                </a:cubicBezTo>
                <a:cubicBezTo>
                  <a:pt x="44" y="466"/>
                  <a:pt x="42" y="472"/>
                  <a:pt x="40" y="478"/>
                </a:cubicBezTo>
                <a:cubicBezTo>
                  <a:pt x="32" y="501"/>
                  <a:pt x="32" y="501"/>
                  <a:pt x="32" y="501"/>
                </a:cubicBezTo>
                <a:cubicBezTo>
                  <a:pt x="25" y="525"/>
                  <a:pt x="25" y="525"/>
                  <a:pt x="25" y="525"/>
                </a:cubicBezTo>
                <a:cubicBezTo>
                  <a:pt x="24" y="531"/>
                  <a:pt x="22" y="536"/>
                  <a:pt x="21" y="542"/>
                </a:cubicBezTo>
                <a:cubicBezTo>
                  <a:pt x="21" y="542"/>
                  <a:pt x="21" y="542"/>
                  <a:pt x="21" y="542"/>
                </a:cubicBezTo>
                <a:cubicBezTo>
                  <a:pt x="21" y="542"/>
                  <a:pt x="21" y="542"/>
                  <a:pt x="21" y="543"/>
                </a:cubicBezTo>
                <a:cubicBezTo>
                  <a:pt x="21" y="543"/>
                  <a:pt x="21" y="543"/>
                  <a:pt x="21" y="543"/>
                </a:cubicBezTo>
                <a:cubicBezTo>
                  <a:pt x="21" y="543"/>
                  <a:pt x="21" y="543"/>
                  <a:pt x="21" y="543"/>
                </a:cubicBezTo>
                <a:cubicBezTo>
                  <a:pt x="8" y="596"/>
                  <a:pt x="1" y="651"/>
                  <a:pt x="0" y="706"/>
                </a:cubicBezTo>
                <a:cubicBezTo>
                  <a:pt x="0" y="706"/>
                  <a:pt x="0" y="706"/>
                  <a:pt x="0" y="706"/>
                </a:cubicBezTo>
                <a:cubicBezTo>
                  <a:pt x="0" y="713"/>
                  <a:pt x="0" y="713"/>
                  <a:pt x="0" y="713"/>
                </a:cubicBezTo>
                <a:cubicBezTo>
                  <a:pt x="0" y="720"/>
                  <a:pt x="0" y="720"/>
                  <a:pt x="0" y="720"/>
                </a:cubicBezTo>
                <a:cubicBezTo>
                  <a:pt x="0" y="720"/>
                  <a:pt x="0" y="720"/>
                  <a:pt x="0" y="720"/>
                </a:cubicBezTo>
                <a:cubicBezTo>
                  <a:pt x="1" y="775"/>
                  <a:pt x="8" y="830"/>
                  <a:pt x="21" y="884"/>
                </a:cubicBezTo>
                <a:cubicBezTo>
                  <a:pt x="21" y="885"/>
                  <a:pt x="21" y="885"/>
                  <a:pt x="21" y="885"/>
                </a:cubicBezTo>
                <a:cubicBezTo>
                  <a:pt x="22" y="890"/>
                  <a:pt x="24" y="896"/>
                  <a:pt x="25" y="901"/>
                </a:cubicBezTo>
                <a:cubicBezTo>
                  <a:pt x="32" y="925"/>
                  <a:pt x="32" y="925"/>
                  <a:pt x="32" y="925"/>
                </a:cubicBezTo>
                <a:cubicBezTo>
                  <a:pt x="40" y="948"/>
                  <a:pt x="40" y="948"/>
                  <a:pt x="40" y="948"/>
                </a:cubicBezTo>
                <a:cubicBezTo>
                  <a:pt x="42" y="954"/>
                  <a:pt x="44" y="960"/>
                  <a:pt x="46" y="966"/>
                </a:cubicBezTo>
                <a:cubicBezTo>
                  <a:pt x="54" y="986"/>
                  <a:pt x="54" y="986"/>
                  <a:pt x="54" y="986"/>
                </a:cubicBezTo>
                <a:cubicBezTo>
                  <a:pt x="55" y="989"/>
                  <a:pt x="57" y="992"/>
                  <a:pt x="58" y="996"/>
                </a:cubicBezTo>
                <a:cubicBezTo>
                  <a:pt x="63" y="1006"/>
                  <a:pt x="63" y="1006"/>
                  <a:pt x="63" y="1006"/>
                </a:cubicBezTo>
                <a:cubicBezTo>
                  <a:pt x="64" y="1008"/>
                  <a:pt x="65" y="1010"/>
                  <a:pt x="66" y="1013"/>
                </a:cubicBezTo>
                <a:cubicBezTo>
                  <a:pt x="68" y="1017"/>
                  <a:pt x="70" y="1021"/>
                  <a:pt x="72" y="1025"/>
                </a:cubicBezTo>
                <a:cubicBezTo>
                  <a:pt x="78" y="1038"/>
                  <a:pt x="78" y="1038"/>
                  <a:pt x="78" y="1038"/>
                </a:cubicBezTo>
                <a:cubicBezTo>
                  <a:pt x="78" y="1038"/>
                  <a:pt x="78" y="1038"/>
                  <a:pt x="78" y="1038"/>
                </a:cubicBezTo>
                <a:cubicBezTo>
                  <a:pt x="82" y="1044"/>
                  <a:pt x="82" y="1044"/>
                  <a:pt x="82" y="1044"/>
                </a:cubicBezTo>
                <a:cubicBezTo>
                  <a:pt x="82" y="1045"/>
                  <a:pt x="82" y="1045"/>
                  <a:pt x="82" y="1045"/>
                </a:cubicBezTo>
                <a:cubicBezTo>
                  <a:pt x="82" y="1046"/>
                  <a:pt x="83" y="1047"/>
                  <a:pt x="83" y="1048"/>
                </a:cubicBezTo>
                <a:cubicBezTo>
                  <a:pt x="83" y="1048"/>
                  <a:pt x="83" y="1048"/>
                  <a:pt x="83" y="1048"/>
                </a:cubicBezTo>
                <a:cubicBezTo>
                  <a:pt x="85" y="1051"/>
                  <a:pt x="85" y="1051"/>
                  <a:pt x="85" y="1051"/>
                </a:cubicBezTo>
                <a:cubicBezTo>
                  <a:pt x="85" y="1051"/>
                  <a:pt x="85" y="1051"/>
                  <a:pt x="85" y="1051"/>
                </a:cubicBezTo>
                <a:cubicBezTo>
                  <a:pt x="85" y="1052"/>
                  <a:pt x="86" y="1053"/>
                  <a:pt x="87" y="1054"/>
                </a:cubicBezTo>
                <a:cubicBezTo>
                  <a:pt x="103" y="1082"/>
                  <a:pt x="103" y="1082"/>
                  <a:pt x="103" y="1082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20" y="1108"/>
                  <a:pt x="123" y="1113"/>
                  <a:pt x="126" y="1118"/>
                </a:cubicBezTo>
                <a:cubicBezTo>
                  <a:pt x="139" y="1135"/>
                  <a:pt x="139" y="1135"/>
                  <a:pt x="139" y="1135"/>
                </a:cubicBezTo>
                <a:cubicBezTo>
                  <a:pt x="140" y="1138"/>
                  <a:pt x="143" y="1141"/>
                  <a:pt x="145" y="1144"/>
                </a:cubicBezTo>
                <a:cubicBezTo>
                  <a:pt x="152" y="1153"/>
                  <a:pt x="152" y="1153"/>
                  <a:pt x="152" y="1153"/>
                </a:cubicBezTo>
                <a:cubicBezTo>
                  <a:pt x="153" y="1155"/>
                  <a:pt x="155" y="1157"/>
                  <a:pt x="157" y="1159"/>
                </a:cubicBezTo>
                <a:cubicBezTo>
                  <a:pt x="159" y="1162"/>
                  <a:pt x="162" y="1166"/>
                  <a:pt x="165" y="1170"/>
                </a:cubicBezTo>
                <a:cubicBezTo>
                  <a:pt x="175" y="1180"/>
                  <a:pt x="175" y="1180"/>
                  <a:pt x="175" y="1180"/>
                </a:cubicBezTo>
                <a:cubicBezTo>
                  <a:pt x="175" y="1180"/>
                  <a:pt x="175" y="1180"/>
                  <a:pt x="175" y="1180"/>
                </a:cubicBezTo>
                <a:cubicBezTo>
                  <a:pt x="179" y="1186"/>
                  <a:pt x="179" y="1186"/>
                  <a:pt x="179" y="1186"/>
                </a:cubicBezTo>
                <a:cubicBezTo>
                  <a:pt x="180" y="1186"/>
                  <a:pt x="180" y="1186"/>
                  <a:pt x="180" y="1186"/>
                </a:cubicBezTo>
                <a:cubicBezTo>
                  <a:pt x="180" y="1187"/>
                  <a:pt x="181" y="1188"/>
                  <a:pt x="182" y="1189"/>
                </a:cubicBezTo>
                <a:cubicBezTo>
                  <a:pt x="182" y="1189"/>
                  <a:pt x="182" y="1189"/>
                  <a:pt x="182" y="1189"/>
                </a:cubicBezTo>
                <a:cubicBezTo>
                  <a:pt x="184" y="1191"/>
                  <a:pt x="184" y="1191"/>
                  <a:pt x="184" y="1191"/>
                </a:cubicBezTo>
                <a:cubicBezTo>
                  <a:pt x="184" y="1191"/>
                  <a:pt x="184" y="1191"/>
                  <a:pt x="184" y="1191"/>
                </a:cubicBezTo>
                <a:cubicBezTo>
                  <a:pt x="185" y="1192"/>
                  <a:pt x="186" y="1193"/>
                  <a:pt x="187" y="1194"/>
                </a:cubicBezTo>
                <a:cubicBezTo>
                  <a:pt x="209" y="1217"/>
                  <a:pt x="209" y="1217"/>
                  <a:pt x="209" y="1217"/>
                </a:cubicBezTo>
                <a:cubicBezTo>
                  <a:pt x="232" y="1239"/>
                  <a:pt x="232" y="1239"/>
                  <a:pt x="232" y="1239"/>
                </a:cubicBezTo>
                <a:cubicBezTo>
                  <a:pt x="234" y="1241"/>
                  <a:pt x="236" y="1243"/>
                  <a:pt x="238" y="1244"/>
                </a:cubicBezTo>
                <a:cubicBezTo>
                  <a:pt x="238" y="1245"/>
                  <a:pt x="239" y="1246"/>
                  <a:pt x="240" y="1247"/>
                </a:cubicBezTo>
                <a:cubicBezTo>
                  <a:pt x="256" y="1261"/>
                  <a:pt x="256" y="1261"/>
                  <a:pt x="256" y="1261"/>
                </a:cubicBezTo>
                <a:cubicBezTo>
                  <a:pt x="260" y="1264"/>
                  <a:pt x="264" y="1267"/>
                  <a:pt x="267" y="1270"/>
                </a:cubicBezTo>
                <a:cubicBezTo>
                  <a:pt x="269" y="1271"/>
                  <a:pt x="271" y="1273"/>
                  <a:pt x="273" y="1274"/>
                </a:cubicBezTo>
                <a:cubicBezTo>
                  <a:pt x="282" y="1281"/>
                  <a:pt x="282" y="1281"/>
                  <a:pt x="282" y="1281"/>
                </a:cubicBezTo>
                <a:cubicBezTo>
                  <a:pt x="285" y="1283"/>
                  <a:pt x="288" y="1286"/>
                  <a:pt x="291" y="1287"/>
                </a:cubicBezTo>
                <a:cubicBezTo>
                  <a:pt x="314" y="1304"/>
                  <a:pt x="314" y="1304"/>
                  <a:pt x="314" y="1304"/>
                </a:cubicBezTo>
                <a:cubicBezTo>
                  <a:pt x="314" y="1304"/>
                  <a:pt x="314" y="1304"/>
                  <a:pt x="314" y="1304"/>
                </a:cubicBezTo>
                <a:cubicBezTo>
                  <a:pt x="317" y="1306"/>
                  <a:pt x="320" y="1308"/>
                  <a:pt x="322" y="1310"/>
                </a:cubicBezTo>
                <a:cubicBezTo>
                  <a:pt x="344" y="1323"/>
                  <a:pt x="344" y="1323"/>
                  <a:pt x="344" y="1323"/>
                </a:cubicBezTo>
                <a:cubicBezTo>
                  <a:pt x="372" y="1339"/>
                  <a:pt x="372" y="1339"/>
                  <a:pt x="372" y="1339"/>
                </a:cubicBezTo>
                <a:cubicBezTo>
                  <a:pt x="374" y="1341"/>
                  <a:pt x="376" y="1342"/>
                  <a:pt x="378" y="1343"/>
                </a:cubicBezTo>
                <a:cubicBezTo>
                  <a:pt x="379" y="1343"/>
                  <a:pt x="381" y="1344"/>
                  <a:pt x="382" y="1344"/>
                </a:cubicBezTo>
                <a:cubicBezTo>
                  <a:pt x="401" y="1354"/>
                  <a:pt x="401" y="1354"/>
                  <a:pt x="401" y="1354"/>
                </a:cubicBezTo>
                <a:cubicBezTo>
                  <a:pt x="405" y="1356"/>
                  <a:pt x="409" y="1358"/>
                  <a:pt x="413" y="1360"/>
                </a:cubicBezTo>
                <a:cubicBezTo>
                  <a:pt x="416" y="1361"/>
                  <a:pt x="418" y="1362"/>
                  <a:pt x="420" y="1363"/>
                </a:cubicBezTo>
                <a:cubicBezTo>
                  <a:pt x="430" y="1368"/>
                  <a:pt x="430" y="1368"/>
                  <a:pt x="430" y="1368"/>
                </a:cubicBezTo>
                <a:cubicBezTo>
                  <a:pt x="434" y="1369"/>
                  <a:pt x="437" y="1371"/>
                  <a:pt x="440" y="1372"/>
                </a:cubicBezTo>
                <a:cubicBezTo>
                  <a:pt x="467" y="1382"/>
                  <a:pt x="467" y="1382"/>
                  <a:pt x="467" y="1382"/>
                </a:cubicBezTo>
                <a:cubicBezTo>
                  <a:pt x="467" y="1382"/>
                  <a:pt x="467" y="1382"/>
                  <a:pt x="467" y="1382"/>
                </a:cubicBezTo>
                <a:cubicBezTo>
                  <a:pt x="471" y="1384"/>
                  <a:pt x="474" y="1385"/>
                  <a:pt x="478" y="1386"/>
                </a:cubicBezTo>
                <a:cubicBezTo>
                  <a:pt x="501" y="1394"/>
                  <a:pt x="501" y="1394"/>
                  <a:pt x="501" y="1394"/>
                </a:cubicBezTo>
                <a:cubicBezTo>
                  <a:pt x="525" y="1401"/>
                  <a:pt x="525" y="1401"/>
                  <a:pt x="525" y="1401"/>
                </a:cubicBezTo>
                <a:cubicBezTo>
                  <a:pt x="531" y="1403"/>
                  <a:pt x="537" y="1404"/>
                  <a:pt x="542" y="1405"/>
                </a:cubicBezTo>
                <a:cubicBezTo>
                  <a:pt x="545" y="1406"/>
                  <a:pt x="548" y="1407"/>
                  <a:pt x="551" y="1407"/>
                </a:cubicBezTo>
                <a:cubicBezTo>
                  <a:pt x="562" y="1410"/>
                  <a:pt x="573" y="1413"/>
                  <a:pt x="585" y="1414"/>
                </a:cubicBezTo>
                <a:cubicBezTo>
                  <a:pt x="587" y="1415"/>
                  <a:pt x="590" y="1415"/>
                  <a:pt x="592" y="1416"/>
                </a:cubicBezTo>
                <a:cubicBezTo>
                  <a:pt x="597" y="1416"/>
                  <a:pt x="601" y="1417"/>
                  <a:pt x="606" y="1418"/>
                </a:cubicBezTo>
                <a:cubicBezTo>
                  <a:pt x="627" y="1421"/>
                  <a:pt x="627" y="1421"/>
                  <a:pt x="627" y="1421"/>
                </a:cubicBezTo>
                <a:cubicBezTo>
                  <a:pt x="637" y="1422"/>
                  <a:pt x="647" y="1423"/>
                  <a:pt x="657" y="1424"/>
                </a:cubicBezTo>
                <a:cubicBezTo>
                  <a:pt x="661" y="1424"/>
                  <a:pt x="665" y="1424"/>
                  <a:pt x="670" y="1425"/>
                </a:cubicBezTo>
                <a:cubicBezTo>
                  <a:pt x="675" y="1425"/>
                  <a:pt x="680" y="1425"/>
                  <a:pt x="685" y="1425"/>
                </a:cubicBezTo>
                <a:cubicBezTo>
                  <a:pt x="687" y="1425"/>
                  <a:pt x="689" y="1425"/>
                  <a:pt x="691" y="1426"/>
                </a:cubicBezTo>
                <a:cubicBezTo>
                  <a:pt x="713" y="1426"/>
                  <a:pt x="713" y="1426"/>
                  <a:pt x="713" y="1426"/>
                </a:cubicBezTo>
                <a:cubicBezTo>
                  <a:pt x="735" y="1426"/>
                  <a:pt x="735" y="1426"/>
                  <a:pt x="735" y="1426"/>
                </a:cubicBezTo>
                <a:cubicBezTo>
                  <a:pt x="737" y="1425"/>
                  <a:pt x="739" y="1425"/>
                  <a:pt x="741" y="1425"/>
                </a:cubicBezTo>
                <a:cubicBezTo>
                  <a:pt x="746" y="1425"/>
                  <a:pt x="751" y="1425"/>
                  <a:pt x="756" y="1425"/>
                </a:cubicBezTo>
                <a:cubicBezTo>
                  <a:pt x="761" y="1424"/>
                  <a:pt x="765" y="1424"/>
                  <a:pt x="769" y="1424"/>
                </a:cubicBezTo>
                <a:cubicBezTo>
                  <a:pt x="779" y="1423"/>
                  <a:pt x="789" y="1422"/>
                  <a:pt x="799" y="1421"/>
                </a:cubicBezTo>
                <a:cubicBezTo>
                  <a:pt x="820" y="1418"/>
                  <a:pt x="820" y="1418"/>
                  <a:pt x="820" y="1418"/>
                </a:cubicBezTo>
                <a:cubicBezTo>
                  <a:pt x="825" y="1417"/>
                  <a:pt x="829" y="1416"/>
                  <a:pt x="834" y="1416"/>
                </a:cubicBezTo>
                <a:cubicBezTo>
                  <a:pt x="836" y="1415"/>
                  <a:pt x="839" y="1415"/>
                  <a:pt x="841" y="1414"/>
                </a:cubicBezTo>
                <a:cubicBezTo>
                  <a:pt x="853" y="1413"/>
                  <a:pt x="864" y="1410"/>
                  <a:pt x="875" y="1407"/>
                </a:cubicBezTo>
                <a:cubicBezTo>
                  <a:pt x="878" y="1407"/>
                  <a:pt x="881" y="1406"/>
                  <a:pt x="883" y="1405"/>
                </a:cubicBezTo>
                <a:cubicBezTo>
                  <a:pt x="889" y="1404"/>
                  <a:pt x="895" y="1403"/>
                  <a:pt x="900" y="1401"/>
                </a:cubicBezTo>
                <a:cubicBezTo>
                  <a:pt x="925" y="1394"/>
                  <a:pt x="925" y="1394"/>
                  <a:pt x="925" y="1394"/>
                </a:cubicBezTo>
                <a:cubicBezTo>
                  <a:pt x="948" y="1386"/>
                  <a:pt x="948" y="1386"/>
                  <a:pt x="948" y="1386"/>
                </a:cubicBezTo>
                <a:cubicBezTo>
                  <a:pt x="952" y="1385"/>
                  <a:pt x="955" y="1384"/>
                  <a:pt x="959" y="1382"/>
                </a:cubicBezTo>
                <a:cubicBezTo>
                  <a:pt x="959" y="1382"/>
                  <a:pt x="959" y="1382"/>
                  <a:pt x="959" y="1382"/>
                </a:cubicBezTo>
                <a:cubicBezTo>
                  <a:pt x="966" y="1380"/>
                  <a:pt x="966" y="1380"/>
                  <a:pt x="966" y="1380"/>
                </a:cubicBezTo>
                <a:cubicBezTo>
                  <a:pt x="966" y="1380"/>
                  <a:pt x="966" y="1380"/>
                  <a:pt x="966" y="1380"/>
                </a:cubicBezTo>
                <a:cubicBezTo>
                  <a:pt x="966" y="1380"/>
                  <a:pt x="966" y="1380"/>
                  <a:pt x="966" y="1380"/>
                </a:cubicBezTo>
                <a:cubicBezTo>
                  <a:pt x="986" y="1372"/>
                  <a:pt x="986" y="1372"/>
                  <a:pt x="986" y="1372"/>
                </a:cubicBezTo>
                <a:cubicBezTo>
                  <a:pt x="989" y="1371"/>
                  <a:pt x="992" y="1369"/>
                  <a:pt x="996" y="1368"/>
                </a:cubicBezTo>
                <a:cubicBezTo>
                  <a:pt x="1006" y="1363"/>
                  <a:pt x="1006" y="1363"/>
                  <a:pt x="1006" y="1363"/>
                </a:cubicBezTo>
                <a:cubicBezTo>
                  <a:pt x="1008" y="1362"/>
                  <a:pt x="1010" y="1361"/>
                  <a:pt x="1013" y="1360"/>
                </a:cubicBezTo>
                <a:cubicBezTo>
                  <a:pt x="1017" y="1358"/>
                  <a:pt x="1021" y="1356"/>
                  <a:pt x="1025" y="1354"/>
                </a:cubicBezTo>
                <a:cubicBezTo>
                  <a:pt x="1044" y="1344"/>
                  <a:pt x="1044" y="1344"/>
                  <a:pt x="1044" y="1344"/>
                </a:cubicBezTo>
                <a:cubicBezTo>
                  <a:pt x="1045" y="1344"/>
                  <a:pt x="1047" y="1343"/>
                  <a:pt x="1048" y="1343"/>
                </a:cubicBezTo>
                <a:cubicBezTo>
                  <a:pt x="1050" y="1342"/>
                  <a:pt x="1052" y="1341"/>
                  <a:pt x="1054" y="1339"/>
                </a:cubicBezTo>
                <a:cubicBezTo>
                  <a:pt x="1082" y="1323"/>
                  <a:pt x="1082" y="1323"/>
                  <a:pt x="1082" y="1323"/>
                </a:cubicBezTo>
                <a:cubicBezTo>
                  <a:pt x="1103" y="1310"/>
                  <a:pt x="1103" y="1310"/>
                  <a:pt x="1103" y="1310"/>
                </a:cubicBezTo>
                <a:cubicBezTo>
                  <a:pt x="1106" y="1308"/>
                  <a:pt x="1109" y="1306"/>
                  <a:pt x="1112" y="1304"/>
                </a:cubicBezTo>
                <a:cubicBezTo>
                  <a:pt x="1112" y="1304"/>
                  <a:pt x="1112" y="1304"/>
                  <a:pt x="1112" y="1304"/>
                </a:cubicBezTo>
                <a:cubicBezTo>
                  <a:pt x="1135" y="1287"/>
                  <a:pt x="1135" y="1287"/>
                  <a:pt x="1135" y="1287"/>
                </a:cubicBezTo>
                <a:cubicBezTo>
                  <a:pt x="1138" y="1286"/>
                  <a:pt x="1141" y="1283"/>
                  <a:pt x="1144" y="1281"/>
                </a:cubicBezTo>
                <a:cubicBezTo>
                  <a:pt x="1153" y="1274"/>
                  <a:pt x="1153" y="1274"/>
                  <a:pt x="1153" y="1274"/>
                </a:cubicBezTo>
                <a:cubicBezTo>
                  <a:pt x="1155" y="1273"/>
                  <a:pt x="1157" y="1271"/>
                  <a:pt x="1159" y="1269"/>
                </a:cubicBezTo>
                <a:cubicBezTo>
                  <a:pt x="1162" y="1267"/>
                  <a:pt x="1166" y="1264"/>
                  <a:pt x="1170" y="1261"/>
                </a:cubicBezTo>
                <a:cubicBezTo>
                  <a:pt x="1186" y="1247"/>
                  <a:pt x="1186" y="1247"/>
                  <a:pt x="1186" y="1247"/>
                </a:cubicBezTo>
                <a:cubicBezTo>
                  <a:pt x="1187" y="1246"/>
                  <a:pt x="1188" y="1245"/>
                  <a:pt x="1189" y="1244"/>
                </a:cubicBezTo>
                <a:cubicBezTo>
                  <a:pt x="1190" y="1243"/>
                  <a:pt x="1192" y="1241"/>
                  <a:pt x="1194" y="1239"/>
                </a:cubicBezTo>
                <a:cubicBezTo>
                  <a:pt x="1217" y="1217"/>
                  <a:pt x="1217" y="1217"/>
                  <a:pt x="1217" y="1217"/>
                </a:cubicBezTo>
                <a:cubicBezTo>
                  <a:pt x="1239" y="1194"/>
                  <a:pt x="1239" y="1194"/>
                  <a:pt x="1239" y="1194"/>
                </a:cubicBezTo>
                <a:cubicBezTo>
                  <a:pt x="1240" y="1193"/>
                  <a:pt x="1241" y="1192"/>
                  <a:pt x="1242" y="1191"/>
                </a:cubicBezTo>
                <a:cubicBezTo>
                  <a:pt x="1242" y="1191"/>
                  <a:pt x="1242" y="1191"/>
                  <a:pt x="1242" y="1191"/>
                </a:cubicBezTo>
                <a:cubicBezTo>
                  <a:pt x="1244" y="1189"/>
                  <a:pt x="1244" y="1189"/>
                  <a:pt x="1244" y="1189"/>
                </a:cubicBezTo>
                <a:cubicBezTo>
                  <a:pt x="1244" y="1189"/>
                  <a:pt x="1244" y="1189"/>
                  <a:pt x="1244" y="1189"/>
                </a:cubicBezTo>
                <a:cubicBezTo>
                  <a:pt x="1245" y="1188"/>
                  <a:pt x="1246" y="1187"/>
                  <a:pt x="1246" y="1186"/>
                </a:cubicBezTo>
                <a:cubicBezTo>
                  <a:pt x="1247" y="1186"/>
                  <a:pt x="1247" y="1186"/>
                  <a:pt x="1247" y="1186"/>
                </a:cubicBezTo>
                <a:cubicBezTo>
                  <a:pt x="1251" y="1180"/>
                  <a:pt x="1251" y="1180"/>
                  <a:pt x="1251" y="1180"/>
                </a:cubicBezTo>
                <a:cubicBezTo>
                  <a:pt x="1251" y="1180"/>
                  <a:pt x="1251" y="1180"/>
                  <a:pt x="1251" y="1180"/>
                </a:cubicBezTo>
                <a:cubicBezTo>
                  <a:pt x="1261" y="1170"/>
                  <a:pt x="1261" y="1170"/>
                  <a:pt x="1261" y="1170"/>
                </a:cubicBezTo>
                <a:cubicBezTo>
                  <a:pt x="1264" y="1166"/>
                  <a:pt x="1267" y="1162"/>
                  <a:pt x="1269" y="1159"/>
                </a:cubicBezTo>
                <a:cubicBezTo>
                  <a:pt x="1271" y="1157"/>
                  <a:pt x="1273" y="1155"/>
                  <a:pt x="1274" y="1153"/>
                </a:cubicBezTo>
                <a:cubicBezTo>
                  <a:pt x="1281" y="1144"/>
                  <a:pt x="1281" y="1144"/>
                  <a:pt x="1281" y="1144"/>
                </a:cubicBezTo>
                <a:cubicBezTo>
                  <a:pt x="1283" y="1141"/>
                  <a:pt x="1286" y="1138"/>
                  <a:pt x="1287" y="1135"/>
                </a:cubicBezTo>
                <a:cubicBezTo>
                  <a:pt x="1300" y="1118"/>
                  <a:pt x="1300" y="1118"/>
                  <a:pt x="1300" y="1118"/>
                </a:cubicBezTo>
                <a:cubicBezTo>
                  <a:pt x="1303" y="1113"/>
                  <a:pt x="1306" y="1108"/>
                  <a:pt x="1310" y="1104"/>
                </a:cubicBezTo>
                <a:cubicBezTo>
                  <a:pt x="1323" y="1082"/>
                  <a:pt x="1323" y="1082"/>
                  <a:pt x="1323" y="1082"/>
                </a:cubicBezTo>
                <a:cubicBezTo>
                  <a:pt x="1339" y="1054"/>
                  <a:pt x="1339" y="1054"/>
                  <a:pt x="1339" y="1054"/>
                </a:cubicBezTo>
                <a:cubicBezTo>
                  <a:pt x="1340" y="1053"/>
                  <a:pt x="1341" y="1052"/>
                  <a:pt x="1341" y="1051"/>
                </a:cubicBezTo>
                <a:cubicBezTo>
                  <a:pt x="1341" y="1051"/>
                  <a:pt x="1341" y="1051"/>
                  <a:pt x="1341" y="1051"/>
                </a:cubicBezTo>
                <a:cubicBezTo>
                  <a:pt x="1343" y="1048"/>
                  <a:pt x="1343" y="1048"/>
                  <a:pt x="1343" y="1048"/>
                </a:cubicBezTo>
                <a:cubicBezTo>
                  <a:pt x="1343" y="1048"/>
                  <a:pt x="1343" y="1048"/>
                  <a:pt x="1343" y="1048"/>
                </a:cubicBezTo>
                <a:cubicBezTo>
                  <a:pt x="1343" y="1047"/>
                  <a:pt x="1344" y="1046"/>
                  <a:pt x="1344" y="1045"/>
                </a:cubicBezTo>
                <a:cubicBezTo>
                  <a:pt x="1344" y="1044"/>
                  <a:pt x="1344" y="1044"/>
                  <a:pt x="1344" y="1044"/>
                </a:cubicBezTo>
                <a:cubicBezTo>
                  <a:pt x="1348" y="1038"/>
                  <a:pt x="1348" y="1038"/>
                  <a:pt x="1348" y="1038"/>
                </a:cubicBezTo>
                <a:cubicBezTo>
                  <a:pt x="1348" y="1038"/>
                  <a:pt x="1348" y="1038"/>
                  <a:pt x="1348" y="1038"/>
                </a:cubicBezTo>
                <a:cubicBezTo>
                  <a:pt x="1354" y="1025"/>
                  <a:pt x="1354" y="1025"/>
                  <a:pt x="1354" y="1025"/>
                </a:cubicBezTo>
                <a:cubicBezTo>
                  <a:pt x="1356" y="1021"/>
                  <a:pt x="1358" y="1017"/>
                  <a:pt x="1360" y="1013"/>
                </a:cubicBezTo>
                <a:cubicBezTo>
                  <a:pt x="1361" y="1010"/>
                  <a:pt x="1362" y="1008"/>
                  <a:pt x="1363" y="1006"/>
                </a:cubicBezTo>
                <a:cubicBezTo>
                  <a:pt x="1368" y="996"/>
                  <a:pt x="1368" y="996"/>
                  <a:pt x="1368" y="996"/>
                </a:cubicBezTo>
                <a:cubicBezTo>
                  <a:pt x="1369" y="992"/>
                  <a:pt x="1371" y="989"/>
                  <a:pt x="1372" y="986"/>
                </a:cubicBezTo>
                <a:cubicBezTo>
                  <a:pt x="1380" y="966"/>
                  <a:pt x="1380" y="966"/>
                  <a:pt x="1380" y="966"/>
                </a:cubicBezTo>
                <a:cubicBezTo>
                  <a:pt x="1382" y="960"/>
                  <a:pt x="1384" y="954"/>
                  <a:pt x="1386" y="948"/>
                </a:cubicBezTo>
                <a:cubicBezTo>
                  <a:pt x="1394" y="925"/>
                  <a:pt x="1394" y="925"/>
                  <a:pt x="1394" y="925"/>
                </a:cubicBezTo>
                <a:cubicBezTo>
                  <a:pt x="1401" y="901"/>
                  <a:pt x="1401" y="901"/>
                  <a:pt x="1401" y="901"/>
                </a:cubicBezTo>
                <a:cubicBezTo>
                  <a:pt x="1402" y="896"/>
                  <a:pt x="1404" y="890"/>
                  <a:pt x="1405" y="885"/>
                </a:cubicBezTo>
                <a:cubicBezTo>
                  <a:pt x="1405" y="884"/>
                  <a:pt x="1405" y="884"/>
                  <a:pt x="1405" y="884"/>
                </a:cubicBezTo>
                <a:cubicBezTo>
                  <a:pt x="1418" y="830"/>
                  <a:pt x="1425" y="775"/>
                  <a:pt x="1426" y="720"/>
                </a:cubicBezTo>
                <a:cubicBezTo>
                  <a:pt x="1426" y="720"/>
                  <a:pt x="1426" y="720"/>
                  <a:pt x="1426" y="720"/>
                </a:cubicBezTo>
                <a:cubicBezTo>
                  <a:pt x="1426" y="713"/>
                  <a:pt x="1426" y="713"/>
                  <a:pt x="1426" y="713"/>
                </a:cubicBezTo>
                <a:cubicBezTo>
                  <a:pt x="1426" y="706"/>
                  <a:pt x="1426" y="706"/>
                  <a:pt x="1426" y="706"/>
                </a:cubicBezTo>
                <a:close/>
                <a:moveTo>
                  <a:pt x="1380" y="921"/>
                </a:moveTo>
                <a:cubicBezTo>
                  <a:pt x="1372" y="943"/>
                  <a:pt x="1372" y="943"/>
                  <a:pt x="1372" y="943"/>
                </a:cubicBezTo>
                <a:cubicBezTo>
                  <a:pt x="1370" y="949"/>
                  <a:pt x="1369" y="955"/>
                  <a:pt x="1366" y="961"/>
                </a:cubicBezTo>
                <a:cubicBezTo>
                  <a:pt x="1358" y="981"/>
                  <a:pt x="1358" y="981"/>
                  <a:pt x="1358" y="981"/>
                </a:cubicBezTo>
                <a:cubicBezTo>
                  <a:pt x="1357" y="983"/>
                  <a:pt x="1356" y="986"/>
                  <a:pt x="1354" y="990"/>
                </a:cubicBezTo>
                <a:cubicBezTo>
                  <a:pt x="1350" y="1000"/>
                  <a:pt x="1350" y="1000"/>
                  <a:pt x="1350" y="1000"/>
                </a:cubicBezTo>
                <a:cubicBezTo>
                  <a:pt x="1349" y="1002"/>
                  <a:pt x="1348" y="1004"/>
                  <a:pt x="1347" y="1007"/>
                </a:cubicBezTo>
                <a:cubicBezTo>
                  <a:pt x="1345" y="1011"/>
                  <a:pt x="1343" y="1015"/>
                  <a:pt x="1341" y="1019"/>
                </a:cubicBezTo>
                <a:cubicBezTo>
                  <a:pt x="1332" y="1037"/>
                  <a:pt x="1332" y="1037"/>
                  <a:pt x="1332" y="1037"/>
                </a:cubicBezTo>
                <a:cubicBezTo>
                  <a:pt x="1331" y="1038"/>
                  <a:pt x="1331" y="1038"/>
                  <a:pt x="1331" y="1038"/>
                </a:cubicBezTo>
                <a:cubicBezTo>
                  <a:pt x="1331" y="1038"/>
                  <a:pt x="1331" y="1038"/>
                  <a:pt x="1331" y="1038"/>
                </a:cubicBezTo>
                <a:cubicBezTo>
                  <a:pt x="1328" y="1044"/>
                  <a:pt x="1328" y="1044"/>
                  <a:pt x="1328" y="1044"/>
                </a:cubicBezTo>
                <a:cubicBezTo>
                  <a:pt x="1328" y="1044"/>
                  <a:pt x="1328" y="1044"/>
                  <a:pt x="1328" y="1044"/>
                </a:cubicBezTo>
                <a:cubicBezTo>
                  <a:pt x="1328" y="1045"/>
                  <a:pt x="1327" y="1046"/>
                  <a:pt x="1327" y="1047"/>
                </a:cubicBezTo>
                <a:cubicBezTo>
                  <a:pt x="1311" y="1074"/>
                  <a:pt x="1311" y="1074"/>
                  <a:pt x="1311" y="1074"/>
                </a:cubicBezTo>
                <a:cubicBezTo>
                  <a:pt x="1297" y="1096"/>
                  <a:pt x="1297" y="1096"/>
                  <a:pt x="1297" y="1096"/>
                </a:cubicBezTo>
                <a:cubicBezTo>
                  <a:pt x="1294" y="1101"/>
                  <a:pt x="1291" y="1105"/>
                  <a:pt x="1288" y="1110"/>
                </a:cubicBezTo>
                <a:cubicBezTo>
                  <a:pt x="1275" y="1127"/>
                  <a:pt x="1275" y="1127"/>
                  <a:pt x="1275" y="1127"/>
                </a:cubicBezTo>
                <a:cubicBezTo>
                  <a:pt x="1274" y="1130"/>
                  <a:pt x="1272" y="1132"/>
                  <a:pt x="1269" y="1135"/>
                </a:cubicBezTo>
                <a:cubicBezTo>
                  <a:pt x="1263" y="1144"/>
                  <a:pt x="1263" y="1144"/>
                  <a:pt x="1263" y="1144"/>
                </a:cubicBezTo>
                <a:cubicBezTo>
                  <a:pt x="1261" y="1146"/>
                  <a:pt x="1260" y="1148"/>
                  <a:pt x="1258" y="1150"/>
                </a:cubicBezTo>
                <a:cubicBezTo>
                  <a:pt x="1255" y="1153"/>
                  <a:pt x="1253" y="1157"/>
                  <a:pt x="1250" y="1160"/>
                </a:cubicBezTo>
                <a:cubicBezTo>
                  <a:pt x="1233" y="1179"/>
                  <a:pt x="1233" y="1179"/>
                  <a:pt x="1233" y="1179"/>
                </a:cubicBezTo>
                <a:cubicBezTo>
                  <a:pt x="1232" y="1181"/>
                  <a:pt x="1230" y="1182"/>
                  <a:pt x="1229" y="1184"/>
                </a:cubicBezTo>
                <a:cubicBezTo>
                  <a:pt x="1207" y="1207"/>
                  <a:pt x="1207" y="1207"/>
                  <a:pt x="1207" y="1207"/>
                </a:cubicBezTo>
                <a:cubicBezTo>
                  <a:pt x="1184" y="1229"/>
                  <a:pt x="1184" y="1229"/>
                  <a:pt x="1184" y="1229"/>
                </a:cubicBezTo>
                <a:cubicBezTo>
                  <a:pt x="1182" y="1230"/>
                  <a:pt x="1181" y="1232"/>
                  <a:pt x="1179" y="1233"/>
                </a:cubicBezTo>
                <a:cubicBezTo>
                  <a:pt x="1178" y="1234"/>
                  <a:pt x="1177" y="1235"/>
                  <a:pt x="1176" y="1236"/>
                </a:cubicBezTo>
                <a:cubicBezTo>
                  <a:pt x="1160" y="1250"/>
                  <a:pt x="1160" y="1250"/>
                  <a:pt x="1160" y="1250"/>
                </a:cubicBezTo>
                <a:cubicBezTo>
                  <a:pt x="1157" y="1253"/>
                  <a:pt x="1153" y="1255"/>
                  <a:pt x="1150" y="1258"/>
                </a:cubicBezTo>
                <a:cubicBezTo>
                  <a:pt x="1148" y="1260"/>
                  <a:pt x="1146" y="1261"/>
                  <a:pt x="1144" y="1263"/>
                </a:cubicBezTo>
                <a:cubicBezTo>
                  <a:pt x="1135" y="1269"/>
                  <a:pt x="1135" y="1269"/>
                  <a:pt x="1135" y="1269"/>
                </a:cubicBezTo>
                <a:cubicBezTo>
                  <a:pt x="1132" y="1272"/>
                  <a:pt x="1130" y="1274"/>
                  <a:pt x="1127" y="1276"/>
                </a:cubicBezTo>
                <a:cubicBezTo>
                  <a:pt x="1115" y="1284"/>
                  <a:pt x="1115" y="1284"/>
                  <a:pt x="1115" y="1284"/>
                </a:cubicBezTo>
                <a:cubicBezTo>
                  <a:pt x="1115" y="1284"/>
                  <a:pt x="1115" y="1284"/>
                  <a:pt x="1115" y="1284"/>
                </a:cubicBezTo>
                <a:cubicBezTo>
                  <a:pt x="1110" y="1288"/>
                  <a:pt x="1110" y="1288"/>
                  <a:pt x="1110" y="1288"/>
                </a:cubicBezTo>
                <a:cubicBezTo>
                  <a:pt x="1109" y="1288"/>
                  <a:pt x="1109" y="1288"/>
                  <a:pt x="1109" y="1288"/>
                </a:cubicBezTo>
                <a:cubicBezTo>
                  <a:pt x="1105" y="1291"/>
                  <a:pt x="1100" y="1294"/>
                  <a:pt x="1096" y="1297"/>
                </a:cubicBezTo>
                <a:cubicBezTo>
                  <a:pt x="1075" y="1311"/>
                  <a:pt x="1075" y="1311"/>
                  <a:pt x="1075" y="1311"/>
                </a:cubicBezTo>
                <a:cubicBezTo>
                  <a:pt x="1047" y="1327"/>
                  <a:pt x="1047" y="1327"/>
                  <a:pt x="1047" y="1327"/>
                </a:cubicBezTo>
                <a:cubicBezTo>
                  <a:pt x="1045" y="1328"/>
                  <a:pt x="1043" y="1329"/>
                  <a:pt x="1041" y="1330"/>
                </a:cubicBezTo>
                <a:cubicBezTo>
                  <a:pt x="1040" y="1330"/>
                  <a:pt x="1039" y="1331"/>
                  <a:pt x="1038" y="1331"/>
                </a:cubicBezTo>
                <a:cubicBezTo>
                  <a:pt x="1019" y="1341"/>
                  <a:pt x="1019" y="1341"/>
                  <a:pt x="1019" y="1341"/>
                </a:cubicBezTo>
                <a:cubicBezTo>
                  <a:pt x="1015" y="1343"/>
                  <a:pt x="1011" y="1345"/>
                  <a:pt x="1007" y="1347"/>
                </a:cubicBezTo>
                <a:cubicBezTo>
                  <a:pt x="1004" y="1348"/>
                  <a:pt x="1002" y="1349"/>
                  <a:pt x="1000" y="1350"/>
                </a:cubicBezTo>
                <a:cubicBezTo>
                  <a:pt x="990" y="1354"/>
                  <a:pt x="990" y="1354"/>
                  <a:pt x="990" y="1354"/>
                </a:cubicBezTo>
                <a:cubicBezTo>
                  <a:pt x="986" y="1356"/>
                  <a:pt x="983" y="1357"/>
                  <a:pt x="980" y="1358"/>
                </a:cubicBezTo>
                <a:cubicBezTo>
                  <a:pt x="967" y="1364"/>
                  <a:pt x="967" y="1364"/>
                  <a:pt x="967" y="1364"/>
                </a:cubicBezTo>
                <a:cubicBezTo>
                  <a:pt x="967" y="1363"/>
                  <a:pt x="967" y="1363"/>
                  <a:pt x="967" y="1363"/>
                </a:cubicBezTo>
                <a:cubicBezTo>
                  <a:pt x="961" y="1366"/>
                  <a:pt x="961" y="1366"/>
                  <a:pt x="961" y="1366"/>
                </a:cubicBezTo>
                <a:cubicBezTo>
                  <a:pt x="960" y="1366"/>
                  <a:pt x="960" y="1366"/>
                  <a:pt x="960" y="1366"/>
                </a:cubicBezTo>
                <a:cubicBezTo>
                  <a:pt x="955" y="1369"/>
                  <a:pt x="949" y="1370"/>
                  <a:pt x="943" y="1372"/>
                </a:cubicBezTo>
                <a:cubicBezTo>
                  <a:pt x="921" y="1380"/>
                  <a:pt x="921" y="1380"/>
                  <a:pt x="921" y="1380"/>
                </a:cubicBezTo>
                <a:cubicBezTo>
                  <a:pt x="896" y="1387"/>
                  <a:pt x="896" y="1387"/>
                  <a:pt x="896" y="1387"/>
                </a:cubicBezTo>
                <a:cubicBezTo>
                  <a:pt x="891" y="1389"/>
                  <a:pt x="886" y="1390"/>
                  <a:pt x="880" y="1391"/>
                </a:cubicBezTo>
                <a:cubicBezTo>
                  <a:pt x="877" y="1392"/>
                  <a:pt x="875" y="1393"/>
                  <a:pt x="872" y="1393"/>
                </a:cubicBezTo>
                <a:cubicBezTo>
                  <a:pt x="861" y="1396"/>
                  <a:pt x="850" y="1398"/>
                  <a:pt x="839" y="1400"/>
                </a:cubicBezTo>
                <a:cubicBezTo>
                  <a:pt x="836" y="1400"/>
                  <a:pt x="834" y="1401"/>
                  <a:pt x="831" y="1401"/>
                </a:cubicBezTo>
                <a:cubicBezTo>
                  <a:pt x="827" y="1402"/>
                  <a:pt x="822" y="1403"/>
                  <a:pt x="818" y="1404"/>
                </a:cubicBezTo>
                <a:cubicBezTo>
                  <a:pt x="804" y="1405"/>
                  <a:pt x="804" y="1405"/>
                  <a:pt x="804" y="1405"/>
                </a:cubicBezTo>
                <a:cubicBezTo>
                  <a:pt x="804" y="1405"/>
                  <a:pt x="804" y="1405"/>
                  <a:pt x="804" y="1405"/>
                </a:cubicBezTo>
                <a:cubicBezTo>
                  <a:pt x="797" y="1406"/>
                  <a:pt x="797" y="1406"/>
                  <a:pt x="797" y="1406"/>
                </a:cubicBezTo>
                <a:cubicBezTo>
                  <a:pt x="790" y="1407"/>
                  <a:pt x="790" y="1407"/>
                  <a:pt x="790" y="1407"/>
                </a:cubicBezTo>
                <a:cubicBezTo>
                  <a:pt x="790" y="1407"/>
                  <a:pt x="790" y="1407"/>
                  <a:pt x="790" y="1407"/>
                </a:cubicBezTo>
                <a:cubicBezTo>
                  <a:pt x="783" y="1408"/>
                  <a:pt x="775" y="1409"/>
                  <a:pt x="768" y="1409"/>
                </a:cubicBezTo>
                <a:cubicBezTo>
                  <a:pt x="764" y="1409"/>
                  <a:pt x="759" y="1410"/>
                  <a:pt x="755" y="1410"/>
                </a:cubicBezTo>
                <a:cubicBezTo>
                  <a:pt x="750" y="1411"/>
                  <a:pt x="746" y="1411"/>
                  <a:pt x="741" y="1411"/>
                </a:cubicBezTo>
                <a:cubicBezTo>
                  <a:pt x="739" y="1411"/>
                  <a:pt x="736" y="1411"/>
                  <a:pt x="734" y="1411"/>
                </a:cubicBezTo>
                <a:cubicBezTo>
                  <a:pt x="713" y="1412"/>
                  <a:pt x="713" y="1412"/>
                  <a:pt x="713" y="1412"/>
                </a:cubicBezTo>
                <a:cubicBezTo>
                  <a:pt x="692" y="1411"/>
                  <a:pt x="692" y="1411"/>
                  <a:pt x="692" y="1411"/>
                </a:cubicBezTo>
                <a:cubicBezTo>
                  <a:pt x="690" y="1411"/>
                  <a:pt x="687" y="1411"/>
                  <a:pt x="685" y="1411"/>
                </a:cubicBezTo>
                <a:cubicBezTo>
                  <a:pt x="680" y="1411"/>
                  <a:pt x="676" y="1411"/>
                  <a:pt x="671" y="1410"/>
                </a:cubicBezTo>
                <a:cubicBezTo>
                  <a:pt x="667" y="1410"/>
                  <a:pt x="662" y="1409"/>
                  <a:pt x="658" y="1409"/>
                </a:cubicBezTo>
                <a:cubicBezTo>
                  <a:pt x="651" y="1409"/>
                  <a:pt x="643" y="1408"/>
                  <a:pt x="636" y="1407"/>
                </a:cubicBezTo>
                <a:cubicBezTo>
                  <a:pt x="636" y="1407"/>
                  <a:pt x="636" y="1407"/>
                  <a:pt x="636" y="1407"/>
                </a:cubicBezTo>
                <a:cubicBezTo>
                  <a:pt x="629" y="1406"/>
                  <a:pt x="629" y="1406"/>
                  <a:pt x="629" y="1406"/>
                </a:cubicBezTo>
                <a:cubicBezTo>
                  <a:pt x="622" y="1405"/>
                  <a:pt x="622" y="1405"/>
                  <a:pt x="622" y="1405"/>
                </a:cubicBezTo>
                <a:cubicBezTo>
                  <a:pt x="622" y="1405"/>
                  <a:pt x="622" y="1405"/>
                  <a:pt x="622" y="1405"/>
                </a:cubicBezTo>
                <a:cubicBezTo>
                  <a:pt x="608" y="1404"/>
                  <a:pt x="608" y="1404"/>
                  <a:pt x="608" y="1404"/>
                </a:cubicBezTo>
                <a:cubicBezTo>
                  <a:pt x="604" y="1403"/>
                  <a:pt x="599" y="1402"/>
                  <a:pt x="595" y="1401"/>
                </a:cubicBezTo>
                <a:cubicBezTo>
                  <a:pt x="592" y="1401"/>
                  <a:pt x="590" y="1400"/>
                  <a:pt x="587" y="1400"/>
                </a:cubicBezTo>
                <a:cubicBezTo>
                  <a:pt x="576" y="1398"/>
                  <a:pt x="565" y="1396"/>
                  <a:pt x="554" y="1393"/>
                </a:cubicBezTo>
                <a:cubicBezTo>
                  <a:pt x="551" y="1393"/>
                  <a:pt x="549" y="1392"/>
                  <a:pt x="546" y="1391"/>
                </a:cubicBezTo>
                <a:cubicBezTo>
                  <a:pt x="540" y="1390"/>
                  <a:pt x="535" y="1389"/>
                  <a:pt x="529" y="1387"/>
                </a:cubicBezTo>
                <a:cubicBezTo>
                  <a:pt x="505" y="1380"/>
                  <a:pt x="505" y="1380"/>
                  <a:pt x="505" y="1380"/>
                </a:cubicBezTo>
                <a:cubicBezTo>
                  <a:pt x="483" y="1372"/>
                  <a:pt x="483" y="1372"/>
                  <a:pt x="483" y="1372"/>
                </a:cubicBezTo>
                <a:cubicBezTo>
                  <a:pt x="477" y="1370"/>
                  <a:pt x="471" y="1369"/>
                  <a:pt x="466" y="1366"/>
                </a:cubicBezTo>
                <a:cubicBezTo>
                  <a:pt x="459" y="1363"/>
                  <a:pt x="459" y="1363"/>
                  <a:pt x="459" y="1363"/>
                </a:cubicBezTo>
                <a:cubicBezTo>
                  <a:pt x="459" y="1364"/>
                  <a:pt x="459" y="1364"/>
                  <a:pt x="459" y="1364"/>
                </a:cubicBezTo>
                <a:cubicBezTo>
                  <a:pt x="445" y="1358"/>
                  <a:pt x="445" y="1358"/>
                  <a:pt x="445" y="1358"/>
                </a:cubicBezTo>
                <a:cubicBezTo>
                  <a:pt x="443" y="1357"/>
                  <a:pt x="440" y="1356"/>
                  <a:pt x="436" y="1354"/>
                </a:cubicBezTo>
                <a:cubicBezTo>
                  <a:pt x="426" y="1350"/>
                  <a:pt x="426" y="1350"/>
                  <a:pt x="426" y="1350"/>
                </a:cubicBezTo>
                <a:cubicBezTo>
                  <a:pt x="424" y="1349"/>
                  <a:pt x="422" y="1348"/>
                  <a:pt x="419" y="1347"/>
                </a:cubicBezTo>
                <a:cubicBezTo>
                  <a:pt x="415" y="1345"/>
                  <a:pt x="411" y="1343"/>
                  <a:pt x="407" y="1341"/>
                </a:cubicBezTo>
                <a:cubicBezTo>
                  <a:pt x="388" y="1331"/>
                  <a:pt x="388" y="1331"/>
                  <a:pt x="388" y="1331"/>
                </a:cubicBezTo>
                <a:cubicBezTo>
                  <a:pt x="387" y="1331"/>
                  <a:pt x="386" y="1330"/>
                  <a:pt x="385" y="1330"/>
                </a:cubicBezTo>
                <a:cubicBezTo>
                  <a:pt x="383" y="1329"/>
                  <a:pt x="381" y="1328"/>
                  <a:pt x="379" y="1327"/>
                </a:cubicBezTo>
                <a:cubicBezTo>
                  <a:pt x="352" y="1311"/>
                  <a:pt x="352" y="1311"/>
                  <a:pt x="352" y="1311"/>
                </a:cubicBezTo>
                <a:cubicBezTo>
                  <a:pt x="330" y="1297"/>
                  <a:pt x="330" y="1297"/>
                  <a:pt x="330" y="1297"/>
                </a:cubicBezTo>
                <a:cubicBezTo>
                  <a:pt x="325" y="1294"/>
                  <a:pt x="321" y="1291"/>
                  <a:pt x="317" y="1288"/>
                </a:cubicBezTo>
                <a:cubicBezTo>
                  <a:pt x="316" y="1288"/>
                  <a:pt x="316" y="1288"/>
                  <a:pt x="316" y="1288"/>
                </a:cubicBezTo>
                <a:cubicBezTo>
                  <a:pt x="311" y="1284"/>
                  <a:pt x="311" y="1284"/>
                  <a:pt x="311" y="1284"/>
                </a:cubicBezTo>
                <a:cubicBezTo>
                  <a:pt x="311" y="1284"/>
                  <a:pt x="311" y="1284"/>
                  <a:pt x="311" y="1284"/>
                </a:cubicBezTo>
                <a:cubicBezTo>
                  <a:pt x="299" y="1275"/>
                  <a:pt x="299" y="1275"/>
                  <a:pt x="299" y="1275"/>
                </a:cubicBezTo>
                <a:cubicBezTo>
                  <a:pt x="296" y="1274"/>
                  <a:pt x="294" y="1272"/>
                  <a:pt x="291" y="1269"/>
                </a:cubicBezTo>
                <a:cubicBezTo>
                  <a:pt x="282" y="1263"/>
                  <a:pt x="282" y="1263"/>
                  <a:pt x="282" y="1263"/>
                </a:cubicBezTo>
                <a:cubicBezTo>
                  <a:pt x="280" y="1261"/>
                  <a:pt x="278" y="1260"/>
                  <a:pt x="276" y="1258"/>
                </a:cubicBezTo>
                <a:cubicBezTo>
                  <a:pt x="273" y="1255"/>
                  <a:pt x="269" y="1253"/>
                  <a:pt x="266" y="1250"/>
                </a:cubicBezTo>
                <a:cubicBezTo>
                  <a:pt x="250" y="1236"/>
                  <a:pt x="250" y="1236"/>
                  <a:pt x="250" y="1236"/>
                </a:cubicBezTo>
                <a:cubicBezTo>
                  <a:pt x="249" y="1235"/>
                  <a:pt x="248" y="1234"/>
                  <a:pt x="247" y="1233"/>
                </a:cubicBezTo>
                <a:cubicBezTo>
                  <a:pt x="245" y="1232"/>
                  <a:pt x="244" y="1230"/>
                  <a:pt x="242" y="1229"/>
                </a:cubicBezTo>
                <a:cubicBezTo>
                  <a:pt x="219" y="1207"/>
                  <a:pt x="219" y="1207"/>
                  <a:pt x="219" y="1207"/>
                </a:cubicBezTo>
                <a:cubicBezTo>
                  <a:pt x="197" y="1184"/>
                  <a:pt x="197" y="1184"/>
                  <a:pt x="197" y="1184"/>
                </a:cubicBezTo>
                <a:cubicBezTo>
                  <a:pt x="196" y="1182"/>
                  <a:pt x="194" y="1181"/>
                  <a:pt x="193" y="1179"/>
                </a:cubicBezTo>
                <a:cubicBezTo>
                  <a:pt x="176" y="1160"/>
                  <a:pt x="176" y="1160"/>
                  <a:pt x="176" y="1160"/>
                </a:cubicBezTo>
                <a:cubicBezTo>
                  <a:pt x="173" y="1157"/>
                  <a:pt x="171" y="1153"/>
                  <a:pt x="168" y="1150"/>
                </a:cubicBezTo>
                <a:cubicBezTo>
                  <a:pt x="166" y="1148"/>
                  <a:pt x="165" y="1146"/>
                  <a:pt x="163" y="1144"/>
                </a:cubicBezTo>
                <a:cubicBezTo>
                  <a:pt x="157" y="1135"/>
                  <a:pt x="157" y="1135"/>
                  <a:pt x="157" y="1135"/>
                </a:cubicBezTo>
                <a:cubicBezTo>
                  <a:pt x="154" y="1132"/>
                  <a:pt x="152" y="1130"/>
                  <a:pt x="150" y="1127"/>
                </a:cubicBezTo>
                <a:cubicBezTo>
                  <a:pt x="138" y="1110"/>
                  <a:pt x="138" y="1110"/>
                  <a:pt x="138" y="1110"/>
                </a:cubicBezTo>
                <a:cubicBezTo>
                  <a:pt x="135" y="1105"/>
                  <a:pt x="132" y="1101"/>
                  <a:pt x="129" y="1096"/>
                </a:cubicBezTo>
                <a:cubicBezTo>
                  <a:pt x="115" y="1075"/>
                  <a:pt x="115" y="1075"/>
                  <a:pt x="115" y="1075"/>
                </a:cubicBezTo>
                <a:cubicBezTo>
                  <a:pt x="99" y="1047"/>
                  <a:pt x="99" y="1047"/>
                  <a:pt x="99" y="1047"/>
                </a:cubicBezTo>
                <a:cubicBezTo>
                  <a:pt x="98" y="1045"/>
                  <a:pt x="97" y="1043"/>
                  <a:pt x="96" y="1041"/>
                </a:cubicBezTo>
                <a:cubicBezTo>
                  <a:pt x="85" y="1019"/>
                  <a:pt x="85" y="1019"/>
                  <a:pt x="85" y="1019"/>
                </a:cubicBezTo>
                <a:cubicBezTo>
                  <a:pt x="83" y="1015"/>
                  <a:pt x="81" y="1011"/>
                  <a:pt x="79" y="1007"/>
                </a:cubicBezTo>
                <a:cubicBezTo>
                  <a:pt x="78" y="1004"/>
                  <a:pt x="77" y="1002"/>
                  <a:pt x="76" y="1000"/>
                </a:cubicBezTo>
                <a:cubicBezTo>
                  <a:pt x="72" y="990"/>
                  <a:pt x="72" y="990"/>
                  <a:pt x="72" y="990"/>
                </a:cubicBezTo>
                <a:cubicBezTo>
                  <a:pt x="70" y="986"/>
                  <a:pt x="69" y="983"/>
                  <a:pt x="68" y="980"/>
                </a:cubicBezTo>
                <a:cubicBezTo>
                  <a:pt x="60" y="960"/>
                  <a:pt x="60" y="960"/>
                  <a:pt x="60" y="960"/>
                </a:cubicBezTo>
                <a:cubicBezTo>
                  <a:pt x="57" y="955"/>
                  <a:pt x="56" y="949"/>
                  <a:pt x="54" y="943"/>
                </a:cubicBezTo>
                <a:cubicBezTo>
                  <a:pt x="46" y="921"/>
                  <a:pt x="46" y="921"/>
                  <a:pt x="46" y="921"/>
                </a:cubicBezTo>
                <a:cubicBezTo>
                  <a:pt x="39" y="897"/>
                  <a:pt x="39" y="897"/>
                  <a:pt x="39" y="897"/>
                </a:cubicBezTo>
                <a:cubicBezTo>
                  <a:pt x="38" y="893"/>
                  <a:pt x="37" y="890"/>
                  <a:pt x="36" y="887"/>
                </a:cubicBezTo>
                <a:cubicBezTo>
                  <a:pt x="37" y="887"/>
                  <a:pt x="37" y="887"/>
                  <a:pt x="37" y="887"/>
                </a:cubicBezTo>
                <a:cubicBezTo>
                  <a:pt x="35" y="880"/>
                  <a:pt x="35" y="880"/>
                  <a:pt x="35" y="880"/>
                </a:cubicBezTo>
                <a:cubicBezTo>
                  <a:pt x="33" y="873"/>
                  <a:pt x="33" y="873"/>
                  <a:pt x="33" y="873"/>
                </a:cubicBezTo>
                <a:cubicBezTo>
                  <a:pt x="33" y="873"/>
                  <a:pt x="33" y="873"/>
                  <a:pt x="33" y="873"/>
                </a:cubicBezTo>
                <a:cubicBezTo>
                  <a:pt x="21" y="821"/>
                  <a:pt x="15" y="767"/>
                  <a:pt x="14" y="713"/>
                </a:cubicBezTo>
                <a:cubicBezTo>
                  <a:pt x="15" y="659"/>
                  <a:pt x="21" y="605"/>
                  <a:pt x="33" y="553"/>
                </a:cubicBezTo>
                <a:cubicBezTo>
                  <a:pt x="33" y="553"/>
                  <a:pt x="33" y="553"/>
                  <a:pt x="33" y="553"/>
                </a:cubicBezTo>
                <a:cubicBezTo>
                  <a:pt x="35" y="546"/>
                  <a:pt x="35" y="546"/>
                  <a:pt x="35" y="546"/>
                </a:cubicBezTo>
                <a:cubicBezTo>
                  <a:pt x="37" y="539"/>
                  <a:pt x="37" y="539"/>
                  <a:pt x="37" y="539"/>
                </a:cubicBezTo>
                <a:cubicBezTo>
                  <a:pt x="36" y="539"/>
                  <a:pt x="36" y="539"/>
                  <a:pt x="36" y="539"/>
                </a:cubicBezTo>
                <a:cubicBezTo>
                  <a:pt x="37" y="536"/>
                  <a:pt x="38" y="533"/>
                  <a:pt x="39" y="529"/>
                </a:cubicBezTo>
                <a:cubicBezTo>
                  <a:pt x="46" y="505"/>
                  <a:pt x="46" y="505"/>
                  <a:pt x="46" y="505"/>
                </a:cubicBezTo>
                <a:cubicBezTo>
                  <a:pt x="54" y="483"/>
                  <a:pt x="54" y="483"/>
                  <a:pt x="54" y="483"/>
                </a:cubicBezTo>
                <a:cubicBezTo>
                  <a:pt x="56" y="477"/>
                  <a:pt x="57" y="471"/>
                  <a:pt x="60" y="465"/>
                </a:cubicBezTo>
                <a:cubicBezTo>
                  <a:pt x="68" y="445"/>
                  <a:pt x="68" y="445"/>
                  <a:pt x="68" y="445"/>
                </a:cubicBezTo>
                <a:cubicBezTo>
                  <a:pt x="69" y="443"/>
                  <a:pt x="70" y="440"/>
                  <a:pt x="72" y="436"/>
                </a:cubicBezTo>
                <a:cubicBezTo>
                  <a:pt x="76" y="426"/>
                  <a:pt x="76" y="426"/>
                  <a:pt x="76" y="426"/>
                </a:cubicBezTo>
                <a:cubicBezTo>
                  <a:pt x="77" y="424"/>
                  <a:pt x="78" y="422"/>
                  <a:pt x="79" y="419"/>
                </a:cubicBezTo>
                <a:cubicBezTo>
                  <a:pt x="81" y="415"/>
                  <a:pt x="83" y="411"/>
                  <a:pt x="85" y="407"/>
                </a:cubicBezTo>
                <a:cubicBezTo>
                  <a:pt x="94" y="389"/>
                  <a:pt x="94" y="389"/>
                  <a:pt x="94" y="389"/>
                </a:cubicBezTo>
                <a:cubicBezTo>
                  <a:pt x="95" y="388"/>
                  <a:pt x="95" y="388"/>
                  <a:pt x="95" y="388"/>
                </a:cubicBezTo>
                <a:cubicBezTo>
                  <a:pt x="95" y="388"/>
                  <a:pt x="95" y="387"/>
                  <a:pt x="95" y="387"/>
                </a:cubicBezTo>
                <a:cubicBezTo>
                  <a:pt x="98" y="382"/>
                  <a:pt x="98" y="382"/>
                  <a:pt x="98" y="382"/>
                </a:cubicBezTo>
                <a:cubicBezTo>
                  <a:pt x="98" y="382"/>
                  <a:pt x="98" y="382"/>
                  <a:pt x="98" y="382"/>
                </a:cubicBezTo>
                <a:cubicBezTo>
                  <a:pt x="98" y="381"/>
                  <a:pt x="99" y="380"/>
                  <a:pt x="99" y="379"/>
                </a:cubicBezTo>
                <a:cubicBezTo>
                  <a:pt x="115" y="352"/>
                  <a:pt x="115" y="352"/>
                  <a:pt x="115" y="352"/>
                </a:cubicBezTo>
                <a:cubicBezTo>
                  <a:pt x="129" y="330"/>
                  <a:pt x="129" y="330"/>
                  <a:pt x="129" y="330"/>
                </a:cubicBezTo>
                <a:cubicBezTo>
                  <a:pt x="132" y="325"/>
                  <a:pt x="135" y="321"/>
                  <a:pt x="138" y="316"/>
                </a:cubicBezTo>
                <a:cubicBezTo>
                  <a:pt x="151" y="299"/>
                  <a:pt x="151" y="299"/>
                  <a:pt x="151" y="299"/>
                </a:cubicBezTo>
                <a:cubicBezTo>
                  <a:pt x="152" y="296"/>
                  <a:pt x="154" y="294"/>
                  <a:pt x="157" y="291"/>
                </a:cubicBezTo>
                <a:cubicBezTo>
                  <a:pt x="163" y="282"/>
                  <a:pt x="163" y="282"/>
                  <a:pt x="163" y="282"/>
                </a:cubicBezTo>
                <a:cubicBezTo>
                  <a:pt x="165" y="280"/>
                  <a:pt x="166" y="278"/>
                  <a:pt x="168" y="276"/>
                </a:cubicBezTo>
                <a:cubicBezTo>
                  <a:pt x="171" y="273"/>
                  <a:pt x="173" y="269"/>
                  <a:pt x="176" y="266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4" y="245"/>
                  <a:pt x="196" y="244"/>
                  <a:pt x="197" y="242"/>
                </a:cubicBezTo>
                <a:cubicBezTo>
                  <a:pt x="219" y="219"/>
                  <a:pt x="219" y="219"/>
                  <a:pt x="219" y="219"/>
                </a:cubicBezTo>
                <a:cubicBezTo>
                  <a:pt x="242" y="197"/>
                  <a:pt x="242" y="197"/>
                  <a:pt x="242" y="197"/>
                </a:cubicBezTo>
                <a:cubicBezTo>
                  <a:pt x="244" y="196"/>
                  <a:pt x="245" y="194"/>
                  <a:pt x="247" y="193"/>
                </a:cubicBezTo>
                <a:cubicBezTo>
                  <a:pt x="248" y="192"/>
                  <a:pt x="249" y="191"/>
                  <a:pt x="250" y="190"/>
                </a:cubicBezTo>
                <a:cubicBezTo>
                  <a:pt x="266" y="176"/>
                  <a:pt x="266" y="176"/>
                  <a:pt x="266" y="176"/>
                </a:cubicBezTo>
                <a:cubicBezTo>
                  <a:pt x="269" y="173"/>
                  <a:pt x="273" y="171"/>
                  <a:pt x="276" y="168"/>
                </a:cubicBezTo>
                <a:cubicBezTo>
                  <a:pt x="278" y="166"/>
                  <a:pt x="280" y="165"/>
                  <a:pt x="282" y="163"/>
                </a:cubicBezTo>
                <a:cubicBezTo>
                  <a:pt x="291" y="157"/>
                  <a:pt x="291" y="157"/>
                  <a:pt x="291" y="157"/>
                </a:cubicBezTo>
                <a:cubicBezTo>
                  <a:pt x="294" y="154"/>
                  <a:pt x="296" y="152"/>
                  <a:pt x="299" y="150"/>
                </a:cubicBezTo>
                <a:cubicBezTo>
                  <a:pt x="311" y="142"/>
                  <a:pt x="311" y="142"/>
                  <a:pt x="311" y="142"/>
                </a:cubicBezTo>
                <a:cubicBezTo>
                  <a:pt x="311" y="142"/>
                  <a:pt x="311" y="142"/>
                  <a:pt x="311" y="142"/>
                </a:cubicBezTo>
                <a:cubicBezTo>
                  <a:pt x="316" y="138"/>
                  <a:pt x="316" y="138"/>
                  <a:pt x="316" y="138"/>
                </a:cubicBezTo>
                <a:cubicBezTo>
                  <a:pt x="317" y="138"/>
                  <a:pt x="317" y="138"/>
                  <a:pt x="317" y="138"/>
                </a:cubicBezTo>
                <a:cubicBezTo>
                  <a:pt x="321" y="135"/>
                  <a:pt x="326" y="132"/>
                  <a:pt x="330" y="129"/>
                </a:cubicBezTo>
                <a:cubicBezTo>
                  <a:pt x="351" y="115"/>
                  <a:pt x="351" y="115"/>
                  <a:pt x="351" y="115"/>
                </a:cubicBezTo>
                <a:cubicBezTo>
                  <a:pt x="379" y="99"/>
                  <a:pt x="379" y="99"/>
                  <a:pt x="379" y="99"/>
                </a:cubicBezTo>
                <a:cubicBezTo>
                  <a:pt x="381" y="98"/>
                  <a:pt x="383" y="97"/>
                  <a:pt x="385" y="96"/>
                </a:cubicBezTo>
                <a:cubicBezTo>
                  <a:pt x="386" y="96"/>
                  <a:pt x="387" y="95"/>
                  <a:pt x="388" y="95"/>
                </a:cubicBezTo>
                <a:cubicBezTo>
                  <a:pt x="407" y="85"/>
                  <a:pt x="407" y="85"/>
                  <a:pt x="407" y="85"/>
                </a:cubicBezTo>
                <a:cubicBezTo>
                  <a:pt x="411" y="83"/>
                  <a:pt x="415" y="81"/>
                  <a:pt x="419" y="79"/>
                </a:cubicBezTo>
                <a:cubicBezTo>
                  <a:pt x="422" y="78"/>
                  <a:pt x="424" y="77"/>
                  <a:pt x="426" y="76"/>
                </a:cubicBezTo>
                <a:cubicBezTo>
                  <a:pt x="436" y="72"/>
                  <a:pt x="436" y="72"/>
                  <a:pt x="436" y="72"/>
                </a:cubicBezTo>
                <a:cubicBezTo>
                  <a:pt x="440" y="70"/>
                  <a:pt x="443" y="69"/>
                  <a:pt x="446" y="68"/>
                </a:cubicBezTo>
                <a:cubicBezTo>
                  <a:pt x="459" y="62"/>
                  <a:pt x="459" y="62"/>
                  <a:pt x="459" y="62"/>
                </a:cubicBezTo>
                <a:cubicBezTo>
                  <a:pt x="459" y="63"/>
                  <a:pt x="459" y="63"/>
                  <a:pt x="459" y="63"/>
                </a:cubicBezTo>
                <a:cubicBezTo>
                  <a:pt x="465" y="60"/>
                  <a:pt x="465" y="60"/>
                  <a:pt x="465" y="60"/>
                </a:cubicBezTo>
                <a:cubicBezTo>
                  <a:pt x="466" y="60"/>
                  <a:pt x="466" y="60"/>
                  <a:pt x="466" y="60"/>
                </a:cubicBezTo>
                <a:cubicBezTo>
                  <a:pt x="471" y="57"/>
                  <a:pt x="477" y="56"/>
                  <a:pt x="483" y="54"/>
                </a:cubicBezTo>
                <a:cubicBezTo>
                  <a:pt x="505" y="46"/>
                  <a:pt x="505" y="46"/>
                  <a:pt x="505" y="46"/>
                </a:cubicBezTo>
                <a:cubicBezTo>
                  <a:pt x="530" y="39"/>
                  <a:pt x="530" y="39"/>
                  <a:pt x="530" y="39"/>
                </a:cubicBezTo>
                <a:cubicBezTo>
                  <a:pt x="535" y="37"/>
                  <a:pt x="540" y="36"/>
                  <a:pt x="546" y="35"/>
                </a:cubicBezTo>
                <a:cubicBezTo>
                  <a:pt x="549" y="34"/>
                  <a:pt x="551" y="33"/>
                  <a:pt x="554" y="33"/>
                </a:cubicBezTo>
                <a:cubicBezTo>
                  <a:pt x="565" y="30"/>
                  <a:pt x="576" y="28"/>
                  <a:pt x="587" y="26"/>
                </a:cubicBezTo>
                <a:cubicBezTo>
                  <a:pt x="590" y="26"/>
                  <a:pt x="592" y="25"/>
                  <a:pt x="595" y="25"/>
                </a:cubicBezTo>
                <a:cubicBezTo>
                  <a:pt x="599" y="24"/>
                  <a:pt x="604" y="23"/>
                  <a:pt x="608" y="22"/>
                </a:cubicBezTo>
                <a:cubicBezTo>
                  <a:pt x="622" y="21"/>
                  <a:pt x="622" y="21"/>
                  <a:pt x="622" y="21"/>
                </a:cubicBezTo>
                <a:cubicBezTo>
                  <a:pt x="622" y="21"/>
                  <a:pt x="622" y="21"/>
                  <a:pt x="622" y="21"/>
                </a:cubicBezTo>
                <a:cubicBezTo>
                  <a:pt x="629" y="20"/>
                  <a:pt x="629" y="20"/>
                  <a:pt x="629" y="20"/>
                </a:cubicBezTo>
                <a:cubicBezTo>
                  <a:pt x="636" y="19"/>
                  <a:pt x="636" y="19"/>
                  <a:pt x="636" y="19"/>
                </a:cubicBezTo>
                <a:cubicBezTo>
                  <a:pt x="636" y="19"/>
                  <a:pt x="636" y="19"/>
                  <a:pt x="636" y="19"/>
                </a:cubicBezTo>
                <a:cubicBezTo>
                  <a:pt x="643" y="18"/>
                  <a:pt x="651" y="17"/>
                  <a:pt x="658" y="17"/>
                </a:cubicBezTo>
                <a:cubicBezTo>
                  <a:pt x="662" y="17"/>
                  <a:pt x="667" y="16"/>
                  <a:pt x="671" y="16"/>
                </a:cubicBezTo>
                <a:cubicBezTo>
                  <a:pt x="676" y="15"/>
                  <a:pt x="680" y="15"/>
                  <a:pt x="685" y="15"/>
                </a:cubicBezTo>
                <a:cubicBezTo>
                  <a:pt x="687" y="15"/>
                  <a:pt x="690" y="15"/>
                  <a:pt x="692" y="15"/>
                </a:cubicBezTo>
                <a:cubicBezTo>
                  <a:pt x="713" y="15"/>
                  <a:pt x="713" y="15"/>
                  <a:pt x="713" y="15"/>
                </a:cubicBezTo>
                <a:cubicBezTo>
                  <a:pt x="734" y="15"/>
                  <a:pt x="734" y="15"/>
                  <a:pt x="734" y="15"/>
                </a:cubicBezTo>
                <a:cubicBezTo>
                  <a:pt x="736" y="15"/>
                  <a:pt x="739" y="15"/>
                  <a:pt x="741" y="15"/>
                </a:cubicBezTo>
                <a:cubicBezTo>
                  <a:pt x="746" y="15"/>
                  <a:pt x="750" y="15"/>
                  <a:pt x="755" y="16"/>
                </a:cubicBezTo>
                <a:cubicBezTo>
                  <a:pt x="759" y="16"/>
                  <a:pt x="764" y="17"/>
                  <a:pt x="768" y="17"/>
                </a:cubicBezTo>
                <a:cubicBezTo>
                  <a:pt x="775" y="17"/>
                  <a:pt x="783" y="18"/>
                  <a:pt x="790" y="19"/>
                </a:cubicBezTo>
                <a:cubicBezTo>
                  <a:pt x="790" y="19"/>
                  <a:pt x="790" y="19"/>
                  <a:pt x="790" y="19"/>
                </a:cubicBezTo>
                <a:cubicBezTo>
                  <a:pt x="797" y="20"/>
                  <a:pt x="797" y="20"/>
                  <a:pt x="797" y="20"/>
                </a:cubicBezTo>
                <a:cubicBezTo>
                  <a:pt x="804" y="21"/>
                  <a:pt x="804" y="21"/>
                  <a:pt x="804" y="21"/>
                </a:cubicBezTo>
                <a:cubicBezTo>
                  <a:pt x="804" y="21"/>
                  <a:pt x="804" y="21"/>
                  <a:pt x="804" y="21"/>
                </a:cubicBezTo>
                <a:cubicBezTo>
                  <a:pt x="818" y="22"/>
                  <a:pt x="818" y="22"/>
                  <a:pt x="818" y="22"/>
                </a:cubicBezTo>
                <a:cubicBezTo>
                  <a:pt x="822" y="23"/>
                  <a:pt x="827" y="24"/>
                  <a:pt x="831" y="25"/>
                </a:cubicBezTo>
                <a:cubicBezTo>
                  <a:pt x="834" y="25"/>
                  <a:pt x="836" y="26"/>
                  <a:pt x="839" y="26"/>
                </a:cubicBezTo>
                <a:cubicBezTo>
                  <a:pt x="850" y="28"/>
                  <a:pt x="861" y="30"/>
                  <a:pt x="872" y="33"/>
                </a:cubicBezTo>
                <a:cubicBezTo>
                  <a:pt x="875" y="33"/>
                  <a:pt x="877" y="34"/>
                  <a:pt x="880" y="35"/>
                </a:cubicBezTo>
                <a:cubicBezTo>
                  <a:pt x="886" y="36"/>
                  <a:pt x="891" y="37"/>
                  <a:pt x="896" y="39"/>
                </a:cubicBezTo>
                <a:cubicBezTo>
                  <a:pt x="921" y="46"/>
                  <a:pt x="921" y="46"/>
                  <a:pt x="921" y="46"/>
                </a:cubicBezTo>
                <a:cubicBezTo>
                  <a:pt x="943" y="54"/>
                  <a:pt x="943" y="54"/>
                  <a:pt x="943" y="54"/>
                </a:cubicBezTo>
                <a:cubicBezTo>
                  <a:pt x="949" y="56"/>
                  <a:pt x="955" y="57"/>
                  <a:pt x="960" y="60"/>
                </a:cubicBezTo>
                <a:cubicBezTo>
                  <a:pt x="967" y="63"/>
                  <a:pt x="967" y="63"/>
                  <a:pt x="967" y="63"/>
                </a:cubicBezTo>
                <a:cubicBezTo>
                  <a:pt x="967" y="62"/>
                  <a:pt x="967" y="62"/>
                  <a:pt x="967" y="62"/>
                </a:cubicBezTo>
                <a:cubicBezTo>
                  <a:pt x="981" y="68"/>
                  <a:pt x="981" y="68"/>
                  <a:pt x="981" y="68"/>
                </a:cubicBezTo>
                <a:cubicBezTo>
                  <a:pt x="983" y="69"/>
                  <a:pt x="986" y="70"/>
                  <a:pt x="990" y="72"/>
                </a:cubicBezTo>
                <a:cubicBezTo>
                  <a:pt x="1000" y="76"/>
                  <a:pt x="1000" y="76"/>
                  <a:pt x="1000" y="76"/>
                </a:cubicBezTo>
                <a:cubicBezTo>
                  <a:pt x="1002" y="77"/>
                  <a:pt x="1004" y="78"/>
                  <a:pt x="1007" y="79"/>
                </a:cubicBezTo>
                <a:cubicBezTo>
                  <a:pt x="1011" y="81"/>
                  <a:pt x="1015" y="83"/>
                  <a:pt x="1019" y="85"/>
                </a:cubicBezTo>
                <a:cubicBezTo>
                  <a:pt x="1038" y="95"/>
                  <a:pt x="1038" y="95"/>
                  <a:pt x="1038" y="95"/>
                </a:cubicBezTo>
                <a:cubicBezTo>
                  <a:pt x="1039" y="95"/>
                  <a:pt x="1040" y="96"/>
                  <a:pt x="1041" y="96"/>
                </a:cubicBezTo>
                <a:cubicBezTo>
                  <a:pt x="1043" y="97"/>
                  <a:pt x="1045" y="98"/>
                  <a:pt x="1047" y="99"/>
                </a:cubicBezTo>
                <a:cubicBezTo>
                  <a:pt x="1074" y="115"/>
                  <a:pt x="1074" y="115"/>
                  <a:pt x="1074" y="115"/>
                </a:cubicBezTo>
                <a:cubicBezTo>
                  <a:pt x="1096" y="129"/>
                  <a:pt x="1096" y="129"/>
                  <a:pt x="1096" y="129"/>
                </a:cubicBezTo>
                <a:cubicBezTo>
                  <a:pt x="1100" y="132"/>
                  <a:pt x="1105" y="135"/>
                  <a:pt x="1109" y="138"/>
                </a:cubicBezTo>
                <a:cubicBezTo>
                  <a:pt x="1110" y="138"/>
                  <a:pt x="1110" y="138"/>
                  <a:pt x="1110" y="138"/>
                </a:cubicBezTo>
                <a:cubicBezTo>
                  <a:pt x="1115" y="142"/>
                  <a:pt x="1115" y="142"/>
                  <a:pt x="1115" y="142"/>
                </a:cubicBezTo>
                <a:cubicBezTo>
                  <a:pt x="1115" y="142"/>
                  <a:pt x="1115" y="142"/>
                  <a:pt x="1115" y="142"/>
                </a:cubicBezTo>
                <a:cubicBezTo>
                  <a:pt x="1127" y="151"/>
                  <a:pt x="1127" y="151"/>
                  <a:pt x="1127" y="151"/>
                </a:cubicBezTo>
                <a:cubicBezTo>
                  <a:pt x="1130" y="152"/>
                  <a:pt x="1132" y="154"/>
                  <a:pt x="1135" y="157"/>
                </a:cubicBezTo>
                <a:cubicBezTo>
                  <a:pt x="1144" y="163"/>
                  <a:pt x="1144" y="163"/>
                  <a:pt x="1144" y="163"/>
                </a:cubicBezTo>
                <a:cubicBezTo>
                  <a:pt x="1146" y="165"/>
                  <a:pt x="1148" y="166"/>
                  <a:pt x="1150" y="168"/>
                </a:cubicBezTo>
                <a:cubicBezTo>
                  <a:pt x="1153" y="171"/>
                  <a:pt x="1157" y="173"/>
                  <a:pt x="1160" y="176"/>
                </a:cubicBezTo>
                <a:cubicBezTo>
                  <a:pt x="1176" y="190"/>
                  <a:pt x="1176" y="190"/>
                  <a:pt x="1176" y="190"/>
                </a:cubicBezTo>
                <a:cubicBezTo>
                  <a:pt x="1177" y="191"/>
                  <a:pt x="1178" y="192"/>
                  <a:pt x="1179" y="193"/>
                </a:cubicBezTo>
                <a:cubicBezTo>
                  <a:pt x="1181" y="194"/>
                  <a:pt x="1182" y="196"/>
                  <a:pt x="1184" y="197"/>
                </a:cubicBezTo>
                <a:cubicBezTo>
                  <a:pt x="1207" y="219"/>
                  <a:pt x="1207" y="219"/>
                  <a:pt x="1207" y="219"/>
                </a:cubicBezTo>
                <a:cubicBezTo>
                  <a:pt x="1229" y="242"/>
                  <a:pt x="1229" y="242"/>
                  <a:pt x="1229" y="242"/>
                </a:cubicBezTo>
                <a:cubicBezTo>
                  <a:pt x="1230" y="244"/>
                  <a:pt x="1232" y="245"/>
                  <a:pt x="1233" y="247"/>
                </a:cubicBezTo>
                <a:cubicBezTo>
                  <a:pt x="1250" y="266"/>
                  <a:pt x="1250" y="266"/>
                  <a:pt x="1250" y="266"/>
                </a:cubicBezTo>
                <a:cubicBezTo>
                  <a:pt x="1253" y="269"/>
                  <a:pt x="1255" y="273"/>
                  <a:pt x="1258" y="276"/>
                </a:cubicBezTo>
                <a:cubicBezTo>
                  <a:pt x="1260" y="278"/>
                  <a:pt x="1261" y="280"/>
                  <a:pt x="1263" y="282"/>
                </a:cubicBezTo>
                <a:cubicBezTo>
                  <a:pt x="1269" y="291"/>
                  <a:pt x="1269" y="291"/>
                  <a:pt x="1269" y="291"/>
                </a:cubicBezTo>
                <a:cubicBezTo>
                  <a:pt x="1272" y="294"/>
                  <a:pt x="1274" y="296"/>
                  <a:pt x="1276" y="299"/>
                </a:cubicBezTo>
                <a:cubicBezTo>
                  <a:pt x="1288" y="316"/>
                  <a:pt x="1288" y="316"/>
                  <a:pt x="1288" y="316"/>
                </a:cubicBezTo>
                <a:cubicBezTo>
                  <a:pt x="1291" y="321"/>
                  <a:pt x="1294" y="325"/>
                  <a:pt x="1297" y="330"/>
                </a:cubicBezTo>
                <a:cubicBezTo>
                  <a:pt x="1311" y="351"/>
                  <a:pt x="1311" y="351"/>
                  <a:pt x="1311" y="351"/>
                </a:cubicBezTo>
                <a:cubicBezTo>
                  <a:pt x="1327" y="379"/>
                  <a:pt x="1327" y="379"/>
                  <a:pt x="1327" y="379"/>
                </a:cubicBezTo>
                <a:cubicBezTo>
                  <a:pt x="1328" y="381"/>
                  <a:pt x="1329" y="383"/>
                  <a:pt x="1330" y="385"/>
                </a:cubicBezTo>
                <a:cubicBezTo>
                  <a:pt x="1341" y="407"/>
                  <a:pt x="1341" y="407"/>
                  <a:pt x="1341" y="407"/>
                </a:cubicBezTo>
                <a:cubicBezTo>
                  <a:pt x="1343" y="411"/>
                  <a:pt x="1345" y="415"/>
                  <a:pt x="1347" y="419"/>
                </a:cubicBezTo>
                <a:cubicBezTo>
                  <a:pt x="1348" y="422"/>
                  <a:pt x="1349" y="424"/>
                  <a:pt x="1350" y="426"/>
                </a:cubicBezTo>
                <a:cubicBezTo>
                  <a:pt x="1354" y="436"/>
                  <a:pt x="1354" y="436"/>
                  <a:pt x="1354" y="436"/>
                </a:cubicBezTo>
                <a:cubicBezTo>
                  <a:pt x="1356" y="440"/>
                  <a:pt x="1357" y="443"/>
                  <a:pt x="1358" y="446"/>
                </a:cubicBezTo>
                <a:cubicBezTo>
                  <a:pt x="1366" y="466"/>
                  <a:pt x="1366" y="466"/>
                  <a:pt x="1366" y="466"/>
                </a:cubicBezTo>
                <a:cubicBezTo>
                  <a:pt x="1369" y="471"/>
                  <a:pt x="1370" y="477"/>
                  <a:pt x="1372" y="483"/>
                </a:cubicBezTo>
                <a:cubicBezTo>
                  <a:pt x="1380" y="505"/>
                  <a:pt x="1380" y="505"/>
                  <a:pt x="1380" y="505"/>
                </a:cubicBezTo>
                <a:cubicBezTo>
                  <a:pt x="1387" y="529"/>
                  <a:pt x="1387" y="529"/>
                  <a:pt x="1387" y="529"/>
                </a:cubicBezTo>
                <a:cubicBezTo>
                  <a:pt x="1388" y="533"/>
                  <a:pt x="1389" y="536"/>
                  <a:pt x="1390" y="539"/>
                </a:cubicBezTo>
                <a:cubicBezTo>
                  <a:pt x="1389" y="539"/>
                  <a:pt x="1389" y="539"/>
                  <a:pt x="1389" y="539"/>
                </a:cubicBezTo>
                <a:cubicBezTo>
                  <a:pt x="1391" y="546"/>
                  <a:pt x="1391" y="546"/>
                  <a:pt x="1391" y="546"/>
                </a:cubicBezTo>
                <a:cubicBezTo>
                  <a:pt x="1393" y="553"/>
                  <a:pt x="1393" y="553"/>
                  <a:pt x="1393" y="553"/>
                </a:cubicBezTo>
                <a:cubicBezTo>
                  <a:pt x="1393" y="553"/>
                  <a:pt x="1393" y="553"/>
                  <a:pt x="1393" y="553"/>
                </a:cubicBezTo>
                <a:cubicBezTo>
                  <a:pt x="1405" y="605"/>
                  <a:pt x="1411" y="659"/>
                  <a:pt x="1412" y="713"/>
                </a:cubicBezTo>
                <a:cubicBezTo>
                  <a:pt x="1411" y="767"/>
                  <a:pt x="1405" y="821"/>
                  <a:pt x="1393" y="873"/>
                </a:cubicBezTo>
                <a:cubicBezTo>
                  <a:pt x="1393" y="873"/>
                  <a:pt x="1393" y="873"/>
                  <a:pt x="1393" y="873"/>
                </a:cubicBezTo>
                <a:cubicBezTo>
                  <a:pt x="1391" y="880"/>
                  <a:pt x="1391" y="880"/>
                  <a:pt x="1391" y="880"/>
                </a:cubicBezTo>
                <a:cubicBezTo>
                  <a:pt x="1389" y="887"/>
                  <a:pt x="1389" y="887"/>
                  <a:pt x="1389" y="887"/>
                </a:cubicBezTo>
                <a:cubicBezTo>
                  <a:pt x="1390" y="887"/>
                  <a:pt x="1390" y="887"/>
                  <a:pt x="1390" y="887"/>
                </a:cubicBezTo>
                <a:cubicBezTo>
                  <a:pt x="1389" y="890"/>
                  <a:pt x="1388" y="893"/>
                  <a:pt x="1387" y="897"/>
                </a:cubicBezTo>
                <a:lnTo>
                  <a:pt x="1380" y="921"/>
                </a:ln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3074988" y="300038"/>
            <a:ext cx="6257925" cy="6257925"/>
          </a:xfrm>
          <a:custGeom>
            <a:avLst/>
            <a:gdLst>
              <a:gd name="T0" fmla="*/ 1603 w 1666"/>
              <a:gd name="T1" fmla="*/ 514 h 1666"/>
              <a:gd name="T2" fmla="*/ 1565 w 1666"/>
              <a:gd name="T3" fmla="*/ 434 h 1666"/>
              <a:gd name="T4" fmla="*/ 1461 w 1666"/>
              <a:gd name="T5" fmla="*/ 286 h 1666"/>
              <a:gd name="T6" fmla="*/ 1385 w 1666"/>
              <a:gd name="T7" fmla="*/ 209 h 1666"/>
              <a:gd name="T8" fmla="*/ 1300 w 1666"/>
              <a:gd name="T9" fmla="*/ 143 h 1666"/>
              <a:gd name="T10" fmla="*/ 1152 w 1666"/>
              <a:gd name="T11" fmla="*/ 63 h 1666"/>
              <a:gd name="T12" fmla="*/ 1024 w 1666"/>
              <a:gd name="T13" fmla="*/ 22 h 1666"/>
              <a:gd name="T14" fmla="*/ 808 w 1666"/>
              <a:gd name="T15" fmla="*/ 0 h 1666"/>
              <a:gd name="T16" fmla="*/ 613 w 1666"/>
              <a:gd name="T17" fmla="*/ 29 h 1666"/>
              <a:gd name="T18" fmla="*/ 442 w 1666"/>
              <a:gd name="T19" fmla="*/ 97 h 1666"/>
              <a:gd name="T20" fmla="*/ 312 w 1666"/>
              <a:gd name="T21" fmla="*/ 182 h 1666"/>
              <a:gd name="T22" fmla="*/ 209 w 1666"/>
              <a:gd name="T23" fmla="*/ 281 h 1666"/>
              <a:gd name="T24" fmla="*/ 129 w 1666"/>
              <a:gd name="T25" fmla="*/ 387 h 1666"/>
              <a:gd name="T26" fmla="*/ 73 w 1666"/>
              <a:gd name="T27" fmla="*/ 491 h 1666"/>
              <a:gd name="T28" fmla="*/ 0 w 1666"/>
              <a:gd name="T29" fmla="*/ 826 h 1666"/>
              <a:gd name="T30" fmla="*/ 37 w 1666"/>
              <a:gd name="T31" fmla="*/ 1081 h 1666"/>
              <a:gd name="T32" fmla="*/ 95 w 1666"/>
              <a:gd name="T33" fmla="*/ 1220 h 1666"/>
              <a:gd name="T34" fmla="*/ 177 w 1666"/>
              <a:gd name="T35" fmla="*/ 1347 h 1666"/>
              <a:gd name="T36" fmla="*/ 271 w 1666"/>
              <a:gd name="T37" fmla="*/ 1448 h 1666"/>
              <a:gd name="T38" fmla="*/ 377 w 1666"/>
              <a:gd name="T39" fmla="*/ 1530 h 1666"/>
              <a:gd name="T40" fmla="*/ 537 w 1666"/>
              <a:gd name="T41" fmla="*/ 1612 h 1666"/>
              <a:gd name="T42" fmla="*/ 683 w 1666"/>
              <a:gd name="T43" fmla="*/ 1653 h 1666"/>
              <a:gd name="T44" fmla="*/ 865 w 1666"/>
              <a:gd name="T45" fmla="*/ 1666 h 1666"/>
              <a:gd name="T46" fmla="*/ 1081 w 1666"/>
              <a:gd name="T47" fmla="*/ 1629 h 1666"/>
              <a:gd name="T48" fmla="*/ 1224 w 1666"/>
              <a:gd name="T49" fmla="*/ 1569 h 1666"/>
              <a:gd name="T50" fmla="*/ 1354 w 1666"/>
              <a:gd name="T51" fmla="*/ 1484 h 1666"/>
              <a:gd name="T52" fmla="*/ 1461 w 1666"/>
              <a:gd name="T53" fmla="*/ 1380 h 1666"/>
              <a:gd name="T54" fmla="*/ 1546 w 1666"/>
              <a:gd name="T55" fmla="*/ 1264 h 1666"/>
              <a:gd name="T56" fmla="*/ 1598 w 1666"/>
              <a:gd name="T57" fmla="*/ 1164 h 1666"/>
              <a:gd name="T58" fmla="*/ 1666 w 1666"/>
              <a:gd name="T59" fmla="*/ 833 h 1666"/>
              <a:gd name="T60" fmla="*/ 1556 w 1666"/>
              <a:gd name="T61" fmla="*/ 1217 h 1666"/>
              <a:gd name="T62" fmla="*/ 1462 w 1666"/>
              <a:gd name="T63" fmla="*/ 1357 h 1666"/>
              <a:gd name="T64" fmla="*/ 1338 w 1666"/>
              <a:gd name="T65" fmla="*/ 1477 h 1666"/>
              <a:gd name="T66" fmla="*/ 1224 w 1666"/>
              <a:gd name="T67" fmla="*/ 1552 h 1666"/>
              <a:gd name="T68" fmla="*/ 1123 w 1666"/>
              <a:gd name="T69" fmla="*/ 1599 h 1666"/>
              <a:gd name="T70" fmla="*/ 939 w 1666"/>
              <a:gd name="T71" fmla="*/ 1645 h 1666"/>
              <a:gd name="T72" fmla="*/ 801 w 1666"/>
              <a:gd name="T73" fmla="*/ 1651 h 1666"/>
              <a:gd name="T74" fmla="*/ 693 w 1666"/>
              <a:gd name="T75" fmla="*/ 1640 h 1666"/>
              <a:gd name="T76" fmla="*/ 536 w 1666"/>
              <a:gd name="T77" fmla="*/ 1596 h 1666"/>
              <a:gd name="T78" fmla="*/ 395 w 1666"/>
              <a:gd name="T79" fmla="*/ 1524 h 1666"/>
              <a:gd name="T80" fmla="*/ 309 w 1666"/>
              <a:gd name="T81" fmla="*/ 1462 h 1666"/>
              <a:gd name="T82" fmla="*/ 189 w 1666"/>
              <a:gd name="T83" fmla="*/ 1338 h 1666"/>
              <a:gd name="T84" fmla="*/ 108 w 1666"/>
              <a:gd name="T85" fmla="*/ 1213 h 1666"/>
              <a:gd name="T86" fmla="*/ 40 w 1666"/>
              <a:gd name="T87" fmla="*/ 1036 h 1666"/>
              <a:gd name="T88" fmla="*/ 40 w 1666"/>
              <a:gd name="T89" fmla="*/ 630 h 1666"/>
              <a:gd name="T90" fmla="*/ 108 w 1666"/>
              <a:gd name="T91" fmla="*/ 453 h 1666"/>
              <a:gd name="T92" fmla="*/ 189 w 1666"/>
              <a:gd name="T93" fmla="*/ 328 h 1666"/>
              <a:gd name="T94" fmla="*/ 309 w 1666"/>
              <a:gd name="T95" fmla="*/ 204 h 1666"/>
              <a:gd name="T96" fmla="*/ 395 w 1666"/>
              <a:gd name="T97" fmla="*/ 142 h 1666"/>
              <a:gd name="T98" fmla="*/ 536 w 1666"/>
              <a:gd name="T99" fmla="*/ 70 h 1666"/>
              <a:gd name="T100" fmla="*/ 710 w 1666"/>
              <a:gd name="T101" fmla="*/ 24 h 1666"/>
              <a:gd name="T102" fmla="*/ 808 w 1666"/>
              <a:gd name="T103" fmla="*/ 15 h 1666"/>
              <a:gd name="T104" fmla="*/ 939 w 1666"/>
              <a:gd name="T105" fmla="*/ 21 h 1666"/>
              <a:gd name="T106" fmla="*/ 1123 w 1666"/>
              <a:gd name="T107" fmla="*/ 67 h 1666"/>
              <a:gd name="T108" fmla="*/ 1224 w 1666"/>
              <a:gd name="T109" fmla="*/ 114 h 1666"/>
              <a:gd name="T110" fmla="*/ 1338 w 1666"/>
              <a:gd name="T111" fmla="*/ 189 h 1666"/>
              <a:gd name="T112" fmla="*/ 1462 w 1666"/>
              <a:gd name="T113" fmla="*/ 309 h 1666"/>
              <a:gd name="T114" fmla="*/ 1556 w 1666"/>
              <a:gd name="T115" fmla="*/ 449 h 1666"/>
              <a:gd name="T116" fmla="*/ 1623 w 1666"/>
              <a:gd name="T117" fmla="*/ 617 h 1666"/>
              <a:gd name="T118" fmla="*/ 1626 w 1666"/>
              <a:gd name="T119" fmla="*/ 1036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66" h="1666">
                <a:moveTo>
                  <a:pt x="1666" y="833"/>
                </a:moveTo>
                <a:cubicBezTo>
                  <a:pt x="1666" y="826"/>
                  <a:pt x="1666" y="826"/>
                  <a:pt x="1666" y="826"/>
                </a:cubicBezTo>
                <a:cubicBezTo>
                  <a:pt x="1666" y="826"/>
                  <a:pt x="1666" y="826"/>
                  <a:pt x="1666" y="826"/>
                </a:cubicBezTo>
                <a:cubicBezTo>
                  <a:pt x="1665" y="761"/>
                  <a:pt x="1657" y="696"/>
                  <a:pt x="1642" y="634"/>
                </a:cubicBezTo>
                <a:cubicBezTo>
                  <a:pt x="1642" y="631"/>
                  <a:pt x="1642" y="631"/>
                  <a:pt x="1642" y="631"/>
                </a:cubicBezTo>
                <a:cubicBezTo>
                  <a:pt x="1640" y="625"/>
                  <a:pt x="1639" y="619"/>
                  <a:pt x="1637" y="613"/>
                </a:cubicBezTo>
                <a:cubicBezTo>
                  <a:pt x="1629" y="585"/>
                  <a:pt x="1629" y="585"/>
                  <a:pt x="1629" y="585"/>
                </a:cubicBezTo>
                <a:cubicBezTo>
                  <a:pt x="1620" y="559"/>
                  <a:pt x="1620" y="559"/>
                  <a:pt x="1620" y="559"/>
                </a:cubicBezTo>
                <a:cubicBezTo>
                  <a:pt x="1618" y="552"/>
                  <a:pt x="1615" y="544"/>
                  <a:pt x="1612" y="537"/>
                </a:cubicBezTo>
                <a:cubicBezTo>
                  <a:pt x="1603" y="514"/>
                  <a:pt x="1603" y="514"/>
                  <a:pt x="1603" y="514"/>
                </a:cubicBezTo>
                <a:cubicBezTo>
                  <a:pt x="1602" y="511"/>
                  <a:pt x="1600" y="507"/>
                  <a:pt x="1598" y="502"/>
                </a:cubicBezTo>
                <a:cubicBezTo>
                  <a:pt x="1593" y="491"/>
                  <a:pt x="1593" y="491"/>
                  <a:pt x="1593" y="491"/>
                </a:cubicBezTo>
                <a:cubicBezTo>
                  <a:pt x="1592" y="488"/>
                  <a:pt x="1591" y="486"/>
                  <a:pt x="1589" y="483"/>
                </a:cubicBezTo>
                <a:cubicBezTo>
                  <a:pt x="1587" y="478"/>
                  <a:pt x="1585" y="473"/>
                  <a:pt x="1582" y="468"/>
                </a:cubicBezTo>
                <a:cubicBezTo>
                  <a:pt x="1574" y="452"/>
                  <a:pt x="1574" y="452"/>
                  <a:pt x="1574" y="452"/>
                </a:cubicBezTo>
                <a:cubicBezTo>
                  <a:pt x="1574" y="452"/>
                  <a:pt x="1574" y="452"/>
                  <a:pt x="1574" y="452"/>
                </a:cubicBezTo>
                <a:cubicBezTo>
                  <a:pt x="1570" y="443"/>
                  <a:pt x="1570" y="443"/>
                  <a:pt x="1570" y="443"/>
                </a:cubicBezTo>
                <a:cubicBezTo>
                  <a:pt x="1568" y="439"/>
                  <a:pt x="1568" y="439"/>
                  <a:pt x="1568" y="439"/>
                </a:cubicBezTo>
                <a:cubicBezTo>
                  <a:pt x="1567" y="439"/>
                  <a:pt x="1567" y="439"/>
                  <a:pt x="1567" y="439"/>
                </a:cubicBezTo>
                <a:cubicBezTo>
                  <a:pt x="1567" y="438"/>
                  <a:pt x="1566" y="436"/>
                  <a:pt x="1565" y="434"/>
                </a:cubicBezTo>
                <a:cubicBezTo>
                  <a:pt x="1546" y="402"/>
                  <a:pt x="1546" y="402"/>
                  <a:pt x="1546" y="402"/>
                </a:cubicBezTo>
                <a:cubicBezTo>
                  <a:pt x="1543" y="397"/>
                  <a:pt x="1540" y="392"/>
                  <a:pt x="1537" y="387"/>
                </a:cubicBezTo>
                <a:cubicBezTo>
                  <a:pt x="1530" y="377"/>
                  <a:pt x="1530" y="377"/>
                  <a:pt x="1530" y="377"/>
                </a:cubicBezTo>
                <a:cubicBezTo>
                  <a:pt x="1527" y="371"/>
                  <a:pt x="1523" y="365"/>
                  <a:pt x="1519" y="360"/>
                </a:cubicBezTo>
                <a:cubicBezTo>
                  <a:pt x="1504" y="339"/>
                  <a:pt x="1504" y="339"/>
                  <a:pt x="1504" y="339"/>
                </a:cubicBezTo>
                <a:cubicBezTo>
                  <a:pt x="1502" y="336"/>
                  <a:pt x="1500" y="333"/>
                  <a:pt x="1496" y="329"/>
                </a:cubicBezTo>
                <a:cubicBezTo>
                  <a:pt x="1489" y="319"/>
                  <a:pt x="1489" y="319"/>
                  <a:pt x="1489" y="319"/>
                </a:cubicBezTo>
                <a:cubicBezTo>
                  <a:pt x="1487" y="317"/>
                  <a:pt x="1485" y="315"/>
                  <a:pt x="1484" y="312"/>
                </a:cubicBezTo>
                <a:cubicBezTo>
                  <a:pt x="1480" y="308"/>
                  <a:pt x="1477" y="304"/>
                  <a:pt x="1473" y="299"/>
                </a:cubicBezTo>
                <a:cubicBezTo>
                  <a:pt x="1461" y="286"/>
                  <a:pt x="1461" y="286"/>
                  <a:pt x="1461" y="286"/>
                </a:cubicBezTo>
                <a:cubicBezTo>
                  <a:pt x="1461" y="286"/>
                  <a:pt x="1461" y="286"/>
                  <a:pt x="1461" y="286"/>
                </a:cubicBezTo>
                <a:cubicBezTo>
                  <a:pt x="1457" y="280"/>
                  <a:pt x="1457" y="280"/>
                  <a:pt x="1457" y="280"/>
                </a:cubicBezTo>
                <a:cubicBezTo>
                  <a:pt x="1457" y="280"/>
                  <a:pt x="1456" y="280"/>
                  <a:pt x="1456" y="280"/>
                </a:cubicBezTo>
                <a:cubicBezTo>
                  <a:pt x="1452" y="275"/>
                  <a:pt x="1452" y="275"/>
                  <a:pt x="1452" y="275"/>
                </a:cubicBezTo>
                <a:cubicBezTo>
                  <a:pt x="1452" y="275"/>
                  <a:pt x="1452" y="275"/>
                  <a:pt x="1452" y="275"/>
                </a:cubicBezTo>
                <a:cubicBezTo>
                  <a:pt x="1451" y="274"/>
                  <a:pt x="1449" y="272"/>
                  <a:pt x="1448" y="271"/>
                </a:cubicBezTo>
                <a:cubicBezTo>
                  <a:pt x="1422" y="244"/>
                  <a:pt x="1422" y="244"/>
                  <a:pt x="1422" y="244"/>
                </a:cubicBezTo>
                <a:cubicBezTo>
                  <a:pt x="1395" y="218"/>
                  <a:pt x="1395" y="218"/>
                  <a:pt x="1395" y="218"/>
                </a:cubicBezTo>
                <a:cubicBezTo>
                  <a:pt x="1393" y="216"/>
                  <a:pt x="1391" y="214"/>
                  <a:pt x="1389" y="212"/>
                </a:cubicBezTo>
                <a:cubicBezTo>
                  <a:pt x="1388" y="211"/>
                  <a:pt x="1387" y="210"/>
                  <a:pt x="1385" y="209"/>
                </a:cubicBezTo>
                <a:cubicBezTo>
                  <a:pt x="1367" y="193"/>
                  <a:pt x="1367" y="193"/>
                  <a:pt x="1367" y="193"/>
                </a:cubicBezTo>
                <a:cubicBezTo>
                  <a:pt x="1362" y="189"/>
                  <a:pt x="1358" y="186"/>
                  <a:pt x="1354" y="182"/>
                </a:cubicBezTo>
                <a:cubicBezTo>
                  <a:pt x="1351" y="181"/>
                  <a:pt x="1349" y="179"/>
                  <a:pt x="1347" y="177"/>
                </a:cubicBezTo>
                <a:cubicBezTo>
                  <a:pt x="1337" y="170"/>
                  <a:pt x="1337" y="170"/>
                  <a:pt x="1337" y="170"/>
                </a:cubicBezTo>
                <a:cubicBezTo>
                  <a:pt x="1333" y="167"/>
                  <a:pt x="1330" y="164"/>
                  <a:pt x="1327" y="162"/>
                </a:cubicBezTo>
                <a:cubicBezTo>
                  <a:pt x="1307" y="147"/>
                  <a:pt x="1307" y="147"/>
                  <a:pt x="1307" y="147"/>
                </a:cubicBezTo>
                <a:cubicBezTo>
                  <a:pt x="1307" y="147"/>
                  <a:pt x="1307" y="147"/>
                  <a:pt x="1307" y="147"/>
                </a:cubicBezTo>
                <a:cubicBezTo>
                  <a:pt x="1307" y="147"/>
                  <a:pt x="1307" y="147"/>
                  <a:pt x="1307" y="147"/>
                </a:cubicBezTo>
                <a:cubicBezTo>
                  <a:pt x="1301" y="143"/>
                  <a:pt x="1301" y="143"/>
                  <a:pt x="1301" y="143"/>
                </a:cubicBezTo>
                <a:cubicBezTo>
                  <a:pt x="1300" y="143"/>
                  <a:pt x="1300" y="143"/>
                  <a:pt x="1300" y="143"/>
                </a:cubicBezTo>
                <a:cubicBezTo>
                  <a:pt x="1297" y="141"/>
                  <a:pt x="1293" y="138"/>
                  <a:pt x="1289" y="136"/>
                </a:cubicBezTo>
                <a:cubicBezTo>
                  <a:pt x="1279" y="129"/>
                  <a:pt x="1279" y="129"/>
                  <a:pt x="1279" y="129"/>
                </a:cubicBezTo>
                <a:cubicBezTo>
                  <a:pt x="1274" y="126"/>
                  <a:pt x="1269" y="123"/>
                  <a:pt x="1264" y="120"/>
                </a:cubicBezTo>
                <a:cubicBezTo>
                  <a:pt x="1232" y="101"/>
                  <a:pt x="1232" y="101"/>
                  <a:pt x="1232" y="101"/>
                </a:cubicBezTo>
                <a:cubicBezTo>
                  <a:pt x="1229" y="100"/>
                  <a:pt x="1227" y="98"/>
                  <a:pt x="1224" y="97"/>
                </a:cubicBezTo>
                <a:cubicBezTo>
                  <a:pt x="1198" y="84"/>
                  <a:pt x="1198" y="84"/>
                  <a:pt x="1198" y="84"/>
                </a:cubicBezTo>
                <a:cubicBezTo>
                  <a:pt x="1193" y="81"/>
                  <a:pt x="1188" y="79"/>
                  <a:pt x="1183" y="77"/>
                </a:cubicBezTo>
                <a:cubicBezTo>
                  <a:pt x="1180" y="75"/>
                  <a:pt x="1178" y="74"/>
                  <a:pt x="1175" y="73"/>
                </a:cubicBezTo>
                <a:cubicBezTo>
                  <a:pt x="1164" y="68"/>
                  <a:pt x="1164" y="68"/>
                  <a:pt x="1164" y="68"/>
                </a:cubicBezTo>
                <a:cubicBezTo>
                  <a:pt x="1159" y="66"/>
                  <a:pt x="1155" y="64"/>
                  <a:pt x="1152" y="63"/>
                </a:cubicBezTo>
                <a:cubicBezTo>
                  <a:pt x="1129" y="54"/>
                  <a:pt x="1129" y="54"/>
                  <a:pt x="1129" y="54"/>
                </a:cubicBezTo>
                <a:cubicBezTo>
                  <a:pt x="1129" y="54"/>
                  <a:pt x="1129" y="54"/>
                  <a:pt x="1129" y="54"/>
                </a:cubicBezTo>
                <a:cubicBezTo>
                  <a:pt x="1129" y="54"/>
                  <a:pt x="1129" y="54"/>
                  <a:pt x="1129" y="54"/>
                </a:cubicBezTo>
                <a:cubicBezTo>
                  <a:pt x="1122" y="51"/>
                  <a:pt x="1122" y="51"/>
                  <a:pt x="1122" y="51"/>
                </a:cubicBezTo>
                <a:cubicBezTo>
                  <a:pt x="1122" y="51"/>
                  <a:pt x="1122" y="51"/>
                  <a:pt x="1122" y="51"/>
                </a:cubicBezTo>
                <a:cubicBezTo>
                  <a:pt x="1117" y="49"/>
                  <a:pt x="1112" y="48"/>
                  <a:pt x="1107" y="46"/>
                </a:cubicBezTo>
                <a:cubicBezTo>
                  <a:pt x="1081" y="37"/>
                  <a:pt x="1081" y="37"/>
                  <a:pt x="1081" y="37"/>
                </a:cubicBezTo>
                <a:cubicBezTo>
                  <a:pt x="1053" y="29"/>
                  <a:pt x="1053" y="29"/>
                  <a:pt x="1053" y="29"/>
                </a:cubicBezTo>
                <a:cubicBezTo>
                  <a:pt x="1046" y="27"/>
                  <a:pt x="1039" y="25"/>
                  <a:pt x="1032" y="24"/>
                </a:cubicBezTo>
                <a:cubicBezTo>
                  <a:pt x="1024" y="22"/>
                  <a:pt x="1024" y="22"/>
                  <a:pt x="1024" y="22"/>
                </a:cubicBezTo>
                <a:cubicBezTo>
                  <a:pt x="1011" y="19"/>
                  <a:pt x="997" y="16"/>
                  <a:pt x="983" y="13"/>
                </a:cubicBezTo>
                <a:cubicBezTo>
                  <a:pt x="975" y="12"/>
                  <a:pt x="975" y="12"/>
                  <a:pt x="975" y="12"/>
                </a:cubicBezTo>
                <a:cubicBezTo>
                  <a:pt x="970" y="11"/>
                  <a:pt x="964" y="10"/>
                  <a:pt x="958" y="9"/>
                </a:cubicBezTo>
                <a:cubicBezTo>
                  <a:pt x="933" y="6"/>
                  <a:pt x="933" y="6"/>
                  <a:pt x="933" y="6"/>
                </a:cubicBezTo>
                <a:cubicBezTo>
                  <a:pt x="921" y="4"/>
                  <a:pt x="909" y="3"/>
                  <a:pt x="897" y="2"/>
                </a:cubicBezTo>
                <a:cubicBezTo>
                  <a:pt x="892" y="2"/>
                  <a:pt x="888" y="2"/>
                  <a:pt x="883" y="1"/>
                </a:cubicBezTo>
                <a:cubicBezTo>
                  <a:pt x="877" y="1"/>
                  <a:pt x="871" y="1"/>
                  <a:pt x="865" y="0"/>
                </a:cubicBezTo>
                <a:cubicBezTo>
                  <a:pt x="863" y="0"/>
                  <a:pt x="861" y="0"/>
                  <a:pt x="858" y="0"/>
                </a:cubicBezTo>
                <a:cubicBezTo>
                  <a:pt x="833" y="0"/>
                  <a:pt x="833" y="0"/>
                  <a:pt x="833" y="0"/>
                </a:cubicBezTo>
                <a:cubicBezTo>
                  <a:pt x="808" y="0"/>
                  <a:pt x="808" y="0"/>
                  <a:pt x="808" y="0"/>
                </a:cubicBezTo>
                <a:cubicBezTo>
                  <a:pt x="805" y="0"/>
                  <a:pt x="803" y="0"/>
                  <a:pt x="801" y="0"/>
                </a:cubicBezTo>
                <a:cubicBezTo>
                  <a:pt x="795" y="1"/>
                  <a:pt x="789" y="1"/>
                  <a:pt x="783" y="1"/>
                </a:cubicBezTo>
                <a:cubicBezTo>
                  <a:pt x="778" y="2"/>
                  <a:pt x="774" y="2"/>
                  <a:pt x="769" y="2"/>
                </a:cubicBezTo>
                <a:cubicBezTo>
                  <a:pt x="757" y="3"/>
                  <a:pt x="745" y="4"/>
                  <a:pt x="733" y="6"/>
                </a:cubicBezTo>
                <a:cubicBezTo>
                  <a:pt x="708" y="9"/>
                  <a:pt x="708" y="9"/>
                  <a:pt x="708" y="9"/>
                </a:cubicBezTo>
                <a:cubicBezTo>
                  <a:pt x="702" y="10"/>
                  <a:pt x="696" y="11"/>
                  <a:pt x="691" y="12"/>
                </a:cubicBezTo>
                <a:cubicBezTo>
                  <a:pt x="683" y="13"/>
                  <a:pt x="683" y="13"/>
                  <a:pt x="683" y="13"/>
                </a:cubicBezTo>
                <a:cubicBezTo>
                  <a:pt x="669" y="16"/>
                  <a:pt x="655" y="19"/>
                  <a:pt x="642" y="22"/>
                </a:cubicBezTo>
                <a:cubicBezTo>
                  <a:pt x="634" y="24"/>
                  <a:pt x="634" y="24"/>
                  <a:pt x="634" y="24"/>
                </a:cubicBezTo>
                <a:cubicBezTo>
                  <a:pt x="627" y="25"/>
                  <a:pt x="620" y="27"/>
                  <a:pt x="613" y="29"/>
                </a:cubicBezTo>
                <a:cubicBezTo>
                  <a:pt x="585" y="37"/>
                  <a:pt x="585" y="37"/>
                  <a:pt x="585" y="37"/>
                </a:cubicBezTo>
                <a:cubicBezTo>
                  <a:pt x="559" y="46"/>
                  <a:pt x="559" y="46"/>
                  <a:pt x="559" y="46"/>
                </a:cubicBezTo>
                <a:cubicBezTo>
                  <a:pt x="554" y="48"/>
                  <a:pt x="549" y="49"/>
                  <a:pt x="544" y="51"/>
                </a:cubicBezTo>
                <a:cubicBezTo>
                  <a:pt x="544" y="51"/>
                  <a:pt x="544" y="51"/>
                  <a:pt x="544" y="51"/>
                </a:cubicBezTo>
                <a:cubicBezTo>
                  <a:pt x="514" y="63"/>
                  <a:pt x="514" y="63"/>
                  <a:pt x="514" y="63"/>
                </a:cubicBezTo>
                <a:cubicBezTo>
                  <a:pt x="511" y="64"/>
                  <a:pt x="507" y="66"/>
                  <a:pt x="502" y="68"/>
                </a:cubicBezTo>
                <a:cubicBezTo>
                  <a:pt x="491" y="73"/>
                  <a:pt x="491" y="73"/>
                  <a:pt x="491" y="73"/>
                </a:cubicBezTo>
                <a:cubicBezTo>
                  <a:pt x="488" y="74"/>
                  <a:pt x="486" y="75"/>
                  <a:pt x="483" y="77"/>
                </a:cubicBezTo>
                <a:cubicBezTo>
                  <a:pt x="478" y="79"/>
                  <a:pt x="473" y="81"/>
                  <a:pt x="468" y="84"/>
                </a:cubicBezTo>
                <a:cubicBezTo>
                  <a:pt x="442" y="97"/>
                  <a:pt x="442" y="97"/>
                  <a:pt x="442" y="97"/>
                </a:cubicBezTo>
                <a:cubicBezTo>
                  <a:pt x="439" y="98"/>
                  <a:pt x="437" y="100"/>
                  <a:pt x="434" y="101"/>
                </a:cubicBezTo>
                <a:cubicBezTo>
                  <a:pt x="402" y="120"/>
                  <a:pt x="402" y="120"/>
                  <a:pt x="402" y="120"/>
                </a:cubicBezTo>
                <a:cubicBezTo>
                  <a:pt x="397" y="123"/>
                  <a:pt x="392" y="126"/>
                  <a:pt x="387" y="129"/>
                </a:cubicBezTo>
                <a:cubicBezTo>
                  <a:pt x="377" y="136"/>
                  <a:pt x="377" y="136"/>
                  <a:pt x="377" y="136"/>
                </a:cubicBezTo>
                <a:cubicBezTo>
                  <a:pt x="373" y="138"/>
                  <a:pt x="369" y="141"/>
                  <a:pt x="366" y="143"/>
                </a:cubicBezTo>
                <a:cubicBezTo>
                  <a:pt x="365" y="143"/>
                  <a:pt x="365" y="143"/>
                  <a:pt x="365" y="143"/>
                </a:cubicBezTo>
                <a:cubicBezTo>
                  <a:pt x="339" y="162"/>
                  <a:pt x="339" y="162"/>
                  <a:pt x="339" y="162"/>
                </a:cubicBezTo>
                <a:cubicBezTo>
                  <a:pt x="336" y="164"/>
                  <a:pt x="333" y="166"/>
                  <a:pt x="329" y="169"/>
                </a:cubicBezTo>
                <a:cubicBezTo>
                  <a:pt x="319" y="177"/>
                  <a:pt x="319" y="177"/>
                  <a:pt x="319" y="177"/>
                </a:cubicBezTo>
                <a:cubicBezTo>
                  <a:pt x="317" y="179"/>
                  <a:pt x="315" y="181"/>
                  <a:pt x="312" y="182"/>
                </a:cubicBezTo>
                <a:cubicBezTo>
                  <a:pt x="308" y="186"/>
                  <a:pt x="304" y="189"/>
                  <a:pt x="299" y="193"/>
                </a:cubicBezTo>
                <a:cubicBezTo>
                  <a:pt x="280" y="209"/>
                  <a:pt x="280" y="209"/>
                  <a:pt x="280" y="209"/>
                </a:cubicBezTo>
                <a:cubicBezTo>
                  <a:pt x="279" y="210"/>
                  <a:pt x="278" y="211"/>
                  <a:pt x="277" y="212"/>
                </a:cubicBezTo>
                <a:cubicBezTo>
                  <a:pt x="275" y="214"/>
                  <a:pt x="273" y="216"/>
                  <a:pt x="271" y="218"/>
                </a:cubicBezTo>
                <a:cubicBezTo>
                  <a:pt x="244" y="244"/>
                  <a:pt x="244" y="244"/>
                  <a:pt x="244" y="244"/>
                </a:cubicBezTo>
                <a:cubicBezTo>
                  <a:pt x="218" y="271"/>
                  <a:pt x="218" y="271"/>
                  <a:pt x="218" y="271"/>
                </a:cubicBezTo>
                <a:cubicBezTo>
                  <a:pt x="217" y="272"/>
                  <a:pt x="215" y="274"/>
                  <a:pt x="214" y="275"/>
                </a:cubicBezTo>
                <a:cubicBezTo>
                  <a:pt x="214" y="275"/>
                  <a:pt x="214" y="275"/>
                  <a:pt x="214" y="275"/>
                </a:cubicBezTo>
                <a:cubicBezTo>
                  <a:pt x="210" y="280"/>
                  <a:pt x="210" y="280"/>
                  <a:pt x="210" y="280"/>
                </a:cubicBezTo>
                <a:cubicBezTo>
                  <a:pt x="210" y="280"/>
                  <a:pt x="209" y="280"/>
                  <a:pt x="209" y="281"/>
                </a:cubicBezTo>
                <a:cubicBezTo>
                  <a:pt x="205" y="286"/>
                  <a:pt x="205" y="286"/>
                  <a:pt x="205" y="286"/>
                </a:cubicBezTo>
                <a:cubicBezTo>
                  <a:pt x="205" y="286"/>
                  <a:pt x="205" y="286"/>
                  <a:pt x="205" y="286"/>
                </a:cubicBezTo>
                <a:cubicBezTo>
                  <a:pt x="193" y="299"/>
                  <a:pt x="193" y="299"/>
                  <a:pt x="193" y="299"/>
                </a:cubicBezTo>
                <a:cubicBezTo>
                  <a:pt x="189" y="304"/>
                  <a:pt x="186" y="308"/>
                  <a:pt x="182" y="312"/>
                </a:cubicBezTo>
                <a:cubicBezTo>
                  <a:pt x="181" y="315"/>
                  <a:pt x="179" y="317"/>
                  <a:pt x="177" y="319"/>
                </a:cubicBezTo>
                <a:cubicBezTo>
                  <a:pt x="170" y="329"/>
                  <a:pt x="170" y="329"/>
                  <a:pt x="170" y="329"/>
                </a:cubicBezTo>
                <a:cubicBezTo>
                  <a:pt x="166" y="333"/>
                  <a:pt x="164" y="336"/>
                  <a:pt x="162" y="339"/>
                </a:cubicBezTo>
                <a:cubicBezTo>
                  <a:pt x="147" y="359"/>
                  <a:pt x="147" y="359"/>
                  <a:pt x="147" y="359"/>
                </a:cubicBezTo>
                <a:cubicBezTo>
                  <a:pt x="143" y="365"/>
                  <a:pt x="139" y="371"/>
                  <a:pt x="136" y="377"/>
                </a:cubicBezTo>
                <a:cubicBezTo>
                  <a:pt x="129" y="387"/>
                  <a:pt x="129" y="387"/>
                  <a:pt x="129" y="387"/>
                </a:cubicBezTo>
                <a:cubicBezTo>
                  <a:pt x="126" y="392"/>
                  <a:pt x="123" y="397"/>
                  <a:pt x="120" y="402"/>
                </a:cubicBezTo>
                <a:cubicBezTo>
                  <a:pt x="101" y="435"/>
                  <a:pt x="101" y="435"/>
                  <a:pt x="101" y="435"/>
                </a:cubicBezTo>
                <a:cubicBezTo>
                  <a:pt x="100" y="436"/>
                  <a:pt x="99" y="438"/>
                  <a:pt x="98" y="439"/>
                </a:cubicBezTo>
                <a:cubicBezTo>
                  <a:pt x="98" y="439"/>
                  <a:pt x="98" y="439"/>
                  <a:pt x="98" y="439"/>
                </a:cubicBezTo>
                <a:cubicBezTo>
                  <a:pt x="95" y="446"/>
                  <a:pt x="95" y="446"/>
                  <a:pt x="95" y="446"/>
                </a:cubicBezTo>
                <a:cubicBezTo>
                  <a:pt x="92" y="452"/>
                  <a:pt x="92" y="452"/>
                  <a:pt x="92" y="452"/>
                </a:cubicBezTo>
                <a:cubicBezTo>
                  <a:pt x="92" y="452"/>
                  <a:pt x="92" y="452"/>
                  <a:pt x="92" y="452"/>
                </a:cubicBezTo>
                <a:cubicBezTo>
                  <a:pt x="84" y="468"/>
                  <a:pt x="84" y="468"/>
                  <a:pt x="84" y="468"/>
                </a:cubicBezTo>
                <a:cubicBezTo>
                  <a:pt x="81" y="473"/>
                  <a:pt x="79" y="478"/>
                  <a:pt x="77" y="483"/>
                </a:cubicBezTo>
                <a:cubicBezTo>
                  <a:pt x="75" y="486"/>
                  <a:pt x="74" y="488"/>
                  <a:pt x="73" y="491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6" y="507"/>
                  <a:pt x="64" y="511"/>
                  <a:pt x="63" y="514"/>
                </a:cubicBezTo>
                <a:cubicBezTo>
                  <a:pt x="54" y="537"/>
                  <a:pt x="54" y="537"/>
                  <a:pt x="54" y="537"/>
                </a:cubicBezTo>
                <a:cubicBezTo>
                  <a:pt x="51" y="544"/>
                  <a:pt x="48" y="552"/>
                  <a:pt x="46" y="559"/>
                </a:cubicBezTo>
                <a:cubicBezTo>
                  <a:pt x="37" y="585"/>
                  <a:pt x="37" y="585"/>
                  <a:pt x="37" y="585"/>
                </a:cubicBezTo>
                <a:cubicBezTo>
                  <a:pt x="29" y="613"/>
                  <a:pt x="29" y="613"/>
                  <a:pt x="29" y="613"/>
                </a:cubicBezTo>
                <a:cubicBezTo>
                  <a:pt x="28" y="619"/>
                  <a:pt x="26" y="624"/>
                  <a:pt x="25" y="630"/>
                </a:cubicBezTo>
                <a:cubicBezTo>
                  <a:pt x="24" y="634"/>
                  <a:pt x="24" y="634"/>
                  <a:pt x="24" y="634"/>
                </a:cubicBezTo>
                <a:cubicBezTo>
                  <a:pt x="9" y="696"/>
                  <a:pt x="1" y="761"/>
                  <a:pt x="0" y="826"/>
                </a:cubicBezTo>
                <a:cubicBezTo>
                  <a:pt x="0" y="826"/>
                  <a:pt x="0" y="826"/>
                  <a:pt x="0" y="826"/>
                </a:cubicBezTo>
                <a:cubicBezTo>
                  <a:pt x="0" y="833"/>
                  <a:pt x="0" y="833"/>
                  <a:pt x="0" y="833"/>
                </a:cubicBezTo>
                <a:cubicBezTo>
                  <a:pt x="0" y="840"/>
                  <a:pt x="0" y="840"/>
                  <a:pt x="0" y="840"/>
                </a:cubicBezTo>
                <a:cubicBezTo>
                  <a:pt x="0" y="840"/>
                  <a:pt x="0" y="840"/>
                  <a:pt x="0" y="840"/>
                </a:cubicBezTo>
                <a:cubicBezTo>
                  <a:pt x="1" y="905"/>
                  <a:pt x="9" y="969"/>
                  <a:pt x="24" y="1032"/>
                </a:cubicBezTo>
                <a:cubicBezTo>
                  <a:pt x="24" y="1032"/>
                  <a:pt x="24" y="1032"/>
                  <a:pt x="24" y="1032"/>
                </a:cubicBezTo>
                <a:cubicBezTo>
                  <a:pt x="24" y="1032"/>
                  <a:pt x="24" y="1032"/>
                  <a:pt x="24" y="1032"/>
                </a:cubicBezTo>
                <a:cubicBezTo>
                  <a:pt x="24" y="1032"/>
                  <a:pt x="24" y="1032"/>
                  <a:pt x="24" y="1032"/>
                </a:cubicBezTo>
                <a:cubicBezTo>
                  <a:pt x="24" y="1035"/>
                  <a:pt x="24" y="1035"/>
                  <a:pt x="24" y="1035"/>
                </a:cubicBezTo>
                <a:cubicBezTo>
                  <a:pt x="26" y="1041"/>
                  <a:pt x="27" y="1047"/>
                  <a:pt x="29" y="1053"/>
                </a:cubicBezTo>
                <a:cubicBezTo>
                  <a:pt x="37" y="1081"/>
                  <a:pt x="37" y="1081"/>
                  <a:pt x="37" y="1081"/>
                </a:cubicBezTo>
                <a:cubicBezTo>
                  <a:pt x="46" y="1107"/>
                  <a:pt x="46" y="1107"/>
                  <a:pt x="46" y="1107"/>
                </a:cubicBezTo>
                <a:cubicBezTo>
                  <a:pt x="48" y="1114"/>
                  <a:pt x="51" y="1122"/>
                  <a:pt x="54" y="1129"/>
                </a:cubicBezTo>
                <a:cubicBezTo>
                  <a:pt x="63" y="1152"/>
                  <a:pt x="63" y="1152"/>
                  <a:pt x="63" y="1152"/>
                </a:cubicBezTo>
                <a:cubicBezTo>
                  <a:pt x="64" y="1155"/>
                  <a:pt x="66" y="1159"/>
                  <a:pt x="68" y="1164"/>
                </a:cubicBezTo>
                <a:cubicBezTo>
                  <a:pt x="73" y="1175"/>
                  <a:pt x="73" y="1175"/>
                  <a:pt x="73" y="1175"/>
                </a:cubicBezTo>
                <a:cubicBezTo>
                  <a:pt x="74" y="1178"/>
                  <a:pt x="75" y="1180"/>
                  <a:pt x="77" y="1183"/>
                </a:cubicBezTo>
                <a:cubicBezTo>
                  <a:pt x="79" y="1188"/>
                  <a:pt x="81" y="1193"/>
                  <a:pt x="84" y="1198"/>
                </a:cubicBezTo>
                <a:cubicBezTo>
                  <a:pt x="92" y="1214"/>
                  <a:pt x="92" y="1214"/>
                  <a:pt x="92" y="1214"/>
                </a:cubicBezTo>
                <a:cubicBezTo>
                  <a:pt x="92" y="1214"/>
                  <a:pt x="92" y="1214"/>
                  <a:pt x="92" y="1214"/>
                </a:cubicBezTo>
                <a:cubicBezTo>
                  <a:pt x="95" y="1220"/>
                  <a:pt x="95" y="1220"/>
                  <a:pt x="95" y="1220"/>
                </a:cubicBezTo>
                <a:cubicBezTo>
                  <a:pt x="98" y="1227"/>
                  <a:pt x="98" y="1227"/>
                  <a:pt x="98" y="1227"/>
                </a:cubicBezTo>
                <a:cubicBezTo>
                  <a:pt x="99" y="1227"/>
                  <a:pt x="99" y="1227"/>
                  <a:pt x="99" y="1227"/>
                </a:cubicBezTo>
                <a:cubicBezTo>
                  <a:pt x="99" y="1228"/>
                  <a:pt x="100" y="1230"/>
                  <a:pt x="101" y="1232"/>
                </a:cubicBezTo>
                <a:cubicBezTo>
                  <a:pt x="120" y="1264"/>
                  <a:pt x="120" y="1264"/>
                  <a:pt x="120" y="1264"/>
                </a:cubicBezTo>
                <a:cubicBezTo>
                  <a:pt x="123" y="1269"/>
                  <a:pt x="126" y="1274"/>
                  <a:pt x="129" y="1279"/>
                </a:cubicBezTo>
                <a:cubicBezTo>
                  <a:pt x="136" y="1289"/>
                  <a:pt x="136" y="1289"/>
                  <a:pt x="136" y="1289"/>
                </a:cubicBezTo>
                <a:cubicBezTo>
                  <a:pt x="139" y="1295"/>
                  <a:pt x="143" y="1301"/>
                  <a:pt x="147" y="1306"/>
                </a:cubicBezTo>
                <a:cubicBezTo>
                  <a:pt x="162" y="1327"/>
                  <a:pt x="162" y="1327"/>
                  <a:pt x="162" y="1327"/>
                </a:cubicBezTo>
                <a:cubicBezTo>
                  <a:pt x="164" y="1330"/>
                  <a:pt x="166" y="1333"/>
                  <a:pt x="170" y="1337"/>
                </a:cubicBezTo>
                <a:cubicBezTo>
                  <a:pt x="177" y="1347"/>
                  <a:pt x="177" y="1347"/>
                  <a:pt x="177" y="1347"/>
                </a:cubicBezTo>
                <a:cubicBezTo>
                  <a:pt x="179" y="1349"/>
                  <a:pt x="181" y="1351"/>
                  <a:pt x="182" y="1354"/>
                </a:cubicBezTo>
                <a:cubicBezTo>
                  <a:pt x="186" y="1358"/>
                  <a:pt x="189" y="1362"/>
                  <a:pt x="193" y="1367"/>
                </a:cubicBezTo>
                <a:cubicBezTo>
                  <a:pt x="205" y="1380"/>
                  <a:pt x="205" y="1380"/>
                  <a:pt x="205" y="1380"/>
                </a:cubicBezTo>
                <a:cubicBezTo>
                  <a:pt x="205" y="1380"/>
                  <a:pt x="205" y="1380"/>
                  <a:pt x="205" y="1380"/>
                </a:cubicBezTo>
                <a:cubicBezTo>
                  <a:pt x="209" y="1385"/>
                  <a:pt x="209" y="1385"/>
                  <a:pt x="209" y="1385"/>
                </a:cubicBezTo>
                <a:cubicBezTo>
                  <a:pt x="214" y="1391"/>
                  <a:pt x="214" y="1391"/>
                  <a:pt x="214" y="1391"/>
                </a:cubicBezTo>
                <a:cubicBezTo>
                  <a:pt x="214" y="1391"/>
                  <a:pt x="214" y="1391"/>
                  <a:pt x="214" y="1391"/>
                </a:cubicBezTo>
                <a:cubicBezTo>
                  <a:pt x="215" y="1392"/>
                  <a:pt x="217" y="1394"/>
                  <a:pt x="218" y="1395"/>
                </a:cubicBezTo>
                <a:cubicBezTo>
                  <a:pt x="244" y="1422"/>
                  <a:pt x="244" y="1422"/>
                  <a:pt x="244" y="1422"/>
                </a:cubicBezTo>
                <a:cubicBezTo>
                  <a:pt x="271" y="1448"/>
                  <a:pt x="271" y="1448"/>
                  <a:pt x="271" y="1448"/>
                </a:cubicBezTo>
                <a:cubicBezTo>
                  <a:pt x="273" y="1450"/>
                  <a:pt x="275" y="1452"/>
                  <a:pt x="277" y="1454"/>
                </a:cubicBezTo>
                <a:cubicBezTo>
                  <a:pt x="278" y="1455"/>
                  <a:pt x="279" y="1456"/>
                  <a:pt x="281" y="1457"/>
                </a:cubicBezTo>
                <a:cubicBezTo>
                  <a:pt x="299" y="1473"/>
                  <a:pt x="299" y="1473"/>
                  <a:pt x="299" y="1473"/>
                </a:cubicBezTo>
                <a:cubicBezTo>
                  <a:pt x="304" y="1477"/>
                  <a:pt x="308" y="1480"/>
                  <a:pt x="312" y="1484"/>
                </a:cubicBezTo>
                <a:cubicBezTo>
                  <a:pt x="315" y="1485"/>
                  <a:pt x="317" y="1487"/>
                  <a:pt x="319" y="1489"/>
                </a:cubicBezTo>
                <a:cubicBezTo>
                  <a:pt x="329" y="1496"/>
                  <a:pt x="329" y="1496"/>
                  <a:pt x="329" y="1496"/>
                </a:cubicBezTo>
                <a:cubicBezTo>
                  <a:pt x="333" y="1500"/>
                  <a:pt x="336" y="1502"/>
                  <a:pt x="339" y="1504"/>
                </a:cubicBezTo>
                <a:cubicBezTo>
                  <a:pt x="365" y="1523"/>
                  <a:pt x="365" y="1523"/>
                  <a:pt x="365" y="1523"/>
                </a:cubicBezTo>
                <a:cubicBezTo>
                  <a:pt x="366" y="1523"/>
                  <a:pt x="366" y="1523"/>
                  <a:pt x="366" y="1523"/>
                </a:cubicBezTo>
                <a:cubicBezTo>
                  <a:pt x="369" y="1525"/>
                  <a:pt x="373" y="1528"/>
                  <a:pt x="377" y="1530"/>
                </a:cubicBezTo>
                <a:cubicBezTo>
                  <a:pt x="387" y="1537"/>
                  <a:pt x="387" y="1537"/>
                  <a:pt x="387" y="1537"/>
                </a:cubicBezTo>
                <a:cubicBezTo>
                  <a:pt x="392" y="1540"/>
                  <a:pt x="397" y="1543"/>
                  <a:pt x="402" y="1546"/>
                </a:cubicBezTo>
                <a:cubicBezTo>
                  <a:pt x="434" y="1565"/>
                  <a:pt x="434" y="1565"/>
                  <a:pt x="434" y="1565"/>
                </a:cubicBezTo>
                <a:cubicBezTo>
                  <a:pt x="437" y="1566"/>
                  <a:pt x="439" y="1568"/>
                  <a:pt x="442" y="1569"/>
                </a:cubicBezTo>
                <a:cubicBezTo>
                  <a:pt x="468" y="1582"/>
                  <a:pt x="468" y="1582"/>
                  <a:pt x="468" y="1582"/>
                </a:cubicBezTo>
                <a:cubicBezTo>
                  <a:pt x="473" y="1585"/>
                  <a:pt x="478" y="1587"/>
                  <a:pt x="483" y="1589"/>
                </a:cubicBezTo>
                <a:cubicBezTo>
                  <a:pt x="486" y="1591"/>
                  <a:pt x="488" y="1592"/>
                  <a:pt x="491" y="1593"/>
                </a:cubicBezTo>
                <a:cubicBezTo>
                  <a:pt x="502" y="1598"/>
                  <a:pt x="502" y="1598"/>
                  <a:pt x="502" y="1598"/>
                </a:cubicBezTo>
                <a:cubicBezTo>
                  <a:pt x="507" y="1600"/>
                  <a:pt x="511" y="1602"/>
                  <a:pt x="514" y="1603"/>
                </a:cubicBezTo>
                <a:cubicBezTo>
                  <a:pt x="537" y="1612"/>
                  <a:pt x="537" y="1612"/>
                  <a:pt x="537" y="1612"/>
                </a:cubicBezTo>
                <a:cubicBezTo>
                  <a:pt x="537" y="1612"/>
                  <a:pt x="537" y="1612"/>
                  <a:pt x="537" y="1612"/>
                </a:cubicBezTo>
                <a:cubicBezTo>
                  <a:pt x="537" y="1612"/>
                  <a:pt x="537" y="1612"/>
                  <a:pt x="537" y="1612"/>
                </a:cubicBezTo>
                <a:cubicBezTo>
                  <a:pt x="544" y="1615"/>
                  <a:pt x="544" y="1615"/>
                  <a:pt x="544" y="1615"/>
                </a:cubicBezTo>
                <a:cubicBezTo>
                  <a:pt x="544" y="1615"/>
                  <a:pt x="544" y="1615"/>
                  <a:pt x="544" y="1615"/>
                </a:cubicBezTo>
                <a:cubicBezTo>
                  <a:pt x="549" y="1617"/>
                  <a:pt x="554" y="1618"/>
                  <a:pt x="559" y="1620"/>
                </a:cubicBezTo>
                <a:cubicBezTo>
                  <a:pt x="585" y="1629"/>
                  <a:pt x="585" y="1629"/>
                  <a:pt x="585" y="1629"/>
                </a:cubicBezTo>
                <a:cubicBezTo>
                  <a:pt x="613" y="1637"/>
                  <a:pt x="613" y="1637"/>
                  <a:pt x="613" y="1637"/>
                </a:cubicBezTo>
                <a:cubicBezTo>
                  <a:pt x="620" y="1639"/>
                  <a:pt x="627" y="1641"/>
                  <a:pt x="634" y="1642"/>
                </a:cubicBezTo>
                <a:cubicBezTo>
                  <a:pt x="642" y="1644"/>
                  <a:pt x="642" y="1644"/>
                  <a:pt x="642" y="1644"/>
                </a:cubicBezTo>
                <a:cubicBezTo>
                  <a:pt x="655" y="1647"/>
                  <a:pt x="669" y="1650"/>
                  <a:pt x="683" y="1653"/>
                </a:cubicBezTo>
                <a:cubicBezTo>
                  <a:pt x="691" y="1654"/>
                  <a:pt x="691" y="1654"/>
                  <a:pt x="691" y="1654"/>
                </a:cubicBezTo>
                <a:cubicBezTo>
                  <a:pt x="696" y="1655"/>
                  <a:pt x="702" y="1656"/>
                  <a:pt x="708" y="1657"/>
                </a:cubicBezTo>
                <a:cubicBezTo>
                  <a:pt x="734" y="1660"/>
                  <a:pt x="734" y="1660"/>
                  <a:pt x="734" y="1660"/>
                </a:cubicBezTo>
                <a:cubicBezTo>
                  <a:pt x="746" y="1662"/>
                  <a:pt x="758" y="1663"/>
                  <a:pt x="769" y="1664"/>
                </a:cubicBezTo>
                <a:cubicBezTo>
                  <a:pt x="774" y="1664"/>
                  <a:pt x="778" y="1664"/>
                  <a:pt x="783" y="1665"/>
                </a:cubicBezTo>
                <a:cubicBezTo>
                  <a:pt x="789" y="1665"/>
                  <a:pt x="795" y="1665"/>
                  <a:pt x="801" y="1666"/>
                </a:cubicBezTo>
                <a:cubicBezTo>
                  <a:pt x="803" y="1666"/>
                  <a:pt x="805" y="1666"/>
                  <a:pt x="808" y="1666"/>
                </a:cubicBezTo>
                <a:cubicBezTo>
                  <a:pt x="833" y="1666"/>
                  <a:pt x="833" y="1666"/>
                  <a:pt x="833" y="1666"/>
                </a:cubicBezTo>
                <a:cubicBezTo>
                  <a:pt x="858" y="1666"/>
                  <a:pt x="858" y="1666"/>
                  <a:pt x="858" y="1666"/>
                </a:cubicBezTo>
                <a:cubicBezTo>
                  <a:pt x="861" y="1666"/>
                  <a:pt x="863" y="1666"/>
                  <a:pt x="865" y="1666"/>
                </a:cubicBezTo>
                <a:cubicBezTo>
                  <a:pt x="871" y="1665"/>
                  <a:pt x="877" y="1665"/>
                  <a:pt x="883" y="1665"/>
                </a:cubicBezTo>
                <a:cubicBezTo>
                  <a:pt x="888" y="1664"/>
                  <a:pt x="892" y="1664"/>
                  <a:pt x="897" y="1664"/>
                </a:cubicBezTo>
                <a:cubicBezTo>
                  <a:pt x="909" y="1663"/>
                  <a:pt x="921" y="1662"/>
                  <a:pt x="933" y="1660"/>
                </a:cubicBezTo>
                <a:cubicBezTo>
                  <a:pt x="958" y="1657"/>
                  <a:pt x="958" y="1657"/>
                  <a:pt x="958" y="1657"/>
                </a:cubicBezTo>
                <a:cubicBezTo>
                  <a:pt x="964" y="1656"/>
                  <a:pt x="970" y="1655"/>
                  <a:pt x="975" y="1654"/>
                </a:cubicBezTo>
                <a:cubicBezTo>
                  <a:pt x="983" y="1653"/>
                  <a:pt x="983" y="1653"/>
                  <a:pt x="983" y="1653"/>
                </a:cubicBezTo>
                <a:cubicBezTo>
                  <a:pt x="997" y="1650"/>
                  <a:pt x="1011" y="1647"/>
                  <a:pt x="1024" y="1644"/>
                </a:cubicBezTo>
                <a:cubicBezTo>
                  <a:pt x="1032" y="1642"/>
                  <a:pt x="1032" y="1642"/>
                  <a:pt x="1032" y="1642"/>
                </a:cubicBezTo>
                <a:cubicBezTo>
                  <a:pt x="1039" y="1641"/>
                  <a:pt x="1046" y="1639"/>
                  <a:pt x="1053" y="1637"/>
                </a:cubicBezTo>
                <a:cubicBezTo>
                  <a:pt x="1081" y="1629"/>
                  <a:pt x="1081" y="1629"/>
                  <a:pt x="1081" y="1629"/>
                </a:cubicBezTo>
                <a:cubicBezTo>
                  <a:pt x="1107" y="1620"/>
                  <a:pt x="1107" y="1620"/>
                  <a:pt x="1107" y="1620"/>
                </a:cubicBezTo>
                <a:cubicBezTo>
                  <a:pt x="1112" y="1618"/>
                  <a:pt x="1117" y="1617"/>
                  <a:pt x="1122" y="1615"/>
                </a:cubicBezTo>
                <a:cubicBezTo>
                  <a:pt x="1122" y="1615"/>
                  <a:pt x="1122" y="1615"/>
                  <a:pt x="1122" y="1615"/>
                </a:cubicBezTo>
                <a:cubicBezTo>
                  <a:pt x="1152" y="1603"/>
                  <a:pt x="1152" y="1603"/>
                  <a:pt x="1152" y="1603"/>
                </a:cubicBezTo>
                <a:cubicBezTo>
                  <a:pt x="1155" y="1602"/>
                  <a:pt x="1159" y="1600"/>
                  <a:pt x="1164" y="1598"/>
                </a:cubicBezTo>
                <a:cubicBezTo>
                  <a:pt x="1175" y="1593"/>
                  <a:pt x="1175" y="1593"/>
                  <a:pt x="1175" y="1593"/>
                </a:cubicBezTo>
                <a:cubicBezTo>
                  <a:pt x="1178" y="1592"/>
                  <a:pt x="1180" y="1591"/>
                  <a:pt x="1183" y="1589"/>
                </a:cubicBezTo>
                <a:cubicBezTo>
                  <a:pt x="1188" y="1587"/>
                  <a:pt x="1193" y="1585"/>
                  <a:pt x="1198" y="1582"/>
                </a:cubicBezTo>
                <a:cubicBezTo>
                  <a:pt x="1220" y="1571"/>
                  <a:pt x="1220" y="1571"/>
                  <a:pt x="1220" y="1571"/>
                </a:cubicBezTo>
                <a:cubicBezTo>
                  <a:pt x="1222" y="1570"/>
                  <a:pt x="1223" y="1570"/>
                  <a:pt x="1224" y="1569"/>
                </a:cubicBezTo>
                <a:cubicBezTo>
                  <a:pt x="1227" y="1568"/>
                  <a:pt x="1229" y="1566"/>
                  <a:pt x="1232" y="1565"/>
                </a:cubicBezTo>
                <a:cubicBezTo>
                  <a:pt x="1264" y="1546"/>
                  <a:pt x="1264" y="1546"/>
                  <a:pt x="1264" y="1546"/>
                </a:cubicBezTo>
                <a:cubicBezTo>
                  <a:pt x="1269" y="1543"/>
                  <a:pt x="1274" y="1540"/>
                  <a:pt x="1279" y="1537"/>
                </a:cubicBezTo>
                <a:cubicBezTo>
                  <a:pt x="1289" y="1530"/>
                  <a:pt x="1289" y="1530"/>
                  <a:pt x="1289" y="1530"/>
                </a:cubicBezTo>
                <a:cubicBezTo>
                  <a:pt x="1293" y="1528"/>
                  <a:pt x="1297" y="1525"/>
                  <a:pt x="1300" y="1523"/>
                </a:cubicBezTo>
                <a:cubicBezTo>
                  <a:pt x="1301" y="1523"/>
                  <a:pt x="1301" y="1523"/>
                  <a:pt x="1301" y="1523"/>
                </a:cubicBezTo>
                <a:cubicBezTo>
                  <a:pt x="1327" y="1504"/>
                  <a:pt x="1327" y="1504"/>
                  <a:pt x="1327" y="1504"/>
                </a:cubicBezTo>
                <a:cubicBezTo>
                  <a:pt x="1330" y="1502"/>
                  <a:pt x="1333" y="1500"/>
                  <a:pt x="1337" y="1497"/>
                </a:cubicBezTo>
                <a:cubicBezTo>
                  <a:pt x="1347" y="1489"/>
                  <a:pt x="1347" y="1489"/>
                  <a:pt x="1347" y="1489"/>
                </a:cubicBezTo>
                <a:cubicBezTo>
                  <a:pt x="1349" y="1487"/>
                  <a:pt x="1351" y="1485"/>
                  <a:pt x="1354" y="1484"/>
                </a:cubicBezTo>
                <a:cubicBezTo>
                  <a:pt x="1358" y="1480"/>
                  <a:pt x="1362" y="1477"/>
                  <a:pt x="1367" y="1473"/>
                </a:cubicBezTo>
                <a:cubicBezTo>
                  <a:pt x="1386" y="1457"/>
                  <a:pt x="1386" y="1457"/>
                  <a:pt x="1386" y="1457"/>
                </a:cubicBezTo>
                <a:cubicBezTo>
                  <a:pt x="1387" y="1456"/>
                  <a:pt x="1388" y="1455"/>
                  <a:pt x="1389" y="1454"/>
                </a:cubicBezTo>
                <a:cubicBezTo>
                  <a:pt x="1391" y="1452"/>
                  <a:pt x="1393" y="1450"/>
                  <a:pt x="1395" y="1448"/>
                </a:cubicBezTo>
                <a:cubicBezTo>
                  <a:pt x="1422" y="1422"/>
                  <a:pt x="1422" y="1422"/>
                  <a:pt x="1422" y="1422"/>
                </a:cubicBezTo>
                <a:cubicBezTo>
                  <a:pt x="1448" y="1395"/>
                  <a:pt x="1448" y="1395"/>
                  <a:pt x="1448" y="1395"/>
                </a:cubicBezTo>
                <a:cubicBezTo>
                  <a:pt x="1449" y="1394"/>
                  <a:pt x="1451" y="1392"/>
                  <a:pt x="1452" y="1391"/>
                </a:cubicBezTo>
                <a:cubicBezTo>
                  <a:pt x="1452" y="1391"/>
                  <a:pt x="1452" y="1391"/>
                  <a:pt x="1452" y="1391"/>
                </a:cubicBezTo>
                <a:cubicBezTo>
                  <a:pt x="1457" y="1385"/>
                  <a:pt x="1457" y="1385"/>
                  <a:pt x="1457" y="1385"/>
                </a:cubicBezTo>
                <a:cubicBezTo>
                  <a:pt x="1461" y="1380"/>
                  <a:pt x="1461" y="1380"/>
                  <a:pt x="1461" y="1380"/>
                </a:cubicBezTo>
                <a:cubicBezTo>
                  <a:pt x="1461" y="1380"/>
                  <a:pt x="1461" y="1380"/>
                  <a:pt x="1461" y="1380"/>
                </a:cubicBezTo>
                <a:cubicBezTo>
                  <a:pt x="1473" y="1367"/>
                  <a:pt x="1473" y="1367"/>
                  <a:pt x="1473" y="1367"/>
                </a:cubicBezTo>
                <a:cubicBezTo>
                  <a:pt x="1477" y="1362"/>
                  <a:pt x="1480" y="1358"/>
                  <a:pt x="1484" y="1354"/>
                </a:cubicBezTo>
                <a:cubicBezTo>
                  <a:pt x="1485" y="1351"/>
                  <a:pt x="1487" y="1349"/>
                  <a:pt x="1489" y="1347"/>
                </a:cubicBezTo>
                <a:cubicBezTo>
                  <a:pt x="1496" y="1337"/>
                  <a:pt x="1496" y="1337"/>
                  <a:pt x="1496" y="1337"/>
                </a:cubicBezTo>
                <a:cubicBezTo>
                  <a:pt x="1500" y="1333"/>
                  <a:pt x="1502" y="1330"/>
                  <a:pt x="1504" y="1327"/>
                </a:cubicBezTo>
                <a:cubicBezTo>
                  <a:pt x="1519" y="1307"/>
                  <a:pt x="1519" y="1307"/>
                  <a:pt x="1519" y="1307"/>
                </a:cubicBezTo>
                <a:cubicBezTo>
                  <a:pt x="1523" y="1301"/>
                  <a:pt x="1527" y="1295"/>
                  <a:pt x="1530" y="1289"/>
                </a:cubicBezTo>
                <a:cubicBezTo>
                  <a:pt x="1537" y="1279"/>
                  <a:pt x="1537" y="1279"/>
                  <a:pt x="1537" y="1279"/>
                </a:cubicBezTo>
                <a:cubicBezTo>
                  <a:pt x="1540" y="1274"/>
                  <a:pt x="1543" y="1269"/>
                  <a:pt x="1546" y="1264"/>
                </a:cubicBezTo>
                <a:cubicBezTo>
                  <a:pt x="1565" y="1231"/>
                  <a:pt x="1565" y="1231"/>
                  <a:pt x="1565" y="1231"/>
                </a:cubicBezTo>
                <a:cubicBezTo>
                  <a:pt x="1566" y="1230"/>
                  <a:pt x="1567" y="1228"/>
                  <a:pt x="1568" y="1227"/>
                </a:cubicBezTo>
                <a:cubicBezTo>
                  <a:pt x="1568" y="1227"/>
                  <a:pt x="1568" y="1227"/>
                  <a:pt x="1568" y="1227"/>
                </a:cubicBezTo>
                <a:cubicBezTo>
                  <a:pt x="1570" y="1223"/>
                  <a:pt x="1570" y="1223"/>
                  <a:pt x="1570" y="1223"/>
                </a:cubicBezTo>
                <a:cubicBezTo>
                  <a:pt x="1574" y="1214"/>
                  <a:pt x="1574" y="1214"/>
                  <a:pt x="1574" y="1214"/>
                </a:cubicBezTo>
                <a:cubicBezTo>
                  <a:pt x="1574" y="1214"/>
                  <a:pt x="1574" y="1214"/>
                  <a:pt x="1574" y="1214"/>
                </a:cubicBezTo>
                <a:cubicBezTo>
                  <a:pt x="1582" y="1198"/>
                  <a:pt x="1582" y="1198"/>
                  <a:pt x="1582" y="1198"/>
                </a:cubicBezTo>
                <a:cubicBezTo>
                  <a:pt x="1585" y="1193"/>
                  <a:pt x="1587" y="1188"/>
                  <a:pt x="1589" y="1183"/>
                </a:cubicBezTo>
                <a:cubicBezTo>
                  <a:pt x="1591" y="1180"/>
                  <a:pt x="1592" y="1178"/>
                  <a:pt x="1593" y="1175"/>
                </a:cubicBezTo>
                <a:cubicBezTo>
                  <a:pt x="1598" y="1164"/>
                  <a:pt x="1598" y="1164"/>
                  <a:pt x="1598" y="1164"/>
                </a:cubicBezTo>
                <a:cubicBezTo>
                  <a:pt x="1600" y="1159"/>
                  <a:pt x="1602" y="1155"/>
                  <a:pt x="1603" y="1152"/>
                </a:cubicBezTo>
                <a:cubicBezTo>
                  <a:pt x="1612" y="1129"/>
                  <a:pt x="1612" y="1129"/>
                  <a:pt x="1612" y="1129"/>
                </a:cubicBezTo>
                <a:cubicBezTo>
                  <a:pt x="1615" y="1122"/>
                  <a:pt x="1618" y="1114"/>
                  <a:pt x="1620" y="1107"/>
                </a:cubicBezTo>
                <a:cubicBezTo>
                  <a:pt x="1629" y="1081"/>
                  <a:pt x="1629" y="1081"/>
                  <a:pt x="1629" y="1081"/>
                </a:cubicBezTo>
                <a:cubicBezTo>
                  <a:pt x="1637" y="1053"/>
                  <a:pt x="1637" y="1053"/>
                  <a:pt x="1637" y="1053"/>
                </a:cubicBezTo>
                <a:cubicBezTo>
                  <a:pt x="1638" y="1047"/>
                  <a:pt x="1640" y="1041"/>
                  <a:pt x="1641" y="1035"/>
                </a:cubicBezTo>
                <a:cubicBezTo>
                  <a:pt x="1642" y="1032"/>
                  <a:pt x="1642" y="1032"/>
                  <a:pt x="1642" y="1032"/>
                </a:cubicBezTo>
                <a:cubicBezTo>
                  <a:pt x="1657" y="970"/>
                  <a:pt x="1665" y="905"/>
                  <a:pt x="1666" y="840"/>
                </a:cubicBezTo>
                <a:cubicBezTo>
                  <a:pt x="1666" y="840"/>
                  <a:pt x="1666" y="840"/>
                  <a:pt x="1666" y="840"/>
                </a:cubicBezTo>
                <a:lnTo>
                  <a:pt x="1666" y="833"/>
                </a:lnTo>
                <a:close/>
                <a:moveTo>
                  <a:pt x="1615" y="1076"/>
                </a:moveTo>
                <a:cubicBezTo>
                  <a:pt x="1606" y="1102"/>
                  <a:pt x="1606" y="1102"/>
                  <a:pt x="1606" y="1102"/>
                </a:cubicBezTo>
                <a:cubicBezTo>
                  <a:pt x="1604" y="1109"/>
                  <a:pt x="1601" y="1116"/>
                  <a:pt x="1599" y="1123"/>
                </a:cubicBezTo>
                <a:cubicBezTo>
                  <a:pt x="1589" y="1147"/>
                  <a:pt x="1589" y="1147"/>
                  <a:pt x="1589" y="1147"/>
                </a:cubicBezTo>
                <a:cubicBezTo>
                  <a:pt x="1588" y="1150"/>
                  <a:pt x="1587" y="1153"/>
                  <a:pt x="1585" y="1158"/>
                </a:cubicBezTo>
                <a:cubicBezTo>
                  <a:pt x="1580" y="1169"/>
                  <a:pt x="1580" y="1169"/>
                  <a:pt x="1580" y="1169"/>
                </a:cubicBezTo>
                <a:cubicBezTo>
                  <a:pt x="1578" y="1172"/>
                  <a:pt x="1577" y="1174"/>
                  <a:pt x="1576" y="1177"/>
                </a:cubicBezTo>
                <a:cubicBezTo>
                  <a:pt x="1574" y="1182"/>
                  <a:pt x="1572" y="1187"/>
                  <a:pt x="1569" y="1191"/>
                </a:cubicBezTo>
                <a:cubicBezTo>
                  <a:pt x="1558" y="1214"/>
                  <a:pt x="1558" y="1214"/>
                  <a:pt x="1558" y="1214"/>
                </a:cubicBezTo>
                <a:cubicBezTo>
                  <a:pt x="1557" y="1215"/>
                  <a:pt x="1557" y="1216"/>
                  <a:pt x="1556" y="1217"/>
                </a:cubicBezTo>
                <a:cubicBezTo>
                  <a:pt x="1555" y="1220"/>
                  <a:pt x="1554" y="1222"/>
                  <a:pt x="1552" y="1224"/>
                </a:cubicBezTo>
                <a:cubicBezTo>
                  <a:pt x="1534" y="1257"/>
                  <a:pt x="1534" y="1257"/>
                  <a:pt x="1534" y="1257"/>
                </a:cubicBezTo>
                <a:cubicBezTo>
                  <a:pt x="1531" y="1261"/>
                  <a:pt x="1528" y="1266"/>
                  <a:pt x="1524" y="1271"/>
                </a:cubicBezTo>
                <a:cubicBezTo>
                  <a:pt x="1518" y="1281"/>
                  <a:pt x="1518" y="1281"/>
                  <a:pt x="1518" y="1281"/>
                </a:cubicBezTo>
                <a:cubicBezTo>
                  <a:pt x="1514" y="1287"/>
                  <a:pt x="1511" y="1293"/>
                  <a:pt x="1507" y="1298"/>
                </a:cubicBezTo>
                <a:cubicBezTo>
                  <a:pt x="1492" y="1318"/>
                  <a:pt x="1492" y="1318"/>
                  <a:pt x="1492" y="1318"/>
                </a:cubicBezTo>
                <a:cubicBezTo>
                  <a:pt x="1490" y="1321"/>
                  <a:pt x="1488" y="1324"/>
                  <a:pt x="1485" y="1328"/>
                </a:cubicBezTo>
                <a:cubicBezTo>
                  <a:pt x="1477" y="1338"/>
                  <a:pt x="1477" y="1338"/>
                  <a:pt x="1477" y="1338"/>
                </a:cubicBezTo>
                <a:cubicBezTo>
                  <a:pt x="1476" y="1340"/>
                  <a:pt x="1474" y="1342"/>
                  <a:pt x="1472" y="1345"/>
                </a:cubicBezTo>
                <a:cubicBezTo>
                  <a:pt x="1469" y="1349"/>
                  <a:pt x="1465" y="1353"/>
                  <a:pt x="1462" y="1357"/>
                </a:cubicBezTo>
                <a:cubicBezTo>
                  <a:pt x="1446" y="1376"/>
                  <a:pt x="1446" y="1376"/>
                  <a:pt x="1446" y="1376"/>
                </a:cubicBezTo>
                <a:cubicBezTo>
                  <a:pt x="1445" y="1377"/>
                  <a:pt x="1444" y="1378"/>
                  <a:pt x="1443" y="1379"/>
                </a:cubicBezTo>
                <a:cubicBezTo>
                  <a:pt x="1441" y="1381"/>
                  <a:pt x="1439" y="1383"/>
                  <a:pt x="1438" y="1385"/>
                </a:cubicBezTo>
                <a:cubicBezTo>
                  <a:pt x="1412" y="1412"/>
                  <a:pt x="1412" y="1412"/>
                  <a:pt x="1412" y="1412"/>
                </a:cubicBezTo>
                <a:cubicBezTo>
                  <a:pt x="1385" y="1438"/>
                  <a:pt x="1385" y="1438"/>
                  <a:pt x="1385" y="1438"/>
                </a:cubicBezTo>
                <a:cubicBezTo>
                  <a:pt x="1383" y="1439"/>
                  <a:pt x="1381" y="1441"/>
                  <a:pt x="1379" y="1443"/>
                </a:cubicBezTo>
                <a:cubicBezTo>
                  <a:pt x="1378" y="1444"/>
                  <a:pt x="1377" y="1445"/>
                  <a:pt x="1376" y="1446"/>
                </a:cubicBezTo>
                <a:cubicBezTo>
                  <a:pt x="1357" y="1462"/>
                  <a:pt x="1357" y="1462"/>
                  <a:pt x="1357" y="1462"/>
                </a:cubicBezTo>
                <a:cubicBezTo>
                  <a:pt x="1353" y="1465"/>
                  <a:pt x="1349" y="1469"/>
                  <a:pt x="1345" y="1472"/>
                </a:cubicBezTo>
                <a:cubicBezTo>
                  <a:pt x="1342" y="1474"/>
                  <a:pt x="1340" y="1476"/>
                  <a:pt x="1338" y="1477"/>
                </a:cubicBezTo>
                <a:cubicBezTo>
                  <a:pt x="1328" y="1485"/>
                  <a:pt x="1328" y="1485"/>
                  <a:pt x="1328" y="1485"/>
                </a:cubicBezTo>
                <a:cubicBezTo>
                  <a:pt x="1324" y="1488"/>
                  <a:pt x="1321" y="1490"/>
                  <a:pt x="1318" y="1492"/>
                </a:cubicBezTo>
                <a:cubicBezTo>
                  <a:pt x="1304" y="1503"/>
                  <a:pt x="1304" y="1503"/>
                  <a:pt x="1304" y="1503"/>
                </a:cubicBezTo>
                <a:cubicBezTo>
                  <a:pt x="1304" y="1503"/>
                  <a:pt x="1304" y="1503"/>
                  <a:pt x="1304" y="1503"/>
                </a:cubicBezTo>
                <a:cubicBezTo>
                  <a:pt x="1298" y="1507"/>
                  <a:pt x="1298" y="1507"/>
                  <a:pt x="1298" y="1507"/>
                </a:cubicBezTo>
                <a:cubicBezTo>
                  <a:pt x="1298" y="1507"/>
                  <a:pt x="1298" y="1507"/>
                  <a:pt x="1298" y="1507"/>
                </a:cubicBezTo>
                <a:cubicBezTo>
                  <a:pt x="1293" y="1511"/>
                  <a:pt x="1287" y="1515"/>
                  <a:pt x="1281" y="1518"/>
                </a:cubicBezTo>
                <a:cubicBezTo>
                  <a:pt x="1271" y="1524"/>
                  <a:pt x="1271" y="1524"/>
                  <a:pt x="1271" y="1524"/>
                </a:cubicBezTo>
                <a:cubicBezTo>
                  <a:pt x="1266" y="1528"/>
                  <a:pt x="1262" y="1531"/>
                  <a:pt x="1257" y="1534"/>
                </a:cubicBezTo>
                <a:cubicBezTo>
                  <a:pt x="1224" y="1552"/>
                  <a:pt x="1224" y="1552"/>
                  <a:pt x="1224" y="1552"/>
                </a:cubicBezTo>
                <a:cubicBezTo>
                  <a:pt x="1222" y="1554"/>
                  <a:pt x="1220" y="1555"/>
                  <a:pt x="1217" y="1556"/>
                </a:cubicBezTo>
                <a:cubicBezTo>
                  <a:pt x="1216" y="1557"/>
                  <a:pt x="1215" y="1557"/>
                  <a:pt x="1214" y="1558"/>
                </a:cubicBezTo>
                <a:cubicBezTo>
                  <a:pt x="1191" y="1569"/>
                  <a:pt x="1191" y="1569"/>
                  <a:pt x="1191" y="1569"/>
                </a:cubicBezTo>
                <a:cubicBezTo>
                  <a:pt x="1187" y="1572"/>
                  <a:pt x="1182" y="1574"/>
                  <a:pt x="1177" y="1576"/>
                </a:cubicBezTo>
                <a:cubicBezTo>
                  <a:pt x="1174" y="1577"/>
                  <a:pt x="1172" y="1578"/>
                  <a:pt x="1169" y="1580"/>
                </a:cubicBezTo>
                <a:cubicBezTo>
                  <a:pt x="1158" y="1585"/>
                  <a:pt x="1158" y="1585"/>
                  <a:pt x="1158" y="1585"/>
                </a:cubicBezTo>
                <a:cubicBezTo>
                  <a:pt x="1153" y="1587"/>
                  <a:pt x="1150" y="1588"/>
                  <a:pt x="1147" y="1589"/>
                </a:cubicBezTo>
                <a:cubicBezTo>
                  <a:pt x="1130" y="1596"/>
                  <a:pt x="1130" y="1596"/>
                  <a:pt x="1130" y="1596"/>
                </a:cubicBezTo>
                <a:cubicBezTo>
                  <a:pt x="1130" y="1596"/>
                  <a:pt x="1130" y="1596"/>
                  <a:pt x="1130" y="1596"/>
                </a:cubicBezTo>
                <a:cubicBezTo>
                  <a:pt x="1123" y="1599"/>
                  <a:pt x="1123" y="1599"/>
                  <a:pt x="1123" y="1599"/>
                </a:cubicBezTo>
                <a:cubicBezTo>
                  <a:pt x="1116" y="1601"/>
                  <a:pt x="1109" y="1604"/>
                  <a:pt x="1102" y="1606"/>
                </a:cubicBezTo>
                <a:cubicBezTo>
                  <a:pt x="1077" y="1615"/>
                  <a:pt x="1077" y="1615"/>
                  <a:pt x="1077" y="1615"/>
                </a:cubicBezTo>
                <a:cubicBezTo>
                  <a:pt x="1049" y="1623"/>
                  <a:pt x="1049" y="1623"/>
                  <a:pt x="1049" y="1623"/>
                </a:cubicBezTo>
                <a:cubicBezTo>
                  <a:pt x="1042" y="1625"/>
                  <a:pt x="1036" y="1627"/>
                  <a:pt x="1029" y="1628"/>
                </a:cubicBezTo>
                <a:cubicBezTo>
                  <a:pt x="1021" y="1630"/>
                  <a:pt x="1021" y="1630"/>
                  <a:pt x="1021" y="1630"/>
                </a:cubicBezTo>
                <a:cubicBezTo>
                  <a:pt x="1008" y="1633"/>
                  <a:pt x="994" y="1636"/>
                  <a:pt x="981" y="1638"/>
                </a:cubicBezTo>
                <a:cubicBezTo>
                  <a:pt x="973" y="1640"/>
                  <a:pt x="973" y="1640"/>
                  <a:pt x="973" y="1640"/>
                </a:cubicBezTo>
                <a:cubicBezTo>
                  <a:pt x="967" y="1641"/>
                  <a:pt x="962" y="1642"/>
                  <a:pt x="956" y="1642"/>
                </a:cubicBezTo>
                <a:cubicBezTo>
                  <a:pt x="939" y="1645"/>
                  <a:pt x="939" y="1645"/>
                  <a:pt x="939" y="1645"/>
                </a:cubicBezTo>
                <a:cubicBezTo>
                  <a:pt x="939" y="1645"/>
                  <a:pt x="939" y="1645"/>
                  <a:pt x="939" y="1645"/>
                </a:cubicBezTo>
                <a:cubicBezTo>
                  <a:pt x="931" y="1646"/>
                  <a:pt x="931" y="1646"/>
                  <a:pt x="931" y="1646"/>
                </a:cubicBezTo>
                <a:cubicBezTo>
                  <a:pt x="924" y="1647"/>
                  <a:pt x="924" y="1647"/>
                  <a:pt x="924" y="1647"/>
                </a:cubicBezTo>
                <a:cubicBezTo>
                  <a:pt x="924" y="1647"/>
                  <a:pt x="924" y="1647"/>
                  <a:pt x="924" y="1647"/>
                </a:cubicBezTo>
                <a:cubicBezTo>
                  <a:pt x="915" y="1648"/>
                  <a:pt x="905" y="1648"/>
                  <a:pt x="896" y="1649"/>
                </a:cubicBezTo>
                <a:cubicBezTo>
                  <a:pt x="891" y="1649"/>
                  <a:pt x="887" y="1650"/>
                  <a:pt x="882" y="1650"/>
                </a:cubicBezTo>
                <a:cubicBezTo>
                  <a:pt x="877" y="1651"/>
                  <a:pt x="871" y="1651"/>
                  <a:pt x="865" y="1651"/>
                </a:cubicBezTo>
                <a:cubicBezTo>
                  <a:pt x="863" y="1651"/>
                  <a:pt x="860" y="1651"/>
                  <a:pt x="858" y="1651"/>
                </a:cubicBezTo>
                <a:cubicBezTo>
                  <a:pt x="833" y="1652"/>
                  <a:pt x="833" y="1652"/>
                  <a:pt x="833" y="1652"/>
                </a:cubicBezTo>
                <a:cubicBezTo>
                  <a:pt x="808" y="1651"/>
                  <a:pt x="808" y="1651"/>
                  <a:pt x="808" y="1651"/>
                </a:cubicBezTo>
                <a:cubicBezTo>
                  <a:pt x="806" y="1651"/>
                  <a:pt x="803" y="1651"/>
                  <a:pt x="801" y="1651"/>
                </a:cubicBezTo>
                <a:cubicBezTo>
                  <a:pt x="795" y="1651"/>
                  <a:pt x="789" y="1651"/>
                  <a:pt x="784" y="1650"/>
                </a:cubicBezTo>
                <a:cubicBezTo>
                  <a:pt x="779" y="1650"/>
                  <a:pt x="775" y="1649"/>
                  <a:pt x="770" y="1649"/>
                </a:cubicBezTo>
                <a:cubicBezTo>
                  <a:pt x="761" y="1648"/>
                  <a:pt x="751" y="1648"/>
                  <a:pt x="742" y="1647"/>
                </a:cubicBezTo>
                <a:cubicBezTo>
                  <a:pt x="742" y="1647"/>
                  <a:pt x="742" y="1647"/>
                  <a:pt x="742" y="1647"/>
                </a:cubicBezTo>
                <a:cubicBezTo>
                  <a:pt x="735" y="1646"/>
                  <a:pt x="735" y="1646"/>
                  <a:pt x="735" y="1646"/>
                </a:cubicBezTo>
                <a:cubicBezTo>
                  <a:pt x="735" y="1646"/>
                  <a:pt x="735" y="1646"/>
                  <a:pt x="735" y="1646"/>
                </a:cubicBezTo>
                <a:cubicBezTo>
                  <a:pt x="727" y="1645"/>
                  <a:pt x="727" y="1645"/>
                  <a:pt x="727" y="1645"/>
                </a:cubicBezTo>
                <a:cubicBezTo>
                  <a:pt x="727" y="1645"/>
                  <a:pt x="727" y="1645"/>
                  <a:pt x="727" y="1645"/>
                </a:cubicBezTo>
                <a:cubicBezTo>
                  <a:pt x="710" y="1643"/>
                  <a:pt x="710" y="1643"/>
                  <a:pt x="710" y="1643"/>
                </a:cubicBezTo>
                <a:cubicBezTo>
                  <a:pt x="704" y="1642"/>
                  <a:pt x="699" y="1641"/>
                  <a:pt x="693" y="1640"/>
                </a:cubicBezTo>
                <a:cubicBezTo>
                  <a:pt x="685" y="1638"/>
                  <a:pt x="685" y="1638"/>
                  <a:pt x="685" y="1638"/>
                </a:cubicBezTo>
                <a:cubicBezTo>
                  <a:pt x="672" y="1636"/>
                  <a:pt x="658" y="1633"/>
                  <a:pt x="645" y="1630"/>
                </a:cubicBezTo>
                <a:cubicBezTo>
                  <a:pt x="637" y="1628"/>
                  <a:pt x="637" y="1628"/>
                  <a:pt x="637" y="1628"/>
                </a:cubicBezTo>
                <a:cubicBezTo>
                  <a:pt x="630" y="1627"/>
                  <a:pt x="624" y="1625"/>
                  <a:pt x="617" y="1623"/>
                </a:cubicBezTo>
                <a:cubicBezTo>
                  <a:pt x="590" y="1615"/>
                  <a:pt x="590" y="1615"/>
                  <a:pt x="590" y="1615"/>
                </a:cubicBezTo>
                <a:cubicBezTo>
                  <a:pt x="564" y="1606"/>
                  <a:pt x="564" y="1606"/>
                  <a:pt x="564" y="1606"/>
                </a:cubicBezTo>
                <a:cubicBezTo>
                  <a:pt x="557" y="1604"/>
                  <a:pt x="550" y="1601"/>
                  <a:pt x="543" y="1599"/>
                </a:cubicBezTo>
                <a:cubicBezTo>
                  <a:pt x="543" y="1599"/>
                  <a:pt x="543" y="1599"/>
                  <a:pt x="543" y="1599"/>
                </a:cubicBezTo>
                <a:cubicBezTo>
                  <a:pt x="536" y="1596"/>
                  <a:pt x="536" y="1596"/>
                  <a:pt x="536" y="1596"/>
                </a:cubicBezTo>
                <a:cubicBezTo>
                  <a:pt x="536" y="1596"/>
                  <a:pt x="536" y="1596"/>
                  <a:pt x="536" y="1596"/>
                </a:cubicBezTo>
                <a:cubicBezTo>
                  <a:pt x="519" y="1589"/>
                  <a:pt x="519" y="1589"/>
                  <a:pt x="519" y="1589"/>
                </a:cubicBezTo>
                <a:cubicBezTo>
                  <a:pt x="516" y="1588"/>
                  <a:pt x="512" y="1587"/>
                  <a:pt x="508" y="1585"/>
                </a:cubicBezTo>
                <a:cubicBezTo>
                  <a:pt x="497" y="1580"/>
                  <a:pt x="497" y="1580"/>
                  <a:pt x="497" y="1580"/>
                </a:cubicBezTo>
                <a:cubicBezTo>
                  <a:pt x="494" y="1578"/>
                  <a:pt x="492" y="1577"/>
                  <a:pt x="489" y="1576"/>
                </a:cubicBezTo>
                <a:cubicBezTo>
                  <a:pt x="484" y="1574"/>
                  <a:pt x="479" y="1572"/>
                  <a:pt x="475" y="1569"/>
                </a:cubicBezTo>
                <a:cubicBezTo>
                  <a:pt x="452" y="1558"/>
                  <a:pt x="452" y="1558"/>
                  <a:pt x="452" y="1558"/>
                </a:cubicBezTo>
                <a:cubicBezTo>
                  <a:pt x="451" y="1557"/>
                  <a:pt x="450" y="1557"/>
                  <a:pt x="449" y="1556"/>
                </a:cubicBezTo>
                <a:cubicBezTo>
                  <a:pt x="446" y="1555"/>
                  <a:pt x="444" y="1554"/>
                  <a:pt x="442" y="1552"/>
                </a:cubicBezTo>
                <a:cubicBezTo>
                  <a:pt x="409" y="1534"/>
                  <a:pt x="409" y="1534"/>
                  <a:pt x="409" y="1534"/>
                </a:cubicBezTo>
                <a:cubicBezTo>
                  <a:pt x="404" y="1531"/>
                  <a:pt x="400" y="1528"/>
                  <a:pt x="395" y="1524"/>
                </a:cubicBezTo>
                <a:cubicBezTo>
                  <a:pt x="385" y="1518"/>
                  <a:pt x="385" y="1518"/>
                  <a:pt x="385" y="1518"/>
                </a:cubicBezTo>
                <a:cubicBezTo>
                  <a:pt x="379" y="1515"/>
                  <a:pt x="373" y="1511"/>
                  <a:pt x="368" y="1507"/>
                </a:cubicBezTo>
                <a:cubicBezTo>
                  <a:pt x="368" y="1507"/>
                  <a:pt x="368" y="1507"/>
                  <a:pt x="368" y="1507"/>
                </a:cubicBezTo>
                <a:cubicBezTo>
                  <a:pt x="362" y="1503"/>
                  <a:pt x="362" y="1503"/>
                  <a:pt x="362" y="1503"/>
                </a:cubicBezTo>
                <a:cubicBezTo>
                  <a:pt x="362" y="1503"/>
                  <a:pt x="362" y="1503"/>
                  <a:pt x="362" y="1503"/>
                </a:cubicBezTo>
                <a:cubicBezTo>
                  <a:pt x="348" y="1492"/>
                  <a:pt x="348" y="1492"/>
                  <a:pt x="348" y="1492"/>
                </a:cubicBezTo>
                <a:cubicBezTo>
                  <a:pt x="345" y="1490"/>
                  <a:pt x="342" y="1488"/>
                  <a:pt x="338" y="1485"/>
                </a:cubicBezTo>
                <a:cubicBezTo>
                  <a:pt x="328" y="1477"/>
                  <a:pt x="328" y="1477"/>
                  <a:pt x="328" y="1477"/>
                </a:cubicBezTo>
                <a:cubicBezTo>
                  <a:pt x="326" y="1476"/>
                  <a:pt x="324" y="1474"/>
                  <a:pt x="321" y="1472"/>
                </a:cubicBezTo>
                <a:cubicBezTo>
                  <a:pt x="317" y="1469"/>
                  <a:pt x="313" y="1465"/>
                  <a:pt x="309" y="1462"/>
                </a:cubicBezTo>
                <a:cubicBezTo>
                  <a:pt x="290" y="1446"/>
                  <a:pt x="290" y="1446"/>
                  <a:pt x="290" y="1446"/>
                </a:cubicBezTo>
                <a:cubicBezTo>
                  <a:pt x="289" y="1445"/>
                  <a:pt x="288" y="1444"/>
                  <a:pt x="287" y="1443"/>
                </a:cubicBezTo>
                <a:cubicBezTo>
                  <a:pt x="285" y="1441"/>
                  <a:pt x="283" y="1439"/>
                  <a:pt x="281" y="1438"/>
                </a:cubicBezTo>
                <a:cubicBezTo>
                  <a:pt x="254" y="1412"/>
                  <a:pt x="254" y="1412"/>
                  <a:pt x="254" y="1412"/>
                </a:cubicBezTo>
                <a:cubicBezTo>
                  <a:pt x="228" y="1385"/>
                  <a:pt x="228" y="1385"/>
                  <a:pt x="228" y="1385"/>
                </a:cubicBezTo>
                <a:cubicBezTo>
                  <a:pt x="227" y="1383"/>
                  <a:pt x="225" y="1381"/>
                  <a:pt x="223" y="1379"/>
                </a:cubicBezTo>
                <a:cubicBezTo>
                  <a:pt x="222" y="1378"/>
                  <a:pt x="221" y="1377"/>
                  <a:pt x="220" y="1376"/>
                </a:cubicBezTo>
                <a:cubicBezTo>
                  <a:pt x="204" y="1357"/>
                  <a:pt x="204" y="1357"/>
                  <a:pt x="204" y="1357"/>
                </a:cubicBezTo>
                <a:cubicBezTo>
                  <a:pt x="201" y="1353"/>
                  <a:pt x="197" y="1349"/>
                  <a:pt x="194" y="1345"/>
                </a:cubicBezTo>
                <a:cubicBezTo>
                  <a:pt x="192" y="1342"/>
                  <a:pt x="190" y="1340"/>
                  <a:pt x="189" y="1338"/>
                </a:cubicBezTo>
                <a:cubicBezTo>
                  <a:pt x="181" y="1328"/>
                  <a:pt x="181" y="1328"/>
                  <a:pt x="181" y="1328"/>
                </a:cubicBezTo>
                <a:cubicBezTo>
                  <a:pt x="178" y="1324"/>
                  <a:pt x="176" y="1321"/>
                  <a:pt x="174" y="1318"/>
                </a:cubicBezTo>
                <a:cubicBezTo>
                  <a:pt x="159" y="1298"/>
                  <a:pt x="159" y="1298"/>
                  <a:pt x="159" y="1298"/>
                </a:cubicBezTo>
                <a:cubicBezTo>
                  <a:pt x="155" y="1293"/>
                  <a:pt x="151" y="1287"/>
                  <a:pt x="148" y="1281"/>
                </a:cubicBezTo>
                <a:cubicBezTo>
                  <a:pt x="142" y="1271"/>
                  <a:pt x="142" y="1271"/>
                  <a:pt x="142" y="1271"/>
                </a:cubicBezTo>
                <a:cubicBezTo>
                  <a:pt x="138" y="1266"/>
                  <a:pt x="135" y="1262"/>
                  <a:pt x="132" y="1257"/>
                </a:cubicBezTo>
                <a:cubicBezTo>
                  <a:pt x="114" y="1224"/>
                  <a:pt x="114" y="1224"/>
                  <a:pt x="114" y="1224"/>
                </a:cubicBezTo>
                <a:cubicBezTo>
                  <a:pt x="112" y="1222"/>
                  <a:pt x="111" y="1220"/>
                  <a:pt x="110" y="1217"/>
                </a:cubicBezTo>
                <a:cubicBezTo>
                  <a:pt x="109" y="1216"/>
                  <a:pt x="109" y="1215"/>
                  <a:pt x="108" y="1214"/>
                </a:cubicBezTo>
                <a:cubicBezTo>
                  <a:pt x="108" y="1213"/>
                  <a:pt x="108" y="1213"/>
                  <a:pt x="108" y="1213"/>
                </a:cubicBezTo>
                <a:cubicBezTo>
                  <a:pt x="97" y="1191"/>
                  <a:pt x="97" y="1191"/>
                  <a:pt x="97" y="1191"/>
                </a:cubicBezTo>
                <a:cubicBezTo>
                  <a:pt x="94" y="1187"/>
                  <a:pt x="92" y="1182"/>
                  <a:pt x="90" y="1177"/>
                </a:cubicBezTo>
                <a:cubicBezTo>
                  <a:pt x="89" y="1174"/>
                  <a:pt x="88" y="1172"/>
                  <a:pt x="86" y="1169"/>
                </a:cubicBezTo>
                <a:cubicBezTo>
                  <a:pt x="81" y="1158"/>
                  <a:pt x="81" y="1158"/>
                  <a:pt x="81" y="1158"/>
                </a:cubicBezTo>
                <a:cubicBezTo>
                  <a:pt x="79" y="1153"/>
                  <a:pt x="78" y="1150"/>
                  <a:pt x="77" y="1147"/>
                </a:cubicBezTo>
                <a:cubicBezTo>
                  <a:pt x="67" y="1123"/>
                  <a:pt x="67" y="1123"/>
                  <a:pt x="67" y="1123"/>
                </a:cubicBezTo>
                <a:cubicBezTo>
                  <a:pt x="65" y="1116"/>
                  <a:pt x="62" y="1109"/>
                  <a:pt x="60" y="1102"/>
                </a:cubicBezTo>
                <a:cubicBezTo>
                  <a:pt x="51" y="1077"/>
                  <a:pt x="51" y="1077"/>
                  <a:pt x="51" y="1077"/>
                </a:cubicBezTo>
                <a:cubicBezTo>
                  <a:pt x="43" y="1049"/>
                  <a:pt x="43" y="1049"/>
                  <a:pt x="43" y="1049"/>
                </a:cubicBezTo>
                <a:cubicBezTo>
                  <a:pt x="42" y="1044"/>
                  <a:pt x="41" y="1040"/>
                  <a:pt x="40" y="1036"/>
                </a:cubicBezTo>
                <a:cubicBezTo>
                  <a:pt x="40" y="1036"/>
                  <a:pt x="40" y="1036"/>
                  <a:pt x="40" y="1036"/>
                </a:cubicBezTo>
                <a:cubicBezTo>
                  <a:pt x="38" y="1029"/>
                  <a:pt x="38" y="1029"/>
                  <a:pt x="38" y="1029"/>
                </a:cubicBezTo>
                <a:cubicBezTo>
                  <a:pt x="37" y="1022"/>
                  <a:pt x="37" y="1022"/>
                  <a:pt x="37" y="1022"/>
                </a:cubicBezTo>
                <a:cubicBezTo>
                  <a:pt x="36" y="1022"/>
                  <a:pt x="36" y="1022"/>
                  <a:pt x="36" y="1022"/>
                </a:cubicBezTo>
                <a:cubicBezTo>
                  <a:pt x="22" y="960"/>
                  <a:pt x="14" y="897"/>
                  <a:pt x="14" y="833"/>
                </a:cubicBezTo>
                <a:cubicBezTo>
                  <a:pt x="14" y="769"/>
                  <a:pt x="22" y="706"/>
                  <a:pt x="36" y="644"/>
                </a:cubicBezTo>
                <a:cubicBezTo>
                  <a:pt x="37" y="644"/>
                  <a:pt x="37" y="644"/>
                  <a:pt x="37" y="644"/>
                </a:cubicBezTo>
                <a:cubicBezTo>
                  <a:pt x="38" y="637"/>
                  <a:pt x="38" y="637"/>
                  <a:pt x="38" y="637"/>
                </a:cubicBezTo>
                <a:cubicBezTo>
                  <a:pt x="40" y="630"/>
                  <a:pt x="40" y="630"/>
                  <a:pt x="40" y="630"/>
                </a:cubicBezTo>
                <a:cubicBezTo>
                  <a:pt x="40" y="630"/>
                  <a:pt x="40" y="630"/>
                  <a:pt x="40" y="630"/>
                </a:cubicBezTo>
                <a:cubicBezTo>
                  <a:pt x="41" y="626"/>
                  <a:pt x="42" y="622"/>
                  <a:pt x="43" y="617"/>
                </a:cubicBezTo>
                <a:cubicBezTo>
                  <a:pt x="51" y="590"/>
                  <a:pt x="51" y="590"/>
                  <a:pt x="51" y="590"/>
                </a:cubicBezTo>
                <a:cubicBezTo>
                  <a:pt x="60" y="564"/>
                  <a:pt x="60" y="564"/>
                  <a:pt x="60" y="564"/>
                </a:cubicBezTo>
                <a:cubicBezTo>
                  <a:pt x="62" y="557"/>
                  <a:pt x="65" y="550"/>
                  <a:pt x="67" y="543"/>
                </a:cubicBezTo>
                <a:cubicBezTo>
                  <a:pt x="77" y="519"/>
                  <a:pt x="77" y="519"/>
                  <a:pt x="77" y="519"/>
                </a:cubicBezTo>
                <a:cubicBezTo>
                  <a:pt x="78" y="516"/>
                  <a:pt x="79" y="513"/>
                  <a:pt x="81" y="508"/>
                </a:cubicBezTo>
                <a:cubicBezTo>
                  <a:pt x="86" y="497"/>
                  <a:pt x="86" y="497"/>
                  <a:pt x="86" y="497"/>
                </a:cubicBezTo>
                <a:cubicBezTo>
                  <a:pt x="88" y="494"/>
                  <a:pt x="89" y="492"/>
                  <a:pt x="90" y="489"/>
                </a:cubicBezTo>
                <a:cubicBezTo>
                  <a:pt x="92" y="484"/>
                  <a:pt x="94" y="479"/>
                  <a:pt x="97" y="475"/>
                </a:cubicBezTo>
                <a:cubicBezTo>
                  <a:pt x="108" y="453"/>
                  <a:pt x="108" y="453"/>
                  <a:pt x="108" y="453"/>
                </a:cubicBezTo>
                <a:cubicBezTo>
                  <a:pt x="108" y="452"/>
                  <a:pt x="108" y="452"/>
                  <a:pt x="108" y="452"/>
                </a:cubicBezTo>
                <a:cubicBezTo>
                  <a:pt x="109" y="451"/>
                  <a:pt x="109" y="450"/>
                  <a:pt x="110" y="449"/>
                </a:cubicBezTo>
                <a:cubicBezTo>
                  <a:pt x="111" y="446"/>
                  <a:pt x="112" y="444"/>
                  <a:pt x="114" y="442"/>
                </a:cubicBezTo>
                <a:cubicBezTo>
                  <a:pt x="132" y="409"/>
                  <a:pt x="132" y="409"/>
                  <a:pt x="132" y="409"/>
                </a:cubicBezTo>
                <a:cubicBezTo>
                  <a:pt x="135" y="405"/>
                  <a:pt x="138" y="400"/>
                  <a:pt x="142" y="395"/>
                </a:cubicBezTo>
                <a:cubicBezTo>
                  <a:pt x="148" y="385"/>
                  <a:pt x="148" y="385"/>
                  <a:pt x="148" y="385"/>
                </a:cubicBezTo>
                <a:cubicBezTo>
                  <a:pt x="152" y="379"/>
                  <a:pt x="155" y="373"/>
                  <a:pt x="159" y="368"/>
                </a:cubicBezTo>
                <a:cubicBezTo>
                  <a:pt x="174" y="348"/>
                  <a:pt x="174" y="348"/>
                  <a:pt x="174" y="348"/>
                </a:cubicBezTo>
                <a:cubicBezTo>
                  <a:pt x="176" y="345"/>
                  <a:pt x="178" y="342"/>
                  <a:pt x="181" y="338"/>
                </a:cubicBezTo>
                <a:cubicBezTo>
                  <a:pt x="189" y="328"/>
                  <a:pt x="189" y="328"/>
                  <a:pt x="189" y="328"/>
                </a:cubicBezTo>
                <a:cubicBezTo>
                  <a:pt x="190" y="326"/>
                  <a:pt x="192" y="324"/>
                  <a:pt x="194" y="321"/>
                </a:cubicBezTo>
                <a:cubicBezTo>
                  <a:pt x="197" y="317"/>
                  <a:pt x="201" y="313"/>
                  <a:pt x="204" y="30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2" y="288"/>
                  <a:pt x="223" y="288"/>
                  <a:pt x="223" y="287"/>
                </a:cubicBezTo>
                <a:cubicBezTo>
                  <a:pt x="225" y="285"/>
                  <a:pt x="227" y="283"/>
                  <a:pt x="228" y="281"/>
                </a:cubicBezTo>
                <a:cubicBezTo>
                  <a:pt x="254" y="254"/>
                  <a:pt x="254" y="254"/>
                  <a:pt x="254" y="254"/>
                </a:cubicBezTo>
                <a:cubicBezTo>
                  <a:pt x="281" y="228"/>
                  <a:pt x="281" y="228"/>
                  <a:pt x="281" y="228"/>
                </a:cubicBezTo>
                <a:cubicBezTo>
                  <a:pt x="283" y="227"/>
                  <a:pt x="285" y="225"/>
                  <a:pt x="287" y="223"/>
                </a:cubicBezTo>
                <a:cubicBezTo>
                  <a:pt x="288" y="222"/>
                  <a:pt x="289" y="221"/>
                  <a:pt x="290" y="220"/>
                </a:cubicBezTo>
                <a:cubicBezTo>
                  <a:pt x="309" y="204"/>
                  <a:pt x="309" y="204"/>
                  <a:pt x="309" y="204"/>
                </a:cubicBezTo>
                <a:cubicBezTo>
                  <a:pt x="313" y="201"/>
                  <a:pt x="317" y="197"/>
                  <a:pt x="321" y="194"/>
                </a:cubicBezTo>
                <a:cubicBezTo>
                  <a:pt x="324" y="192"/>
                  <a:pt x="326" y="190"/>
                  <a:pt x="328" y="189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342" y="178"/>
                  <a:pt x="345" y="176"/>
                  <a:pt x="348" y="174"/>
                </a:cubicBezTo>
                <a:cubicBezTo>
                  <a:pt x="362" y="163"/>
                  <a:pt x="362" y="163"/>
                  <a:pt x="362" y="163"/>
                </a:cubicBezTo>
                <a:cubicBezTo>
                  <a:pt x="362" y="163"/>
                  <a:pt x="362" y="163"/>
                  <a:pt x="362" y="163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5"/>
                  <a:pt x="379" y="151"/>
                  <a:pt x="385" y="148"/>
                </a:cubicBezTo>
                <a:cubicBezTo>
                  <a:pt x="395" y="142"/>
                  <a:pt x="395" y="142"/>
                  <a:pt x="395" y="142"/>
                </a:cubicBezTo>
                <a:cubicBezTo>
                  <a:pt x="400" y="138"/>
                  <a:pt x="404" y="135"/>
                  <a:pt x="409" y="132"/>
                </a:cubicBezTo>
                <a:cubicBezTo>
                  <a:pt x="442" y="114"/>
                  <a:pt x="442" y="114"/>
                  <a:pt x="442" y="114"/>
                </a:cubicBezTo>
                <a:cubicBezTo>
                  <a:pt x="444" y="112"/>
                  <a:pt x="446" y="111"/>
                  <a:pt x="449" y="110"/>
                </a:cubicBezTo>
                <a:cubicBezTo>
                  <a:pt x="450" y="109"/>
                  <a:pt x="451" y="109"/>
                  <a:pt x="452" y="108"/>
                </a:cubicBezTo>
                <a:cubicBezTo>
                  <a:pt x="475" y="97"/>
                  <a:pt x="475" y="97"/>
                  <a:pt x="475" y="97"/>
                </a:cubicBezTo>
                <a:cubicBezTo>
                  <a:pt x="479" y="94"/>
                  <a:pt x="484" y="92"/>
                  <a:pt x="489" y="90"/>
                </a:cubicBezTo>
                <a:cubicBezTo>
                  <a:pt x="492" y="89"/>
                  <a:pt x="494" y="88"/>
                  <a:pt x="497" y="86"/>
                </a:cubicBezTo>
                <a:cubicBezTo>
                  <a:pt x="508" y="81"/>
                  <a:pt x="508" y="81"/>
                  <a:pt x="508" y="81"/>
                </a:cubicBezTo>
                <a:cubicBezTo>
                  <a:pt x="513" y="79"/>
                  <a:pt x="516" y="78"/>
                  <a:pt x="520" y="77"/>
                </a:cubicBezTo>
                <a:cubicBezTo>
                  <a:pt x="536" y="70"/>
                  <a:pt x="536" y="70"/>
                  <a:pt x="536" y="70"/>
                </a:cubicBezTo>
                <a:cubicBezTo>
                  <a:pt x="536" y="70"/>
                  <a:pt x="536" y="70"/>
                  <a:pt x="536" y="70"/>
                </a:cubicBezTo>
                <a:cubicBezTo>
                  <a:pt x="543" y="67"/>
                  <a:pt x="543" y="67"/>
                  <a:pt x="543" y="67"/>
                </a:cubicBezTo>
                <a:cubicBezTo>
                  <a:pt x="550" y="65"/>
                  <a:pt x="557" y="62"/>
                  <a:pt x="564" y="60"/>
                </a:cubicBezTo>
                <a:cubicBezTo>
                  <a:pt x="589" y="51"/>
                  <a:pt x="589" y="51"/>
                  <a:pt x="589" y="51"/>
                </a:cubicBezTo>
                <a:cubicBezTo>
                  <a:pt x="617" y="43"/>
                  <a:pt x="617" y="43"/>
                  <a:pt x="617" y="43"/>
                </a:cubicBezTo>
                <a:cubicBezTo>
                  <a:pt x="624" y="41"/>
                  <a:pt x="630" y="39"/>
                  <a:pt x="637" y="38"/>
                </a:cubicBezTo>
                <a:cubicBezTo>
                  <a:pt x="645" y="36"/>
                  <a:pt x="645" y="36"/>
                  <a:pt x="645" y="36"/>
                </a:cubicBezTo>
                <a:cubicBezTo>
                  <a:pt x="658" y="33"/>
                  <a:pt x="672" y="30"/>
                  <a:pt x="685" y="28"/>
                </a:cubicBezTo>
                <a:cubicBezTo>
                  <a:pt x="693" y="26"/>
                  <a:pt x="693" y="26"/>
                  <a:pt x="693" y="26"/>
                </a:cubicBezTo>
                <a:cubicBezTo>
                  <a:pt x="699" y="25"/>
                  <a:pt x="704" y="24"/>
                  <a:pt x="710" y="24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35" y="20"/>
                  <a:pt x="735" y="20"/>
                  <a:pt x="735" y="20"/>
                </a:cubicBezTo>
                <a:cubicBezTo>
                  <a:pt x="735" y="20"/>
                  <a:pt x="735" y="20"/>
                  <a:pt x="735" y="20"/>
                </a:cubicBezTo>
                <a:cubicBezTo>
                  <a:pt x="742" y="19"/>
                  <a:pt x="742" y="19"/>
                  <a:pt x="742" y="19"/>
                </a:cubicBezTo>
                <a:cubicBezTo>
                  <a:pt x="742" y="19"/>
                  <a:pt x="742" y="19"/>
                  <a:pt x="742" y="19"/>
                </a:cubicBezTo>
                <a:cubicBezTo>
                  <a:pt x="751" y="18"/>
                  <a:pt x="761" y="18"/>
                  <a:pt x="770" y="17"/>
                </a:cubicBezTo>
                <a:cubicBezTo>
                  <a:pt x="775" y="17"/>
                  <a:pt x="779" y="16"/>
                  <a:pt x="784" y="16"/>
                </a:cubicBezTo>
                <a:cubicBezTo>
                  <a:pt x="789" y="15"/>
                  <a:pt x="795" y="15"/>
                  <a:pt x="801" y="15"/>
                </a:cubicBezTo>
                <a:cubicBezTo>
                  <a:pt x="803" y="15"/>
                  <a:pt x="806" y="15"/>
                  <a:pt x="808" y="15"/>
                </a:cubicBezTo>
                <a:cubicBezTo>
                  <a:pt x="833" y="14"/>
                  <a:pt x="833" y="14"/>
                  <a:pt x="833" y="14"/>
                </a:cubicBezTo>
                <a:cubicBezTo>
                  <a:pt x="858" y="15"/>
                  <a:pt x="858" y="15"/>
                  <a:pt x="858" y="15"/>
                </a:cubicBezTo>
                <a:cubicBezTo>
                  <a:pt x="860" y="15"/>
                  <a:pt x="863" y="15"/>
                  <a:pt x="865" y="15"/>
                </a:cubicBezTo>
                <a:cubicBezTo>
                  <a:pt x="871" y="15"/>
                  <a:pt x="877" y="15"/>
                  <a:pt x="882" y="16"/>
                </a:cubicBezTo>
                <a:cubicBezTo>
                  <a:pt x="887" y="16"/>
                  <a:pt x="891" y="17"/>
                  <a:pt x="896" y="17"/>
                </a:cubicBezTo>
                <a:cubicBezTo>
                  <a:pt x="905" y="18"/>
                  <a:pt x="915" y="18"/>
                  <a:pt x="924" y="19"/>
                </a:cubicBezTo>
                <a:cubicBezTo>
                  <a:pt x="924" y="19"/>
                  <a:pt x="924" y="19"/>
                  <a:pt x="924" y="19"/>
                </a:cubicBezTo>
                <a:cubicBezTo>
                  <a:pt x="931" y="20"/>
                  <a:pt x="931" y="20"/>
                  <a:pt x="931" y="20"/>
                </a:cubicBezTo>
                <a:cubicBezTo>
                  <a:pt x="939" y="21"/>
                  <a:pt x="939" y="21"/>
                  <a:pt x="939" y="21"/>
                </a:cubicBezTo>
                <a:cubicBezTo>
                  <a:pt x="939" y="21"/>
                  <a:pt x="939" y="21"/>
                  <a:pt x="939" y="21"/>
                </a:cubicBezTo>
                <a:cubicBezTo>
                  <a:pt x="956" y="23"/>
                  <a:pt x="956" y="23"/>
                  <a:pt x="956" y="23"/>
                </a:cubicBezTo>
                <a:cubicBezTo>
                  <a:pt x="962" y="24"/>
                  <a:pt x="967" y="25"/>
                  <a:pt x="973" y="26"/>
                </a:cubicBezTo>
                <a:cubicBezTo>
                  <a:pt x="981" y="28"/>
                  <a:pt x="981" y="28"/>
                  <a:pt x="981" y="28"/>
                </a:cubicBezTo>
                <a:cubicBezTo>
                  <a:pt x="994" y="30"/>
                  <a:pt x="1008" y="33"/>
                  <a:pt x="1021" y="36"/>
                </a:cubicBezTo>
                <a:cubicBezTo>
                  <a:pt x="1029" y="38"/>
                  <a:pt x="1029" y="38"/>
                  <a:pt x="1029" y="38"/>
                </a:cubicBezTo>
                <a:cubicBezTo>
                  <a:pt x="1036" y="39"/>
                  <a:pt x="1042" y="41"/>
                  <a:pt x="1049" y="43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102" y="60"/>
                  <a:pt x="1102" y="60"/>
                  <a:pt x="1102" y="60"/>
                </a:cubicBezTo>
                <a:cubicBezTo>
                  <a:pt x="1109" y="62"/>
                  <a:pt x="1116" y="65"/>
                  <a:pt x="1123" y="67"/>
                </a:cubicBezTo>
                <a:cubicBezTo>
                  <a:pt x="1123" y="67"/>
                  <a:pt x="1123" y="67"/>
                  <a:pt x="1123" y="67"/>
                </a:cubicBezTo>
                <a:cubicBezTo>
                  <a:pt x="1130" y="70"/>
                  <a:pt x="1130" y="70"/>
                  <a:pt x="1130" y="70"/>
                </a:cubicBezTo>
                <a:cubicBezTo>
                  <a:pt x="1130" y="70"/>
                  <a:pt x="1130" y="70"/>
                  <a:pt x="1130" y="70"/>
                </a:cubicBezTo>
                <a:cubicBezTo>
                  <a:pt x="1147" y="77"/>
                  <a:pt x="1147" y="77"/>
                  <a:pt x="1147" y="77"/>
                </a:cubicBezTo>
                <a:cubicBezTo>
                  <a:pt x="1150" y="78"/>
                  <a:pt x="1154" y="79"/>
                  <a:pt x="1158" y="81"/>
                </a:cubicBezTo>
                <a:cubicBezTo>
                  <a:pt x="1169" y="86"/>
                  <a:pt x="1169" y="86"/>
                  <a:pt x="1169" y="86"/>
                </a:cubicBezTo>
                <a:cubicBezTo>
                  <a:pt x="1172" y="88"/>
                  <a:pt x="1174" y="89"/>
                  <a:pt x="1177" y="90"/>
                </a:cubicBezTo>
                <a:cubicBezTo>
                  <a:pt x="1182" y="92"/>
                  <a:pt x="1187" y="94"/>
                  <a:pt x="1191" y="97"/>
                </a:cubicBezTo>
                <a:cubicBezTo>
                  <a:pt x="1214" y="108"/>
                  <a:pt x="1214" y="108"/>
                  <a:pt x="1214" y="108"/>
                </a:cubicBezTo>
                <a:cubicBezTo>
                  <a:pt x="1215" y="109"/>
                  <a:pt x="1216" y="109"/>
                  <a:pt x="1217" y="110"/>
                </a:cubicBezTo>
                <a:cubicBezTo>
                  <a:pt x="1220" y="111"/>
                  <a:pt x="1222" y="112"/>
                  <a:pt x="1224" y="114"/>
                </a:cubicBezTo>
                <a:cubicBezTo>
                  <a:pt x="1257" y="132"/>
                  <a:pt x="1257" y="132"/>
                  <a:pt x="1257" y="132"/>
                </a:cubicBezTo>
                <a:cubicBezTo>
                  <a:pt x="1262" y="135"/>
                  <a:pt x="1266" y="138"/>
                  <a:pt x="1271" y="142"/>
                </a:cubicBezTo>
                <a:cubicBezTo>
                  <a:pt x="1281" y="148"/>
                  <a:pt x="1281" y="148"/>
                  <a:pt x="1281" y="148"/>
                </a:cubicBezTo>
                <a:cubicBezTo>
                  <a:pt x="1287" y="151"/>
                  <a:pt x="1292" y="155"/>
                  <a:pt x="1298" y="159"/>
                </a:cubicBezTo>
                <a:cubicBezTo>
                  <a:pt x="1298" y="159"/>
                  <a:pt x="1298" y="159"/>
                  <a:pt x="1298" y="159"/>
                </a:cubicBezTo>
                <a:cubicBezTo>
                  <a:pt x="1304" y="163"/>
                  <a:pt x="1304" y="163"/>
                  <a:pt x="1304" y="163"/>
                </a:cubicBezTo>
                <a:cubicBezTo>
                  <a:pt x="1304" y="163"/>
                  <a:pt x="1304" y="163"/>
                  <a:pt x="1304" y="163"/>
                </a:cubicBezTo>
                <a:cubicBezTo>
                  <a:pt x="1318" y="174"/>
                  <a:pt x="1318" y="174"/>
                  <a:pt x="1318" y="174"/>
                </a:cubicBezTo>
                <a:cubicBezTo>
                  <a:pt x="1321" y="176"/>
                  <a:pt x="1324" y="178"/>
                  <a:pt x="1328" y="181"/>
                </a:cubicBezTo>
                <a:cubicBezTo>
                  <a:pt x="1338" y="189"/>
                  <a:pt x="1338" y="189"/>
                  <a:pt x="1338" y="189"/>
                </a:cubicBezTo>
                <a:cubicBezTo>
                  <a:pt x="1340" y="190"/>
                  <a:pt x="1342" y="192"/>
                  <a:pt x="1345" y="194"/>
                </a:cubicBezTo>
                <a:cubicBezTo>
                  <a:pt x="1349" y="197"/>
                  <a:pt x="1353" y="201"/>
                  <a:pt x="1357" y="204"/>
                </a:cubicBezTo>
                <a:cubicBezTo>
                  <a:pt x="1376" y="220"/>
                  <a:pt x="1376" y="220"/>
                  <a:pt x="1376" y="220"/>
                </a:cubicBezTo>
                <a:cubicBezTo>
                  <a:pt x="1377" y="221"/>
                  <a:pt x="1378" y="222"/>
                  <a:pt x="1379" y="223"/>
                </a:cubicBezTo>
                <a:cubicBezTo>
                  <a:pt x="1381" y="225"/>
                  <a:pt x="1383" y="227"/>
                  <a:pt x="1385" y="228"/>
                </a:cubicBezTo>
                <a:cubicBezTo>
                  <a:pt x="1412" y="254"/>
                  <a:pt x="1412" y="254"/>
                  <a:pt x="1412" y="254"/>
                </a:cubicBezTo>
                <a:cubicBezTo>
                  <a:pt x="1438" y="281"/>
                  <a:pt x="1438" y="281"/>
                  <a:pt x="1438" y="281"/>
                </a:cubicBezTo>
                <a:cubicBezTo>
                  <a:pt x="1439" y="283"/>
                  <a:pt x="1441" y="285"/>
                  <a:pt x="1443" y="287"/>
                </a:cubicBezTo>
                <a:cubicBezTo>
                  <a:pt x="1444" y="288"/>
                  <a:pt x="1444" y="288"/>
                  <a:pt x="1445" y="289"/>
                </a:cubicBezTo>
                <a:cubicBezTo>
                  <a:pt x="1462" y="309"/>
                  <a:pt x="1462" y="309"/>
                  <a:pt x="1462" y="309"/>
                </a:cubicBezTo>
                <a:cubicBezTo>
                  <a:pt x="1465" y="313"/>
                  <a:pt x="1469" y="317"/>
                  <a:pt x="1472" y="321"/>
                </a:cubicBezTo>
                <a:cubicBezTo>
                  <a:pt x="1474" y="324"/>
                  <a:pt x="1476" y="326"/>
                  <a:pt x="1477" y="328"/>
                </a:cubicBezTo>
                <a:cubicBezTo>
                  <a:pt x="1485" y="338"/>
                  <a:pt x="1485" y="338"/>
                  <a:pt x="1485" y="338"/>
                </a:cubicBezTo>
                <a:cubicBezTo>
                  <a:pt x="1488" y="342"/>
                  <a:pt x="1490" y="345"/>
                  <a:pt x="1492" y="348"/>
                </a:cubicBezTo>
                <a:cubicBezTo>
                  <a:pt x="1507" y="368"/>
                  <a:pt x="1507" y="368"/>
                  <a:pt x="1507" y="368"/>
                </a:cubicBezTo>
                <a:cubicBezTo>
                  <a:pt x="1511" y="373"/>
                  <a:pt x="1515" y="379"/>
                  <a:pt x="1518" y="385"/>
                </a:cubicBezTo>
                <a:cubicBezTo>
                  <a:pt x="1524" y="395"/>
                  <a:pt x="1524" y="395"/>
                  <a:pt x="1524" y="395"/>
                </a:cubicBezTo>
                <a:cubicBezTo>
                  <a:pt x="1528" y="400"/>
                  <a:pt x="1531" y="405"/>
                  <a:pt x="1534" y="409"/>
                </a:cubicBezTo>
                <a:cubicBezTo>
                  <a:pt x="1552" y="442"/>
                  <a:pt x="1552" y="442"/>
                  <a:pt x="1552" y="442"/>
                </a:cubicBezTo>
                <a:cubicBezTo>
                  <a:pt x="1554" y="444"/>
                  <a:pt x="1555" y="446"/>
                  <a:pt x="1556" y="449"/>
                </a:cubicBezTo>
                <a:cubicBezTo>
                  <a:pt x="1557" y="450"/>
                  <a:pt x="1557" y="451"/>
                  <a:pt x="1558" y="452"/>
                </a:cubicBezTo>
                <a:cubicBezTo>
                  <a:pt x="1569" y="475"/>
                  <a:pt x="1569" y="475"/>
                  <a:pt x="1569" y="475"/>
                </a:cubicBezTo>
                <a:cubicBezTo>
                  <a:pt x="1572" y="479"/>
                  <a:pt x="1574" y="484"/>
                  <a:pt x="1576" y="489"/>
                </a:cubicBezTo>
                <a:cubicBezTo>
                  <a:pt x="1577" y="492"/>
                  <a:pt x="1578" y="494"/>
                  <a:pt x="1580" y="497"/>
                </a:cubicBezTo>
                <a:cubicBezTo>
                  <a:pt x="1585" y="508"/>
                  <a:pt x="1585" y="508"/>
                  <a:pt x="1585" y="508"/>
                </a:cubicBezTo>
                <a:cubicBezTo>
                  <a:pt x="1587" y="513"/>
                  <a:pt x="1588" y="516"/>
                  <a:pt x="1589" y="519"/>
                </a:cubicBezTo>
                <a:cubicBezTo>
                  <a:pt x="1599" y="543"/>
                  <a:pt x="1599" y="543"/>
                  <a:pt x="1599" y="543"/>
                </a:cubicBezTo>
                <a:cubicBezTo>
                  <a:pt x="1601" y="550"/>
                  <a:pt x="1604" y="557"/>
                  <a:pt x="1606" y="564"/>
                </a:cubicBezTo>
                <a:cubicBezTo>
                  <a:pt x="1615" y="589"/>
                  <a:pt x="1615" y="589"/>
                  <a:pt x="1615" y="589"/>
                </a:cubicBezTo>
                <a:cubicBezTo>
                  <a:pt x="1623" y="617"/>
                  <a:pt x="1623" y="617"/>
                  <a:pt x="1623" y="617"/>
                </a:cubicBezTo>
                <a:cubicBezTo>
                  <a:pt x="1624" y="622"/>
                  <a:pt x="1625" y="626"/>
                  <a:pt x="1626" y="630"/>
                </a:cubicBezTo>
                <a:cubicBezTo>
                  <a:pt x="1626" y="630"/>
                  <a:pt x="1626" y="630"/>
                  <a:pt x="1626" y="630"/>
                </a:cubicBezTo>
                <a:cubicBezTo>
                  <a:pt x="1628" y="637"/>
                  <a:pt x="1628" y="637"/>
                  <a:pt x="1628" y="637"/>
                </a:cubicBezTo>
                <a:cubicBezTo>
                  <a:pt x="1629" y="644"/>
                  <a:pt x="1629" y="644"/>
                  <a:pt x="1629" y="644"/>
                </a:cubicBezTo>
                <a:cubicBezTo>
                  <a:pt x="1630" y="644"/>
                  <a:pt x="1630" y="644"/>
                  <a:pt x="1630" y="644"/>
                </a:cubicBezTo>
                <a:cubicBezTo>
                  <a:pt x="1644" y="706"/>
                  <a:pt x="1652" y="769"/>
                  <a:pt x="1652" y="833"/>
                </a:cubicBezTo>
                <a:cubicBezTo>
                  <a:pt x="1652" y="897"/>
                  <a:pt x="1644" y="960"/>
                  <a:pt x="1630" y="1022"/>
                </a:cubicBezTo>
                <a:cubicBezTo>
                  <a:pt x="1629" y="1022"/>
                  <a:pt x="1629" y="1022"/>
                  <a:pt x="1629" y="1022"/>
                </a:cubicBezTo>
                <a:cubicBezTo>
                  <a:pt x="1628" y="1029"/>
                  <a:pt x="1628" y="1029"/>
                  <a:pt x="1628" y="1029"/>
                </a:cubicBezTo>
                <a:cubicBezTo>
                  <a:pt x="1626" y="1036"/>
                  <a:pt x="1626" y="1036"/>
                  <a:pt x="1626" y="1036"/>
                </a:cubicBezTo>
                <a:cubicBezTo>
                  <a:pt x="1626" y="1036"/>
                  <a:pt x="1626" y="1036"/>
                  <a:pt x="1626" y="1036"/>
                </a:cubicBezTo>
                <a:cubicBezTo>
                  <a:pt x="1625" y="1040"/>
                  <a:pt x="1624" y="1044"/>
                  <a:pt x="1623" y="1049"/>
                </a:cubicBezTo>
                <a:lnTo>
                  <a:pt x="1615" y="1076"/>
                </a:ln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3" name="组合 102"/>
          <p:cNvGrpSpPr/>
          <p:nvPr/>
        </p:nvGrpSpPr>
        <p:grpSpPr>
          <a:xfrm>
            <a:off x="15877" y="846417"/>
            <a:ext cx="920751" cy="3005138"/>
            <a:chOff x="2439988" y="3175"/>
            <a:chExt cx="920751" cy="3005138"/>
          </a:xfrm>
        </p:grpSpPr>
        <p:sp>
          <p:nvSpPr>
            <p:cNvPr id="35" name="Rectangle 33"/>
            <p:cNvSpPr>
              <a:spLocks noChangeArrowheads="1"/>
            </p:cNvSpPr>
            <p:nvPr/>
          </p:nvSpPr>
          <p:spPr bwMode="auto">
            <a:xfrm>
              <a:off x="2895601" y="3175"/>
              <a:ext cx="11113" cy="1544638"/>
            </a:xfrm>
            <a:prstGeom prst="rect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846388" y="2492375"/>
              <a:ext cx="112713" cy="515938"/>
            </a:xfrm>
            <a:custGeom>
              <a:avLst/>
              <a:gdLst>
                <a:gd name="T0" fmla="*/ 30 w 40"/>
                <a:gd name="T1" fmla="*/ 184 h 184"/>
                <a:gd name="T2" fmla="*/ 25 w 40"/>
                <a:gd name="T3" fmla="*/ 182 h 184"/>
                <a:gd name="T4" fmla="*/ 18 w 40"/>
                <a:gd name="T5" fmla="*/ 93 h 184"/>
                <a:gd name="T6" fmla="*/ 13 w 40"/>
                <a:gd name="T7" fmla="*/ 75 h 184"/>
                <a:gd name="T8" fmla="*/ 20 w 40"/>
                <a:gd name="T9" fmla="*/ 0 h 184"/>
                <a:gd name="T10" fmla="*/ 24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3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30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6" y="158"/>
                    <a:pt x="28" y="131"/>
                    <a:pt x="18" y="93"/>
                  </a:cubicBezTo>
                  <a:cubicBezTo>
                    <a:pt x="16" y="87"/>
                    <a:pt x="14" y="82"/>
                    <a:pt x="13" y="75"/>
                  </a:cubicBezTo>
                  <a:cubicBezTo>
                    <a:pt x="0" y="28"/>
                    <a:pt x="19" y="1"/>
                    <a:pt x="20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3"/>
                    <a:pt x="5" y="29"/>
                    <a:pt x="17" y="74"/>
                  </a:cubicBezTo>
                  <a:cubicBezTo>
                    <a:pt x="19" y="80"/>
                    <a:pt x="20" y="86"/>
                    <a:pt x="22" y="92"/>
                  </a:cubicBezTo>
                  <a:cubicBezTo>
                    <a:pt x="33" y="130"/>
                    <a:pt x="40" y="158"/>
                    <a:pt x="30" y="18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908301" y="2492375"/>
              <a:ext cx="112713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3 w 40"/>
                <a:gd name="T7" fmla="*/ 75 h 184"/>
                <a:gd name="T8" fmla="*/ 19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7" y="93"/>
                  </a:cubicBezTo>
                  <a:cubicBezTo>
                    <a:pt x="16" y="87"/>
                    <a:pt x="14" y="82"/>
                    <a:pt x="13" y="75"/>
                  </a:cubicBezTo>
                  <a:cubicBezTo>
                    <a:pt x="0" y="28"/>
                    <a:pt x="19" y="1"/>
                    <a:pt x="19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5" y="29"/>
                    <a:pt x="17" y="74"/>
                  </a:cubicBezTo>
                  <a:cubicBezTo>
                    <a:pt x="18" y="80"/>
                    <a:pt x="20" y="86"/>
                    <a:pt x="22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771776" y="2492375"/>
              <a:ext cx="111125" cy="515938"/>
            </a:xfrm>
            <a:custGeom>
              <a:avLst/>
              <a:gdLst>
                <a:gd name="T0" fmla="*/ 10 w 40"/>
                <a:gd name="T1" fmla="*/ 184 h 184"/>
                <a:gd name="T2" fmla="*/ 18 w 40"/>
                <a:gd name="T3" fmla="*/ 92 h 184"/>
                <a:gd name="T4" fmla="*/ 23 w 40"/>
                <a:gd name="T5" fmla="*/ 74 h 184"/>
                <a:gd name="T6" fmla="*/ 17 w 40"/>
                <a:gd name="T7" fmla="*/ 2 h 184"/>
                <a:gd name="T8" fmla="*/ 20 w 40"/>
                <a:gd name="T9" fmla="*/ 0 h 184"/>
                <a:gd name="T10" fmla="*/ 27 w 40"/>
                <a:gd name="T11" fmla="*/ 75 h 184"/>
                <a:gd name="T12" fmla="*/ 22 w 40"/>
                <a:gd name="T13" fmla="*/ 93 h 184"/>
                <a:gd name="T14" fmla="*/ 15 w 40"/>
                <a:gd name="T15" fmla="*/ 182 h 184"/>
                <a:gd name="T16" fmla="*/ 1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10" y="184"/>
                  </a:moveTo>
                  <a:cubicBezTo>
                    <a:pt x="0" y="158"/>
                    <a:pt x="7" y="130"/>
                    <a:pt x="18" y="92"/>
                  </a:cubicBezTo>
                  <a:cubicBezTo>
                    <a:pt x="20" y="86"/>
                    <a:pt x="21" y="80"/>
                    <a:pt x="23" y="74"/>
                  </a:cubicBezTo>
                  <a:cubicBezTo>
                    <a:pt x="35" y="29"/>
                    <a:pt x="17" y="3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40" y="28"/>
                    <a:pt x="27" y="75"/>
                  </a:cubicBezTo>
                  <a:cubicBezTo>
                    <a:pt x="26" y="82"/>
                    <a:pt x="24" y="87"/>
                    <a:pt x="22" y="93"/>
                  </a:cubicBezTo>
                  <a:cubicBezTo>
                    <a:pt x="12" y="131"/>
                    <a:pt x="5" y="158"/>
                    <a:pt x="15" y="182"/>
                  </a:cubicBezTo>
                  <a:lnTo>
                    <a:pt x="10" y="184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2933701" y="2492375"/>
              <a:ext cx="61913" cy="515938"/>
            </a:xfrm>
            <a:custGeom>
              <a:avLst/>
              <a:gdLst>
                <a:gd name="T0" fmla="*/ 8 w 22"/>
                <a:gd name="T1" fmla="*/ 184 h 184"/>
                <a:gd name="T2" fmla="*/ 12 w 22"/>
                <a:gd name="T3" fmla="*/ 99 h 184"/>
                <a:gd name="T4" fmla="*/ 17 w 22"/>
                <a:gd name="T5" fmla="*/ 62 h 184"/>
                <a:gd name="T6" fmla="*/ 0 w 22"/>
                <a:gd name="T7" fmla="*/ 2 h 184"/>
                <a:gd name="T8" fmla="*/ 3 w 22"/>
                <a:gd name="T9" fmla="*/ 0 h 184"/>
                <a:gd name="T10" fmla="*/ 21 w 22"/>
                <a:gd name="T11" fmla="*/ 62 h 184"/>
                <a:gd name="T12" fmla="*/ 16 w 22"/>
                <a:gd name="T13" fmla="*/ 100 h 184"/>
                <a:gd name="T14" fmla="*/ 12 w 22"/>
                <a:gd name="T15" fmla="*/ 183 h 184"/>
                <a:gd name="T16" fmla="*/ 8 w 22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4">
                  <a:moveTo>
                    <a:pt x="8" y="184"/>
                  </a:moveTo>
                  <a:cubicBezTo>
                    <a:pt x="2" y="156"/>
                    <a:pt x="7" y="126"/>
                    <a:pt x="12" y="99"/>
                  </a:cubicBezTo>
                  <a:cubicBezTo>
                    <a:pt x="14" y="85"/>
                    <a:pt x="16" y="72"/>
                    <a:pt x="17" y="62"/>
                  </a:cubicBezTo>
                  <a:cubicBezTo>
                    <a:pt x="17" y="32"/>
                    <a:pt x="0" y="3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2" y="31"/>
                    <a:pt x="21" y="62"/>
                  </a:cubicBezTo>
                  <a:cubicBezTo>
                    <a:pt x="21" y="73"/>
                    <a:pt x="19" y="86"/>
                    <a:pt x="16" y="100"/>
                  </a:cubicBezTo>
                  <a:cubicBezTo>
                    <a:pt x="12" y="126"/>
                    <a:pt x="6" y="156"/>
                    <a:pt x="12" y="183"/>
                  </a:cubicBezTo>
                  <a:lnTo>
                    <a:pt x="8" y="184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782888" y="2382838"/>
              <a:ext cx="234950" cy="131763"/>
            </a:xfrm>
            <a:custGeom>
              <a:avLst/>
              <a:gdLst>
                <a:gd name="T0" fmla="*/ 42 w 84"/>
                <a:gd name="T1" fmla="*/ 4 h 47"/>
                <a:gd name="T2" fmla="*/ 0 w 84"/>
                <a:gd name="T3" fmla="*/ 0 h 47"/>
                <a:gd name="T4" fmla="*/ 0 w 84"/>
                <a:gd name="T5" fmla="*/ 29 h 47"/>
                <a:gd name="T6" fmla="*/ 18 w 84"/>
                <a:gd name="T7" fmla="*/ 47 h 47"/>
                <a:gd name="T8" fmla="*/ 66 w 84"/>
                <a:gd name="T9" fmla="*/ 47 h 47"/>
                <a:gd name="T10" fmla="*/ 84 w 84"/>
                <a:gd name="T11" fmla="*/ 29 h 47"/>
                <a:gd name="T12" fmla="*/ 84 w 84"/>
                <a:gd name="T13" fmla="*/ 0 h 47"/>
                <a:gd name="T14" fmla="*/ 42 w 84"/>
                <a:gd name="T1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47">
                  <a:moveTo>
                    <a:pt x="42" y="4"/>
                  </a:moveTo>
                  <a:cubicBezTo>
                    <a:pt x="28" y="4"/>
                    <a:pt x="14" y="3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9"/>
                    <a:pt x="8" y="47"/>
                    <a:pt x="18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76" y="47"/>
                    <a:pt x="84" y="39"/>
                    <a:pt x="84" y="29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0" y="3"/>
                    <a:pt x="56" y="4"/>
                    <a:pt x="42" y="4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852738" y="1590675"/>
              <a:ext cx="95250" cy="134938"/>
            </a:xfrm>
            <a:custGeom>
              <a:avLst/>
              <a:gdLst>
                <a:gd name="T0" fmla="*/ 17 w 34"/>
                <a:gd name="T1" fmla="*/ 0 h 48"/>
                <a:gd name="T2" fmla="*/ 0 w 34"/>
                <a:gd name="T3" fmla="*/ 17 h 48"/>
                <a:gd name="T4" fmla="*/ 0 w 34"/>
                <a:gd name="T5" fmla="*/ 48 h 48"/>
                <a:gd name="T6" fmla="*/ 34 w 34"/>
                <a:gd name="T7" fmla="*/ 48 h 48"/>
                <a:gd name="T8" fmla="*/ 34 w 34"/>
                <a:gd name="T9" fmla="*/ 17 h 48"/>
                <a:gd name="T10" fmla="*/ 17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17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7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40"/>
            <p:cNvSpPr>
              <a:spLocks noChangeArrowheads="1"/>
            </p:cNvSpPr>
            <p:nvPr/>
          </p:nvSpPr>
          <p:spPr bwMode="auto">
            <a:xfrm>
              <a:off x="2439988" y="1679575"/>
              <a:ext cx="920750" cy="733425"/>
            </a:xfrm>
            <a:prstGeom prst="ellipse">
              <a:avLst/>
            </a:pr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41"/>
            <p:cNvSpPr>
              <a:spLocks noChangeArrowheads="1"/>
            </p:cNvSpPr>
            <p:nvPr/>
          </p:nvSpPr>
          <p:spPr bwMode="auto">
            <a:xfrm>
              <a:off x="2586038" y="1679575"/>
              <a:ext cx="628650" cy="733425"/>
            </a:xfrm>
            <a:prstGeom prst="ellipse">
              <a:avLst/>
            </a:prstGeom>
            <a:solidFill>
              <a:srgbClr val="067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Oval 42"/>
            <p:cNvSpPr>
              <a:spLocks noChangeArrowheads="1"/>
            </p:cNvSpPr>
            <p:nvPr/>
          </p:nvSpPr>
          <p:spPr bwMode="auto">
            <a:xfrm>
              <a:off x="2782888" y="1679575"/>
              <a:ext cx="234950" cy="733425"/>
            </a:xfrm>
            <a:prstGeom prst="ellipse">
              <a:avLst/>
            </a:pr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2863851" y="1543050"/>
              <a:ext cx="73025" cy="111125"/>
            </a:xfrm>
            <a:custGeom>
              <a:avLst/>
              <a:gdLst>
                <a:gd name="T0" fmla="*/ 13 w 26"/>
                <a:gd name="T1" fmla="*/ 0 h 40"/>
                <a:gd name="T2" fmla="*/ 0 w 26"/>
                <a:gd name="T3" fmla="*/ 13 h 40"/>
                <a:gd name="T4" fmla="*/ 0 w 26"/>
                <a:gd name="T5" fmla="*/ 40 h 40"/>
                <a:gd name="T6" fmla="*/ 26 w 26"/>
                <a:gd name="T7" fmla="*/ 40 h 40"/>
                <a:gd name="T8" fmla="*/ 26 w 26"/>
                <a:gd name="T9" fmla="*/ 13 h 40"/>
                <a:gd name="T10" fmla="*/ 13 w 26"/>
                <a:gd name="T11" fmla="*/ 0 h 40"/>
                <a:gd name="T12" fmla="*/ 5 w 26"/>
                <a:gd name="T13" fmla="*/ 35 h 40"/>
                <a:gd name="T14" fmla="*/ 5 w 26"/>
                <a:gd name="T15" fmla="*/ 13 h 40"/>
                <a:gd name="T16" fmla="*/ 13 w 26"/>
                <a:gd name="T17" fmla="*/ 5 h 40"/>
                <a:gd name="T18" fmla="*/ 21 w 26"/>
                <a:gd name="T19" fmla="*/ 13 h 40"/>
                <a:gd name="T20" fmla="*/ 21 w 26"/>
                <a:gd name="T21" fmla="*/ 35 h 40"/>
                <a:gd name="T22" fmla="*/ 5 w 26"/>
                <a:gd name="T23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0">
                  <a:moveTo>
                    <a:pt x="13" y="0"/>
                  </a:moveTo>
                  <a:cubicBezTo>
                    <a:pt x="6" y="0"/>
                    <a:pt x="0" y="5"/>
                    <a:pt x="0" y="1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5"/>
                    <a:pt x="20" y="0"/>
                    <a:pt x="13" y="0"/>
                  </a:cubicBezTo>
                  <a:close/>
                  <a:moveTo>
                    <a:pt x="5" y="35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8" y="5"/>
                    <a:pt x="21" y="8"/>
                    <a:pt x="21" y="13"/>
                  </a:cubicBezTo>
                  <a:cubicBezTo>
                    <a:pt x="21" y="35"/>
                    <a:pt x="21" y="35"/>
                    <a:pt x="21" y="35"/>
                  </a:cubicBezTo>
                  <a:lnTo>
                    <a:pt x="5" y="35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 noEditPoints="1"/>
            </p:cNvSpPr>
            <p:nvPr/>
          </p:nvSpPr>
          <p:spPr bwMode="auto">
            <a:xfrm>
              <a:off x="3360738" y="2043113"/>
              <a:ext cx="0" cy="4763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1 h 2"/>
                <a:gd name="T15" fmla="*/ 1 h 2"/>
                <a:gd name="T16" fmla="*/ 0 h 2"/>
                <a:gd name="T17" fmla="*/ 0 h 2"/>
                <a:gd name="T18" fmla="*/ 0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D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 noEditPoints="1"/>
            </p:cNvSpPr>
            <p:nvPr/>
          </p:nvSpPr>
          <p:spPr bwMode="auto">
            <a:xfrm>
              <a:off x="2886076" y="2413000"/>
              <a:ext cx="14288" cy="0"/>
            </a:xfrm>
            <a:custGeom>
              <a:avLst/>
              <a:gdLst>
                <a:gd name="T0" fmla="*/ 5 w 5"/>
                <a:gd name="T1" fmla="*/ 5 w 5"/>
                <a:gd name="T2" fmla="*/ 5 w 5"/>
                <a:gd name="T3" fmla="*/ 5 w 5"/>
                <a:gd name="T4" fmla="*/ 5 w 5"/>
                <a:gd name="T5" fmla="*/ 5 w 5"/>
                <a:gd name="T6" fmla="*/ 4 w 5"/>
                <a:gd name="T7" fmla="*/ 4 w 5"/>
                <a:gd name="T8" fmla="*/ 4 w 5"/>
                <a:gd name="T9" fmla="*/ 4 w 5"/>
                <a:gd name="T10" fmla="*/ 4 w 5"/>
                <a:gd name="T11" fmla="*/ 4 w 5"/>
                <a:gd name="T12" fmla="*/ 4 w 5"/>
                <a:gd name="T13" fmla="*/ 4 w 5"/>
                <a:gd name="T14" fmla="*/ 4 w 5"/>
                <a:gd name="T15" fmla="*/ 3 w 5"/>
                <a:gd name="T16" fmla="*/ 4 w 5"/>
                <a:gd name="T17" fmla="*/ 3 w 5"/>
                <a:gd name="T18" fmla="*/ 3 w 5"/>
                <a:gd name="T19" fmla="*/ 3 w 5"/>
                <a:gd name="T20" fmla="*/ 3 w 5"/>
                <a:gd name="T21" fmla="*/ 3 w 5"/>
                <a:gd name="T22" fmla="*/ 3 w 5"/>
                <a:gd name="T23" fmla="*/ 3 w 5"/>
                <a:gd name="T24" fmla="*/ 3 w 5"/>
                <a:gd name="T25" fmla="*/ 3 w 5"/>
                <a:gd name="T26" fmla="*/ 3 w 5"/>
                <a:gd name="T27" fmla="*/ 2 w 5"/>
                <a:gd name="T28" fmla="*/ 3 w 5"/>
                <a:gd name="T29" fmla="*/ 2 w 5"/>
                <a:gd name="T30" fmla="*/ 2 w 5"/>
                <a:gd name="T31" fmla="*/ 2 w 5"/>
                <a:gd name="T32" fmla="*/ 2 w 5"/>
                <a:gd name="T33" fmla="*/ 2 w 5"/>
                <a:gd name="T34" fmla="*/ 2 w 5"/>
                <a:gd name="T35" fmla="*/ 2 w 5"/>
                <a:gd name="T36" fmla="*/ 2 w 5"/>
                <a:gd name="T37" fmla="*/ 2 w 5"/>
                <a:gd name="T38" fmla="*/ 2 w 5"/>
                <a:gd name="T39" fmla="*/ 1 w 5"/>
                <a:gd name="T40" fmla="*/ 1 w 5"/>
                <a:gd name="T41" fmla="*/ 1 w 5"/>
                <a:gd name="T42" fmla="*/ 1 w 5"/>
                <a:gd name="T43" fmla="*/ 1 w 5"/>
                <a:gd name="T44" fmla="*/ 1 w 5"/>
                <a:gd name="T45" fmla="*/ 1 w 5"/>
                <a:gd name="T46" fmla="*/ 1 w 5"/>
                <a:gd name="T47" fmla="*/ 1 w 5"/>
                <a:gd name="T48" fmla="*/ 1 w 5"/>
                <a:gd name="T49" fmla="*/ 1 w 5"/>
                <a:gd name="T50" fmla="*/ 1 w 5"/>
                <a:gd name="T51" fmla="*/ 0 w 5"/>
                <a:gd name="T52" fmla="*/ 0 w 5"/>
                <a:gd name="T53" fmla="*/ 0 w 5"/>
                <a:gd name="T54" fmla="*/ 0 w 5"/>
                <a:gd name="T55" fmla="*/ 0 w 5"/>
                <a:gd name="T56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C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 noEditPoints="1"/>
            </p:cNvSpPr>
            <p:nvPr/>
          </p:nvSpPr>
          <p:spPr bwMode="auto">
            <a:xfrm>
              <a:off x="2479676" y="1806575"/>
              <a:ext cx="881063" cy="606425"/>
            </a:xfrm>
            <a:custGeom>
              <a:avLst/>
              <a:gdLst>
                <a:gd name="T0" fmla="*/ 0 w 314"/>
                <a:gd name="T1" fmla="*/ 138 h 216"/>
                <a:gd name="T2" fmla="*/ 145 w 314"/>
                <a:gd name="T3" fmla="*/ 216 h 216"/>
                <a:gd name="T4" fmla="*/ 145 w 314"/>
                <a:gd name="T5" fmla="*/ 216 h 216"/>
                <a:gd name="T6" fmla="*/ 145 w 314"/>
                <a:gd name="T7" fmla="*/ 216 h 216"/>
                <a:gd name="T8" fmla="*/ 145 w 314"/>
                <a:gd name="T9" fmla="*/ 216 h 216"/>
                <a:gd name="T10" fmla="*/ 146 w 314"/>
                <a:gd name="T11" fmla="*/ 216 h 216"/>
                <a:gd name="T12" fmla="*/ 146 w 314"/>
                <a:gd name="T13" fmla="*/ 216 h 216"/>
                <a:gd name="T14" fmla="*/ 146 w 314"/>
                <a:gd name="T15" fmla="*/ 216 h 216"/>
                <a:gd name="T16" fmla="*/ 146 w 314"/>
                <a:gd name="T17" fmla="*/ 216 h 216"/>
                <a:gd name="T18" fmla="*/ 146 w 314"/>
                <a:gd name="T19" fmla="*/ 216 h 216"/>
                <a:gd name="T20" fmla="*/ 146 w 314"/>
                <a:gd name="T21" fmla="*/ 216 h 216"/>
                <a:gd name="T22" fmla="*/ 146 w 314"/>
                <a:gd name="T23" fmla="*/ 216 h 216"/>
                <a:gd name="T24" fmla="*/ 146 w 314"/>
                <a:gd name="T25" fmla="*/ 216 h 216"/>
                <a:gd name="T26" fmla="*/ 147 w 314"/>
                <a:gd name="T27" fmla="*/ 216 h 216"/>
                <a:gd name="T28" fmla="*/ 147 w 314"/>
                <a:gd name="T29" fmla="*/ 216 h 216"/>
                <a:gd name="T30" fmla="*/ 147 w 314"/>
                <a:gd name="T31" fmla="*/ 216 h 216"/>
                <a:gd name="T32" fmla="*/ 147 w 314"/>
                <a:gd name="T33" fmla="*/ 216 h 216"/>
                <a:gd name="T34" fmla="*/ 147 w 314"/>
                <a:gd name="T35" fmla="*/ 216 h 216"/>
                <a:gd name="T36" fmla="*/ 147 w 314"/>
                <a:gd name="T37" fmla="*/ 216 h 216"/>
                <a:gd name="T38" fmla="*/ 147 w 314"/>
                <a:gd name="T39" fmla="*/ 216 h 216"/>
                <a:gd name="T40" fmla="*/ 148 w 314"/>
                <a:gd name="T41" fmla="*/ 216 h 216"/>
                <a:gd name="T42" fmla="*/ 148 w 314"/>
                <a:gd name="T43" fmla="*/ 216 h 216"/>
                <a:gd name="T44" fmla="*/ 148 w 314"/>
                <a:gd name="T45" fmla="*/ 216 h 216"/>
                <a:gd name="T46" fmla="*/ 148 w 314"/>
                <a:gd name="T47" fmla="*/ 216 h 216"/>
                <a:gd name="T48" fmla="*/ 148 w 314"/>
                <a:gd name="T49" fmla="*/ 216 h 216"/>
                <a:gd name="T50" fmla="*/ 148 w 314"/>
                <a:gd name="T51" fmla="*/ 216 h 216"/>
                <a:gd name="T52" fmla="*/ 148 w 314"/>
                <a:gd name="T53" fmla="*/ 216 h 216"/>
                <a:gd name="T54" fmla="*/ 148 w 314"/>
                <a:gd name="T55" fmla="*/ 216 h 216"/>
                <a:gd name="T56" fmla="*/ 149 w 314"/>
                <a:gd name="T57" fmla="*/ 216 h 216"/>
                <a:gd name="T58" fmla="*/ 149 w 314"/>
                <a:gd name="T59" fmla="*/ 216 h 216"/>
                <a:gd name="T60" fmla="*/ 149 w 314"/>
                <a:gd name="T61" fmla="*/ 216 h 216"/>
                <a:gd name="T62" fmla="*/ 149 w 314"/>
                <a:gd name="T63" fmla="*/ 216 h 216"/>
                <a:gd name="T64" fmla="*/ 149 w 314"/>
                <a:gd name="T65" fmla="*/ 216 h 216"/>
                <a:gd name="T66" fmla="*/ 149 w 314"/>
                <a:gd name="T67" fmla="*/ 216 h 216"/>
                <a:gd name="T68" fmla="*/ 149 w 314"/>
                <a:gd name="T69" fmla="*/ 216 h 216"/>
                <a:gd name="T70" fmla="*/ 150 w 314"/>
                <a:gd name="T71" fmla="*/ 216 h 216"/>
                <a:gd name="T72" fmla="*/ 150 w 314"/>
                <a:gd name="T73" fmla="*/ 216 h 216"/>
                <a:gd name="T74" fmla="*/ 150 w 314"/>
                <a:gd name="T75" fmla="*/ 216 h 216"/>
                <a:gd name="T76" fmla="*/ 150 w 314"/>
                <a:gd name="T77" fmla="*/ 216 h 216"/>
                <a:gd name="T78" fmla="*/ 150 w 314"/>
                <a:gd name="T79" fmla="*/ 216 h 216"/>
                <a:gd name="T80" fmla="*/ 69 w 314"/>
                <a:gd name="T81" fmla="*/ 176 h 216"/>
                <a:gd name="T82" fmla="*/ 0 w 314"/>
                <a:gd name="T83" fmla="*/ 138 h 216"/>
                <a:gd name="T84" fmla="*/ 274 w 314"/>
                <a:gd name="T85" fmla="*/ 0 h 216"/>
                <a:gd name="T86" fmla="*/ 288 w 314"/>
                <a:gd name="T87" fmla="*/ 53 h 216"/>
                <a:gd name="T88" fmla="*/ 255 w 314"/>
                <a:gd name="T89" fmla="*/ 132 h 216"/>
                <a:gd name="T90" fmla="*/ 150 w 314"/>
                <a:gd name="T91" fmla="*/ 216 h 216"/>
                <a:gd name="T92" fmla="*/ 314 w 314"/>
                <a:gd name="T93" fmla="*/ 86 h 216"/>
                <a:gd name="T94" fmla="*/ 314 w 314"/>
                <a:gd name="T95" fmla="*/ 85 h 216"/>
                <a:gd name="T96" fmla="*/ 314 w 314"/>
                <a:gd name="T97" fmla="*/ 85 h 216"/>
                <a:gd name="T98" fmla="*/ 314 w 314"/>
                <a:gd name="T99" fmla="*/ 85 h 216"/>
                <a:gd name="T100" fmla="*/ 314 w 314"/>
                <a:gd name="T101" fmla="*/ 85 h 216"/>
                <a:gd name="T102" fmla="*/ 314 w 314"/>
                <a:gd name="T103" fmla="*/ 85 h 216"/>
                <a:gd name="T104" fmla="*/ 314 w 314"/>
                <a:gd name="T105" fmla="*/ 85 h 216"/>
                <a:gd name="T106" fmla="*/ 314 w 314"/>
                <a:gd name="T107" fmla="*/ 85 h 216"/>
                <a:gd name="T108" fmla="*/ 314 w 314"/>
                <a:gd name="T109" fmla="*/ 85 h 216"/>
                <a:gd name="T110" fmla="*/ 314 w 314"/>
                <a:gd name="T111" fmla="*/ 85 h 216"/>
                <a:gd name="T112" fmla="*/ 314 w 314"/>
                <a:gd name="T113" fmla="*/ 84 h 216"/>
                <a:gd name="T114" fmla="*/ 314 w 314"/>
                <a:gd name="T115" fmla="*/ 84 h 216"/>
                <a:gd name="T116" fmla="*/ 314 w 314"/>
                <a:gd name="T117" fmla="*/ 84 h 216"/>
                <a:gd name="T118" fmla="*/ 314 w 314"/>
                <a:gd name="T119" fmla="*/ 84 h 216"/>
                <a:gd name="T120" fmla="*/ 314 w 314"/>
                <a:gd name="T121" fmla="*/ 84 h 216"/>
                <a:gd name="T122" fmla="*/ 314 w 314"/>
                <a:gd name="T123" fmla="*/ 84 h 216"/>
                <a:gd name="T124" fmla="*/ 274 w 314"/>
                <a:gd name="T12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4" h="216">
                  <a:moveTo>
                    <a:pt x="0" y="138"/>
                  </a:moveTo>
                  <a:cubicBezTo>
                    <a:pt x="25" y="183"/>
                    <a:pt x="80" y="214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18" y="216"/>
                    <a:pt x="90" y="201"/>
                    <a:pt x="69" y="176"/>
                  </a:cubicBezTo>
                  <a:cubicBezTo>
                    <a:pt x="42" y="168"/>
                    <a:pt x="19" y="155"/>
                    <a:pt x="0" y="138"/>
                  </a:cubicBezTo>
                  <a:moveTo>
                    <a:pt x="274" y="0"/>
                  </a:moveTo>
                  <a:cubicBezTo>
                    <a:pt x="283" y="17"/>
                    <a:pt x="288" y="34"/>
                    <a:pt x="288" y="53"/>
                  </a:cubicBezTo>
                  <a:cubicBezTo>
                    <a:pt x="288" y="83"/>
                    <a:pt x="276" y="110"/>
                    <a:pt x="255" y="132"/>
                  </a:cubicBezTo>
                  <a:cubicBezTo>
                    <a:pt x="239" y="181"/>
                    <a:pt x="198" y="216"/>
                    <a:pt x="150" y="216"/>
                  </a:cubicBezTo>
                  <a:cubicBezTo>
                    <a:pt x="240" y="216"/>
                    <a:pt x="314" y="158"/>
                    <a:pt x="314" y="86"/>
                  </a:cubicBezTo>
                  <a:cubicBezTo>
                    <a:pt x="314" y="86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3" y="52"/>
                    <a:pt x="298" y="23"/>
                    <a:pt x="274" y="0"/>
                  </a:cubicBezTo>
                </a:path>
              </a:pathLst>
            </a:custGeom>
            <a:solidFill>
              <a:srgbClr val="009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2673351" y="2178050"/>
              <a:ext cx="522288" cy="234950"/>
            </a:xfrm>
            <a:custGeom>
              <a:avLst/>
              <a:gdLst>
                <a:gd name="T0" fmla="*/ 186 w 186"/>
                <a:gd name="T1" fmla="*/ 0 h 84"/>
                <a:gd name="T2" fmla="*/ 111 w 186"/>
                <a:gd name="T3" fmla="*/ 44 h 84"/>
                <a:gd name="T4" fmla="*/ 81 w 186"/>
                <a:gd name="T5" fmla="*/ 84 h 84"/>
                <a:gd name="T6" fmla="*/ 53 w 186"/>
                <a:gd name="T7" fmla="*/ 52 h 84"/>
                <a:gd name="T8" fmla="*/ 0 w 186"/>
                <a:gd name="T9" fmla="*/ 44 h 84"/>
                <a:gd name="T10" fmla="*/ 81 w 186"/>
                <a:gd name="T11" fmla="*/ 84 h 84"/>
                <a:gd name="T12" fmla="*/ 81 w 186"/>
                <a:gd name="T13" fmla="*/ 84 h 84"/>
                <a:gd name="T14" fmla="*/ 81 w 186"/>
                <a:gd name="T15" fmla="*/ 84 h 84"/>
                <a:gd name="T16" fmla="*/ 186 w 186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84">
                  <a:moveTo>
                    <a:pt x="186" y="0"/>
                  </a:moveTo>
                  <a:cubicBezTo>
                    <a:pt x="167" y="20"/>
                    <a:pt x="141" y="35"/>
                    <a:pt x="111" y="44"/>
                  </a:cubicBezTo>
                  <a:cubicBezTo>
                    <a:pt x="104" y="68"/>
                    <a:pt x="93" y="84"/>
                    <a:pt x="81" y="84"/>
                  </a:cubicBezTo>
                  <a:cubicBezTo>
                    <a:pt x="70" y="84"/>
                    <a:pt x="61" y="72"/>
                    <a:pt x="53" y="52"/>
                  </a:cubicBezTo>
                  <a:cubicBezTo>
                    <a:pt x="35" y="51"/>
                    <a:pt x="17" y="49"/>
                    <a:pt x="0" y="44"/>
                  </a:cubicBezTo>
                  <a:cubicBezTo>
                    <a:pt x="21" y="69"/>
                    <a:pt x="49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129" y="84"/>
                    <a:pt x="170" y="49"/>
                    <a:pt x="186" y="0"/>
                  </a:cubicBezTo>
                </a:path>
              </a:pathLst>
            </a:custGeom>
            <a:solidFill>
              <a:srgbClr val="036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2822576" y="2300288"/>
              <a:ext cx="161925" cy="112713"/>
            </a:xfrm>
            <a:custGeom>
              <a:avLst/>
              <a:gdLst>
                <a:gd name="T0" fmla="*/ 58 w 58"/>
                <a:gd name="T1" fmla="*/ 0 h 40"/>
                <a:gd name="T2" fmla="*/ 2 w 58"/>
                <a:gd name="T3" fmla="*/ 8 h 40"/>
                <a:gd name="T4" fmla="*/ 0 w 58"/>
                <a:gd name="T5" fmla="*/ 8 h 40"/>
                <a:gd name="T6" fmla="*/ 28 w 58"/>
                <a:gd name="T7" fmla="*/ 40 h 40"/>
                <a:gd name="T8" fmla="*/ 58 w 58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0">
                  <a:moveTo>
                    <a:pt x="58" y="0"/>
                  </a:moveTo>
                  <a:cubicBezTo>
                    <a:pt x="41" y="5"/>
                    <a:pt x="22" y="8"/>
                    <a:pt x="2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8" y="28"/>
                    <a:pt x="17" y="40"/>
                    <a:pt x="28" y="40"/>
                  </a:cubicBezTo>
                  <a:cubicBezTo>
                    <a:pt x="40" y="40"/>
                    <a:pt x="51" y="24"/>
                    <a:pt x="58" y="0"/>
                  </a:cubicBezTo>
                </a:path>
              </a:pathLst>
            </a:custGeom>
            <a:solidFill>
              <a:srgbClr val="009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782888" y="2457450"/>
              <a:ext cx="234950" cy="57150"/>
            </a:xfrm>
            <a:custGeom>
              <a:avLst/>
              <a:gdLst>
                <a:gd name="T0" fmla="*/ 0 w 84"/>
                <a:gd name="T1" fmla="*/ 0 h 20"/>
                <a:gd name="T2" fmla="*/ 0 w 84"/>
                <a:gd name="T3" fmla="*/ 2 h 20"/>
                <a:gd name="T4" fmla="*/ 18 w 84"/>
                <a:gd name="T5" fmla="*/ 20 h 20"/>
                <a:gd name="T6" fmla="*/ 66 w 84"/>
                <a:gd name="T7" fmla="*/ 20 h 20"/>
                <a:gd name="T8" fmla="*/ 84 w 84"/>
                <a:gd name="T9" fmla="*/ 2 h 20"/>
                <a:gd name="T10" fmla="*/ 84 w 84"/>
                <a:gd name="T11" fmla="*/ 0 h 20"/>
                <a:gd name="T12" fmla="*/ 0 w 8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0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2"/>
                    <a:pt x="8" y="20"/>
                    <a:pt x="18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6" y="20"/>
                    <a:pt x="84" y="12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11254579" y="738466"/>
            <a:ext cx="919163" cy="3005138"/>
            <a:chOff x="8128001" y="3175"/>
            <a:chExt cx="919163" cy="3005138"/>
          </a:xfrm>
        </p:grpSpPr>
        <p:sp>
          <p:nvSpPr>
            <p:cNvPr id="52" name="Rectangle 50"/>
            <p:cNvSpPr>
              <a:spLocks noChangeArrowheads="1"/>
            </p:cNvSpPr>
            <p:nvPr/>
          </p:nvSpPr>
          <p:spPr bwMode="auto">
            <a:xfrm>
              <a:off x="8578851" y="3175"/>
              <a:ext cx="14288" cy="1544638"/>
            </a:xfrm>
            <a:prstGeom prst="rect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8534401" y="2492375"/>
              <a:ext cx="111125" cy="515938"/>
            </a:xfrm>
            <a:custGeom>
              <a:avLst/>
              <a:gdLst>
                <a:gd name="T0" fmla="*/ 30 w 40"/>
                <a:gd name="T1" fmla="*/ 184 h 184"/>
                <a:gd name="T2" fmla="*/ 25 w 40"/>
                <a:gd name="T3" fmla="*/ 182 h 184"/>
                <a:gd name="T4" fmla="*/ 18 w 40"/>
                <a:gd name="T5" fmla="*/ 93 h 184"/>
                <a:gd name="T6" fmla="*/ 13 w 40"/>
                <a:gd name="T7" fmla="*/ 75 h 184"/>
                <a:gd name="T8" fmla="*/ 20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3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30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8" y="93"/>
                  </a:cubicBezTo>
                  <a:cubicBezTo>
                    <a:pt x="16" y="87"/>
                    <a:pt x="14" y="82"/>
                    <a:pt x="13" y="75"/>
                  </a:cubicBezTo>
                  <a:cubicBezTo>
                    <a:pt x="0" y="28"/>
                    <a:pt x="19" y="1"/>
                    <a:pt x="20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5" y="29"/>
                    <a:pt x="17" y="74"/>
                  </a:cubicBezTo>
                  <a:cubicBezTo>
                    <a:pt x="19" y="80"/>
                    <a:pt x="20" y="86"/>
                    <a:pt x="22" y="92"/>
                  </a:cubicBezTo>
                  <a:cubicBezTo>
                    <a:pt x="33" y="130"/>
                    <a:pt x="40" y="158"/>
                    <a:pt x="30" y="18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8596313" y="2492375"/>
              <a:ext cx="111125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2 w 40"/>
                <a:gd name="T7" fmla="*/ 75 h 184"/>
                <a:gd name="T8" fmla="*/ 19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7" y="93"/>
                  </a:cubicBezTo>
                  <a:cubicBezTo>
                    <a:pt x="16" y="87"/>
                    <a:pt x="14" y="82"/>
                    <a:pt x="12" y="75"/>
                  </a:cubicBezTo>
                  <a:cubicBezTo>
                    <a:pt x="0" y="28"/>
                    <a:pt x="19" y="1"/>
                    <a:pt x="19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5" y="29"/>
                    <a:pt x="17" y="74"/>
                  </a:cubicBezTo>
                  <a:cubicBezTo>
                    <a:pt x="18" y="80"/>
                    <a:pt x="20" y="86"/>
                    <a:pt x="22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8458201" y="2492375"/>
              <a:ext cx="112713" cy="515938"/>
            </a:xfrm>
            <a:custGeom>
              <a:avLst/>
              <a:gdLst>
                <a:gd name="T0" fmla="*/ 10 w 40"/>
                <a:gd name="T1" fmla="*/ 184 h 184"/>
                <a:gd name="T2" fmla="*/ 18 w 40"/>
                <a:gd name="T3" fmla="*/ 92 h 184"/>
                <a:gd name="T4" fmla="*/ 23 w 40"/>
                <a:gd name="T5" fmla="*/ 74 h 184"/>
                <a:gd name="T6" fmla="*/ 17 w 40"/>
                <a:gd name="T7" fmla="*/ 2 h 184"/>
                <a:gd name="T8" fmla="*/ 20 w 40"/>
                <a:gd name="T9" fmla="*/ 0 h 184"/>
                <a:gd name="T10" fmla="*/ 27 w 40"/>
                <a:gd name="T11" fmla="*/ 75 h 184"/>
                <a:gd name="T12" fmla="*/ 22 w 40"/>
                <a:gd name="T13" fmla="*/ 93 h 184"/>
                <a:gd name="T14" fmla="*/ 15 w 40"/>
                <a:gd name="T15" fmla="*/ 182 h 184"/>
                <a:gd name="T16" fmla="*/ 1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10" y="184"/>
                  </a:moveTo>
                  <a:cubicBezTo>
                    <a:pt x="0" y="158"/>
                    <a:pt x="7" y="130"/>
                    <a:pt x="18" y="92"/>
                  </a:cubicBezTo>
                  <a:cubicBezTo>
                    <a:pt x="20" y="86"/>
                    <a:pt x="21" y="80"/>
                    <a:pt x="23" y="74"/>
                  </a:cubicBezTo>
                  <a:cubicBezTo>
                    <a:pt x="35" y="29"/>
                    <a:pt x="17" y="3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40" y="28"/>
                    <a:pt x="27" y="75"/>
                  </a:cubicBezTo>
                  <a:cubicBezTo>
                    <a:pt x="26" y="82"/>
                    <a:pt x="24" y="87"/>
                    <a:pt x="22" y="93"/>
                  </a:cubicBezTo>
                  <a:cubicBezTo>
                    <a:pt x="12" y="131"/>
                    <a:pt x="5" y="158"/>
                    <a:pt x="15" y="182"/>
                  </a:cubicBezTo>
                  <a:lnTo>
                    <a:pt x="10" y="184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8620126" y="2492375"/>
              <a:ext cx="61913" cy="515938"/>
            </a:xfrm>
            <a:custGeom>
              <a:avLst/>
              <a:gdLst>
                <a:gd name="T0" fmla="*/ 8 w 22"/>
                <a:gd name="T1" fmla="*/ 184 h 184"/>
                <a:gd name="T2" fmla="*/ 12 w 22"/>
                <a:gd name="T3" fmla="*/ 99 h 184"/>
                <a:gd name="T4" fmla="*/ 17 w 22"/>
                <a:gd name="T5" fmla="*/ 62 h 184"/>
                <a:gd name="T6" fmla="*/ 0 w 22"/>
                <a:gd name="T7" fmla="*/ 2 h 184"/>
                <a:gd name="T8" fmla="*/ 3 w 22"/>
                <a:gd name="T9" fmla="*/ 0 h 184"/>
                <a:gd name="T10" fmla="*/ 21 w 22"/>
                <a:gd name="T11" fmla="*/ 62 h 184"/>
                <a:gd name="T12" fmla="*/ 16 w 22"/>
                <a:gd name="T13" fmla="*/ 100 h 184"/>
                <a:gd name="T14" fmla="*/ 12 w 22"/>
                <a:gd name="T15" fmla="*/ 183 h 184"/>
                <a:gd name="T16" fmla="*/ 8 w 22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4">
                  <a:moveTo>
                    <a:pt x="8" y="184"/>
                  </a:moveTo>
                  <a:cubicBezTo>
                    <a:pt x="2" y="156"/>
                    <a:pt x="7" y="126"/>
                    <a:pt x="12" y="99"/>
                  </a:cubicBezTo>
                  <a:cubicBezTo>
                    <a:pt x="14" y="85"/>
                    <a:pt x="16" y="72"/>
                    <a:pt x="17" y="62"/>
                  </a:cubicBezTo>
                  <a:cubicBezTo>
                    <a:pt x="17" y="32"/>
                    <a:pt x="0" y="3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2" y="31"/>
                    <a:pt x="21" y="62"/>
                  </a:cubicBezTo>
                  <a:cubicBezTo>
                    <a:pt x="21" y="73"/>
                    <a:pt x="19" y="86"/>
                    <a:pt x="16" y="100"/>
                  </a:cubicBezTo>
                  <a:cubicBezTo>
                    <a:pt x="12" y="126"/>
                    <a:pt x="6" y="156"/>
                    <a:pt x="12" y="183"/>
                  </a:cubicBezTo>
                  <a:lnTo>
                    <a:pt x="8" y="184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8469313" y="2382838"/>
              <a:ext cx="234950" cy="131763"/>
            </a:xfrm>
            <a:custGeom>
              <a:avLst/>
              <a:gdLst>
                <a:gd name="T0" fmla="*/ 42 w 84"/>
                <a:gd name="T1" fmla="*/ 4 h 47"/>
                <a:gd name="T2" fmla="*/ 0 w 84"/>
                <a:gd name="T3" fmla="*/ 0 h 47"/>
                <a:gd name="T4" fmla="*/ 0 w 84"/>
                <a:gd name="T5" fmla="*/ 29 h 47"/>
                <a:gd name="T6" fmla="*/ 18 w 84"/>
                <a:gd name="T7" fmla="*/ 47 h 47"/>
                <a:gd name="T8" fmla="*/ 66 w 84"/>
                <a:gd name="T9" fmla="*/ 47 h 47"/>
                <a:gd name="T10" fmla="*/ 84 w 84"/>
                <a:gd name="T11" fmla="*/ 29 h 47"/>
                <a:gd name="T12" fmla="*/ 84 w 84"/>
                <a:gd name="T13" fmla="*/ 0 h 47"/>
                <a:gd name="T14" fmla="*/ 42 w 84"/>
                <a:gd name="T1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47">
                  <a:moveTo>
                    <a:pt x="42" y="4"/>
                  </a:moveTo>
                  <a:cubicBezTo>
                    <a:pt x="28" y="4"/>
                    <a:pt x="14" y="3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9"/>
                    <a:pt x="8" y="47"/>
                    <a:pt x="18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76" y="47"/>
                    <a:pt x="84" y="39"/>
                    <a:pt x="84" y="29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0" y="3"/>
                    <a:pt x="56" y="4"/>
                    <a:pt x="42" y="4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8539163" y="1590675"/>
              <a:ext cx="95250" cy="134938"/>
            </a:xfrm>
            <a:custGeom>
              <a:avLst/>
              <a:gdLst>
                <a:gd name="T0" fmla="*/ 17 w 34"/>
                <a:gd name="T1" fmla="*/ 0 h 48"/>
                <a:gd name="T2" fmla="*/ 0 w 34"/>
                <a:gd name="T3" fmla="*/ 17 h 48"/>
                <a:gd name="T4" fmla="*/ 0 w 34"/>
                <a:gd name="T5" fmla="*/ 48 h 48"/>
                <a:gd name="T6" fmla="*/ 34 w 34"/>
                <a:gd name="T7" fmla="*/ 48 h 48"/>
                <a:gd name="T8" fmla="*/ 34 w 34"/>
                <a:gd name="T9" fmla="*/ 17 h 48"/>
                <a:gd name="T10" fmla="*/ 17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17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7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57"/>
            <p:cNvSpPr>
              <a:spLocks noChangeArrowheads="1"/>
            </p:cNvSpPr>
            <p:nvPr/>
          </p:nvSpPr>
          <p:spPr bwMode="auto">
            <a:xfrm>
              <a:off x="8128001" y="1679575"/>
              <a:ext cx="919163" cy="733425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58"/>
            <p:cNvSpPr>
              <a:spLocks noChangeArrowheads="1"/>
            </p:cNvSpPr>
            <p:nvPr/>
          </p:nvSpPr>
          <p:spPr bwMode="auto">
            <a:xfrm>
              <a:off x="8272463" y="1679575"/>
              <a:ext cx="628650" cy="733425"/>
            </a:xfrm>
            <a:prstGeom prst="ellipse">
              <a:avLst/>
            </a:prstGeom>
            <a:solidFill>
              <a:srgbClr val="F9A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59"/>
            <p:cNvSpPr>
              <a:spLocks noChangeArrowheads="1"/>
            </p:cNvSpPr>
            <p:nvPr/>
          </p:nvSpPr>
          <p:spPr bwMode="auto">
            <a:xfrm>
              <a:off x="8469313" y="1679575"/>
              <a:ext cx="234950" cy="733425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8550276" y="1543050"/>
              <a:ext cx="73025" cy="111125"/>
            </a:xfrm>
            <a:custGeom>
              <a:avLst/>
              <a:gdLst>
                <a:gd name="T0" fmla="*/ 13 w 26"/>
                <a:gd name="T1" fmla="*/ 0 h 40"/>
                <a:gd name="T2" fmla="*/ 0 w 26"/>
                <a:gd name="T3" fmla="*/ 13 h 40"/>
                <a:gd name="T4" fmla="*/ 0 w 26"/>
                <a:gd name="T5" fmla="*/ 40 h 40"/>
                <a:gd name="T6" fmla="*/ 26 w 26"/>
                <a:gd name="T7" fmla="*/ 40 h 40"/>
                <a:gd name="T8" fmla="*/ 26 w 26"/>
                <a:gd name="T9" fmla="*/ 13 h 40"/>
                <a:gd name="T10" fmla="*/ 13 w 26"/>
                <a:gd name="T11" fmla="*/ 0 h 40"/>
                <a:gd name="T12" fmla="*/ 5 w 26"/>
                <a:gd name="T13" fmla="*/ 35 h 40"/>
                <a:gd name="T14" fmla="*/ 5 w 26"/>
                <a:gd name="T15" fmla="*/ 13 h 40"/>
                <a:gd name="T16" fmla="*/ 13 w 26"/>
                <a:gd name="T17" fmla="*/ 5 h 40"/>
                <a:gd name="T18" fmla="*/ 21 w 26"/>
                <a:gd name="T19" fmla="*/ 13 h 40"/>
                <a:gd name="T20" fmla="*/ 21 w 26"/>
                <a:gd name="T21" fmla="*/ 35 h 40"/>
                <a:gd name="T22" fmla="*/ 5 w 26"/>
                <a:gd name="T23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0">
                  <a:moveTo>
                    <a:pt x="13" y="0"/>
                  </a:moveTo>
                  <a:cubicBezTo>
                    <a:pt x="6" y="0"/>
                    <a:pt x="0" y="5"/>
                    <a:pt x="0" y="1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5"/>
                    <a:pt x="20" y="0"/>
                    <a:pt x="13" y="0"/>
                  </a:cubicBezTo>
                  <a:close/>
                  <a:moveTo>
                    <a:pt x="5" y="35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35"/>
                    <a:pt x="21" y="35"/>
                    <a:pt x="21" y="35"/>
                  </a:cubicBezTo>
                  <a:lnTo>
                    <a:pt x="5" y="35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9047163" y="2043113"/>
              <a:ext cx="0" cy="4763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1 h 2"/>
                <a:gd name="T15" fmla="*/ 1 h 2"/>
                <a:gd name="T16" fmla="*/ 0 h 2"/>
                <a:gd name="T17" fmla="*/ 0 h 2"/>
                <a:gd name="T18" fmla="*/ 0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8572501" y="2413000"/>
              <a:ext cx="14288" cy="0"/>
            </a:xfrm>
            <a:custGeom>
              <a:avLst/>
              <a:gdLst>
                <a:gd name="T0" fmla="*/ 5 w 5"/>
                <a:gd name="T1" fmla="*/ 5 w 5"/>
                <a:gd name="T2" fmla="*/ 5 w 5"/>
                <a:gd name="T3" fmla="*/ 4 w 5"/>
                <a:gd name="T4" fmla="*/ 5 w 5"/>
                <a:gd name="T5" fmla="*/ 4 w 5"/>
                <a:gd name="T6" fmla="*/ 4 w 5"/>
                <a:gd name="T7" fmla="*/ 4 w 5"/>
                <a:gd name="T8" fmla="*/ 4 w 5"/>
                <a:gd name="T9" fmla="*/ 4 w 5"/>
                <a:gd name="T10" fmla="*/ 4 w 5"/>
                <a:gd name="T11" fmla="*/ 4 w 5"/>
                <a:gd name="T12" fmla="*/ 4 w 5"/>
                <a:gd name="T13" fmla="*/ 4 w 5"/>
                <a:gd name="T14" fmla="*/ 4 w 5"/>
                <a:gd name="T15" fmla="*/ 3 w 5"/>
                <a:gd name="T16" fmla="*/ 4 w 5"/>
                <a:gd name="T17" fmla="*/ 3 w 5"/>
                <a:gd name="T18" fmla="*/ 3 w 5"/>
                <a:gd name="T19" fmla="*/ 3 w 5"/>
                <a:gd name="T20" fmla="*/ 3 w 5"/>
                <a:gd name="T21" fmla="*/ 3 w 5"/>
                <a:gd name="T22" fmla="*/ 3 w 5"/>
                <a:gd name="T23" fmla="*/ 3 w 5"/>
                <a:gd name="T24" fmla="*/ 3 w 5"/>
                <a:gd name="T25" fmla="*/ 3 w 5"/>
                <a:gd name="T26" fmla="*/ 3 w 5"/>
                <a:gd name="T27" fmla="*/ 2 w 5"/>
                <a:gd name="T28" fmla="*/ 3 w 5"/>
                <a:gd name="T29" fmla="*/ 2 w 5"/>
                <a:gd name="T30" fmla="*/ 2 w 5"/>
                <a:gd name="T31" fmla="*/ 2 w 5"/>
                <a:gd name="T32" fmla="*/ 2 w 5"/>
                <a:gd name="T33" fmla="*/ 2 w 5"/>
                <a:gd name="T34" fmla="*/ 2 w 5"/>
                <a:gd name="T35" fmla="*/ 2 w 5"/>
                <a:gd name="T36" fmla="*/ 2 w 5"/>
                <a:gd name="T37" fmla="*/ 2 w 5"/>
                <a:gd name="T38" fmla="*/ 2 w 5"/>
                <a:gd name="T39" fmla="*/ 1 w 5"/>
                <a:gd name="T40" fmla="*/ 1 w 5"/>
                <a:gd name="T41" fmla="*/ 1 w 5"/>
                <a:gd name="T42" fmla="*/ 1 w 5"/>
                <a:gd name="T43" fmla="*/ 1 w 5"/>
                <a:gd name="T44" fmla="*/ 1 w 5"/>
                <a:gd name="T45" fmla="*/ 1 w 5"/>
                <a:gd name="T46" fmla="*/ 1 w 5"/>
                <a:gd name="T47" fmla="*/ 1 w 5"/>
                <a:gd name="T48" fmla="*/ 1 w 5"/>
                <a:gd name="T49" fmla="*/ 1 w 5"/>
                <a:gd name="T50" fmla="*/ 1 w 5"/>
                <a:gd name="T51" fmla="*/ 0 w 5"/>
                <a:gd name="T52" fmla="*/ 0 w 5"/>
                <a:gd name="T5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8166101" y="1806575"/>
              <a:ext cx="881063" cy="606425"/>
            </a:xfrm>
            <a:custGeom>
              <a:avLst/>
              <a:gdLst>
                <a:gd name="T0" fmla="*/ 0 w 314"/>
                <a:gd name="T1" fmla="*/ 138 h 216"/>
                <a:gd name="T2" fmla="*/ 145 w 314"/>
                <a:gd name="T3" fmla="*/ 216 h 216"/>
                <a:gd name="T4" fmla="*/ 145 w 314"/>
                <a:gd name="T5" fmla="*/ 216 h 216"/>
                <a:gd name="T6" fmla="*/ 146 w 314"/>
                <a:gd name="T7" fmla="*/ 216 h 216"/>
                <a:gd name="T8" fmla="*/ 146 w 314"/>
                <a:gd name="T9" fmla="*/ 216 h 216"/>
                <a:gd name="T10" fmla="*/ 146 w 314"/>
                <a:gd name="T11" fmla="*/ 216 h 216"/>
                <a:gd name="T12" fmla="*/ 146 w 314"/>
                <a:gd name="T13" fmla="*/ 216 h 216"/>
                <a:gd name="T14" fmla="*/ 146 w 314"/>
                <a:gd name="T15" fmla="*/ 216 h 216"/>
                <a:gd name="T16" fmla="*/ 146 w 314"/>
                <a:gd name="T17" fmla="*/ 216 h 216"/>
                <a:gd name="T18" fmla="*/ 146 w 314"/>
                <a:gd name="T19" fmla="*/ 216 h 216"/>
                <a:gd name="T20" fmla="*/ 146 w 314"/>
                <a:gd name="T21" fmla="*/ 216 h 216"/>
                <a:gd name="T22" fmla="*/ 147 w 314"/>
                <a:gd name="T23" fmla="*/ 216 h 216"/>
                <a:gd name="T24" fmla="*/ 147 w 314"/>
                <a:gd name="T25" fmla="*/ 216 h 216"/>
                <a:gd name="T26" fmla="*/ 147 w 314"/>
                <a:gd name="T27" fmla="*/ 216 h 216"/>
                <a:gd name="T28" fmla="*/ 147 w 314"/>
                <a:gd name="T29" fmla="*/ 216 h 216"/>
                <a:gd name="T30" fmla="*/ 147 w 314"/>
                <a:gd name="T31" fmla="*/ 216 h 216"/>
                <a:gd name="T32" fmla="*/ 147 w 314"/>
                <a:gd name="T33" fmla="*/ 216 h 216"/>
                <a:gd name="T34" fmla="*/ 147 w 314"/>
                <a:gd name="T35" fmla="*/ 216 h 216"/>
                <a:gd name="T36" fmla="*/ 148 w 314"/>
                <a:gd name="T37" fmla="*/ 216 h 216"/>
                <a:gd name="T38" fmla="*/ 148 w 314"/>
                <a:gd name="T39" fmla="*/ 216 h 216"/>
                <a:gd name="T40" fmla="*/ 148 w 314"/>
                <a:gd name="T41" fmla="*/ 216 h 216"/>
                <a:gd name="T42" fmla="*/ 148 w 314"/>
                <a:gd name="T43" fmla="*/ 216 h 216"/>
                <a:gd name="T44" fmla="*/ 148 w 314"/>
                <a:gd name="T45" fmla="*/ 216 h 216"/>
                <a:gd name="T46" fmla="*/ 148 w 314"/>
                <a:gd name="T47" fmla="*/ 216 h 216"/>
                <a:gd name="T48" fmla="*/ 148 w 314"/>
                <a:gd name="T49" fmla="*/ 216 h 216"/>
                <a:gd name="T50" fmla="*/ 148 w 314"/>
                <a:gd name="T51" fmla="*/ 216 h 216"/>
                <a:gd name="T52" fmla="*/ 149 w 314"/>
                <a:gd name="T53" fmla="*/ 216 h 216"/>
                <a:gd name="T54" fmla="*/ 149 w 314"/>
                <a:gd name="T55" fmla="*/ 216 h 216"/>
                <a:gd name="T56" fmla="*/ 149 w 314"/>
                <a:gd name="T57" fmla="*/ 216 h 216"/>
                <a:gd name="T58" fmla="*/ 149 w 314"/>
                <a:gd name="T59" fmla="*/ 216 h 216"/>
                <a:gd name="T60" fmla="*/ 149 w 314"/>
                <a:gd name="T61" fmla="*/ 216 h 216"/>
                <a:gd name="T62" fmla="*/ 149 w 314"/>
                <a:gd name="T63" fmla="*/ 216 h 216"/>
                <a:gd name="T64" fmla="*/ 149 w 314"/>
                <a:gd name="T65" fmla="*/ 216 h 216"/>
                <a:gd name="T66" fmla="*/ 149 w 314"/>
                <a:gd name="T67" fmla="*/ 216 h 216"/>
                <a:gd name="T68" fmla="*/ 150 w 314"/>
                <a:gd name="T69" fmla="*/ 216 h 216"/>
                <a:gd name="T70" fmla="*/ 150 w 314"/>
                <a:gd name="T71" fmla="*/ 216 h 216"/>
                <a:gd name="T72" fmla="*/ 150 w 314"/>
                <a:gd name="T73" fmla="*/ 216 h 216"/>
                <a:gd name="T74" fmla="*/ 150 w 314"/>
                <a:gd name="T75" fmla="*/ 216 h 216"/>
                <a:gd name="T76" fmla="*/ 69 w 314"/>
                <a:gd name="T77" fmla="*/ 176 h 216"/>
                <a:gd name="T78" fmla="*/ 0 w 314"/>
                <a:gd name="T79" fmla="*/ 138 h 216"/>
                <a:gd name="T80" fmla="*/ 274 w 314"/>
                <a:gd name="T81" fmla="*/ 0 h 216"/>
                <a:gd name="T82" fmla="*/ 288 w 314"/>
                <a:gd name="T83" fmla="*/ 53 h 216"/>
                <a:gd name="T84" fmla="*/ 255 w 314"/>
                <a:gd name="T85" fmla="*/ 132 h 216"/>
                <a:gd name="T86" fmla="*/ 150 w 314"/>
                <a:gd name="T87" fmla="*/ 216 h 216"/>
                <a:gd name="T88" fmla="*/ 314 w 314"/>
                <a:gd name="T89" fmla="*/ 86 h 216"/>
                <a:gd name="T90" fmla="*/ 314 w 314"/>
                <a:gd name="T91" fmla="*/ 85 h 216"/>
                <a:gd name="T92" fmla="*/ 314 w 314"/>
                <a:gd name="T93" fmla="*/ 85 h 216"/>
                <a:gd name="T94" fmla="*/ 314 w 314"/>
                <a:gd name="T95" fmla="*/ 85 h 216"/>
                <a:gd name="T96" fmla="*/ 314 w 314"/>
                <a:gd name="T97" fmla="*/ 85 h 216"/>
                <a:gd name="T98" fmla="*/ 314 w 314"/>
                <a:gd name="T99" fmla="*/ 85 h 216"/>
                <a:gd name="T100" fmla="*/ 314 w 314"/>
                <a:gd name="T101" fmla="*/ 85 h 216"/>
                <a:gd name="T102" fmla="*/ 314 w 314"/>
                <a:gd name="T103" fmla="*/ 85 h 216"/>
                <a:gd name="T104" fmla="*/ 314 w 314"/>
                <a:gd name="T105" fmla="*/ 85 h 216"/>
                <a:gd name="T106" fmla="*/ 314 w 314"/>
                <a:gd name="T107" fmla="*/ 85 h 216"/>
                <a:gd name="T108" fmla="*/ 314 w 314"/>
                <a:gd name="T109" fmla="*/ 84 h 216"/>
                <a:gd name="T110" fmla="*/ 314 w 314"/>
                <a:gd name="T111" fmla="*/ 84 h 216"/>
                <a:gd name="T112" fmla="*/ 314 w 314"/>
                <a:gd name="T113" fmla="*/ 84 h 216"/>
                <a:gd name="T114" fmla="*/ 314 w 314"/>
                <a:gd name="T115" fmla="*/ 84 h 216"/>
                <a:gd name="T116" fmla="*/ 314 w 314"/>
                <a:gd name="T117" fmla="*/ 84 h 216"/>
                <a:gd name="T118" fmla="*/ 314 w 314"/>
                <a:gd name="T119" fmla="*/ 84 h 216"/>
                <a:gd name="T120" fmla="*/ 274 w 314"/>
                <a:gd name="T12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4" h="216">
                  <a:moveTo>
                    <a:pt x="0" y="138"/>
                  </a:moveTo>
                  <a:cubicBezTo>
                    <a:pt x="25" y="183"/>
                    <a:pt x="80" y="214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18" y="216"/>
                    <a:pt x="90" y="201"/>
                    <a:pt x="69" y="176"/>
                  </a:cubicBezTo>
                  <a:cubicBezTo>
                    <a:pt x="42" y="168"/>
                    <a:pt x="19" y="155"/>
                    <a:pt x="0" y="138"/>
                  </a:cubicBezTo>
                  <a:moveTo>
                    <a:pt x="274" y="0"/>
                  </a:moveTo>
                  <a:cubicBezTo>
                    <a:pt x="283" y="17"/>
                    <a:pt x="288" y="34"/>
                    <a:pt x="288" y="53"/>
                  </a:cubicBezTo>
                  <a:cubicBezTo>
                    <a:pt x="288" y="83"/>
                    <a:pt x="276" y="110"/>
                    <a:pt x="255" y="132"/>
                  </a:cubicBezTo>
                  <a:cubicBezTo>
                    <a:pt x="239" y="181"/>
                    <a:pt x="198" y="216"/>
                    <a:pt x="150" y="216"/>
                  </a:cubicBezTo>
                  <a:cubicBezTo>
                    <a:pt x="240" y="216"/>
                    <a:pt x="314" y="158"/>
                    <a:pt x="314" y="86"/>
                  </a:cubicBezTo>
                  <a:cubicBezTo>
                    <a:pt x="314" y="86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3" y="52"/>
                    <a:pt x="298" y="23"/>
                    <a:pt x="274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8359776" y="2178050"/>
              <a:ext cx="522288" cy="234950"/>
            </a:xfrm>
            <a:custGeom>
              <a:avLst/>
              <a:gdLst>
                <a:gd name="T0" fmla="*/ 186 w 186"/>
                <a:gd name="T1" fmla="*/ 0 h 84"/>
                <a:gd name="T2" fmla="*/ 111 w 186"/>
                <a:gd name="T3" fmla="*/ 44 h 84"/>
                <a:gd name="T4" fmla="*/ 81 w 186"/>
                <a:gd name="T5" fmla="*/ 84 h 84"/>
                <a:gd name="T6" fmla="*/ 53 w 186"/>
                <a:gd name="T7" fmla="*/ 52 h 84"/>
                <a:gd name="T8" fmla="*/ 0 w 186"/>
                <a:gd name="T9" fmla="*/ 44 h 84"/>
                <a:gd name="T10" fmla="*/ 81 w 186"/>
                <a:gd name="T11" fmla="*/ 84 h 84"/>
                <a:gd name="T12" fmla="*/ 81 w 186"/>
                <a:gd name="T13" fmla="*/ 84 h 84"/>
                <a:gd name="T14" fmla="*/ 81 w 186"/>
                <a:gd name="T15" fmla="*/ 84 h 84"/>
                <a:gd name="T16" fmla="*/ 186 w 186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84">
                  <a:moveTo>
                    <a:pt x="186" y="0"/>
                  </a:moveTo>
                  <a:cubicBezTo>
                    <a:pt x="167" y="20"/>
                    <a:pt x="141" y="35"/>
                    <a:pt x="111" y="44"/>
                  </a:cubicBezTo>
                  <a:cubicBezTo>
                    <a:pt x="104" y="68"/>
                    <a:pt x="93" y="84"/>
                    <a:pt x="81" y="84"/>
                  </a:cubicBezTo>
                  <a:cubicBezTo>
                    <a:pt x="70" y="84"/>
                    <a:pt x="61" y="72"/>
                    <a:pt x="53" y="52"/>
                  </a:cubicBezTo>
                  <a:cubicBezTo>
                    <a:pt x="35" y="51"/>
                    <a:pt x="17" y="49"/>
                    <a:pt x="0" y="44"/>
                  </a:cubicBezTo>
                  <a:cubicBezTo>
                    <a:pt x="21" y="69"/>
                    <a:pt x="49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129" y="84"/>
                    <a:pt x="170" y="49"/>
                    <a:pt x="186" y="0"/>
                  </a:cubicBezTo>
                </a:path>
              </a:pathLst>
            </a:custGeom>
            <a:solidFill>
              <a:srgbClr val="F9A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8509001" y="2300288"/>
              <a:ext cx="161925" cy="112713"/>
            </a:xfrm>
            <a:custGeom>
              <a:avLst/>
              <a:gdLst>
                <a:gd name="T0" fmla="*/ 58 w 58"/>
                <a:gd name="T1" fmla="*/ 0 h 40"/>
                <a:gd name="T2" fmla="*/ 2 w 58"/>
                <a:gd name="T3" fmla="*/ 8 h 40"/>
                <a:gd name="T4" fmla="*/ 0 w 58"/>
                <a:gd name="T5" fmla="*/ 8 h 40"/>
                <a:gd name="T6" fmla="*/ 28 w 58"/>
                <a:gd name="T7" fmla="*/ 40 h 40"/>
                <a:gd name="T8" fmla="*/ 58 w 58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0">
                  <a:moveTo>
                    <a:pt x="58" y="0"/>
                  </a:moveTo>
                  <a:cubicBezTo>
                    <a:pt x="41" y="5"/>
                    <a:pt x="22" y="8"/>
                    <a:pt x="2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8" y="28"/>
                    <a:pt x="17" y="40"/>
                    <a:pt x="28" y="40"/>
                  </a:cubicBezTo>
                  <a:cubicBezTo>
                    <a:pt x="40" y="40"/>
                    <a:pt x="51" y="24"/>
                    <a:pt x="58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8469313" y="2457450"/>
              <a:ext cx="234950" cy="57150"/>
            </a:xfrm>
            <a:custGeom>
              <a:avLst/>
              <a:gdLst>
                <a:gd name="T0" fmla="*/ 0 w 84"/>
                <a:gd name="T1" fmla="*/ 0 h 20"/>
                <a:gd name="T2" fmla="*/ 0 w 84"/>
                <a:gd name="T3" fmla="*/ 2 h 20"/>
                <a:gd name="T4" fmla="*/ 18 w 84"/>
                <a:gd name="T5" fmla="*/ 20 h 20"/>
                <a:gd name="T6" fmla="*/ 66 w 84"/>
                <a:gd name="T7" fmla="*/ 20 h 20"/>
                <a:gd name="T8" fmla="*/ 84 w 84"/>
                <a:gd name="T9" fmla="*/ 2 h 20"/>
                <a:gd name="T10" fmla="*/ 84 w 84"/>
                <a:gd name="T11" fmla="*/ 0 h 20"/>
                <a:gd name="T12" fmla="*/ 0 w 8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0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2"/>
                    <a:pt x="8" y="20"/>
                    <a:pt x="18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6" y="20"/>
                    <a:pt x="84" y="12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10358434" y="72649"/>
            <a:ext cx="917576" cy="2162176"/>
            <a:chOff x="7050088" y="3175"/>
            <a:chExt cx="917576" cy="2162176"/>
          </a:xfrm>
        </p:grpSpPr>
        <p:sp>
          <p:nvSpPr>
            <p:cNvPr id="69" name="Rectangle 67"/>
            <p:cNvSpPr>
              <a:spLocks noChangeArrowheads="1"/>
            </p:cNvSpPr>
            <p:nvPr/>
          </p:nvSpPr>
          <p:spPr bwMode="auto">
            <a:xfrm>
              <a:off x="7502526" y="3175"/>
              <a:ext cx="14288" cy="701675"/>
            </a:xfrm>
            <a:prstGeom prst="rect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7456488" y="1649413"/>
              <a:ext cx="112713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2 w 40"/>
                <a:gd name="T7" fmla="*/ 75 h 184"/>
                <a:gd name="T8" fmla="*/ 19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1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7" y="131"/>
                    <a:pt x="17" y="93"/>
                  </a:cubicBezTo>
                  <a:cubicBezTo>
                    <a:pt x="15" y="87"/>
                    <a:pt x="14" y="81"/>
                    <a:pt x="12" y="75"/>
                  </a:cubicBezTo>
                  <a:cubicBezTo>
                    <a:pt x="0" y="28"/>
                    <a:pt x="18" y="1"/>
                    <a:pt x="19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4" y="29"/>
                    <a:pt x="17" y="74"/>
                  </a:cubicBezTo>
                  <a:cubicBezTo>
                    <a:pt x="18" y="80"/>
                    <a:pt x="20" y="86"/>
                    <a:pt x="21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7516813" y="1649413"/>
              <a:ext cx="111125" cy="515938"/>
            </a:xfrm>
            <a:custGeom>
              <a:avLst/>
              <a:gdLst>
                <a:gd name="T0" fmla="*/ 30 w 40"/>
                <a:gd name="T1" fmla="*/ 184 h 184"/>
                <a:gd name="T2" fmla="*/ 25 w 40"/>
                <a:gd name="T3" fmla="*/ 182 h 184"/>
                <a:gd name="T4" fmla="*/ 18 w 40"/>
                <a:gd name="T5" fmla="*/ 93 h 184"/>
                <a:gd name="T6" fmla="*/ 13 w 40"/>
                <a:gd name="T7" fmla="*/ 75 h 184"/>
                <a:gd name="T8" fmla="*/ 20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3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30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8" y="93"/>
                  </a:cubicBezTo>
                  <a:cubicBezTo>
                    <a:pt x="16" y="87"/>
                    <a:pt x="14" y="81"/>
                    <a:pt x="13" y="75"/>
                  </a:cubicBezTo>
                  <a:cubicBezTo>
                    <a:pt x="0" y="28"/>
                    <a:pt x="19" y="1"/>
                    <a:pt x="20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5" y="29"/>
                    <a:pt x="17" y="74"/>
                  </a:cubicBezTo>
                  <a:cubicBezTo>
                    <a:pt x="19" y="80"/>
                    <a:pt x="20" y="86"/>
                    <a:pt x="22" y="92"/>
                  </a:cubicBezTo>
                  <a:cubicBezTo>
                    <a:pt x="33" y="130"/>
                    <a:pt x="40" y="158"/>
                    <a:pt x="30" y="184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7378701" y="1649413"/>
              <a:ext cx="112713" cy="515938"/>
            </a:xfrm>
            <a:custGeom>
              <a:avLst/>
              <a:gdLst>
                <a:gd name="T0" fmla="*/ 11 w 40"/>
                <a:gd name="T1" fmla="*/ 184 h 184"/>
                <a:gd name="T2" fmla="*/ 18 w 40"/>
                <a:gd name="T3" fmla="*/ 92 h 184"/>
                <a:gd name="T4" fmla="*/ 23 w 40"/>
                <a:gd name="T5" fmla="*/ 74 h 184"/>
                <a:gd name="T6" fmla="*/ 17 w 40"/>
                <a:gd name="T7" fmla="*/ 2 h 184"/>
                <a:gd name="T8" fmla="*/ 21 w 40"/>
                <a:gd name="T9" fmla="*/ 0 h 184"/>
                <a:gd name="T10" fmla="*/ 28 w 40"/>
                <a:gd name="T11" fmla="*/ 75 h 184"/>
                <a:gd name="T12" fmla="*/ 23 w 40"/>
                <a:gd name="T13" fmla="*/ 93 h 184"/>
                <a:gd name="T14" fmla="*/ 15 w 40"/>
                <a:gd name="T15" fmla="*/ 182 h 184"/>
                <a:gd name="T16" fmla="*/ 11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11" y="184"/>
                  </a:moveTo>
                  <a:cubicBezTo>
                    <a:pt x="0" y="158"/>
                    <a:pt x="8" y="130"/>
                    <a:pt x="18" y="92"/>
                  </a:cubicBezTo>
                  <a:cubicBezTo>
                    <a:pt x="20" y="86"/>
                    <a:pt x="22" y="80"/>
                    <a:pt x="23" y="74"/>
                  </a:cubicBezTo>
                  <a:cubicBezTo>
                    <a:pt x="35" y="29"/>
                    <a:pt x="17" y="2"/>
                    <a:pt x="17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40" y="28"/>
                    <a:pt x="28" y="75"/>
                  </a:cubicBezTo>
                  <a:cubicBezTo>
                    <a:pt x="26" y="81"/>
                    <a:pt x="24" y="87"/>
                    <a:pt x="23" y="93"/>
                  </a:cubicBezTo>
                  <a:cubicBezTo>
                    <a:pt x="12" y="131"/>
                    <a:pt x="5" y="158"/>
                    <a:pt x="15" y="182"/>
                  </a:cubicBezTo>
                  <a:lnTo>
                    <a:pt x="11" y="184"/>
                  </a:ln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7540626" y="1649413"/>
              <a:ext cx="61913" cy="514350"/>
            </a:xfrm>
            <a:custGeom>
              <a:avLst/>
              <a:gdLst>
                <a:gd name="T0" fmla="*/ 8 w 22"/>
                <a:gd name="T1" fmla="*/ 183 h 183"/>
                <a:gd name="T2" fmla="*/ 12 w 22"/>
                <a:gd name="T3" fmla="*/ 99 h 183"/>
                <a:gd name="T4" fmla="*/ 17 w 22"/>
                <a:gd name="T5" fmla="*/ 62 h 183"/>
                <a:gd name="T6" fmla="*/ 0 w 22"/>
                <a:gd name="T7" fmla="*/ 2 h 183"/>
                <a:gd name="T8" fmla="*/ 4 w 22"/>
                <a:gd name="T9" fmla="*/ 0 h 183"/>
                <a:gd name="T10" fmla="*/ 21 w 22"/>
                <a:gd name="T11" fmla="*/ 62 h 183"/>
                <a:gd name="T12" fmla="*/ 16 w 22"/>
                <a:gd name="T13" fmla="*/ 100 h 183"/>
                <a:gd name="T14" fmla="*/ 13 w 22"/>
                <a:gd name="T15" fmla="*/ 182 h 183"/>
                <a:gd name="T16" fmla="*/ 8 w 22"/>
                <a:gd name="T1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3">
                  <a:moveTo>
                    <a:pt x="8" y="183"/>
                  </a:moveTo>
                  <a:cubicBezTo>
                    <a:pt x="2" y="156"/>
                    <a:pt x="7" y="126"/>
                    <a:pt x="12" y="99"/>
                  </a:cubicBezTo>
                  <a:cubicBezTo>
                    <a:pt x="14" y="85"/>
                    <a:pt x="17" y="72"/>
                    <a:pt x="17" y="62"/>
                  </a:cubicBezTo>
                  <a:cubicBezTo>
                    <a:pt x="17" y="3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22" y="30"/>
                    <a:pt x="21" y="62"/>
                  </a:cubicBezTo>
                  <a:cubicBezTo>
                    <a:pt x="21" y="73"/>
                    <a:pt x="19" y="86"/>
                    <a:pt x="16" y="100"/>
                  </a:cubicBezTo>
                  <a:cubicBezTo>
                    <a:pt x="12" y="126"/>
                    <a:pt x="7" y="156"/>
                    <a:pt x="13" y="182"/>
                  </a:cubicBezTo>
                  <a:lnTo>
                    <a:pt x="8" y="183"/>
                  </a:ln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7392988" y="1539875"/>
              <a:ext cx="231775" cy="128588"/>
            </a:xfrm>
            <a:custGeom>
              <a:avLst/>
              <a:gdLst>
                <a:gd name="T0" fmla="*/ 41 w 83"/>
                <a:gd name="T1" fmla="*/ 4 h 46"/>
                <a:gd name="T2" fmla="*/ 0 w 83"/>
                <a:gd name="T3" fmla="*/ 0 h 46"/>
                <a:gd name="T4" fmla="*/ 0 w 83"/>
                <a:gd name="T5" fmla="*/ 29 h 46"/>
                <a:gd name="T6" fmla="*/ 17 w 83"/>
                <a:gd name="T7" fmla="*/ 46 h 46"/>
                <a:gd name="T8" fmla="*/ 65 w 83"/>
                <a:gd name="T9" fmla="*/ 46 h 46"/>
                <a:gd name="T10" fmla="*/ 83 w 83"/>
                <a:gd name="T11" fmla="*/ 29 h 46"/>
                <a:gd name="T12" fmla="*/ 83 w 83"/>
                <a:gd name="T13" fmla="*/ 0 h 46"/>
                <a:gd name="T14" fmla="*/ 41 w 83"/>
                <a:gd name="T15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46">
                  <a:moveTo>
                    <a:pt x="41" y="4"/>
                  </a:moveTo>
                  <a:cubicBezTo>
                    <a:pt x="27" y="4"/>
                    <a:pt x="13" y="2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8"/>
                    <a:pt x="7" y="46"/>
                    <a:pt x="17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75" y="46"/>
                    <a:pt x="83" y="38"/>
                    <a:pt x="83" y="29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0" y="2"/>
                    <a:pt x="56" y="4"/>
                    <a:pt x="41" y="4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7459663" y="744538"/>
              <a:ext cx="98425" cy="138113"/>
            </a:xfrm>
            <a:custGeom>
              <a:avLst/>
              <a:gdLst>
                <a:gd name="T0" fmla="*/ 17 w 35"/>
                <a:gd name="T1" fmla="*/ 0 h 49"/>
                <a:gd name="T2" fmla="*/ 0 w 35"/>
                <a:gd name="T3" fmla="*/ 18 h 49"/>
                <a:gd name="T4" fmla="*/ 0 w 35"/>
                <a:gd name="T5" fmla="*/ 49 h 49"/>
                <a:gd name="T6" fmla="*/ 35 w 35"/>
                <a:gd name="T7" fmla="*/ 49 h 49"/>
                <a:gd name="T8" fmla="*/ 35 w 35"/>
                <a:gd name="T9" fmla="*/ 18 h 49"/>
                <a:gd name="T10" fmla="*/ 17 w 35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Oval 74"/>
            <p:cNvSpPr>
              <a:spLocks noChangeArrowheads="1"/>
            </p:cNvSpPr>
            <p:nvPr/>
          </p:nvSpPr>
          <p:spPr bwMode="auto">
            <a:xfrm>
              <a:off x="7050088" y="838200"/>
              <a:ext cx="917575" cy="731838"/>
            </a:xfrm>
            <a:prstGeom prst="ellipse">
              <a:avLst/>
            </a:pr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75"/>
            <p:cNvSpPr>
              <a:spLocks noChangeArrowheads="1"/>
            </p:cNvSpPr>
            <p:nvPr/>
          </p:nvSpPr>
          <p:spPr bwMode="auto">
            <a:xfrm>
              <a:off x="7192963" y="838200"/>
              <a:ext cx="628650" cy="731838"/>
            </a:xfrm>
            <a:prstGeom prst="ellipse">
              <a:avLst/>
            </a:prstGeom>
            <a:solidFill>
              <a:srgbClr val="C12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76"/>
            <p:cNvSpPr>
              <a:spLocks noChangeArrowheads="1"/>
            </p:cNvSpPr>
            <p:nvPr/>
          </p:nvSpPr>
          <p:spPr bwMode="auto">
            <a:xfrm>
              <a:off x="7392988" y="838200"/>
              <a:ext cx="231775" cy="731838"/>
            </a:xfrm>
            <a:prstGeom prst="ellipse">
              <a:avLst/>
            </a:pr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7"/>
            <p:cNvSpPr>
              <a:spLocks noEditPoints="1"/>
            </p:cNvSpPr>
            <p:nvPr/>
          </p:nvSpPr>
          <p:spPr bwMode="auto">
            <a:xfrm>
              <a:off x="7470776" y="696913"/>
              <a:ext cx="73025" cy="115888"/>
            </a:xfrm>
            <a:custGeom>
              <a:avLst/>
              <a:gdLst>
                <a:gd name="T0" fmla="*/ 13 w 26"/>
                <a:gd name="T1" fmla="*/ 0 h 41"/>
                <a:gd name="T2" fmla="*/ 0 w 26"/>
                <a:gd name="T3" fmla="*/ 13 h 41"/>
                <a:gd name="T4" fmla="*/ 0 w 26"/>
                <a:gd name="T5" fmla="*/ 41 h 41"/>
                <a:gd name="T6" fmla="*/ 26 w 26"/>
                <a:gd name="T7" fmla="*/ 41 h 41"/>
                <a:gd name="T8" fmla="*/ 26 w 26"/>
                <a:gd name="T9" fmla="*/ 13 h 41"/>
                <a:gd name="T10" fmla="*/ 13 w 26"/>
                <a:gd name="T11" fmla="*/ 0 h 41"/>
                <a:gd name="T12" fmla="*/ 5 w 26"/>
                <a:gd name="T13" fmla="*/ 36 h 41"/>
                <a:gd name="T14" fmla="*/ 5 w 26"/>
                <a:gd name="T15" fmla="*/ 13 h 41"/>
                <a:gd name="T16" fmla="*/ 13 w 26"/>
                <a:gd name="T17" fmla="*/ 5 h 41"/>
                <a:gd name="T18" fmla="*/ 21 w 26"/>
                <a:gd name="T19" fmla="*/ 13 h 41"/>
                <a:gd name="T20" fmla="*/ 21 w 26"/>
                <a:gd name="T21" fmla="*/ 36 h 41"/>
                <a:gd name="T22" fmla="*/ 5 w 26"/>
                <a:gd name="T23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1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1" y="0"/>
                    <a:pt x="13" y="0"/>
                  </a:cubicBezTo>
                  <a:close/>
                  <a:moveTo>
                    <a:pt x="5" y="36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9"/>
                    <a:pt x="9" y="5"/>
                    <a:pt x="13" y="5"/>
                  </a:cubicBezTo>
                  <a:cubicBezTo>
                    <a:pt x="18" y="5"/>
                    <a:pt x="21" y="9"/>
                    <a:pt x="21" y="13"/>
                  </a:cubicBezTo>
                  <a:cubicBezTo>
                    <a:pt x="21" y="36"/>
                    <a:pt x="21" y="36"/>
                    <a:pt x="21" y="36"/>
                  </a:cubicBezTo>
                  <a:lnTo>
                    <a:pt x="5" y="36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 noEditPoints="1"/>
            </p:cNvSpPr>
            <p:nvPr/>
          </p:nvSpPr>
          <p:spPr bwMode="auto">
            <a:xfrm>
              <a:off x="7967663" y="120015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1 h 1"/>
                <a:gd name="T12" fmla="*/ 1 h 1"/>
                <a:gd name="T13" fmla="*/ 0 h 1"/>
                <a:gd name="T14" fmla="*/ 0 h 1"/>
                <a:gd name="T15" fmla="*/ 0 h 1"/>
                <a:gd name="T16" fmla="*/ 0 h 1"/>
                <a:gd name="T17" fmla="*/ 0 h 1"/>
                <a:gd name="T18" fmla="*/ 0 h 1"/>
                <a:gd name="T19" fmla="*/ 0 h 1"/>
                <a:gd name="T20" fmla="*/ 0 h 1"/>
                <a:gd name="T21" fmla="*/ 0 h 1"/>
                <a:gd name="T22" fmla="*/ 0 h 1"/>
                <a:gd name="T23" fmla="*/ 0 h 1"/>
                <a:gd name="T2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9"/>
            <p:cNvSpPr>
              <a:spLocks noEditPoints="1"/>
            </p:cNvSpPr>
            <p:nvPr/>
          </p:nvSpPr>
          <p:spPr bwMode="auto">
            <a:xfrm>
              <a:off x="7493001" y="1570038"/>
              <a:ext cx="14288" cy="0"/>
            </a:xfrm>
            <a:custGeom>
              <a:avLst/>
              <a:gdLst>
                <a:gd name="T0" fmla="*/ 5 w 5"/>
                <a:gd name="T1" fmla="*/ 5 w 5"/>
                <a:gd name="T2" fmla="*/ 5 w 5"/>
                <a:gd name="T3" fmla="*/ 5 w 5"/>
                <a:gd name="T4" fmla="*/ 5 w 5"/>
                <a:gd name="T5" fmla="*/ 5 w 5"/>
                <a:gd name="T6" fmla="*/ 4 w 5"/>
                <a:gd name="T7" fmla="*/ 5 w 5"/>
                <a:gd name="T8" fmla="*/ 4 w 5"/>
                <a:gd name="T9" fmla="*/ 4 w 5"/>
                <a:gd name="T10" fmla="*/ 4 w 5"/>
                <a:gd name="T11" fmla="*/ 4 w 5"/>
                <a:gd name="T12" fmla="*/ 4 w 5"/>
                <a:gd name="T13" fmla="*/ 4 w 5"/>
                <a:gd name="T14" fmla="*/ 4 w 5"/>
                <a:gd name="T15" fmla="*/ 4 w 5"/>
                <a:gd name="T16" fmla="*/ 4 w 5"/>
                <a:gd name="T17" fmla="*/ 4 w 5"/>
                <a:gd name="T18" fmla="*/ 3 w 5"/>
                <a:gd name="T19" fmla="*/ 4 w 5"/>
                <a:gd name="T20" fmla="*/ 3 w 5"/>
                <a:gd name="T21" fmla="*/ 3 w 5"/>
                <a:gd name="T22" fmla="*/ 3 w 5"/>
                <a:gd name="T23" fmla="*/ 3 w 5"/>
                <a:gd name="T24" fmla="*/ 3 w 5"/>
                <a:gd name="T25" fmla="*/ 3 w 5"/>
                <a:gd name="T26" fmla="*/ 3 w 5"/>
                <a:gd name="T27" fmla="*/ 3 w 5"/>
                <a:gd name="T28" fmla="*/ 3 w 5"/>
                <a:gd name="T29" fmla="*/ 3 w 5"/>
                <a:gd name="T30" fmla="*/ 2 w 5"/>
                <a:gd name="T31" fmla="*/ 3 w 5"/>
                <a:gd name="T32" fmla="*/ 2 w 5"/>
                <a:gd name="T33" fmla="*/ 2 w 5"/>
                <a:gd name="T34" fmla="*/ 2 w 5"/>
                <a:gd name="T35" fmla="*/ 2 w 5"/>
                <a:gd name="T36" fmla="*/ 2 w 5"/>
                <a:gd name="T37" fmla="*/ 2 w 5"/>
                <a:gd name="T38" fmla="*/ 2 w 5"/>
                <a:gd name="T39" fmla="*/ 2 w 5"/>
                <a:gd name="T40" fmla="*/ 2 w 5"/>
                <a:gd name="T41" fmla="*/ 2 w 5"/>
                <a:gd name="T42" fmla="*/ 1 w 5"/>
                <a:gd name="T43" fmla="*/ 1 w 5"/>
                <a:gd name="T44" fmla="*/ 1 w 5"/>
                <a:gd name="T45" fmla="*/ 1 w 5"/>
                <a:gd name="T46" fmla="*/ 1 w 5"/>
                <a:gd name="T47" fmla="*/ 1 w 5"/>
                <a:gd name="T48" fmla="*/ 1 w 5"/>
                <a:gd name="T49" fmla="*/ 1 w 5"/>
                <a:gd name="T50" fmla="*/ 1 w 5"/>
                <a:gd name="T51" fmla="*/ 1 w 5"/>
                <a:gd name="T52" fmla="*/ 1 w 5"/>
                <a:gd name="T53" fmla="*/ 1 w 5"/>
                <a:gd name="T54" fmla="*/ 0 w 5"/>
                <a:gd name="T55" fmla="*/ 0 w 5"/>
                <a:gd name="T56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3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0"/>
            <p:cNvSpPr>
              <a:spLocks noEditPoints="1"/>
            </p:cNvSpPr>
            <p:nvPr/>
          </p:nvSpPr>
          <p:spPr bwMode="auto">
            <a:xfrm>
              <a:off x="7089776" y="963613"/>
              <a:ext cx="877888" cy="606425"/>
            </a:xfrm>
            <a:custGeom>
              <a:avLst/>
              <a:gdLst>
                <a:gd name="T0" fmla="*/ 0 w 313"/>
                <a:gd name="T1" fmla="*/ 138 h 216"/>
                <a:gd name="T2" fmla="*/ 144 w 313"/>
                <a:gd name="T3" fmla="*/ 216 h 216"/>
                <a:gd name="T4" fmla="*/ 144 w 313"/>
                <a:gd name="T5" fmla="*/ 216 h 216"/>
                <a:gd name="T6" fmla="*/ 145 w 313"/>
                <a:gd name="T7" fmla="*/ 216 h 216"/>
                <a:gd name="T8" fmla="*/ 145 w 313"/>
                <a:gd name="T9" fmla="*/ 216 h 216"/>
                <a:gd name="T10" fmla="*/ 145 w 313"/>
                <a:gd name="T11" fmla="*/ 216 h 216"/>
                <a:gd name="T12" fmla="*/ 145 w 313"/>
                <a:gd name="T13" fmla="*/ 216 h 216"/>
                <a:gd name="T14" fmla="*/ 145 w 313"/>
                <a:gd name="T15" fmla="*/ 216 h 216"/>
                <a:gd name="T16" fmla="*/ 145 w 313"/>
                <a:gd name="T17" fmla="*/ 216 h 216"/>
                <a:gd name="T18" fmla="*/ 145 w 313"/>
                <a:gd name="T19" fmla="*/ 216 h 216"/>
                <a:gd name="T20" fmla="*/ 145 w 313"/>
                <a:gd name="T21" fmla="*/ 216 h 216"/>
                <a:gd name="T22" fmla="*/ 146 w 313"/>
                <a:gd name="T23" fmla="*/ 216 h 216"/>
                <a:gd name="T24" fmla="*/ 146 w 313"/>
                <a:gd name="T25" fmla="*/ 216 h 216"/>
                <a:gd name="T26" fmla="*/ 146 w 313"/>
                <a:gd name="T27" fmla="*/ 216 h 216"/>
                <a:gd name="T28" fmla="*/ 146 w 313"/>
                <a:gd name="T29" fmla="*/ 216 h 216"/>
                <a:gd name="T30" fmla="*/ 146 w 313"/>
                <a:gd name="T31" fmla="*/ 216 h 216"/>
                <a:gd name="T32" fmla="*/ 146 w 313"/>
                <a:gd name="T33" fmla="*/ 216 h 216"/>
                <a:gd name="T34" fmla="*/ 146 w 313"/>
                <a:gd name="T35" fmla="*/ 216 h 216"/>
                <a:gd name="T36" fmla="*/ 147 w 313"/>
                <a:gd name="T37" fmla="*/ 216 h 216"/>
                <a:gd name="T38" fmla="*/ 147 w 313"/>
                <a:gd name="T39" fmla="*/ 216 h 216"/>
                <a:gd name="T40" fmla="*/ 147 w 313"/>
                <a:gd name="T41" fmla="*/ 216 h 216"/>
                <a:gd name="T42" fmla="*/ 147 w 313"/>
                <a:gd name="T43" fmla="*/ 216 h 216"/>
                <a:gd name="T44" fmla="*/ 147 w 313"/>
                <a:gd name="T45" fmla="*/ 216 h 216"/>
                <a:gd name="T46" fmla="*/ 147 w 313"/>
                <a:gd name="T47" fmla="*/ 216 h 216"/>
                <a:gd name="T48" fmla="*/ 147 w 313"/>
                <a:gd name="T49" fmla="*/ 216 h 216"/>
                <a:gd name="T50" fmla="*/ 147 w 313"/>
                <a:gd name="T51" fmla="*/ 216 h 216"/>
                <a:gd name="T52" fmla="*/ 148 w 313"/>
                <a:gd name="T53" fmla="*/ 216 h 216"/>
                <a:gd name="T54" fmla="*/ 148 w 313"/>
                <a:gd name="T55" fmla="*/ 216 h 216"/>
                <a:gd name="T56" fmla="*/ 148 w 313"/>
                <a:gd name="T57" fmla="*/ 216 h 216"/>
                <a:gd name="T58" fmla="*/ 148 w 313"/>
                <a:gd name="T59" fmla="*/ 216 h 216"/>
                <a:gd name="T60" fmla="*/ 148 w 313"/>
                <a:gd name="T61" fmla="*/ 216 h 216"/>
                <a:gd name="T62" fmla="*/ 148 w 313"/>
                <a:gd name="T63" fmla="*/ 216 h 216"/>
                <a:gd name="T64" fmla="*/ 148 w 313"/>
                <a:gd name="T65" fmla="*/ 216 h 216"/>
                <a:gd name="T66" fmla="*/ 148 w 313"/>
                <a:gd name="T67" fmla="*/ 216 h 216"/>
                <a:gd name="T68" fmla="*/ 149 w 313"/>
                <a:gd name="T69" fmla="*/ 216 h 216"/>
                <a:gd name="T70" fmla="*/ 149 w 313"/>
                <a:gd name="T71" fmla="*/ 216 h 216"/>
                <a:gd name="T72" fmla="*/ 149 w 313"/>
                <a:gd name="T73" fmla="*/ 216 h 216"/>
                <a:gd name="T74" fmla="*/ 149 w 313"/>
                <a:gd name="T75" fmla="*/ 216 h 216"/>
                <a:gd name="T76" fmla="*/ 149 w 313"/>
                <a:gd name="T77" fmla="*/ 216 h 216"/>
                <a:gd name="T78" fmla="*/ 149 w 313"/>
                <a:gd name="T79" fmla="*/ 216 h 216"/>
                <a:gd name="T80" fmla="*/ 68 w 313"/>
                <a:gd name="T81" fmla="*/ 176 h 216"/>
                <a:gd name="T82" fmla="*/ 0 w 313"/>
                <a:gd name="T83" fmla="*/ 138 h 216"/>
                <a:gd name="T84" fmla="*/ 273 w 313"/>
                <a:gd name="T85" fmla="*/ 0 h 216"/>
                <a:gd name="T86" fmla="*/ 287 w 313"/>
                <a:gd name="T87" fmla="*/ 53 h 216"/>
                <a:gd name="T88" fmla="*/ 254 w 313"/>
                <a:gd name="T89" fmla="*/ 131 h 216"/>
                <a:gd name="T90" fmla="*/ 149 w 313"/>
                <a:gd name="T91" fmla="*/ 216 h 216"/>
                <a:gd name="T92" fmla="*/ 313 w 313"/>
                <a:gd name="T93" fmla="*/ 85 h 216"/>
                <a:gd name="T94" fmla="*/ 313 w 313"/>
                <a:gd name="T95" fmla="*/ 85 h 216"/>
                <a:gd name="T96" fmla="*/ 313 w 313"/>
                <a:gd name="T97" fmla="*/ 85 h 216"/>
                <a:gd name="T98" fmla="*/ 313 w 313"/>
                <a:gd name="T99" fmla="*/ 85 h 216"/>
                <a:gd name="T100" fmla="*/ 313 w 313"/>
                <a:gd name="T101" fmla="*/ 85 h 216"/>
                <a:gd name="T102" fmla="*/ 313 w 313"/>
                <a:gd name="T103" fmla="*/ 85 h 216"/>
                <a:gd name="T104" fmla="*/ 313 w 313"/>
                <a:gd name="T105" fmla="*/ 85 h 216"/>
                <a:gd name="T106" fmla="*/ 313 w 313"/>
                <a:gd name="T107" fmla="*/ 85 h 216"/>
                <a:gd name="T108" fmla="*/ 313 w 313"/>
                <a:gd name="T109" fmla="*/ 84 h 216"/>
                <a:gd name="T110" fmla="*/ 313 w 313"/>
                <a:gd name="T111" fmla="*/ 84 h 216"/>
                <a:gd name="T112" fmla="*/ 313 w 313"/>
                <a:gd name="T113" fmla="*/ 84 h 216"/>
                <a:gd name="T114" fmla="*/ 313 w 313"/>
                <a:gd name="T115" fmla="*/ 84 h 216"/>
                <a:gd name="T116" fmla="*/ 313 w 313"/>
                <a:gd name="T117" fmla="*/ 84 h 216"/>
                <a:gd name="T118" fmla="*/ 313 w 313"/>
                <a:gd name="T119" fmla="*/ 84 h 216"/>
                <a:gd name="T120" fmla="*/ 313 w 313"/>
                <a:gd name="T121" fmla="*/ 84 h 216"/>
                <a:gd name="T122" fmla="*/ 313 w 313"/>
                <a:gd name="T123" fmla="*/ 84 h 216"/>
                <a:gd name="T124" fmla="*/ 273 w 313"/>
                <a:gd name="T12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3" h="216">
                  <a:moveTo>
                    <a:pt x="0" y="138"/>
                  </a:moveTo>
                  <a:cubicBezTo>
                    <a:pt x="24" y="183"/>
                    <a:pt x="80" y="214"/>
                    <a:pt x="144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18" y="216"/>
                    <a:pt x="89" y="200"/>
                    <a:pt x="68" y="176"/>
                  </a:cubicBezTo>
                  <a:cubicBezTo>
                    <a:pt x="42" y="168"/>
                    <a:pt x="18" y="155"/>
                    <a:pt x="0" y="138"/>
                  </a:cubicBezTo>
                  <a:moveTo>
                    <a:pt x="273" y="0"/>
                  </a:moveTo>
                  <a:cubicBezTo>
                    <a:pt x="282" y="16"/>
                    <a:pt x="287" y="34"/>
                    <a:pt x="287" y="53"/>
                  </a:cubicBezTo>
                  <a:cubicBezTo>
                    <a:pt x="287" y="82"/>
                    <a:pt x="275" y="110"/>
                    <a:pt x="254" y="131"/>
                  </a:cubicBezTo>
                  <a:cubicBezTo>
                    <a:pt x="238" y="181"/>
                    <a:pt x="197" y="216"/>
                    <a:pt x="149" y="216"/>
                  </a:cubicBezTo>
                  <a:cubicBezTo>
                    <a:pt x="240" y="216"/>
                    <a:pt x="313" y="157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2" y="52"/>
                    <a:pt x="298" y="23"/>
                    <a:pt x="273" y="0"/>
                  </a:cubicBezTo>
                </a:path>
              </a:pathLst>
            </a:custGeom>
            <a:solidFill>
              <a:srgbClr val="CE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7280276" y="1331913"/>
              <a:ext cx="522288" cy="238125"/>
            </a:xfrm>
            <a:custGeom>
              <a:avLst/>
              <a:gdLst>
                <a:gd name="T0" fmla="*/ 186 w 186"/>
                <a:gd name="T1" fmla="*/ 0 h 85"/>
                <a:gd name="T2" fmla="*/ 111 w 186"/>
                <a:gd name="T3" fmla="*/ 44 h 85"/>
                <a:gd name="T4" fmla="*/ 81 w 186"/>
                <a:gd name="T5" fmla="*/ 85 h 85"/>
                <a:gd name="T6" fmla="*/ 54 w 186"/>
                <a:gd name="T7" fmla="*/ 52 h 85"/>
                <a:gd name="T8" fmla="*/ 0 w 186"/>
                <a:gd name="T9" fmla="*/ 45 h 85"/>
                <a:gd name="T10" fmla="*/ 81 w 186"/>
                <a:gd name="T11" fmla="*/ 85 h 85"/>
                <a:gd name="T12" fmla="*/ 81 w 186"/>
                <a:gd name="T13" fmla="*/ 85 h 85"/>
                <a:gd name="T14" fmla="*/ 81 w 186"/>
                <a:gd name="T15" fmla="*/ 85 h 85"/>
                <a:gd name="T16" fmla="*/ 186 w 186"/>
                <a:gd name="T1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85">
                  <a:moveTo>
                    <a:pt x="186" y="0"/>
                  </a:moveTo>
                  <a:cubicBezTo>
                    <a:pt x="167" y="20"/>
                    <a:pt x="141" y="36"/>
                    <a:pt x="111" y="44"/>
                  </a:cubicBezTo>
                  <a:cubicBezTo>
                    <a:pt x="104" y="69"/>
                    <a:pt x="93" y="85"/>
                    <a:pt x="81" y="85"/>
                  </a:cubicBezTo>
                  <a:cubicBezTo>
                    <a:pt x="71" y="85"/>
                    <a:pt x="61" y="72"/>
                    <a:pt x="54" y="52"/>
                  </a:cubicBezTo>
                  <a:cubicBezTo>
                    <a:pt x="35" y="52"/>
                    <a:pt x="17" y="50"/>
                    <a:pt x="0" y="45"/>
                  </a:cubicBezTo>
                  <a:cubicBezTo>
                    <a:pt x="21" y="69"/>
                    <a:pt x="50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129" y="85"/>
                    <a:pt x="170" y="50"/>
                    <a:pt x="186" y="0"/>
                  </a:cubicBezTo>
                </a:path>
              </a:pathLst>
            </a:custGeom>
            <a:solidFill>
              <a:srgbClr val="AD0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7432676" y="1455738"/>
              <a:ext cx="158750" cy="114300"/>
            </a:xfrm>
            <a:custGeom>
              <a:avLst/>
              <a:gdLst>
                <a:gd name="T0" fmla="*/ 57 w 57"/>
                <a:gd name="T1" fmla="*/ 0 h 41"/>
                <a:gd name="T2" fmla="*/ 1 w 57"/>
                <a:gd name="T3" fmla="*/ 8 h 41"/>
                <a:gd name="T4" fmla="*/ 0 w 57"/>
                <a:gd name="T5" fmla="*/ 8 h 41"/>
                <a:gd name="T6" fmla="*/ 27 w 57"/>
                <a:gd name="T7" fmla="*/ 41 h 41"/>
                <a:gd name="T8" fmla="*/ 57 w 5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1">
                  <a:moveTo>
                    <a:pt x="57" y="0"/>
                  </a:moveTo>
                  <a:cubicBezTo>
                    <a:pt x="40" y="6"/>
                    <a:pt x="2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7" y="28"/>
                    <a:pt x="17" y="41"/>
                    <a:pt x="27" y="41"/>
                  </a:cubicBezTo>
                  <a:cubicBezTo>
                    <a:pt x="39" y="41"/>
                    <a:pt x="50" y="25"/>
                    <a:pt x="57" y="0"/>
                  </a:cubicBezTo>
                </a:path>
              </a:pathLst>
            </a:custGeom>
            <a:solidFill>
              <a:srgbClr val="CE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7392988" y="1616075"/>
              <a:ext cx="231775" cy="52388"/>
            </a:xfrm>
            <a:custGeom>
              <a:avLst/>
              <a:gdLst>
                <a:gd name="T0" fmla="*/ 0 w 83"/>
                <a:gd name="T1" fmla="*/ 0 h 19"/>
                <a:gd name="T2" fmla="*/ 0 w 83"/>
                <a:gd name="T3" fmla="*/ 2 h 19"/>
                <a:gd name="T4" fmla="*/ 17 w 83"/>
                <a:gd name="T5" fmla="*/ 19 h 19"/>
                <a:gd name="T6" fmla="*/ 65 w 83"/>
                <a:gd name="T7" fmla="*/ 19 h 19"/>
                <a:gd name="T8" fmla="*/ 83 w 83"/>
                <a:gd name="T9" fmla="*/ 2 h 19"/>
                <a:gd name="T10" fmla="*/ 83 w 83"/>
                <a:gd name="T11" fmla="*/ 0 h 19"/>
                <a:gd name="T12" fmla="*/ 0 w 8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9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1"/>
                    <a:pt x="7" y="19"/>
                    <a:pt x="17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75" y="19"/>
                    <a:pt x="83" y="11"/>
                    <a:pt x="83" y="2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971549" y="30162"/>
            <a:ext cx="917576" cy="2162176"/>
            <a:chOff x="3544888" y="3175"/>
            <a:chExt cx="917576" cy="2162176"/>
          </a:xfrm>
        </p:grpSpPr>
        <p:sp>
          <p:nvSpPr>
            <p:cNvPr id="86" name="Rectangle 84"/>
            <p:cNvSpPr>
              <a:spLocks noChangeArrowheads="1"/>
            </p:cNvSpPr>
            <p:nvPr/>
          </p:nvSpPr>
          <p:spPr bwMode="auto">
            <a:xfrm>
              <a:off x="3997326" y="3175"/>
              <a:ext cx="14288" cy="701675"/>
            </a:xfrm>
            <a:prstGeom prst="rect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3951288" y="1649413"/>
              <a:ext cx="112713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3 w 40"/>
                <a:gd name="T7" fmla="*/ 75 h 184"/>
                <a:gd name="T8" fmla="*/ 20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7" y="93"/>
                  </a:cubicBezTo>
                  <a:cubicBezTo>
                    <a:pt x="16" y="87"/>
                    <a:pt x="14" y="81"/>
                    <a:pt x="13" y="75"/>
                  </a:cubicBezTo>
                  <a:cubicBezTo>
                    <a:pt x="0" y="28"/>
                    <a:pt x="19" y="1"/>
                    <a:pt x="20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5" y="29"/>
                    <a:pt x="17" y="74"/>
                  </a:cubicBezTo>
                  <a:cubicBezTo>
                    <a:pt x="19" y="80"/>
                    <a:pt x="20" y="86"/>
                    <a:pt x="22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4013201" y="1649413"/>
              <a:ext cx="112713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2 w 40"/>
                <a:gd name="T7" fmla="*/ 75 h 184"/>
                <a:gd name="T8" fmla="*/ 19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1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7" y="131"/>
                    <a:pt x="17" y="93"/>
                  </a:cubicBezTo>
                  <a:cubicBezTo>
                    <a:pt x="16" y="87"/>
                    <a:pt x="14" y="81"/>
                    <a:pt x="12" y="75"/>
                  </a:cubicBezTo>
                  <a:cubicBezTo>
                    <a:pt x="0" y="28"/>
                    <a:pt x="18" y="1"/>
                    <a:pt x="19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5" y="29"/>
                    <a:pt x="17" y="74"/>
                  </a:cubicBezTo>
                  <a:cubicBezTo>
                    <a:pt x="18" y="80"/>
                    <a:pt x="20" y="86"/>
                    <a:pt x="21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3876676" y="1649413"/>
              <a:ext cx="111125" cy="515938"/>
            </a:xfrm>
            <a:custGeom>
              <a:avLst/>
              <a:gdLst>
                <a:gd name="T0" fmla="*/ 10 w 40"/>
                <a:gd name="T1" fmla="*/ 184 h 184"/>
                <a:gd name="T2" fmla="*/ 18 w 40"/>
                <a:gd name="T3" fmla="*/ 92 h 184"/>
                <a:gd name="T4" fmla="*/ 23 w 40"/>
                <a:gd name="T5" fmla="*/ 74 h 184"/>
                <a:gd name="T6" fmla="*/ 16 w 40"/>
                <a:gd name="T7" fmla="*/ 2 h 184"/>
                <a:gd name="T8" fmla="*/ 20 w 40"/>
                <a:gd name="T9" fmla="*/ 0 h 184"/>
                <a:gd name="T10" fmla="*/ 27 w 40"/>
                <a:gd name="T11" fmla="*/ 75 h 184"/>
                <a:gd name="T12" fmla="*/ 22 w 40"/>
                <a:gd name="T13" fmla="*/ 93 h 184"/>
                <a:gd name="T14" fmla="*/ 14 w 40"/>
                <a:gd name="T15" fmla="*/ 182 h 184"/>
                <a:gd name="T16" fmla="*/ 1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10" y="184"/>
                  </a:moveTo>
                  <a:cubicBezTo>
                    <a:pt x="0" y="158"/>
                    <a:pt x="7" y="130"/>
                    <a:pt x="18" y="92"/>
                  </a:cubicBezTo>
                  <a:cubicBezTo>
                    <a:pt x="19" y="86"/>
                    <a:pt x="21" y="80"/>
                    <a:pt x="23" y="74"/>
                  </a:cubicBezTo>
                  <a:cubicBezTo>
                    <a:pt x="35" y="29"/>
                    <a:pt x="17" y="2"/>
                    <a:pt x="16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40" y="28"/>
                    <a:pt x="27" y="75"/>
                  </a:cubicBezTo>
                  <a:cubicBezTo>
                    <a:pt x="25" y="81"/>
                    <a:pt x="24" y="87"/>
                    <a:pt x="22" y="93"/>
                  </a:cubicBezTo>
                  <a:cubicBezTo>
                    <a:pt x="12" y="131"/>
                    <a:pt x="4" y="158"/>
                    <a:pt x="14" y="182"/>
                  </a:cubicBezTo>
                  <a:lnTo>
                    <a:pt x="10" y="184"/>
                  </a:ln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4035426" y="1649413"/>
              <a:ext cx="61913" cy="514350"/>
            </a:xfrm>
            <a:custGeom>
              <a:avLst/>
              <a:gdLst>
                <a:gd name="T0" fmla="*/ 9 w 22"/>
                <a:gd name="T1" fmla="*/ 183 h 183"/>
                <a:gd name="T2" fmla="*/ 12 w 22"/>
                <a:gd name="T3" fmla="*/ 99 h 183"/>
                <a:gd name="T4" fmla="*/ 17 w 22"/>
                <a:gd name="T5" fmla="*/ 62 h 183"/>
                <a:gd name="T6" fmla="*/ 0 w 22"/>
                <a:gd name="T7" fmla="*/ 2 h 183"/>
                <a:gd name="T8" fmla="*/ 4 w 22"/>
                <a:gd name="T9" fmla="*/ 0 h 183"/>
                <a:gd name="T10" fmla="*/ 22 w 22"/>
                <a:gd name="T11" fmla="*/ 62 h 183"/>
                <a:gd name="T12" fmla="*/ 17 w 22"/>
                <a:gd name="T13" fmla="*/ 100 h 183"/>
                <a:gd name="T14" fmla="*/ 13 w 22"/>
                <a:gd name="T15" fmla="*/ 182 h 183"/>
                <a:gd name="T16" fmla="*/ 9 w 22"/>
                <a:gd name="T1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3">
                  <a:moveTo>
                    <a:pt x="9" y="183"/>
                  </a:moveTo>
                  <a:cubicBezTo>
                    <a:pt x="3" y="156"/>
                    <a:pt x="8" y="126"/>
                    <a:pt x="12" y="99"/>
                  </a:cubicBezTo>
                  <a:cubicBezTo>
                    <a:pt x="15" y="85"/>
                    <a:pt x="17" y="72"/>
                    <a:pt x="17" y="62"/>
                  </a:cubicBezTo>
                  <a:cubicBezTo>
                    <a:pt x="18" y="3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22" y="30"/>
                    <a:pt x="22" y="62"/>
                  </a:cubicBezTo>
                  <a:cubicBezTo>
                    <a:pt x="22" y="73"/>
                    <a:pt x="19" y="86"/>
                    <a:pt x="17" y="100"/>
                  </a:cubicBezTo>
                  <a:cubicBezTo>
                    <a:pt x="12" y="126"/>
                    <a:pt x="7" y="156"/>
                    <a:pt x="13" y="182"/>
                  </a:cubicBezTo>
                  <a:lnTo>
                    <a:pt x="9" y="183"/>
                  </a:ln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3887788" y="1539875"/>
              <a:ext cx="234950" cy="128588"/>
            </a:xfrm>
            <a:custGeom>
              <a:avLst/>
              <a:gdLst>
                <a:gd name="T0" fmla="*/ 42 w 84"/>
                <a:gd name="T1" fmla="*/ 4 h 46"/>
                <a:gd name="T2" fmla="*/ 0 w 84"/>
                <a:gd name="T3" fmla="*/ 0 h 46"/>
                <a:gd name="T4" fmla="*/ 0 w 84"/>
                <a:gd name="T5" fmla="*/ 29 h 46"/>
                <a:gd name="T6" fmla="*/ 18 w 84"/>
                <a:gd name="T7" fmla="*/ 46 h 46"/>
                <a:gd name="T8" fmla="*/ 66 w 84"/>
                <a:gd name="T9" fmla="*/ 46 h 46"/>
                <a:gd name="T10" fmla="*/ 84 w 84"/>
                <a:gd name="T11" fmla="*/ 29 h 46"/>
                <a:gd name="T12" fmla="*/ 84 w 84"/>
                <a:gd name="T13" fmla="*/ 0 h 46"/>
                <a:gd name="T14" fmla="*/ 42 w 84"/>
                <a:gd name="T15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46">
                  <a:moveTo>
                    <a:pt x="42" y="4"/>
                  </a:moveTo>
                  <a:cubicBezTo>
                    <a:pt x="27" y="4"/>
                    <a:pt x="13" y="2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8"/>
                    <a:pt x="8" y="46"/>
                    <a:pt x="18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76" y="46"/>
                    <a:pt x="84" y="38"/>
                    <a:pt x="84" y="29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0" y="2"/>
                    <a:pt x="56" y="4"/>
                    <a:pt x="42" y="4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3954463" y="744538"/>
              <a:ext cx="98425" cy="138113"/>
            </a:xfrm>
            <a:custGeom>
              <a:avLst/>
              <a:gdLst>
                <a:gd name="T0" fmla="*/ 18 w 35"/>
                <a:gd name="T1" fmla="*/ 0 h 49"/>
                <a:gd name="T2" fmla="*/ 0 w 35"/>
                <a:gd name="T3" fmla="*/ 18 h 49"/>
                <a:gd name="T4" fmla="*/ 0 w 35"/>
                <a:gd name="T5" fmla="*/ 49 h 49"/>
                <a:gd name="T6" fmla="*/ 35 w 35"/>
                <a:gd name="T7" fmla="*/ 49 h 49"/>
                <a:gd name="T8" fmla="*/ 35 w 35"/>
                <a:gd name="T9" fmla="*/ 18 h 49"/>
                <a:gd name="T10" fmla="*/ 18 w 35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91"/>
            <p:cNvSpPr>
              <a:spLocks noChangeArrowheads="1"/>
            </p:cNvSpPr>
            <p:nvPr/>
          </p:nvSpPr>
          <p:spPr bwMode="auto">
            <a:xfrm>
              <a:off x="3544888" y="838200"/>
              <a:ext cx="917575" cy="731838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Oval 92"/>
            <p:cNvSpPr>
              <a:spLocks noChangeArrowheads="1"/>
            </p:cNvSpPr>
            <p:nvPr/>
          </p:nvSpPr>
          <p:spPr bwMode="auto">
            <a:xfrm>
              <a:off x="3690938" y="838200"/>
              <a:ext cx="628650" cy="731838"/>
            </a:xfrm>
            <a:prstGeom prst="ellipse">
              <a:avLst/>
            </a:prstGeom>
            <a:solidFill>
              <a:srgbClr val="F9A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Oval 93"/>
            <p:cNvSpPr>
              <a:spLocks noChangeArrowheads="1"/>
            </p:cNvSpPr>
            <p:nvPr/>
          </p:nvSpPr>
          <p:spPr bwMode="auto">
            <a:xfrm>
              <a:off x="3887788" y="838200"/>
              <a:ext cx="234950" cy="731838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 noEditPoints="1"/>
            </p:cNvSpPr>
            <p:nvPr/>
          </p:nvSpPr>
          <p:spPr bwMode="auto">
            <a:xfrm>
              <a:off x="3968751" y="696913"/>
              <a:ext cx="73025" cy="115888"/>
            </a:xfrm>
            <a:custGeom>
              <a:avLst/>
              <a:gdLst>
                <a:gd name="T0" fmla="*/ 13 w 26"/>
                <a:gd name="T1" fmla="*/ 0 h 41"/>
                <a:gd name="T2" fmla="*/ 0 w 26"/>
                <a:gd name="T3" fmla="*/ 13 h 41"/>
                <a:gd name="T4" fmla="*/ 0 w 26"/>
                <a:gd name="T5" fmla="*/ 41 h 41"/>
                <a:gd name="T6" fmla="*/ 26 w 26"/>
                <a:gd name="T7" fmla="*/ 41 h 41"/>
                <a:gd name="T8" fmla="*/ 26 w 26"/>
                <a:gd name="T9" fmla="*/ 13 h 41"/>
                <a:gd name="T10" fmla="*/ 13 w 26"/>
                <a:gd name="T11" fmla="*/ 0 h 41"/>
                <a:gd name="T12" fmla="*/ 5 w 26"/>
                <a:gd name="T13" fmla="*/ 36 h 41"/>
                <a:gd name="T14" fmla="*/ 5 w 26"/>
                <a:gd name="T15" fmla="*/ 13 h 41"/>
                <a:gd name="T16" fmla="*/ 13 w 26"/>
                <a:gd name="T17" fmla="*/ 5 h 41"/>
                <a:gd name="T18" fmla="*/ 21 w 26"/>
                <a:gd name="T19" fmla="*/ 13 h 41"/>
                <a:gd name="T20" fmla="*/ 21 w 26"/>
                <a:gd name="T21" fmla="*/ 36 h 41"/>
                <a:gd name="T22" fmla="*/ 5 w 26"/>
                <a:gd name="T23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1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lose/>
                  <a:moveTo>
                    <a:pt x="5" y="36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9"/>
                    <a:pt x="8" y="5"/>
                    <a:pt x="13" y="5"/>
                  </a:cubicBezTo>
                  <a:cubicBezTo>
                    <a:pt x="17" y="5"/>
                    <a:pt x="21" y="9"/>
                    <a:pt x="21" y="13"/>
                  </a:cubicBezTo>
                  <a:cubicBezTo>
                    <a:pt x="21" y="36"/>
                    <a:pt x="21" y="36"/>
                    <a:pt x="21" y="36"/>
                  </a:cubicBezTo>
                  <a:lnTo>
                    <a:pt x="5" y="36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5"/>
            <p:cNvSpPr>
              <a:spLocks noEditPoints="1"/>
            </p:cNvSpPr>
            <p:nvPr/>
          </p:nvSpPr>
          <p:spPr bwMode="auto">
            <a:xfrm>
              <a:off x="4462463" y="120015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1 h 1"/>
                <a:gd name="T12" fmla="*/ 1 h 1"/>
                <a:gd name="T13" fmla="*/ 0 h 1"/>
                <a:gd name="T14" fmla="*/ 0 h 1"/>
                <a:gd name="T15" fmla="*/ 0 h 1"/>
                <a:gd name="T16" fmla="*/ 0 h 1"/>
                <a:gd name="T17" fmla="*/ 0 h 1"/>
                <a:gd name="T18" fmla="*/ 0 h 1"/>
                <a:gd name="T19" fmla="*/ 0 h 1"/>
                <a:gd name="T20" fmla="*/ 0 h 1"/>
                <a:gd name="T21" fmla="*/ 0 h 1"/>
                <a:gd name="T22" fmla="*/ 0 h 1"/>
                <a:gd name="T23" fmla="*/ 0 h 1"/>
                <a:gd name="T2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"/>
            <p:cNvSpPr>
              <a:spLocks noEditPoints="1"/>
            </p:cNvSpPr>
            <p:nvPr/>
          </p:nvSpPr>
          <p:spPr bwMode="auto">
            <a:xfrm>
              <a:off x="3987801" y="1570038"/>
              <a:ext cx="17463" cy="0"/>
            </a:xfrm>
            <a:custGeom>
              <a:avLst/>
              <a:gdLst>
                <a:gd name="T0" fmla="*/ 6 w 6"/>
                <a:gd name="T1" fmla="*/ 6 w 6"/>
                <a:gd name="T2" fmla="*/ 6 w 6"/>
                <a:gd name="T3" fmla="*/ 5 w 6"/>
                <a:gd name="T4" fmla="*/ 5 w 6"/>
                <a:gd name="T5" fmla="*/ 5 w 6"/>
                <a:gd name="T6" fmla="*/ 5 w 6"/>
                <a:gd name="T7" fmla="*/ 5 w 6"/>
                <a:gd name="T8" fmla="*/ 5 w 6"/>
                <a:gd name="T9" fmla="*/ 5 w 6"/>
                <a:gd name="T10" fmla="*/ 5 w 6"/>
                <a:gd name="T11" fmla="*/ 5 w 6"/>
                <a:gd name="T12" fmla="*/ 4 w 6"/>
                <a:gd name="T13" fmla="*/ 5 w 6"/>
                <a:gd name="T14" fmla="*/ 4 w 6"/>
                <a:gd name="T15" fmla="*/ 4 w 6"/>
                <a:gd name="T16" fmla="*/ 4 w 6"/>
                <a:gd name="T17" fmla="*/ 4 w 6"/>
                <a:gd name="T18" fmla="*/ 4 w 6"/>
                <a:gd name="T19" fmla="*/ 4 w 6"/>
                <a:gd name="T20" fmla="*/ 4 w 6"/>
                <a:gd name="T21" fmla="*/ 4 w 6"/>
                <a:gd name="T22" fmla="*/ 4 w 6"/>
                <a:gd name="T23" fmla="*/ 4 w 6"/>
                <a:gd name="T24" fmla="*/ 3 w 6"/>
                <a:gd name="T25" fmla="*/ 4 w 6"/>
                <a:gd name="T26" fmla="*/ 3 w 6"/>
                <a:gd name="T27" fmla="*/ 3 w 6"/>
                <a:gd name="T28" fmla="*/ 3 w 6"/>
                <a:gd name="T29" fmla="*/ 3 w 6"/>
                <a:gd name="T30" fmla="*/ 3 w 6"/>
                <a:gd name="T31" fmla="*/ 3 w 6"/>
                <a:gd name="T32" fmla="*/ 3 w 6"/>
                <a:gd name="T33" fmla="*/ 3 w 6"/>
                <a:gd name="T34" fmla="*/ 3 w 6"/>
                <a:gd name="T35" fmla="*/ 3 w 6"/>
                <a:gd name="T36" fmla="*/ 2 w 6"/>
                <a:gd name="T37" fmla="*/ 3 w 6"/>
                <a:gd name="T38" fmla="*/ 2 w 6"/>
                <a:gd name="T39" fmla="*/ 2 w 6"/>
                <a:gd name="T40" fmla="*/ 2 w 6"/>
                <a:gd name="T41" fmla="*/ 2 w 6"/>
                <a:gd name="T42" fmla="*/ 2 w 6"/>
                <a:gd name="T43" fmla="*/ 2 w 6"/>
                <a:gd name="T44" fmla="*/ 2 w 6"/>
                <a:gd name="T45" fmla="*/ 2 w 6"/>
                <a:gd name="T46" fmla="*/ 2 w 6"/>
                <a:gd name="T47" fmla="*/ 2 w 6"/>
                <a:gd name="T48" fmla="*/ 1 w 6"/>
                <a:gd name="T49" fmla="*/ 1 w 6"/>
                <a:gd name="T50" fmla="*/ 1 w 6"/>
                <a:gd name="T51" fmla="*/ 1 w 6"/>
                <a:gd name="T52" fmla="*/ 1 w 6"/>
                <a:gd name="T53" fmla="*/ 1 w 6"/>
                <a:gd name="T54" fmla="*/ 1 w 6"/>
                <a:gd name="T55" fmla="*/ 1 w 6"/>
                <a:gd name="T56" fmla="*/ 1 w 6"/>
                <a:gd name="T57" fmla="*/ 0 w 6"/>
                <a:gd name="T58" fmla="*/ 0 w 6"/>
                <a:gd name="T59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7"/>
            <p:cNvSpPr>
              <a:spLocks noEditPoints="1"/>
            </p:cNvSpPr>
            <p:nvPr/>
          </p:nvSpPr>
          <p:spPr bwMode="auto">
            <a:xfrm>
              <a:off x="3584576" y="963613"/>
              <a:ext cx="877888" cy="606425"/>
            </a:xfrm>
            <a:custGeom>
              <a:avLst/>
              <a:gdLst>
                <a:gd name="T0" fmla="*/ 144 w 313"/>
                <a:gd name="T1" fmla="*/ 216 h 216"/>
                <a:gd name="T2" fmla="*/ 145 w 313"/>
                <a:gd name="T3" fmla="*/ 216 h 216"/>
                <a:gd name="T4" fmla="*/ 145 w 313"/>
                <a:gd name="T5" fmla="*/ 216 h 216"/>
                <a:gd name="T6" fmla="*/ 145 w 313"/>
                <a:gd name="T7" fmla="*/ 216 h 216"/>
                <a:gd name="T8" fmla="*/ 146 w 313"/>
                <a:gd name="T9" fmla="*/ 216 h 216"/>
                <a:gd name="T10" fmla="*/ 146 w 313"/>
                <a:gd name="T11" fmla="*/ 216 h 216"/>
                <a:gd name="T12" fmla="*/ 146 w 313"/>
                <a:gd name="T13" fmla="*/ 216 h 216"/>
                <a:gd name="T14" fmla="*/ 146 w 313"/>
                <a:gd name="T15" fmla="*/ 216 h 216"/>
                <a:gd name="T16" fmla="*/ 147 w 313"/>
                <a:gd name="T17" fmla="*/ 216 h 216"/>
                <a:gd name="T18" fmla="*/ 147 w 313"/>
                <a:gd name="T19" fmla="*/ 216 h 216"/>
                <a:gd name="T20" fmla="*/ 147 w 313"/>
                <a:gd name="T21" fmla="*/ 216 h 216"/>
                <a:gd name="T22" fmla="*/ 147 w 313"/>
                <a:gd name="T23" fmla="*/ 216 h 216"/>
                <a:gd name="T24" fmla="*/ 148 w 313"/>
                <a:gd name="T25" fmla="*/ 216 h 216"/>
                <a:gd name="T26" fmla="*/ 148 w 313"/>
                <a:gd name="T27" fmla="*/ 216 h 216"/>
                <a:gd name="T28" fmla="*/ 148 w 313"/>
                <a:gd name="T29" fmla="*/ 216 h 216"/>
                <a:gd name="T30" fmla="*/ 148 w 313"/>
                <a:gd name="T31" fmla="*/ 216 h 216"/>
                <a:gd name="T32" fmla="*/ 149 w 313"/>
                <a:gd name="T33" fmla="*/ 216 h 216"/>
                <a:gd name="T34" fmla="*/ 149 w 313"/>
                <a:gd name="T35" fmla="*/ 216 h 216"/>
                <a:gd name="T36" fmla="*/ 149 w 313"/>
                <a:gd name="T37" fmla="*/ 216 h 216"/>
                <a:gd name="T38" fmla="*/ 150 w 313"/>
                <a:gd name="T39" fmla="*/ 216 h 216"/>
                <a:gd name="T40" fmla="*/ 150 w 313"/>
                <a:gd name="T41" fmla="*/ 216 h 216"/>
                <a:gd name="T42" fmla="*/ 0 w 313"/>
                <a:gd name="T43" fmla="*/ 138 h 216"/>
                <a:gd name="T44" fmla="*/ 288 w 313"/>
                <a:gd name="T45" fmla="*/ 53 h 216"/>
                <a:gd name="T46" fmla="*/ 150 w 313"/>
                <a:gd name="T47" fmla="*/ 216 h 216"/>
                <a:gd name="T48" fmla="*/ 313 w 313"/>
                <a:gd name="T49" fmla="*/ 85 h 216"/>
                <a:gd name="T50" fmla="*/ 313 w 313"/>
                <a:gd name="T51" fmla="*/ 85 h 216"/>
                <a:gd name="T52" fmla="*/ 313 w 313"/>
                <a:gd name="T53" fmla="*/ 85 h 216"/>
                <a:gd name="T54" fmla="*/ 313 w 313"/>
                <a:gd name="T55" fmla="*/ 85 h 216"/>
                <a:gd name="T56" fmla="*/ 313 w 313"/>
                <a:gd name="T57" fmla="*/ 84 h 216"/>
                <a:gd name="T58" fmla="*/ 313 w 313"/>
                <a:gd name="T59" fmla="*/ 84 h 216"/>
                <a:gd name="T60" fmla="*/ 313 w 313"/>
                <a:gd name="T61" fmla="*/ 84 h 216"/>
                <a:gd name="T62" fmla="*/ 313 w 313"/>
                <a:gd name="T63" fmla="*/ 8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3" h="216">
                  <a:moveTo>
                    <a:pt x="0" y="138"/>
                  </a:moveTo>
                  <a:cubicBezTo>
                    <a:pt x="25" y="183"/>
                    <a:pt x="80" y="214"/>
                    <a:pt x="144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18" y="216"/>
                    <a:pt x="89" y="200"/>
                    <a:pt x="69" y="176"/>
                  </a:cubicBezTo>
                  <a:cubicBezTo>
                    <a:pt x="42" y="168"/>
                    <a:pt x="18" y="155"/>
                    <a:pt x="0" y="138"/>
                  </a:cubicBezTo>
                  <a:moveTo>
                    <a:pt x="274" y="0"/>
                  </a:moveTo>
                  <a:cubicBezTo>
                    <a:pt x="283" y="16"/>
                    <a:pt x="288" y="34"/>
                    <a:pt x="288" y="53"/>
                  </a:cubicBezTo>
                  <a:cubicBezTo>
                    <a:pt x="288" y="82"/>
                    <a:pt x="275" y="110"/>
                    <a:pt x="255" y="131"/>
                  </a:cubicBezTo>
                  <a:cubicBezTo>
                    <a:pt x="239" y="181"/>
                    <a:pt x="198" y="216"/>
                    <a:pt x="150" y="216"/>
                  </a:cubicBezTo>
                  <a:cubicBezTo>
                    <a:pt x="240" y="216"/>
                    <a:pt x="313" y="157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52"/>
                    <a:pt x="298" y="23"/>
                    <a:pt x="274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3778251" y="1331913"/>
              <a:ext cx="520700" cy="238125"/>
            </a:xfrm>
            <a:custGeom>
              <a:avLst/>
              <a:gdLst>
                <a:gd name="T0" fmla="*/ 186 w 186"/>
                <a:gd name="T1" fmla="*/ 0 h 85"/>
                <a:gd name="T2" fmla="*/ 111 w 186"/>
                <a:gd name="T3" fmla="*/ 44 h 85"/>
                <a:gd name="T4" fmla="*/ 81 w 186"/>
                <a:gd name="T5" fmla="*/ 85 h 85"/>
                <a:gd name="T6" fmla="*/ 53 w 186"/>
                <a:gd name="T7" fmla="*/ 52 h 85"/>
                <a:gd name="T8" fmla="*/ 0 w 186"/>
                <a:gd name="T9" fmla="*/ 45 h 85"/>
                <a:gd name="T10" fmla="*/ 81 w 186"/>
                <a:gd name="T11" fmla="*/ 85 h 85"/>
                <a:gd name="T12" fmla="*/ 81 w 186"/>
                <a:gd name="T13" fmla="*/ 85 h 85"/>
                <a:gd name="T14" fmla="*/ 81 w 186"/>
                <a:gd name="T15" fmla="*/ 85 h 85"/>
                <a:gd name="T16" fmla="*/ 186 w 186"/>
                <a:gd name="T1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85">
                  <a:moveTo>
                    <a:pt x="186" y="0"/>
                  </a:moveTo>
                  <a:cubicBezTo>
                    <a:pt x="167" y="20"/>
                    <a:pt x="141" y="36"/>
                    <a:pt x="111" y="44"/>
                  </a:cubicBezTo>
                  <a:cubicBezTo>
                    <a:pt x="103" y="69"/>
                    <a:pt x="93" y="85"/>
                    <a:pt x="81" y="85"/>
                  </a:cubicBezTo>
                  <a:cubicBezTo>
                    <a:pt x="70" y="85"/>
                    <a:pt x="61" y="72"/>
                    <a:pt x="53" y="52"/>
                  </a:cubicBezTo>
                  <a:cubicBezTo>
                    <a:pt x="35" y="52"/>
                    <a:pt x="17" y="50"/>
                    <a:pt x="0" y="45"/>
                  </a:cubicBezTo>
                  <a:cubicBezTo>
                    <a:pt x="20" y="69"/>
                    <a:pt x="49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129" y="85"/>
                    <a:pt x="170" y="50"/>
                    <a:pt x="186" y="0"/>
                  </a:cubicBezTo>
                </a:path>
              </a:pathLst>
            </a:custGeom>
            <a:solidFill>
              <a:srgbClr val="F9A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3927476" y="1455738"/>
              <a:ext cx="161925" cy="114300"/>
            </a:xfrm>
            <a:custGeom>
              <a:avLst/>
              <a:gdLst>
                <a:gd name="T0" fmla="*/ 58 w 58"/>
                <a:gd name="T1" fmla="*/ 0 h 41"/>
                <a:gd name="T2" fmla="*/ 2 w 58"/>
                <a:gd name="T3" fmla="*/ 8 h 41"/>
                <a:gd name="T4" fmla="*/ 0 w 58"/>
                <a:gd name="T5" fmla="*/ 8 h 41"/>
                <a:gd name="T6" fmla="*/ 28 w 58"/>
                <a:gd name="T7" fmla="*/ 41 h 41"/>
                <a:gd name="T8" fmla="*/ 58 w 5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1">
                  <a:moveTo>
                    <a:pt x="58" y="0"/>
                  </a:moveTo>
                  <a:cubicBezTo>
                    <a:pt x="40" y="6"/>
                    <a:pt x="22" y="8"/>
                    <a:pt x="2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8" y="28"/>
                    <a:pt x="17" y="41"/>
                    <a:pt x="28" y="41"/>
                  </a:cubicBezTo>
                  <a:cubicBezTo>
                    <a:pt x="40" y="41"/>
                    <a:pt x="50" y="25"/>
                    <a:pt x="58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3887788" y="1616075"/>
              <a:ext cx="234950" cy="52388"/>
            </a:xfrm>
            <a:custGeom>
              <a:avLst/>
              <a:gdLst>
                <a:gd name="T0" fmla="*/ 0 w 84"/>
                <a:gd name="T1" fmla="*/ 0 h 19"/>
                <a:gd name="T2" fmla="*/ 0 w 84"/>
                <a:gd name="T3" fmla="*/ 2 h 19"/>
                <a:gd name="T4" fmla="*/ 18 w 84"/>
                <a:gd name="T5" fmla="*/ 19 h 19"/>
                <a:gd name="T6" fmla="*/ 66 w 84"/>
                <a:gd name="T7" fmla="*/ 19 h 19"/>
                <a:gd name="T8" fmla="*/ 84 w 84"/>
                <a:gd name="T9" fmla="*/ 2 h 19"/>
                <a:gd name="T10" fmla="*/ 84 w 84"/>
                <a:gd name="T11" fmla="*/ 0 h 19"/>
                <a:gd name="T12" fmla="*/ 0 w 8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9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1"/>
                    <a:pt x="8" y="19"/>
                    <a:pt x="18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76" y="19"/>
                    <a:pt x="84" y="11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9" name="AutoShape 102"/>
          <p:cNvSpPr>
            <a:spLocks noChangeAspect="1" noChangeArrowheads="1" noTextEdit="1"/>
          </p:cNvSpPr>
          <p:nvPr/>
        </p:nvSpPr>
        <p:spPr bwMode="auto">
          <a:xfrm>
            <a:off x="3657600" y="4657924"/>
            <a:ext cx="5230813" cy="203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06"/>
          <p:cNvSpPr>
            <a:spLocks/>
          </p:cNvSpPr>
          <p:nvPr/>
        </p:nvSpPr>
        <p:spPr bwMode="auto">
          <a:xfrm>
            <a:off x="6157913" y="4988124"/>
            <a:ext cx="228600" cy="227013"/>
          </a:xfrm>
          <a:custGeom>
            <a:avLst/>
            <a:gdLst>
              <a:gd name="T0" fmla="*/ 36 w 88"/>
              <a:gd name="T1" fmla="*/ 84 h 87"/>
              <a:gd name="T2" fmla="*/ 52 w 88"/>
              <a:gd name="T3" fmla="*/ 84 h 87"/>
              <a:gd name="T4" fmla="*/ 54 w 88"/>
              <a:gd name="T5" fmla="*/ 5 h 87"/>
              <a:gd name="T6" fmla="*/ 44 w 88"/>
              <a:gd name="T7" fmla="*/ 8 h 87"/>
              <a:gd name="T8" fmla="*/ 44 w 88"/>
              <a:gd name="T9" fmla="*/ 8 h 87"/>
              <a:gd name="T10" fmla="*/ 45 w 88"/>
              <a:gd name="T11" fmla="*/ 37 h 87"/>
              <a:gd name="T12" fmla="*/ 46 w 88"/>
              <a:gd name="T13" fmla="*/ 51 h 87"/>
              <a:gd name="T14" fmla="*/ 44 w 88"/>
              <a:gd name="T15" fmla="*/ 66 h 87"/>
              <a:gd name="T16" fmla="*/ 44 w 88"/>
              <a:gd name="T17" fmla="*/ 66 h 87"/>
              <a:gd name="T18" fmla="*/ 44 w 88"/>
              <a:gd name="T19" fmla="*/ 66 h 87"/>
              <a:gd name="T20" fmla="*/ 42 w 88"/>
              <a:gd name="T21" fmla="*/ 51 h 87"/>
              <a:gd name="T22" fmla="*/ 43 w 88"/>
              <a:gd name="T23" fmla="*/ 37 h 87"/>
              <a:gd name="T24" fmla="*/ 44 w 88"/>
              <a:gd name="T25" fmla="*/ 8 h 87"/>
              <a:gd name="T26" fmla="*/ 44 w 88"/>
              <a:gd name="T27" fmla="*/ 8 h 87"/>
              <a:gd name="T28" fmla="*/ 34 w 88"/>
              <a:gd name="T29" fmla="*/ 5 h 87"/>
              <a:gd name="T30" fmla="*/ 36 w 88"/>
              <a:gd name="T31" fmla="*/ 8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8" h="87">
                <a:moveTo>
                  <a:pt x="36" y="84"/>
                </a:moveTo>
                <a:cubicBezTo>
                  <a:pt x="41" y="87"/>
                  <a:pt x="47" y="87"/>
                  <a:pt x="52" y="84"/>
                </a:cubicBezTo>
                <a:cubicBezTo>
                  <a:pt x="88" y="67"/>
                  <a:pt x="59" y="10"/>
                  <a:pt x="54" y="5"/>
                </a:cubicBezTo>
                <a:cubicBezTo>
                  <a:pt x="50" y="0"/>
                  <a:pt x="45" y="7"/>
                  <a:pt x="44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5" y="18"/>
                  <a:pt x="45" y="27"/>
                  <a:pt x="45" y="37"/>
                </a:cubicBezTo>
                <a:cubicBezTo>
                  <a:pt x="45" y="42"/>
                  <a:pt x="46" y="47"/>
                  <a:pt x="46" y="51"/>
                </a:cubicBezTo>
                <a:cubicBezTo>
                  <a:pt x="45" y="56"/>
                  <a:pt x="45" y="61"/>
                  <a:pt x="44" y="66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6"/>
                  <a:pt x="44" y="66"/>
                  <a:pt x="44" y="66"/>
                </a:cubicBezTo>
                <a:cubicBezTo>
                  <a:pt x="43" y="61"/>
                  <a:pt x="43" y="56"/>
                  <a:pt x="42" y="51"/>
                </a:cubicBezTo>
                <a:cubicBezTo>
                  <a:pt x="42" y="47"/>
                  <a:pt x="43" y="42"/>
                  <a:pt x="43" y="37"/>
                </a:cubicBezTo>
                <a:cubicBezTo>
                  <a:pt x="43" y="27"/>
                  <a:pt x="43" y="18"/>
                  <a:pt x="44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3" y="7"/>
                  <a:pt x="38" y="0"/>
                  <a:pt x="34" y="5"/>
                </a:cubicBezTo>
                <a:cubicBezTo>
                  <a:pt x="29" y="10"/>
                  <a:pt x="0" y="67"/>
                  <a:pt x="36" y="84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07" name="组合 306"/>
          <p:cNvGrpSpPr/>
          <p:nvPr/>
        </p:nvGrpSpPr>
        <p:grpSpPr>
          <a:xfrm>
            <a:off x="6019800" y="4707137"/>
            <a:ext cx="504825" cy="422275"/>
            <a:chOff x="6019800" y="4707137"/>
            <a:chExt cx="504825" cy="422275"/>
          </a:xfrm>
        </p:grpSpPr>
        <p:sp>
          <p:nvSpPr>
            <p:cNvPr id="111" name="Oval 105"/>
            <p:cNvSpPr>
              <a:spLocks noChangeArrowheads="1"/>
            </p:cNvSpPr>
            <p:nvPr/>
          </p:nvSpPr>
          <p:spPr bwMode="auto">
            <a:xfrm>
              <a:off x="6235700" y="4913512"/>
              <a:ext cx="73025" cy="73025"/>
            </a:xfrm>
            <a:prstGeom prst="ellipse">
              <a:avLst/>
            </a:pr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7"/>
            <p:cNvSpPr>
              <a:spLocks/>
            </p:cNvSpPr>
            <p:nvPr/>
          </p:nvSpPr>
          <p:spPr bwMode="auto">
            <a:xfrm>
              <a:off x="6019800" y="4910337"/>
              <a:ext cx="220663" cy="219075"/>
            </a:xfrm>
            <a:custGeom>
              <a:avLst/>
              <a:gdLst>
                <a:gd name="T0" fmla="*/ 6 w 85"/>
                <a:gd name="T1" fmla="*/ 55 h 84"/>
                <a:gd name="T2" fmla="*/ 81 w 85"/>
                <a:gd name="T3" fmla="*/ 31 h 84"/>
                <a:gd name="T4" fmla="*/ 75 w 85"/>
                <a:gd name="T5" fmla="*/ 22 h 84"/>
                <a:gd name="T6" fmla="*/ 75 w 85"/>
                <a:gd name="T7" fmla="*/ 22 h 84"/>
                <a:gd name="T8" fmla="*/ 48 w 85"/>
                <a:gd name="T9" fmla="*/ 33 h 84"/>
                <a:gd name="T10" fmla="*/ 34 w 85"/>
                <a:gd name="T11" fmla="*/ 38 h 84"/>
                <a:gd name="T12" fmla="*/ 20 w 85"/>
                <a:gd name="T13" fmla="*/ 41 h 84"/>
                <a:gd name="T14" fmla="*/ 20 w 85"/>
                <a:gd name="T15" fmla="*/ 41 h 84"/>
                <a:gd name="T16" fmla="*/ 20 w 85"/>
                <a:gd name="T17" fmla="*/ 41 h 84"/>
                <a:gd name="T18" fmla="*/ 33 w 85"/>
                <a:gd name="T19" fmla="*/ 35 h 84"/>
                <a:gd name="T20" fmla="*/ 47 w 85"/>
                <a:gd name="T21" fmla="*/ 31 h 84"/>
                <a:gd name="T22" fmla="*/ 75 w 85"/>
                <a:gd name="T23" fmla="*/ 22 h 84"/>
                <a:gd name="T24" fmla="*/ 75 w 85"/>
                <a:gd name="T25" fmla="*/ 22 h 84"/>
                <a:gd name="T26" fmla="*/ 74 w 85"/>
                <a:gd name="T27" fmla="*/ 12 h 84"/>
                <a:gd name="T28" fmla="*/ 0 w 85"/>
                <a:gd name="T29" fmla="*/ 40 h 84"/>
                <a:gd name="T30" fmla="*/ 6 w 85"/>
                <a:gd name="T31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84">
                  <a:moveTo>
                    <a:pt x="6" y="55"/>
                  </a:moveTo>
                  <a:cubicBezTo>
                    <a:pt x="34" y="84"/>
                    <a:pt x="77" y="37"/>
                    <a:pt x="81" y="31"/>
                  </a:cubicBezTo>
                  <a:cubicBezTo>
                    <a:pt x="85" y="25"/>
                    <a:pt x="76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66" y="26"/>
                    <a:pt x="57" y="29"/>
                    <a:pt x="48" y="33"/>
                  </a:cubicBezTo>
                  <a:cubicBezTo>
                    <a:pt x="44" y="35"/>
                    <a:pt x="39" y="37"/>
                    <a:pt x="34" y="38"/>
                  </a:cubicBezTo>
                  <a:cubicBezTo>
                    <a:pt x="30" y="39"/>
                    <a:pt x="25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4" y="39"/>
                    <a:pt x="29" y="37"/>
                    <a:pt x="33" y="35"/>
                  </a:cubicBezTo>
                  <a:cubicBezTo>
                    <a:pt x="38" y="33"/>
                    <a:pt x="43" y="32"/>
                    <a:pt x="47" y="31"/>
                  </a:cubicBezTo>
                  <a:cubicBezTo>
                    <a:pt x="56" y="28"/>
                    <a:pt x="66" y="25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1"/>
                    <a:pt x="81" y="14"/>
                    <a:pt x="74" y="12"/>
                  </a:cubicBezTo>
                  <a:cubicBezTo>
                    <a:pt x="68" y="9"/>
                    <a:pt x="4" y="0"/>
                    <a:pt x="0" y="40"/>
                  </a:cubicBezTo>
                  <a:cubicBezTo>
                    <a:pt x="0" y="46"/>
                    <a:pt x="2" y="51"/>
                    <a:pt x="6" y="55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8"/>
            <p:cNvSpPr>
              <a:spLocks/>
            </p:cNvSpPr>
            <p:nvPr/>
          </p:nvSpPr>
          <p:spPr bwMode="auto">
            <a:xfrm>
              <a:off x="6048375" y="4707137"/>
              <a:ext cx="211138" cy="222250"/>
            </a:xfrm>
            <a:custGeom>
              <a:avLst/>
              <a:gdLst>
                <a:gd name="T0" fmla="*/ 65 w 81"/>
                <a:gd name="T1" fmla="*/ 83 h 85"/>
                <a:gd name="T2" fmla="*/ 71 w 81"/>
                <a:gd name="T3" fmla="*/ 74 h 85"/>
                <a:gd name="T4" fmla="*/ 71 w 81"/>
                <a:gd name="T5" fmla="*/ 74 h 85"/>
                <a:gd name="T6" fmla="*/ 53 w 81"/>
                <a:gd name="T7" fmla="*/ 52 h 85"/>
                <a:gd name="T8" fmla="*/ 43 w 81"/>
                <a:gd name="T9" fmla="*/ 41 h 85"/>
                <a:gd name="T10" fmla="*/ 35 w 81"/>
                <a:gd name="T11" fmla="*/ 29 h 85"/>
                <a:gd name="T12" fmla="*/ 35 w 81"/>
                <a:gd name="T13" fmla="*/ 29 h 85"/>
                <a:gd name="T14" fmla="*/ 36 w 81"/>
                <a:gd name="T15" fmla="*/ 29 h 85"/>
                <a:gd name="T16" fmla="*/ 46 w 81"/>
                <a:gd name="T17" fmla="*/ 39 h 85"/>
                <a:gd name="T18" fmla="*/ 55 w 81"/>
                <a:gd name="T19" fmla="*/ 51 h 85"/>
                <a:gd name="T20" fmla="*/ 72 w 81"/>
                <a:gd name="T21" fmla="*/ 74 h 85"/>
                <a:gd name="T22" fmla="*/ 72 w 81"/>
                <a:gd name="T23" fmla="*/ 74 h 85"/>
                <a:gd name="T24" fmla="*/ 71 w 81"/>
                <a:gd name="T25" fmla="*/ 74 h 85"/>
                <a:gd name="T26" fmla="*/ 81 w 81"/>
                <a:gd name="T27" fmla="*/ 70 h 85"/>
                <a:gd name="T28" fmla="*/ 30 w 81"/>
                <a:gd name="T29" fmla="*/ 10 h 85"/>
                <a:gd name="T30" fmla="*/ 17 w 81"/>
                <a:gd name="T31" fmla="*/ 20 h 85"/>
                <a:gd name="T32" fmla="*/ 65 w 81"/>
                <a:gd name="T33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85">
                  <a:moveTo>
                    <a:pt x="65" y="83"/>
                  </a:moveTo>
                  <a:cubicBezTo>
                    <a:pt x="72" y="85"/>
                    <a:pt x="71" y="74"/>
                    <a:pt x="71" y="74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65" y="67"/>
                    <a:pt x="59" y="60"/>
                    <a:pt x="53" y="52"/>
                  </a:cubicBezTo>
                  <a:cubicBezTo>
                    <a:pt x="49" y="49"/>
                    <a:pt x="46" y="45"/>
                    <a:pt x="43" y="41"/>
                  </a:cubicBezTo>
                  <a:cubicBezTo>
                    <a:pt x="40" y="37"/>
                    <a:pt x="38" y="33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9" y="32"/>
                    <a:pt x="43" y="36"/>
                    <a:pt x="46" y="39"/>
                  </a:cubicBezTo>
                  <a:cubicBezTo>
                    <a:pt x="49" y="43"/>
                    <a:pt x="52" y="47"/>
                    <a:pt x="55" y="51"/>
                  </a:cubicBezTo>
                  <a:cubicBezTo>
                    <a:pt x="60" y="58"/>
                    <a:pt x="66" y="66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2" y="74"/>
                    <a:pt x="81" y="77"/>
                    <a:pt x="81" y="70"/>
                  </a:cubicBezTo>
                  <a:cubicBezTo>
                    <a:pt x="81" y="63"/>
                    <a:pt x="69" y="0"/>
                    <a:pt x="30" y="10"/>
                  </a:cubicBezTo>
                  <a:cubicBezTo>
                    <a:pt x="24" y="11"/>
                    <a:pt x="20" y="15"/>
                    <a:pt x="17" y="20"/>
                  </a:cubicBezTo>
                  <a:cubicBezTo>
                    <a:pt x="0" y="56"/>
                    <a:pt x="58" y="82"/>
                    <a:pt x="65" y="8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9"/>
            <p:cNvSpPr>
              <a:spLocks/>
            </p:cNvSpPr>
            <p:nvPr/>
          </p:nvSpPr>
          <p:spPr bwMode="auto">
            <a:xfrm>
              <a:off x="6302375" y="4910337"/>
              <a:ext cx="222250" cy="219075"/>
            </a:xfrm>
            <a:custGeom>
              <a:avLst/>
              <a:gdLst>
                <a:gd name="T0" fmla="*/ 4 w 85"/>
                <a:gd name="T1" fmla="*/ 31 h 84"/>
                <a:gd name="T2" fmla="*/ 79 w 85"/>
                <a:gd name="T3" fmla="*/ 55 h 84"/>
                <a:gd name="T4" fmla="*/ 85 w 85"/>
                <a:gd name="T5" fmla="*/ 40 h 84"/>
                <a:gd name="T6" fmla="*/ 11 w 85"/>
                <a:gd name="T7" fmla="*/ 12 h 84"/>
                <a:gd name="T8" fmla="*/ 10 w 85"/>
                <a:gd name="T9" fmla="*/ 22 h 84"/>
                <a:gd name="T10" fmla="*/ 10 w 85"/>
                <a:gd name="T11" fmla="*/ 22 h 84"/>
                <a:gd name="T12" fmla="*/ 38 w 85"/>
                <a:gd name="T13" fmla="*/ 31 h 84"/>
                <a:gd name="T14" fmla="*/ 52 w 85"/>
                <a:gd name="T15" fmla="*/ 35 h 84"/>
                <a:gd name="T16" fmla="*/ 65 w 85"/>
                <a:gd name="T17" fmla="*/ 41 h 84"/>
                <a:gd name="T18" fmla="*/ 65 w 85"/>
                <a:gd name="T19" fmla="*/ 41 h 84"/>
                <a:gd name="T20" fmla="*/ 65 w 85"/>
                <a:gd name="T21" fmla="*/ 41 h 84"/>
                <a:gd name="T22" fmla="*/ 51 w 85"/>
                <a:gd name="T23" fmla="*/ 38 h 84"/>
                <a:gd name="T24" fmla="*/ 37 w 85"/>
                <a:gd name="T25" fmla="*/ 33 h 84"/>
                <a:gd name="T26" fmla="*/ 10 w 85"/>
                <a:gd name="T27" fmla="*/ 22 h 84"/>
                <a:gd name="T28" fmla="*/ 10 w 85"/>
                <a:gd name="T29" fmla="*/ 22 h 84"/>
                <a:gd name="T30" fmla="*/ 4 w 85"/>
                <a:gd name="T31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84">
                  <a:moveTo>
                    <a:pt x="4" y="31"/>
                  </a:moveTo>
                  <a:cubicBezTo>
                    <a:pt x="8" y="37"/>
                    <a:pt x="51" y="84"/>
                    <a:pt x="79" y="55"/>
                  </a:cubicBezTo>
                  <a:cubicBezTo>
                    <a:pt x="83" y="51"/>
                    <a:pt x="85" y="46"/>
                    <a:pt x="85" y="40"/>
                  </a:cubicBezTo>
                  <a:cubicBezTo>
                    <a:pt x="81" y="0"/>
                    <a:pt x="17" y="9"/>
                    <a:pt x="11" y="12"/>
                  </a:cubicBezTo>
                  <a:cubicBezTo>
                    <a:pt x="4" y="14"/>
                    <a:pt x="9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9" y="25"/>
                    <a:pt x="29" y="28"/>
                    <a:pt x="38" y="31"/>
                  </a:cubicBezTo>
                  <a:cubicBezTo>
                    <a:pt x="42" y="32"/>
                    <a:pt x="47" y="33"/>
                    <a:pt x="52" y="35"/>
                  </a:cubicBezTo>
                  <a:cubicBezTo>
                    <a:pt x="56" y="37"/>
                    <a:pt x="61" y="3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0" y="41"/>
                    <a:pt x="55" y="39"/>
                    <a:pt x="51" y="38"/>
                  </a:cubicBezTo>
                  <a:cubicBezTo>
                    <a:pt x="46" y="37"/>
                    <a:pt x="42" y="35"/>
                    <a:pt x="37" y="33"/>
                  </a:cubicBezTo>
                  <a:cubicBezTo>
                    <a:pt x="28" y="29"/>
                    <a:pt x="19" y="26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0" y="25"/>
                    <a:pt x="4" y="3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6284913" y="4707137"/>
              <a:ext cx="211138" cy="222250"/>
            </a:xfrm>
            <a:custGeom>
              <a:avLst/>
              <a:gdLst>
                <a:gd name="T0" fmla="*/ 10 w 81"/>
                <a:gd name="T1" fmla="*/ 74 h 85"/>
                <a:gd name="T2" fmla="*/ 9 w 81"/>
                <a:gd name="T3" fmla="*/ 74 h 85"/>
                <a:gd name="T4" fmla="*/ 9 w 81"/>
                <a:gd name="T5" fmla="*/ 74 h 85"/>
                <a:gd name="T6" fmla="*/ 26 w 81"/>
                <a:gd name="T7" fmla="*/ 51 h 85"/>
                <a:gd name="T8" fmla="*/ 35 w 81"/>
                <a:gd name="T9" fmla="*/ 39 h 85"/>
                <a:gd name="T10" fmla="*/ 45 w 81"/>
                <a:gd name="T11" fmla="*/ 29 h 85"/>
                <a:gd name="T12" fmla="*/ 46 w 81"/>
                <a:gd name="T13" fmla="*/ 29 h 85"/>
                <a:gd name="T14" fmla="*/ 46 w 81"/>
                <a:gd name="T15" fmla="*/ 29 h 85"/>
                <a:gd name="T16" fmla="*/ 38 w 81"/>
                <a:gd name="T17" fmla="*/ 41 h 85"/>
                <a:gd name="T18" fmla="*/ 28 w 81"/>
                <a:gd name="T19" fmla="*/ 52 h 85"/>
                <a:gd name="T20" fmla="*/ 10 w 81"/>
                <a:gd name="T21" fmla="*/ 74 h 85"/>
                <a:gd name="T22" fmla="*/ 10 w 81"/>
                <a:gd name="T23" fmla="*/ 74 h 85"/>
                <a:gd name="T24" fmla="*/ 16 w 81"/>
                <a:gd name="T25" fmla="*/ 83 h 85"/>
                <a:gd name="T26" fmla="*/ 64 w 81"/>
                <a:gd name="T27" fmla="*/ 20 h 85"/>
                <a:gd name="T28" fmla="*/ 51 w 81"/>
                <a:gd name="T29" fmla="*/ 10 h 85"/>
                <a:gd name="T30" fmla="*/ 0 w 81"/>
                <a:gd name="T31" fmla="*/ 70 h 85"/>
                <a:gd name="T32" fmla="*/ 10 w 81"/>
                <a:gd name="T33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85">
                  <a:moveTo>
                    <a:pt x="10" y="74"/>
                  </a:move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5" y="66"/>
                    <a:pt x="21" y="58"/>
                    <a:pt x="26" y="51"/>
                  </a:cubicBezTo>
                  <a:cubicBezTo>
                    <a:pt x="29" y="47"/>
                    <a:pt x="32" y="43"/>
                    <a:pt x="35" y="39"/>
                  </a:cubicBezTo>
                  <a:cubicBezTo>
                    <a:pt x="38" y="36"/>
                    <a:pt x="42" y="32"/>
                    <a:pt x="45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3" y="33"/>
                    <a:pt x="41" y="37"/>
                    <a:pt x="38" y="41"/>
                  </a:cubicBezTo>
                  <a:cubicBezTo>
                    <a:pt x="35" y="45"/>
                    <a:pt x="32" y="49"/>
                    <a:pt x="28" y="52"/>
                  </a:cubicBezTo>
                  <a:cubicBezTo>
                    <a:pt x="22" y="60"/>
                    <a:pt x="16" y="67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9" y="85"/>
                    <a:pt x="16" y="83"/>
                  </a:cubicBezTo>
                  <a:cubicBezTo>
                    <a:pt x="23" y="82"/>
                    <a:pt x="81" y="56"/>
                    <a:pt x="64" y="20"/>
                  </a:cubicBezTo>
                  <a:cubicBezTo>
                    <a:pt x="61" y="15"/>
                    <a:pt x="57" y="11"/>
                    <a:pt x="51" y="10"/>
                  </a:cubicBezTo>
                  <a:cubicBezTo>
                    <a:pt x="12" y="0"/>
                    <a:pt x="0" y="63"/>
                    <a:pt x="0" y="70"/>
                  </a:cubicBezTo>
                  <a:cubicBezTo>
                    <a:pt x="0" y="77"/>
                    <a:pt x="9" y="74"/>
                    <a:pt x="10" y="74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1"/>
            <p:cNvSpPr>
              <a:spLocks/>
            </p:cNvSpPr>
            <p:nvPr/>
          </p:nvSpPr>
          <p:spPr bwMode="auto">
            <a:xfrm>
              <a:off x="6170613" y="5019874"/>
              <a:ext cx="52388" cy="69850"/>
            </a:xfrm>
            <a:custGeom>
              <a:avLst/>
              <a:gdLst>
                <a:gd name="T0" fmla="*/ 20 w 20"/>
                <a:gd name="T1" fmla="*/ 0 h 27"/>
                <a:gd name="T2" fmla="*/ 11 w 20"/>
                <a:gd name="T3" fmla="*/ 14 h 27"/>
                <a:gd name="T4" fmla="*/ 7 w 20"/>
                <a:gd name="T5" fmla="*/ 21 h 27"/>
                <a:gd name="T6" fmla="*/ 1 w 20"/>
                <a:gd name="T7" fmla="*/ 27 h 27"/>
                <a:gd name="T8" fmla="*/ 1 w 20"/>
                <a:gd name="T9" fmla="*/ 27 h 27"/>
                <a:gd name="T10" fmla="*/ 0 w 20"/>
                <a:gd name="T11" fmla="*/ 27 h 27"/>
                <a:gd name="T12" fmla="*/ 4 w 20"/>
                <a:gd name="T13" fmla="*/ 19 h 27"/>
                <a:gd name="T14" fmla="*/ 9 w 20"/>
                <a:gd name="T15" fmla="*/ 13 h 27"/>
                <a:gd name="T16" fmla="*/ 20 w 20"/>
                <a:gd name="T17" fmla="*/ 0 h 27"/>
                <a:gd name="T18" fmla="*/ 20 w 20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7">
                  <a:moveTo>
                    <a:pt x="20" y="0"/>
                  </a:moveTo>
                  <a:cubicBezTo>
                    <a:pt x="17" y="5"/>
                    <a:pt x="14" y="9"/>
                    <a:pt x="11" y="14"/>
                  </a:cubicBezTo>
                  <a:cubicBezTo>
                    <a:pt x="10" y="16"/>
                    <a:pt x="9" y="19"/>
                    <a:pt x="7" y="21"/>
                  </a:cubicBezTo>
                  <a:cubicBezTo>
                    <a:pt x="5" y="23"/>
                    <a:pt x="3" y="25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4"/>
                    <a:pt x="3" y="22"/>
                    <a:pt x="4" y="19"/>
                  </a:cubicBezTo>
                  <a:cubicBezTo>
                    <a:pt x="6" y="17"/>
                    <a:pt x="8" y="15"/>
                    <a:pt x="9" y="13"/>
                  </a:cubicBezTo>
                  <a:cubicBezTo>
                    <a:pt x="13" y="8"/>
                    <a:pt x="16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6105525" y="4900812"/>
              <a:ext cx="82550" cy="25400"/>
            </a:xfrm>
            <a:custGeom>
              <a:avLst/>
              <a:gdLst>
                <a:gd name="T0" fmla="*/ 32 w 32"/>
                <a:gd name="T1" fmla="*/ 10 h 10"/>
                <a:gd name="T2" fmla="*/ 16 w 32"/>
                <a:gd name="T3" fmla="*/ 6 h 10"/>
                <a:gd name="T4" fmla="*/ 8 w 32"/>
                <a:gd name="T5" fmla="*/ 4 h 10"/>
                <a:gd name="T6" fmla="*/ 0 w 32"/>
                <a:gd name="T7" fmla="*/ 0 h 10"/>
                <a:gd name="T8" fmla="*/ 0 w 32"/>
                <a:gd name="T9" fmla="*/ 0 h 10"/>
                <a:gd name="T10" fmla="*/ 0 w 32"/>
                <a:gd name="T11" fmla="*/ 0 h 10"/>
                <a:gd name="T12" fmla="*/ 8 w 32"/>
                <a:gd name="T13" fmla="*/ 1 h 10"/>
                <a:gd name="T14" fmla="*/ 16 w 32"/>
                <a:gd name="T15" fmla="*/ 4 h 10"/>
                <a:gd name="T16" fmla="*/ 32 w 32"/>
                <a:gd name="T17" fmla="*/ 9 h 10"/>
                <a:gd name="T18" fmla="*/ 32 w 32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7" y="9"/>
                    <a:pt x="21" y="7"/>
                    <a:pt x="16" y="6"/>
                  </a:cubicBezTo>
                  <a:cubicBezTo>
                    <a:pt x="13" y="5"/>
                    <a:pt x="10" y="5"/>
                    <a:pt x="8" y="4"/>
                  </a:cubicBezTo>
                  <a:cubicBezTo>
                    <a:pt x="5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1"/>
                    <a:pt x="14" y="3"/>
                    <a:pt x="16" y="4"/>
                  </a:cubicBezTo>
                  <a:cubicBezTo>
                    <a:pt x="22" y="5"/>
                    <a:pt x="27" y="7"/>
                    <a:pt x="32" y="9"/>
                  </a:cubicBezTo>
                  <a:cubicBezTo>
                    <a:pt x="32" y="10"/>
                    <a:pt x="32" y="10"/>
                    <a:pt x="32" y="1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6321425" y="5019874"/>
              <a:ext cx="52388" cy="69850"/>
            </a:xfrm>
            <a:custGeom>
              <a:avLst/>
              <a:gdLst>
                <a:gd name="T0" fmla="*/ 0 w 20"/>
                <a:gd name="T1" fmla="*/ 0 h 27"/>
                <a:gd name="T2" fmla="*/ 11 w 20"/>
                <a:gd name="T3" fmla="*/ 13 h 27"/>
                <a:gd name="T4" fmla="*/ 16 w 20"/>
                <a:gd name="T5" fmla="*/ 19 h 27"/>
                <a:gd name="T6" fmla="*/ 20 w 20"/>
                <a:gd name="T7" fmla="*/ 27 h 27"/>
                <a:gd name="T8" fmla="*/ 19 w 20"/>
                <a:gd name="T9" fmla="*/ 27 h 27"/>
                <a:gd name="T10" fmla="*/ 19 w 20"/>
                <a:gd name="T11" fmla="*/ 27 h 27"/>
                <a:gd name="T12" fmla="*/ 13 w 20"/>
                <a:gd name="T13" fmla="*/ 21 h 27"/>
                <a:gd name="T14" fmla="*/ 9 w 20"/>
                <a:gd name="T15" fmla="*/ 14 h 27"/>
                <a:gd name="T16" fmla="*/ 0 w 20"/>
                <a:gd name="T17" fmla="*/ 0 h 27"/>
                <a:gd name="T18" fmla="*/ 0 w 20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7">
                  <a:moveTo>
                    <a:pt x="0" y="0"/>
                  </a:moveTo>
                  <a:cubicBezTo>
                    <a:pt x="4" y="4"/>
                    <a:pt x="7" y="8"/>
                    <a:pt x="11" y="13"/>
                  </a:cubicBezTo>
                  <a:cubicBezTo>
                    <a:pt x="12" y="15"/>
                    <a:pt x="14" y="17"/>
                    <a:pt x="16" y="19"/>
                  </a:cubicBezTo>
                  <a:cubicBezTo>
                    <a:pt x="17" y="22"/>
                    <a:pt x="19" y="24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1" y="19"/>
                    <a:pt x="10" y="16"/>
                    <a:pt x="9" y="14"/>
                  </a:cubicBezTo>
                  <a:cubicBezTo>
                    <a:pt x="6" y="9"/>
                    <a:pt x="3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6354763" y="4900812"/>
              <a:ext cx="84138" cy="25400"/>
            </a:xfrm>
            <a:custGeom>
              <a:avLst/>
              <a:gdLst>
                <a:gd name="T0" fmla="*/ 0 w 32"/>
                <a:gd name="T1" fmla="*/ 9 h 10"/>
                <a:gd name="T2" fmla="*/ 16 w 32"/>
                <a:gd name="T3" fmla="*/ 4 h 10"/>
                <a:gd name="T4" fmla="*/ 24 w 32"/>
                <a:gd name="T5" fmla="*/ 1 h 10"/>
                <a:gd name="T6" fmla="*/ 32 w 32"/>
                <a:gd name="T7" fmla="*/ 0 h 10"/>
                <a:gd name="T8" fmla="*/ 32 w 32"/>
                <a:gd name="T9" fmla="*/ 0 h 10"/>
                <a:gd name="T10" fmla="*/ 32 w 32"/>
                <a:gd name="T11" fmla="*/ 0 h 10"/>
                <a:gd name="T12" fmla="*/ 24 w 32"/>
                <a:gd name="T13" fmla="*/ 4 h 10"/>
                <a:gd name="T14" fmla="*/ 16 w 32"/>
                <a:gd name="T15" fmla="*/ 6 h 10"/>
                <a:gd name="T16" fmla="*/ 0 w 32"/>
                <a:gd name="T17" fmla="*/ 10 h 10"/>
                <a:gd name="T18" fmla="*/ 0 w 32"/>
                <a:gd name="T19" fmla="*/ 10 h 10"/>
                <a:gd name="T20" fmla="*/ 0 w 32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0">
                  <a:moveTo>
                    <a:pt x="0" y="9"/>
                  </a:moveTo>
                  <a:cubicBezTo>
                    <a:pt x="5" y="7"/>
                    <a:pt x="10" y="5"/>
                    <a:pt x="16" y="4"/>
                  </a:cubicBezTo>
                  <a:cubicBezTo>
                    <a:pt x="18" y="3"/>
                    <a:pt x="21" y="1"/>
                    <a:pt x="24" y="1"/>
                  </a:cubicBezTo>
                  <a:cubicBezTo>
                    <a:pt x="26" y="0"/>
                    <a:pt x="29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0" y="2"/>
                    <a:pt x="27" y="3"/>
                    <a:pt x="24" y="4"/>
                  </a:cubicBezTo>
                  <a:cubicBezTo>
                    <a:pt x="22" y="5"/>
                    <a:pt x="19" y="5"/>
                    <a:pt x="16" y="6"/>
                  </a:cubicBezTo>
                  <a:cubicBezTo>
                    <a:pt x="11" y="7"/>
                    <a:pt x="5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5"/>
            <p:cNvSpPr>
              <a:spLocks/>
            </p:cNvSpPr>
            <p:nvPr/>
          </p:nvSpPr>
          <p:spPr bwMode="auto">
            <a:xfrm>
              <a:off x="6265863" y="4775399"/>
              <a:ext cx="11113" cy="88900"/>
            </a:xfrm>
            <a:custGeom>
              <a:avLst/>
              <a:gdLst>
                <a:gd name="T0" fmla="*/ 2 w 4"/>
                <a:gd name="T1" fmla="*/ 33 h 34"/>
                <a:gd name="T2" fmla="*/ 1 w 4"/>
                <a:gd name="T3" fmla="*/ 17 h 34"/>
                <a:gd name="T4" fmla="*/ 0 w 4"/>
                <a:gd name="T5" fmla="*/ 8 h 34"/>
                <a:gd name="T6" fmla="*/ 2 w 4"/>
                <a:gd name="T7" fmla="*/ 0 h 34"/>
                <a:gd name="T8" fmla="*/ 2 w 4"/>
                <a:gd name="T9" fmla="*/ 0 h 34"/>
                <a:gd name="T10" fmla="*/ 2 w 4"/>
                <a:gd name="T11" fmla="*/ 0 h 34"/>
                <a:gd name="T12" fmla="*/ 4 w 4"/>
                <a:gd name="T13" fmla="*/ 8 h 34"/>
                <a:gd name="T14" fmla="*/ 3 w 4"/>
                <a:gd name="T15" fmla="*/ 17 h 34"/>
                <a:gd name="T16" fmla="*/ 2 w 4"/>
                <a:gd name="T17" fmla="*/ 33 h 34"/>
                <a:gd name="T18" fmla="*/ 2 w 4"/>
                <a:gd name="T19" fmla="*/ 34 h 34"/>
                <a:gd name="T20" fmla="*/ 2 w 4"/>
                <a:gd name="T21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4">
                  <a:moveTo>
                    <a:pt x="2" y="33"/>
                  </a:moveTo>
                  <a:cubicBezTo>
                    <a:pt x="1" y="28"/>
                    <a:pt x="1" y="22"/>
                    <a:pt x="1" y="17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3" y="6"/>
                    <a:pt x="4" y="8"/>
                  </a:cubicBezTo>
                  <a:cubicBezTo>
                    <a:pt x="4" y="11"/>
                    <a:pt x="3" y="14"/>
                    <a:pt x="3" y="17"/>
                  </a:cubicBezTo>
                  <a:cubicBezTo>
                    <a:pt x="3" y="22"/>
                    <a:pt x="3" y="28"/>
                    <a:pt x="2" y="33"/>
                  </a:cubicBezTo>
                  <a:cubicBezTo>
                    <a:pt x="2" y="34"/>
                    <a:pt x="2" y="34"/>
                    <a:pt x="2" y="34"/>
                  </a:cubicBezTo>
                  <a:lnTo>
                    <a:pt x="2" y="33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>
            <a:off x="5645150" y="5280224"/>
            <a:ext cx="1247775" cy="1417638"/>
            <a:chOff x="5454650" y="5264150"/>
            <a:chExt cx="1247775" cy="1417638"/>
          </a:xfrm>
        </p:grpSpPr>
        <p:sp>
          <p:nvSpPr>
            <p:cNvPr id="110" name="Freeform 104"/>
            <p:cNvSpPr>
              <a:spLocks/>
            </p:cNvSpPr>
            <p:nvPr/>
          </p:nvSpPr>
          <p:spPr bwMode="auto">
            <a:xfrm>
              <a:off x="5454650" y="6462713"/>
              <a:ext cx="1244600" cy="219075"/>
            </a:xfrm>
            <a:custGeom>
              <a:avLst/>
              <a:gdLst>
                <a:gd name="T0" fmla="*/ 239 w 479"/>
                <a:gd name="T1" fmla="*/ 84 h 84"/>
                <a:gd name="T2" fmla="*/ 400 w 479"/>
                <a:gd name="T3" fmla="*/ 7 h 84"/>
                <a:gd name="T4" fmla="*/ 371 w 479"/>
                <a:gd name="T5" fmla="*/ 46 h 84"/>
                <a:gd name="T6" fmla="*/ 241 w 479"/>
                <a:gd name="T7" fmla="*/ 36 h 84"/>
                <a:gd name="T8" fmla="*/ 240 w 479"/>
                <a:gd name="T9" fmla="*/ 36 h 84"/>
                <a:gd name="T10" fmla="*/ 240 w 479"/>
                <a:gd name="T11" fmla="*/ 36 h 84"/>
                <a:gd name="T12" fmla="*/ 239 w 479"/>
                <a:gd name="T13" fmla="*/ 36 h 84"/>
                <a:gd name="T14" fmla="*/ 239 w 479"/>
                <a:gd name="T15" fmla="*/ 36 h 84"/>
                <a:gd name="T16" fmla="*/ 239 w 479"/>
                <a:gd name="T17" fmla="*/ 36 h 84"/>
                <a:gd name="T18" fmla="*/ 238 w 479"/>
                <a:gd name="T19" fmla="*/ 36 h 84"/>
                <a:gd name="T20" fmla="*/ 238 w 479"/>
                <a:gd name="T21" fmla="*/ 36 h 84"/>
                <a:gd name="T22" fmla="*/ 237 w 479"/>
                <a:gd name="T23" fmla="*/ 36 h 84"/>
                <a:gd name="T24" fmla="*/ 237 w 479"/>
                <a:gd name="T25" fmla="*/ 36 h 84"/>
                <a:gd name="T26" fmla="*/ 236 w 479"/>
                <a:gd name="T27" fmla="*/ 36 h 84"/>
                <a:gd name="T28" fmla="*/ 236 w 479"/>
                <a:gd name="T29" fmla="*/ 36 h 84"/>
                <a:gd name="T30" fmla="*/ 236 w 479"/>
                <a:gd name="T31" fmla="*/ 36 h 84"/>
                <a:gd name="T32" fmla="*/ 235 w 479"/>
                <a:gd name="T33" fmla="*/ 36 h 84"/>
                <a:gd name="T34" fmla="*/ 235 w 479"/>
                <a:gd name="T35" fmla="*/ 36 h 84"/>
                <a:gd name="T36" fmla="*/ 234 w 479"/>
                <a:gd name="T37" fmla="*/ 36 h 84"/>
                <a:gd name="T38" fmla="*/ 234 w 479"/>
                <a:gd name="T39" fmla="*/ 36 h 84"/>
                <a:gd name="T40" fmla="*/ 233 w 479"/>
                <a:gd name="T41" fmla="*/ 36 h 84"/>
                <a:gd name="T42" fmla="*/ 233 w 479"/>
                <a:gd name="T43" fmla="*/ 36 h 84"/>
                <a:gd name="T44" fmla="*/ 233 w 479"/>
                <a:gd name="T45" fmla="*/ 36 h 84"/>
                <a:gd name="T46" fmla="*/ 232 w 479"/>
                <a:gd name="T47" fmla="*/ 36 h 84"/>
                <a:gd name="T48" fmla="*/ 232 w 479"/>
                <a:gd name="T49" fmla="*/ 36 h 84"/>
                <a:gd name="T50" fmla="*/ 231 w 479"/>
                <a:gd name="T51" fmla="*/ 36 h 84"/>
                <a:gd name="T52" fmla="*/ 231 w 479"/>
                <a:gd name="T53" fmla="*/ 36 h 84"/>
                <a:gd name="T54" fmla="*/ 230 w 479"/>
                <a:gd name="T55" fmla="*/ 36 h 84"/>
                <a:gd name="T56" fmla="*/ 230 w 479"/>
                <a:gd name="T57" fmla="*/ 36 h 84"/>
                <a:gd name="T58" fmla="*/ 230 w 479"/>
                <a:gd name="T59" fmla="*/ 36 h 84"/>
                <a:gd name="T60" fmla="*/ 229 w 479"/>
                <a:gd name="T61" fmla="*/ 36 h 84"/>
                <a:gd name="T62" fmla="*/ 229 w 479"/>
                <a:gd name="T63" fmla="*/ 36 h 84"/>
                <a:gd name="T64" fmla="*/ 228 w 479"/>
                <a:gd name="T65" fmla="*/ 36 h 84"/>
                <a:gd name="T66" fmla="*/ 228 w 479"/>
                <a:gd name="T67" fmla="*/ 36 h 84"/>
                <a:gd name="T68" fmla="*/ 228 w 479"/>
                <a:gd name="T69" fmla="*/ 36 h 84"/>
                <a:gd name="T70" fmla="*/ 227 w 479"/>
                <a:gd name="T71" fmla="*/ 36 h 84"/>
                <a:gd name="T72" fmla="*/ 227 w 479"/>
                <a:gd name="T73" fmla="*/ 36 h 84"/>
                <a:gd name="T74" fmla="*/ 226 w 479"/>
                <a:gd name="T75" fmla="*/ 36 h 84"/>
                <a:gd name="T76" fmla="*/ 226 w 479"/>
                <a:gd name="T77" fmla="*/ 36 h 84"/>
                <a:gd name="T78" fmla="*/ 225 w 479"/>
                <a:gd name="T79" fmla="*/ 36 h 84"/>
                <a:gd name="T80" fmla="*/ 225 w 479"/>
                <a:gd name="T81" fmla="*/ 36 h 84"/>
                <a:gd name="T82" fmla="*/ 224 w 479"/>
                <a:gd name="T83" fmla="*/ 36 h 84"/>
                <a:gd name="T84" fmla="*/ 224 w 479"/>
                <a:gd name="T85" fmla="*/ 36 h 84"/>
                <a:gd name="T86" fmla="*/ 223 w 479"/>
                <a:gd name="T87" fmla="*/ 36 h 84"/>
                <a:gd name="T88" fmla="*/ 223 w 479"/>
                <a:gd name="T89" fmla="*/ 36 h 84"/>
                <a:gd name="T90" fmla="*/ 222 w 479"/>
                <a:gd name="T91" fmla="*/ 36 h 84"/>
                <a:gd name="T92" fmla="*/ 222 w 479"/>
                <a:gd name="T93" fmla="*/ 36 h 84"/>
                <a:gd name="T94" fmla="*/ 221 w 479"/>
                <a:gd name="T95" fmla="*/ 36 h 84"/>
                <a:gd name="T96" fmla="*/ 221 w 479"/>
                <a:gd name="T97" fmla="*/ 36 h 84"/>
                <a:gd name="T98" fmla="*/ 220 w 479"/>
                <a:gd name="T99" fmla="*/ 36 h 84"/>
                <a:gd name="T100" fmla="*/ 220 w 479"/>
                <a:gd name="T101" fmla="*/ 36 h 84"/>
                <a:gd name="T102" fmla="*/ 219 w 479"/>
                <a:gd name="T103" fmla="*/ 35 h 84"/>
                <a:gd name="T104" fmla="*/ 219 w 479"/>
                <a:gd name="T105" fmla="*/ 35 h 84"/>
                <a:gd name="T106" fmla="*/ 218 w 479"/>
                <a:gd name="T107" fmla="*/ 35 h 84"/>
                <a:gd name="T108" fmla="*/ 217 w 479"/>
                <a:gd name="T109" fmla="*/ 35 h 84"/>
                <a:gd name="T110" fmla="*/ 216 w 479"/>
                <a:gd name="T111" fmla="*/ 35 h 84"/>
                <a:gd name="T112" fmla="*/ 215 w 479"/>
                <a:gd name="T113" fmla="*/ 35 h 84"/>
                <a:gd name="T114" fmla="*/ 96 w 479"/>
                <a:gd name="T115" fmla="*/ 48 h 84"/>
                <a:gd name="T116" fmla="*/ 82 w 479"/>
                <a:gd name="T1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9" h="84">
                  <a:moveTo>
                    <a:pt x="82" y="0"/>
                  </a:moveTo>
                  <a:cubicBezTo>
                    <a:pt x="32" y="9"/>
                    <a:pt x="0" y="22"/>
                    <a:pt x="0" y="36"/>
                  </a:cubicBezTo>
                  <a:cubicBezTo>
                    <a:pt x="0" y="63"/>
                    <a:pt x="107" y="84"/>
                    <a:pt x="239" y="84"/>
                  </a:cubicBezTo>
                  <a:cubicBezTo>
                    <a:pt x="372" y="84"/>
                    <a:pt x="479" y="63"/>
                    <a:pt x="479" y="36"/>
                  </a:cubicBezTo>
                  <a:cubicBezTo>
                    <a:pt x="479" y="22"/>
                    <a:pt x="449" y="9"/>
                    <a:pt x="400" y="0"/>
                  </a:cubicBezTo>
                  <a:cubicBezTo>
                    <a:pt x="400" y="2"/>
                    <a:pt x="400" y="4"/>
                    <a:pt x="400" y="7"/>
                  </a:cubicBezTo>
                  <a:cubicBezTo>
                    <a:pt x="394" y="32"/>
                    <a:pt x="406" y="26"/>
                    <a:pt x="409" y="37"/>
                  </a:cubicBezTo>
                  <a:cubicBezTo>
                    <a:pt x="410" y="45"/>
                    <a:pt x="398" y="48"/>
                    <a:pt x="386" y="48"/>
                  </a:cubicBezTo>
                  <a:cubicBezTo>
                    <a:pt x="380" y="48"/>
                    <a:pt x="374" y="48"/>
                    <a:pt x="371" y="46"/>
                  </a:cubicBezTo>
                  <a:cubicBezTo>
                    <a:pt x="363" y="44"/>
                    <a:pt x="348" y="34"/>
                    <a:pt x="342" y="20"/>
                  </a:cubicBezTo>
                  <a:cubicBezTo>
                    <a:pt x="316" y="30"/>
                    <a:pt x="283" y="36"/>
                    <a:pt x="241" y="36"/>
                  </a:cubicBezTo>
                  <a:cubicBezTo>
                    <a:pt x="241" y="36"/>
                    <a:pt x="241" y="36"/>
                    <a:pt x="241" y="36"/>
                  </a:cubicBezTo>
                  <a:cubicBezTo>
                    <a:pt x="241" y="36"/>
                    <a:pt x="241" y="36"/>
                    <a:pt x="241" y="36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6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6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19" y="36"/>
                    <a:pt x="219" y="36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7" y="35"/>
                    <a:pt x="217" y="35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7" y="35"/>
                    <a:pt x="217" y="35"/>
                    <a:pt x="216" y="35"/>
                  </a:cubicBezTo>
                  <a:cubicBezTo>
                    <a:pt x="216" y="35"/>
                    <a:pt x="216" y="35"/>
                    <a:pt x="216" y="35"/>
                  </a:cubicBezTo>
                  <a:cubicBezTo>
                    <a:pt x="216" y="35"/>
                    <a:pt x="215" y="35"/>
                    <a:pt x="215" y="35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185" y="33"/>
                    <a:pt x="160" y="28"/>
                    <a:pt x="140" y="20"/>
                  </a:cubicBezTo>
                  <a:cubicBezTo>
                    <a:pt x="134" y="34"/>
                    <a:pt x="119" y="44"/>
                    <a:pt x="111" y="46"/>
                  </a:cubicBezTo>
                  <a:cubicBezTo>
                    <a:pt x="108" y="48"/>
                    <a:pt x="102" y="48"/>
                    <a:pt x="96" y="48"/>
                  </a:cubicBezTo>
                  <a:cubicBezTo>
                    <a:pt x="84" y="48"/>
                    <a:pt x="72" y="45"/>
                    <a:pt x="73" y="37"/>
                  </a:cubicBezTo>
                  <a:cubicBezTo>
                    <a:pt x="76" y="26"/>
                    <a:pt x="88" y="32"/>
                    <a:pt x="82" y="7"/>
                  </a:cubicBezTo>
                  <a:cubicBezTo>
                    <a:pt x="82" y="4"/>
                    <a:pt x="82" y="2"/>
                    <a:pt x="82" y="0"/>
                  </a:cubicBezTo>
                </a:path>
              </a:pathLst>
            </a:custGeom>
            <a:solidFill>
              <a:srgbClr val="C6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6"/>
            <p:cNvSpPr>
              <a:spLocks noEditPoints="1"/>
            </p:cNvSpPr>
            <p:nvPr/>
          </p:nvSpPr>
          <p:spPr bwMode="auto">
            <a:xfrm>
              <a:off x="5461000" y="5791200"/>
              <a:ext cx="1241425" cy="765175"/>
            </a:xfrm>
            <a:custGeom>
              <a:avLst/>
              <a:gdLst>
                <a:gd name="T0" fmla="*/ 419 w 478"/>
                <a:gd name="T1" fmla="*/ 56 h 294"/>
                <a:gd name="T2" fmla="*/ 371 w 478"/>
                <a:gd name="T3" fmla="*/ 98 h 294"/>
                <a:gd name="T4" fmla="*/ 368 w 478"/>
                <a:gd name="T5" fmla="*/ 87 h 294"/>
                <a:gd name="T6" fmla="*/ 372 w 478"/>
                <a:gd name="T7" fmla="*/ 48 h 294"/>
                <a:gd name="T8" fmla="*/ 239 w 478"/>
                <a:gd name="T9" fmla="*/ 0 h 294"/>
                <a:gd name="T10" fmla="*/ 106 w 478"/>
                <a:gd name="T11" fmla="*/ 48 h 294"/>
                <a:gd name="T12" fmla="*/ 110 w 478"/>
                <a:gd name="T13" fmla="*/ 87 h 294"/>
                <a:gd name="T14" fmla="*/ 107 w 478"/>
                <a:gd name="T15" fmla="*/ 98 h 294"/>
                <a:gd name="T16" fmla="*/ 59 w 478"/>
                <a:gd name="T17" fmla="*/ 56 h 294"/>
                <a:gd name="T18" fmla="*/ 33 w 478"/>
                <a:gd name="T19" fmla="*/ 138 h 294"/>
                <a:gd name="T20" fmla="*/ 65 w 478"/>
                <a:gd name="T21" fmla="*/ 149 h 294"/>
                <a:gd name="T22" fmla="*/ 59 w 478"/>
                <a:gd name="T23" fmla="*/ 165 h 294"/>
                <a:gd name="T24" fmla="*/ 239 w 478"/>
                <a:gd name="T25" fmla="*/ 294 h 294"/>
                <a:gd name="T26" fmla="*/ 419 w 478"/>
                <a:gd name="T27" fmla="*/ 165 h 294"/>
                <a:gd name="T28" fmla="*/ 413 w 478"/>
                <a:gd name="T29" fmla="*/ 149 h 294"/>
                <a:gd name="T30" fmla="*/ 445 w 478"/>
                <a:gd name="T31" fmla="*/ 138 h 294"/>
                <a:gd name="T32" fmla="*/ 419 w 478"/>
                <a:gd name="T33" fmla="*/ 56 h 294"/>
                <a:gd name="T34" fmla="*/ 61 w 478"/>
                <a:gd name="T35" fmla="*/ 78 h 294"/>
                <a:gd name="T36" fmla="*/ 89 w 478"/>
                <a:gd name="T37" fmla="*/ 107 h 294"/>
                <a:gd name="T38" fmla="*/ 69 w 478"/>
                <a:gd name="T39" fmla="*/ 129 h 294"/>
                <a:gd name="T40" fmla="*/ 46 w 478"/>
                <a:gd name="T41" fmla="*/ 123 h 294"/>
                <a:gd name="T42" fmla="*/ 61 w 478"/>
                <a:gd name="T43" fmla="*/ 78 h 294"/>
                <a:gd name="T44" fmla="*/ 432 w 478"/>
                <a:gd name="T45" fmla="*/ 123 h 294"/>
                <a:gd name="T46" fmla="*/ 409 w 478"/>
                <a:gd name="T47" fmla="*/ 129 h 294"/>
                <a:gd name="T48" fmla="*/ 389 w 478"/>
                <a:gd name="T49" fmla="*/ 107 h 294"/>
                <a:gd name="T50" fmla="*/ 417 w 478"/>
                <a:gd name="T51" fmla="*/ 78 h 294"/>
                <a:gd name="T52" fmla="*/ 432 w 478"/>
                <a:gd name="T53" fmla="*/ 12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8" h="294">
                  <a:moveTo>
                    <a:pt x="419" y="56"/>
                  </a:moveTo>
                  <a:cubicBezTo>
                    <a:pt x="390" y="57"/>
                    <a:pt x="376" y="83"/>
                    <a:pt x="371" y="98"/>
                  </a:cubicBezTo>
                  <a:cubicBezTo>
                    <a:pt x="368" y="94"/>
                    <a:pt x="367" y="91"/>
                    <a:pt x="368" y="87"/>
                  </a:cubicBezTo>
                  <a:cubicBezTo>
                    <a:pt x="372" y="73"/>
                    <a:pt x="372" y="48"/>
                    <a:pt x="372" y="48"/>
                  </a:cubicBezTo>
                  <a:cubicBezTo>
                    <a:pt x="372" y="22"/>
                    <a:pt x="312" y="0"/>
                    <a:pt x="239" y="0"/>
                  </a:cubicBezTo>
                  <a:cubicBezTo>
                    <a:pt x="166" y="0"/>
                    <a:pt x="106" y="22"/>
                    <a:pt x="106" y="48"/>
                  </a:cubicBezTo>
                  <a:cubicBezTo>
                    <a:pt x="106" y="48"/>
                    <a:pt x="106" y="73"/>
                    <a:pt x="110" y="87"/>
                  </a:cubicBezTo>
                  <a:cubicBezTo>
                    <a:pt x="111" y="91"/>
                    <a:pt x="110" y="94"/>
                    <a:pt x="107" y="98"/>
                  </a:cubicBezTo>
                  <a:cubicBezTo>
                    <a:pt x="102" y="83"/>
                    <a:pt x="88" y="57"/>
                    <a:pt x="59" y="56"/>
                  </a:cubicBezTo>
                  <a:cubicBezTo>
                    <a:pt x="18" y="55"/>
                    <a:pt x="0" y="120"/>
                    <a:pt x="33" y="138"/>
                  </a:cubicBezTo>
                  <a:cubicBezTo>
                    <a:pt x="49" y="146"/>
                    <a:pt x="59" y="149"/>
                    <a:pt x="65" y="149"/>
                  </a:cubicBezTo>
                  <a:cubicBezTo>
                    <a:pt x="62" y="154"/>
                    <a:pt x="61" y="159"/>
                    <a:pt x="59" y="165"/>
                  </a:cubicBezTo>
                  <a:cubicBezTo>
                    <a:pt x="50" y="206"/>
                    <a:pt x="79" y="294"/>
                    <a:pt x="239" y="294"/>
                  </a:cubicBezTo>
                  <a:cubicBezTo>
                    <a:pt x="399" y="294"/>
                    <a:pt x="428" y="206"/>
                    <a:pt x="419" y="165"/>
                  </a:cubicBezTo>
                  <a:cubicBezTo>
                    <a:pt x="417" y="159"/>
                    <a:pt x="416" y="154"/>
                    <a:pt x="413" y="149"/>
                  </a:cubicBezTo>
                  <a:cubicBezTo>
                    <a:pt x="419" y="149"/>
                    <a:pt x="429" y="146"/>
                    <a:pt x="445" y="138"/>
                  </a:cubicBezTo>
                  <a:cubicBezTo>
                    <a:pt x="478" y="120"/>
                    <a:pt x="460" y="55"/>
                    <a:pt x="419" y="56"/>
                  </a:cubicBezTo>
                  <a:moveTo>
                    <a:pt x="61" y="78"/>
                  </a:moveTo>
                  <a:cubicBezTo>
                    <a:pt x="83" y="79"/>
                    <a:pt x="89" y="107"/>
                    <a:pt x="89" y="107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64" y="133"/>
                    <a:pt x="46" y="123"/>
                  </a:cubicBezTo>
                  <a:cubicBezTo>
                    <a:pt x="28" y="113"/>
                    <a:pt x="38" y="77"/>
                    <a:pt x="61" y="78"/>
                  </a:cubicBezTo>
                  <a:moveTo>
                    <a:pt x="432" y="123"/>
                  </a:moveTo>
                  <a:cubicBezTo>
                    <a:pt x="414" y="133"/>
                    <a:pt x="409" y="129"/>
                    <a:pt x="409" y="129"/>
                  </a:cubicBezTo>
                  <a:cubicBezTo>
                    <a:pt x="389" y="107"/>
                    <a:pt x="389" y="107"/>
                    <a:pt x="389" y="107"/>
                  </a:cubicBezTo>
                  <a:cubicBezTo>
                    <a:pt x="389" y="107"/>
                    <a:pt x="395" y="79"/>
                    <a:pt x="417" y="78"/>
                  </a:cubicBezTo>
                  <a:cubicBezTo>
                    <a:pt x="440" y="77"/>
                    <a:pt x="450" y="113"/>
                    <a:pt x="432" y="123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6319838" y="6408738"/>
              <a:ext cx="203200" cy="184150"/>
            </a:xfrm>
            <a:custGeom>
              <a:avLst/>
              <a:gdLst>
                <a:gd name="T0" fmla="*/ 38 w 78"/>
                <a:gd name="T1" fmla="*/ 2 h 71"/>
                <a:gd name="T2" fmla="*/ 67 w 78"/>
                <a:gd name="T3" fmla="*/ 28 h 71"/>
                <a:gd name="T4" fmla="*/ 76 w 78"/>
                <a:gd name="T5" fmla="*/ 58 h 71"/>
                <a:gd name="T6" fmla="*/ 38 w 78"/>
                <a:gd name="T7" fmla="*/ 67 h 71"/>
                <a:gd name="T8" fmla="*/ 7 w 78"/>
                <a:gd name="T9" fmla="*/ 19 h 71"/>
                <a:gd name="T10" fmla="*/ 38 w 78"/>
                <a:gd name="T11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1">
                  <a:moveTo>
                    <a:pt x="38" y="2"/>
                  </a:moveTo>
                  <a:cubicBezTo>
                    <a:pt x="38" y="2"/>
                    <a:pt x="72" y="3"/>
                    <a:pt x="67" y="28"/>
                  </a:cubicBezTo>
                  <a:cubicBezTo>
                    <a:pt x="61" y="53"/>
                    <a:pt x="73" y="47"/>
                    <a:pt x="76" y="58"/>
                  </a:cubicBezTo>
                  <a:cubicBezTo>
                    <a:pt x="78" y="70"/>
                    <a:pt x="49" y="71"/>
                    <a:pt x="38" y="67"/>
                  </a:cubicBezTo>
                  <a:cubicBezTo>
                    <a:pt x="26" y="64"/>
                    <a:pt x="0" y="45"/>
                    <a:pt x="7" y="19"/>
                  </a:cubicBezTo>
                  <a:cubicBezTo>
                    <a:pt x="12" y="0"/>
                    <a:pt x="38" y="2"/>
                    <a:pt x="38" y="2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5638800" y="6408738"/>
              <a:ext cx="203200" cy="184150"/>
            </a:xfrm>
            <a:custGeom>
              <a:avLst/>
              <a:gdLst>
                <a:gd name="T0" fmla="*/ 40 w 78"/>
                <a:gd name="T1" fmla="*/ 2 h 71"/>
                <a:gd name="T2" fmla="*/ 11 w 78"/>
                <a:gd name="T3" fmla="*/ 28 h 71"/>
                <a:gd name="T4" fmla="*/ 2 w 78"/>
                <a:gd name="T5" fmla="*/ 58 h 71"/>
                <a:gd name="T6" fmla="*/ 40 w 78"/>
                <a:gd name="T7" fmla="*/ 67 h 71"/>
                <a:gd name="T8" fmla="*/ 71 w 78"/>
                <a:gd name="T9" fmla="*/ 19 h 71"/>
                <a:gd name="T10" fmla="*/ 40 w 78"/>
                <a:gd name="T11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1">
                  <a:moveTo>
                    <a:pt x="40" y="2"/>
                  </a:moveTo>
                  <a:cubicBezTo>
                    <a:pt x="40" y="2"/>
                    <a:pt x="6" y="3"/>
                    <a:pt x="11" y="28"/>
                  </a:cubicBezTo>
                  <a:cubicBezTo>
                    <a:pt x="17" y="53"/>
                    <a:pt x="5" y="47"/>
                    <a:pt x="2" y="58"/>
                  </a:cubicBezTo>
                  <a:cubicBezTo>
                    <a:pt x="0" y="70"/>
                    <a:pt x="29" y="71"/>
                    <a:pt x="40" y="67"/>
                  </a:cubicBezTo>
                  <a:cubicBezTo>
                    <a:pt x="52" y="64"/>
                    <a:pt x="78" y="45"/>
                    <a:pt x="71" y="19"/>
                  </a:cubicBezTo>
                  <a:cubicBezTo>
                    <a:pt x="66" y="0"/>
                    <a:pt x="40" y="2"/>
                    <a:pt x="40" y="2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119"/>
            <p:cNvSpPr>
              <a:spLocks noChangeArrowheads="1"/>
            </p:cNvSpPr>
            <p:nvPr/>
          </p:nvSpPr>
          <p:spPr bwMode="auto">
            <a:xfrm>
              <a:off x="5735638" y="5791200"/>
              <a:ext cx="690563" cy="249238"/>
            </a:xfrm>
            <a:prstGeom prst="ellipse">
              <a:avLst/>
            </a:prstGeom>
            <a:solidFill>
              <a:srgbClr val="9B6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5768975" y="5868988"/>
              <a:ext cx="623888" cy="171450"/>
            </a:xfrm>
            <a:custGeom>
              <a:avLst/>
              <a:gdLst>
                <a:gd name="T0" fmla="*/ 120 w 240"/>
                <a:gd name="T1" fmla="*/ 66 h 66"/>
                <a:gd name="T2" fmla="*/ 240 w 240"/>
                <a:gd name="T3" fmla="*/ 38 h 66"/>
                <a:gd name="T4" fmla="*/ 120 w 240"/>
                <a:gd name="T5" fmla="*/ 0 h 66"/>
                <a:gd name="T6" fmla="*/ 0 w 240"/>
                <a:gd name="T7" fmla="*/ 38 h 66"/>
                <a:gd name="T8" fmla="*/ 120 w 240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66">
                  <a:moveTo>
                    <a:pt x="120" y="66"/>
                  </a:moveTo>
                  <a:cubicBezTo>
                    <a:pt x="173" y="66"/>
                    <a:pt x="219" y="54"/>
                    <a:pt x="240" y="38"/>
                  </a:cubicBezTo>
                  <a:cubicBezTo>
                    <a:pt x="232" y="17"/>
                    <a:pt x="182" y="0"/>
                    <a:pt x="120" y="0"/>
                  </a:cubicBezTo>
                  <a:cubicBezTo>
                    <a:pt x="58" y="0"/>
                    <a:pt x="8" y="17"/>
                    <a:pt x="0" y="38"/>
                  </a:cubicBezTo>
                  <a:cubicBezTo>
                    <a:pt x="21" y="54"/>
                    <a:pt x="67" y="66"/>
                    <a:pt x="120" y="66"/>
                  </a:cubicBezTo>
                  <a:close/>
                </a:path>
              </a:pathLst>
            </a:custGeom>
            <a:solidFill>
              <a:srgbClr val="8450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121"/>
            <p:cNvSpPr>
              <a:spLocks noChangeArrowheads="1"/>
            </p:cNvSpPr>
            <p:nvPr/>
          </p:nvSpPr>
          <p:spPr bwMode="auto">
            <a:xfrm>
              <a:off x="6069013" y="5284788"/>
              <a:ext cx="25400" cy="690563"/>
            </a:xfrm>
            <a:prstGeom prst="rect">
              <a:avLst/>
            </a:pr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6046788" y="5264150"/>
              <a:ext cx="68263" cy="381000"/>
            </a:xfrm>
            <a:custGeom>
              <a:avLst/>
              <a:gdLst>
                <a:gd name="T0" fmla="*/ 13 w 26"/>
                <a:gd name="T1" fmla="*/ 0 h 146"/>
                <a:gd name="T2" fmla="*/ 13 w 26"/>
                <a:gd name="T3" fmla="*/ 0 h 146"/>
                <a:gd name="T4" fmla="*/ 0 w 26"/>
                <a:gd name="T5" fmla="*/ 12 h 146"/>
                <a:gd name="T6" fmla="*/ 0 w 26"/>
                <a:gd name="T7" fmla="*/ 133 h 146"/>
                <a:gd name="T8" fmla="*/ 13 w 26"/>
                <a:gd name="T9" fmla="*/ 146 h 146"/>
                <a:gd name="T10" fmla="*/ 26 w 26"/>
                <a:gd name="T11" fmla="*/ 133 h 146"/>
                <a:gd name="T12" fmla="*/ 26 w 26"/>
                <a:gd name="T13" fmla="*/ 12 h 146"/>
                <a:gd name="T14" fmla="*/ 13 w 2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4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40"/>
                    <a:pt x="6" y="146"/>
                    <a:pt x="13" y="146"/>
                  </a:cubicBezTo>
                  <a:cubicBezTo>
                    <a:pt x="20" y="146"/>
                    <a:pt x="26" y="140"/>
                    <a:pt x="26" y="13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6189663" y="5353050"/>
              <a:ext cx="128588" cy="598488"/>
            </a:xfrm>
            <a:custGeom>
              <a:avLst/>
              <a:gdLst>
                <a:gd name="T0" fmla="*/ 14 w 81"/>
                <a:gd name="T1" fmla="*/ 377 h 377"/>
                <a:gd name="T2" fmla="*/ 0 w 81"/>
                <a:gd name="T3" fmla="*/ 374 h 377"/>
                <a:gd name="T4" fmla="*/ 68 w 81"/>
                <a:gd name="T5" fmla="*/ 0 h 377"/>
                <a:gd name="T6" fmla="*/ 81 w 81"/>
                <a:gd name="T7" fmla="*/ 3 h 377"/>
                <a:gd name="T8" fmla="*/ 14 w 81"/>
                <a:gd name="T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77">
                  <a:moveTo>
                    <a:pt x="14" y="377"/>
                  </a:moveTo>
                  <a:lnTo>
                    <a:pt x="0" y="374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14" y="377"/>
                  </a:lnTo>
                  <a:close/>
                </a:path>
              </a:pathLst>
            </a:cu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6226175" y="5335588"/>
              <a:ext cx="112713" cy="333375"/>
            </a:xfrm>
            <a:custGeom>
              <a:avLst/>
              <a:gdLst>
                <a:gd name="T0" fmla="*/ 33 w 43"/>
                <a:gd name="T1" fmla="*/ 1 h 128"/>
                <a:gd name="T2" fmla="*/ 33 w 43"/>
                <a:gd name="T3" fmla="*/ 1 h 128"/>
                <a:gd name="T4" fmla="*/ 20 w 43"/>
                <a:gd name="T5" fmla="*/ 10 h 128"/>
                <a:gd name="T6" fmla="*/ 1 w 43"/>
                <a:gd name="T7" fmla="*/ 113 h 128"/>
                <a:gd name="T8" fmla="*/ 10 w 43"/>
                <a:gd name="T9" fmla="*/ 126 h 128"/>
                <a:gd name="T10" fmla="*/ 23 w 43"/>
                <a:gd name="T11" fmla="*/ 117 h 128"/>
                <a:gd name="T12" fmla="*/ 42 w 43"/>
                <a:gd name="T13" fmla="*/ 14 h 128"/>
                <a:gd name="T14" fmla="*/ 33 w 43"/>
                <a:gd name="T15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28">
                  <a:moveTo>
                    <a:pt x="33" y="1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27" y="0"/>
                    <a:pt x="21" y="4"/>
                    <a:pt x="20" y="10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9"/>
                    <a:pt x="4" y="125"/>
                    <a:pt x="10" y="126"/>
                  </a:cubicBezTo>
                  <a:cubicBezTo>
                    <a:pt x="16" y="128"/>
                    <a:pt x="22" y="123"/>
                    <a:pt x="23" y="1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3" y="8"/>
                    <a:pt x="39" y="2"/>
                    <a:pt x="33" y="1"/>
                  </a:cubicBezTo>
                  <a:close/>
                </a:path>
              </a:pathLst>
            </a:cu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5"/>
            <p:cNvSpPr>
              <a:spLocks/>
            </p:cNvSpPr>
            <p:nvPr/>
          </p:nvSpPr>
          <p:spPr bwMode="auto">
            <a:xfrm>
              <a:off x="5826125" y="5353050"/>
              <a:ext cx="130175" cy="598488"/>
            </a:xfrm>
            <a:custGeom>
              <a:avLst/>
              <a:gdLst>
                <a:gd name="T0" fmla="*/ 69 w 82"/>
                <a:gd name="T1" fmla="*/ 377 h 377"/>
                <a:gd name="T2" fmla="*/ 82 w 82"/>
                <a:gd name="T3" fmla="*/ 374 h 377"/>
                <a:gd name="T4" fmla="*/ 13 w 82"/>
                <a:gd name="T5" fmla="*/ 0 h 377"/>
                <a:gd name="T6" fmla="*/ 0 w 82"/>
                <a:gd name="T7" fmla="*/ 3 h 377"/>
                <a:gd name="T8" fmla="*/ 69 w 82"/>
                <a:gd name="T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377">
                  <a:moveTo>
                    <a:pt x="69" y="377"/>
                  </a:moveTo>
                  <a:lnTo>
                    <a:pt x="82" y="374"/>
                  </a:lnTo>
                  <a:lnTo>
                    <a:pt x="13" y="0"/>
                  </a:lnTo>
                  <a:lnTo>
                    <a:pt x="0" y="3"/>
                  </a:lnTo>
                  <a:lnTo>
                    <a:pt x="69" y="377"/>
                  </a:lnTo>
                  <a:close/>
                </a:path>
              </a:pathLst>
            </a:cu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6"/>
            <p:cNvSpPr>
              <a:spLocks/>
            </p:cNvSpPr>
            <p:nvPr/>
          </p:nvSpPr>
          <p:spPr bwMode="auto">
            <a:xfrm>
              <a:off x="5808663" y="5335588"/>
              <a:ext cx="111125" cy="333375"/>
            </a:xfrm>
            <a:custGeom>
              <a:avLst/>
              <a:gdLst>
                <a:gd name="T0" fmla="*/ 10 w 43"/>
                <a:gd name="T1" fmla="*/ 1 h 128"/>
                <a:gd name="T2" fmla="*/ 10 w 43"/>
                <a:gd name="T3" fmla="*/ 1 h 128"/>
                <a:gd name="T4" fmla="*/ 23 w 43"/>
                <a:gd name="T5" fmla="*/ 10 h 128"/>
                <a:gd name="T6" fmla="*/ 42 w 43"/>
                <a:gd name="T7" fmla="*/ 113 h 128"/>
                <a:gd name="T8" fmla="*/ 33 w 43"/>
                <a:gd name="T9" fmla="*/ 126 h 128"/>
                <a:gd name="T10" fmla="*/ 20 w 43"/>
                <a:gd name="T11" fmla="*/ 117 h 128"/>
                <a:gd name="T12" fmla="*/ 1 w 43"/>
                <a:gd name="T13" fmla="*/ 14 h 128"/>
                <a:gd name="T14" fmla="*/ 10 w 43"/>
                <a:gd name="T15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28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3" y="119"/>
                    <a:pt x="39" y="125"/>
                    <a:pt x="33" y="126"/>
                  </a:cubicBezTo>
                  <a:cubicBezTo>
                    <a:pt x="27" y="128"/>
                    <a:pt x="21" y="123"/>
                    <a:pt x="20" y="117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8"/>
                    <a:pt x="4" y="2"/>
                    <a:pt x="10" y="1"/>
                  </a:cubicBezTo>
                  <a:close/>
                </a:path>
              </a:pathLst>
            </a:cu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27"/>
            <p:cNvSpPr>
              <a:spLocks/>
            </p:cNvSpPr>
            <p:nvPr/>
          </p:nvSpPr>
          <p:spPr bwMode="auto">
            <a:xfrm>
              <a:off x="5634038" y="6088063"/>
              <a:ext cx="179388" cy="228600"/>
            </a:xfrm>
            <a:custGeom>
              <a:avLst/>
              <a:gdLst>
                <a:gd name="T0" fmla="*/ 54 w 69"/>
                <a:gd name="T1" fmla="*/ 0 h 88"/>
                <a:gd name="T2" fmla="*/ 43 w 69"/>
                <a:gd name="T3" fmla="*/ 2 h 88"/>
                <a:gd name="T4" fmla="*/ 4 w 69"/>
                <a:gd name="T5" fmla="*/ 68 h 88"/>
                <a:gd name="T6" fmla="*/ 14 w 69"/>
                <a:gd name="T7" fmla="*/ 88 h 88"/>
                <a:gd name="T8" fmla="*/ 23 w 69"/>
                <a:gd name="T9" fmla="*/ 68 h 88"/>
                <a:gd name="T10" fmla="*/ 61 w 69"/>
                <a:gd name="T11" fmla="*/ 17 h 88"/>
                <a:gd name="T12" fmla="*/ 67 w 69"/>
                <a:gd name="T13" fmla="*/ 12 h 88"/>
                <a:gd name="T14" fmla="*/ 67 w 69"/>
                <a:gd name="T15" fmla="*/ 4 h 88"/>
                <a:gd name="T16" fmla="*/ 62 w 69"/>
                <a:gd name="T17" fmla="*/ 1 h 88"/>
                <a:gd name="T18" fmla="*/ 54 w 69"/>
                <a:gd name="T1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88">
                  <a:moveTo>
                    <a:pt x="54" y="0"/>
                  </a:moveTo>
                  <a:cubicBezTo>
                    <a:pt x="50" y="0"/>
                    <a:pt x="46" y="0"/>
                    <a:pt x="43" y="2"/>
                  </a:cubicBezTo>
                  <a:cubicBezTo>
                    <a:pt x="19" y="11"/>
                    <a:pt x="0" y="47"/>
                    <a:pt x="4" y="68"/>
                  </a:cubicBezTo>
                  <a:cubicBezTo>
                    <a:pt x="7" y="83"/>
                    <a:pt x="11" y="88"/>
                    <a:pt x="14" y="88"/>
                  </a:cubicBezTo>
                  <a:cubicBezTo>
                    <a:pt x="18" y="88"/>
                    <a:pt x="21" y="79"/>
                    <a:pt x="23" y="68"/>
                  </a:cubicBezTo>
                  <a:cubicBezTo>
                    <a:pt x="27" y="48"/>
                    <a:pt x="45" y="29"/>
                    <a:pt x="61" y="17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8" y="9"/>
                    <a:pt x="69" y="6"/>
                    <a:pt x="67" y="4"/>
                  </a:cubicBezTo>
                  <a:cubicBezTo>
                    <a:pt x="66" y="2"/>
                    <a:pt x="64" y="1"/>
                    <a:pt x="62" y="1"/>
                  </a:cubicBezTo>
                  <a:cubicBezTo>
                    <a:pt x="59" y="0"/>
                    <a:pt x="57" y="0"/>
                    <a:pt x="54" y="0"/>
                  </a:cubicBezTo>
                </a:path>
              </a:pathLst>
            </a:custGeom>
            <a:solidFill>
              <a:srgbClr val="FFF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28"/>
            <p:cNvSpPr>
              <a:spLocks/>
            </p:cNvSpPr>
            <p:nvPr/>
          </p:nvSpPr>
          <p:spPr bwMode="auto">
            <a:xfrm>
              <a:off x="6534150" y="6178550"/>
              <a:ext cx="12700" cy="34925"/>
            </a:xfrm>
            <a:custGeom>
              <a:avLst/>
              <a:gdLst>
                <a:gd name="T0" fmla="*/ 0 w 5"/>
                <a:gd name="T1" fmla="*/ 0 h 13"/>
                <a:gd name="T2" fmla="*/ 0 w 5"/>
                <a:gd name="T3" fmla="*/ 0 h 13"/>
                <a:gd name="T4" fmla="*/ 5 w 5"/>
                <a:gd name="T5" fmla="*/ 13 h 13"/>
                <a:gd name="T6" fmla="*/ 0 w 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9"/>
                    <a:pt x="5" y="13"/>
                  </a:cubicBezTo>
                  <a:cubicBezTo>
                    <a:pt x="4" y="9"/>
                    <a:pt x="2" y="4"/>
                    <a:pt x="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29"/>
            <p:cNvSpPr>
              <a:spLocks noEditPoints="1"/>
            </p:cNvSpPr>
            <p:nvPr/>
          </p:nvSpPr>
          <p:spPr bwMode="auto">
            <a:xfrm>
              <a:off x="6013450" y="6554788"/>
              <a:ext cx="68263" cy="1588"/>
            </a:xfrm>
            <a:custGeom>
              <a:avLst/>
              <a:gdLst>
                <a:gd name="T0" fmla="*/ 25 w 26"/>
                <a:gd name="T1" fmla="*/ 1 h 1"/>
                <a:gd name="T2" fmla="*/ 25 w 26"/>
                <a:gd name="T3" fmla="*/ 1 h 1"/>
                <a:gd name="T4" fmla="*/ 25 w 26"/>
                <a:gd name="T5" fmla="*/ 1 h 1"/>
                <a:gd name="T6" fmla="*/ 24 w 26"/>
                <a:gd name="T7" fmla="*/ 1 h 1"/>
                <a:gd name="T8" fmla="*/ 24 w 26"/>
                <a:gd name="T9" fmla="*/ 1 h 1"/>
                <a:gd name="T10" fmla="*/ 24 w 26"/>
                <a:gd name="T11" fmla="*/ 1 h 1"/>
                <a:gd name="T12" fmla="*/ 23 w 26"/>
                <a:gd name="T13" fmla="*/ 1 h 1"/>
                <a:gd name="T14" fmla="*/ 23 w 26"/>
                <a:gd name="T15" fmla="*/ 1 h 1"/>
                <a:gd name="T16" fmla="*/ 23 w 26"/>
                <a:gd name="T17" fmla="*/ 1 h 1"/>
                <a:gd name="T18" fmla="*/ 22 w 26"/>
                <a:gd name="T19" fmla="*/ 1 h 1"/>
                <a:gd name="T20" fmla="*/ 22 w 26"/>
                <a:gd name="T21" fmla="*/ 1 h 1"/>
                <a:gd name="T22" fmla="*/ 21 w 26"/>
                <a:gd name="T23" fmla="*/ 1 h 1"/>
                <a:gd name="T24" fmla="*/ 21 w 26"/>
                <a:gd name="T25" fmla="*/ 1 h 1"/>
                <a:gd name="T26" fmla="*/ 21 w 26"/>
                <a:gd name="T27" fmla="*/ 1 h 1"/>
                <a:gd name="T28" fmla="*/ 20 w 26"/>
                <a:gd name="T29" fmla="*/ 1 h 1"/>
                <a:gd name="T30" fmla="*/ 20 w 26"/>
                <a:gd name="T31" fmla="*/ 1 h 1"/>
                <a:gd name="T32" fmla="*/ 19 w 26"/>
                <a:gd name="T33" fmla="*/ 1 h 1"/>
                <a:gd name="T34" fmla="*/ 19 w 26"/>
                <a:gd name="T35" fmla="*/ 1 h 1"/>
                <a:gd name="T36" fmla="*/ 18 w 26"/>
                <a:gd name="T37" fmla="*/ 1 h 1"/>
                <a:gd name="T38" fmla="*/ 18 w 26"/>
                <a:gd name="T39" fmla="*/ 1 h 1"/>
                <a:gd name="T40" fmla="*/ 18 w 26"/>
                <a:gd name="T41" fmla="*/ 1 h 1"/>
                <a:gd name="T42" fmla="*/ 17 w 26"/>
                <a:gd name="T43" fmla="*/ 1 h 1"/>
                <a:gd name="T44" fmla="*/ 17 w 26"/>
                <a:gd name="T45" fmla="*/ 1 h 1"/>
                <a:gd name="T46" fmla="*/ 17 w 26"/>
                <a:gd name="T47" fmla="*/ 1 h 1"/>
                <a:gd name="T48" fmla="*/ 16 w 26"/>
                <a:gd name="T49" fmla="*/ 1 h 1"/>
                <a:gd name="T50" fmla="*/ 16 w 26"/>
                <a:gd name="T51" fmla="*/ 1 h 1"/>
                <a:gd name="T52" fmla="*/ 16 w 26"/>
                <a:gd name="T53" fmla="*/ 1 h 1"/>
                <a:gd name="T54" fmla="*/ 15 w 26"/>
                <a:gd name="T55" fmla="*/ 1 h 1"/>
                <a:gd name="T56" fmla="*/ 15 w 26"/>
                <a:gd name="T57" fmla="*/ 1 h 1"/>
                <a:gd name="T58" fmla="*/ 15 w 26"/>
                <a:gd name="T59" fmla="*/ 1 h 1"/>
                <a:gd name="T60" fmla="*/ 14 w 26"/>
                <a:gd name="T61" fmla="*/ 1 h 1"/>
                <a:gd name="T62" fmla="*/ 14 w 26"/>
                <a:gd name="T63" fmla="*/ 1 h 1"/>
                <a:gd name="T64" fmla="*/ 13 w 26"/>
                <a:gd name="T65" fmla="*/ 1 h 1"/>
                <a:gd name="T66" fmla="*/ 13 w 26"/>
                <a:gd name="T67" fmla="*/ 1 h 1"/>
                <a:gd name="T68" fmla="*/ 13 w 26"/>
                <a:gd name="T69" fmla="*/ 1 h 1"/>
                <a:gd name="T70" fmla="*/ 12 w 26"/>
                <a:gd name="T71" fmla="*/ 1 h 1"/>
                <a:gd name="T72" fmla="*/ 12 w 26"/>
                <a:gd name="T73" fmla="*/ 1 h 1"/>
                <a:gd name="T74" fmla="*/ 12 w 26"/>
                <a:gd name="T75" fmla="*/ 1 h 1"/>
                <a:gd name="T76" fmla="*/ 11 w 26"/>
                <a:gd name="T77" fmla="*/ 1 h 1"/>
                <a:gd name="T78" fmla="*/ 10 w 26"/>
                <a:gd name="T79" fmla="*/ 1 h 1"/>
                <a:gd name="T80" fmla="*/ 10 w 26"/>
                <a:gd name="T81" fmla="*/ 1 h 1"/>
                <a:gd name="T82" fmla="*/ 10 w 26"/>
                <a:gd name="T83" fmla="*/ 1 h 1"/>
                <a:gd name="T84" fmla="*/ 9 w 26"/>
                <a:gd name="T85" fmla="*/ 1 h 1"/>
                <a:gd name="T86" fmla="*/ 9 w 26"/>
                <a:gd name="T87" fmla="*/ 1 h 1"/>
                <a:gd name="T88" fmla="*/ 8 w 26"/>
                <a:gd name="T89" fmla="*/ 1 h 1"/>
                <a:gd name="T90" fmla="*/ 8 w 26"/>
                <a:gd name="T91" fmla="*/ 1 h 1"/>
                <a:gd name="T92" fmla="*/ 7 w 26"/>
                <a:gd name="T93" fmla="*/ 1 h 1"/>
                <a:gd name="T94" fmla="*/ 7 w 26"/>
                <a:gd name="T95" fmla="*/ 1 h 1"/>
                <a:gd name="T96" fmla="*/ 6 w 26"/>
                <a:gd name="T97" fmla="*/ 1 h 1"/>
                <a:gd name="T98" fmla="*/ 6 w 26"/>
                <a:gd name="T99" fmla="*/ 1 h 1"/>
                <a:gd name="T100" fmla="*/ 6 w 26"/>
                <a:gd name="T101" fmla="*/ 1 h 1"/>
                <a:gd name="T102" fmla="*/ 5 w 26"/>
                <a:gd name="T103" fmla="*/ 1 h 1"/>
                <a:gd name="T104" fmla="*/ 5 w 26"/>
                <a:gd name="T105" fmla="*/ 1 h 1"/>
                <a:gd name="T106" fmla="*/ 4 w 26"/>
                <a:gd name="T107" fmla="*/ 0 h 1"/>
                <a:gd name="T108" fmla="*/ 4 w 26"/>
                <a:gd name="T109" fmla="*/ 0 h 1"/>
                <a:gd name="T110" fmla="*/ 3 w 26"/>
                <a:gd name="T111" fmla="*/ 0 h 1"/>
                <a:gd name="T112" fmla="*/ 3 w 26"/>
                <a:gd name="T113" fmla="*/ 0 h 1"/>
                <a:gd name="T114" fmla="*/ 2 w 26"/>
                <a:gd name="T115" fmla="*/ 0 h 1"/>
                <a:gd name="T116" fmla="*/ 1 w 26"/>
                <a:gd name="T117" fmla="*/ 0 h 1"/>
                <a:gd name="T118" fmla="*/ 0 w 26"/>
                <a:gd name="T1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moveTo>
                    <a:pt x="24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4" y="1"/>
                  </a:cubicBezTo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moveTo>
                    <a:pt x="18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moveTo>
                    <a:pt x="16" y="1"/>
                  </a:move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1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68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0"/>
            <p:cNvSpPr>
              <a:spLocks/>
            </p:cNvSpPr>
            <p:nvPr/>
          </p:nvSpPr>
          <p:spPr bwMode="auto">
            <a:xfrm>
              <a:off x="5641975" y="6154738"/>
              <a:ext cx="909638" cy="401638"/>
            </a:xfrm>
            <a:custGeom>
              <a:avLst/>
              <a:gdLst>
                <a:gd name="T0" fmla="*/ 0 w 350"/>
                <a:gd name="T1" fmla="*/ 84 h 154"/>
                <a:gd name="T2" fmla="*/ 41 w 350"/>
                <a:gd name="T3" fmla="*/ 99 h 154"/>
                <a:gd name="T4" fmla="*/ 143 w 350"/>
                <a:gd name="T5" fmla="*/ 153 h 154"/>
                <a:gd name="T6" fmla="*/ 144 w 350"/>
                <a:gd name="T7" fmla="*/ 153 h 154"/>
                <a:gd name="T8" fmla="*/ 145 w 350"/>
                <a:gd name="T9" fmla="*/ 153 h 154"/>
                <a:gd name="T10" fmla="*/ 146 w 350"/>
                <a:gd name="T11" fmla="*/ 153 h 154"/>
                <a:gd name="T12" fmla="*/ 147 w 350"/>
                <a:gd name="T13" fmla="*/ 153 h 154"/>
                <a:gd name="T14" fmla="*/ 147 w 350"/>
                <a:gd name="T15" fmla="*/ 153 h 154"/>
                <a:gd name="T16" fmla="*/ 148 w 350"/>
                <a:gd name="T17" fmla="*/ 154 h 154"/>
                <a:gd name="T18" fmla="*/ 148 w 350"/>
                <a:gd name="T19" fmla="*/ 154 h 154"/>
                <a:gd name="T20" fmla="*/ 149 w 350"/>
                <a:gd name="T21" fmla="*/ 154 h 154"/>
                <a:gd name="T22" fmla="*/ 149 w 350"/>
                <a:gd name="T23" fmla="*/ 154 h 154"/>
                <a:gd name="T24" fmla="*/ 150 w 350"/>
                <a:gd name="T25" fmla="*/ 154 h 154"/>
                <a:gd name="T26" fmla="*/ 150 w 350"/>
                <a:gd name="T27" fmla="*/ 154 h 154"/>
                <a:gd name="T28" fmla="*/ 151 w 350"/>
                <a:gd name="T29" fmla="*/ 154 h 154"/>
                <a:gd name="T30" fmla="*/ 151 w 350"/>
                <a:gd name="T31" fmla="*/ 154 h 154"/>
                <a:gd name="T32" fmla="*/ 152 w 350"/>
                <a:gd name="T33" fmla="*/ 154 h 154"/>
                <a:gd name="T34" fmla="*/ 152 w 350"/>
                <a:gd name="T35" fmla="*/ 154 h 154"/>
                <a:gd name="T36" fmla="*/ 153 w 350"/>
                <a:gd name="T37" fmla="*/ 154 h 154"/>
                <a:gd name="T38" fmla="*/ 153 w 350"/>
                <a:gd name="T39" fmla="*/ 154 h 154"/>
                <a:gd name="T40" fmla="*/ 154 w 350"/>
                <a:gd name="T41" fmla="*/ 154 h 154"/>
                <a:gd name="T42" fmla="*/ 154 w 350"/>
                <a:gd name="T43" fmla="*/ 154 h 154"/>
                <a:gd name="T44" fmla="*/ 155 w 350"/>
                <a:gd name="T45" fmla="*/ 154 h 154"/>
                <a:gd name="T46" fmla="*/ 155 w 350"/>
                <a:gd name="T47" fmla="*/ 154 h 154"/>
                <a:gd name="T48" fmla="*/ 156 w 350"/>
                <a:gd name="T49" fmla="*/ 154 h 154"/>
                <a:gd name="T50" fmla="*/ 156 w 350"/>
                <a:gd name="T51" fmla="*/ 154 h 154"/>
                <a:gd name="T52" fmla="*/ 156 w 350"/>
                <a:gd name="T53" fmla="*/ 154 h 154"/>
                <a:gd name="T54" fmla="*/ 157 w 350"/>
                <a:gd name="T55" fmla="*/ 154 h 154"/>
                <a:gd name="T56" fmla="*/ 157 w 350"/>
                <a:gd name="T57" fmla="*/ 154 h 154"/>
                <a:gd name="T58" fmla="*/ 158 w 350"/>
                <a:gd name="T59" fmla="*/ 154 h 154"/>
                <a:gd name="T60" fmla="*/ 158 w 350"/>
                <a:gd name="T61" fmla="*/ 154 h 154"/>
                <a:gd name="T62" fmla="*/ 158 w 350"/>
                <a:gd name="T63" fmla="*/ 154 h 154"/>
                <a:gd name="T64" fmla="*/ 159 w 350"/>
                <a:gd name="T65" fmla="*/ 154 h 154"/>
                <a:gd name="T66" fmla="*/ 159 w 350"/>
                <a:gd name="T67" fmla="*/ 154 h 154"/>
                <a:gd name="T68" fmla="*/ 160 w 350"/>
                <a:gd name="T69" fmla="*/ 154 h 154"/>
                <a:gd name="T70" fmla="*/ 160 w 350"/>
                <a:gd name="T71" fmla="*/ 154 h 154"/>
                <a:gd name="T72" fmla="*/ 161 w 350"/>
                <a:gd name="T73" fmla="*/ 154 h 154"/>
                <a:gd name="T74" fmla="*/ 161 w 350"/>
                <a:gd name="T75" fmla="*/ 154 h 154"/>
                <a:gd name="T76" fmla="*/ 161 w 350"/>
                <a:gd name="T77" fmla="*/ 154 h 154"/>
                <a:gd name="T78" fmla="*/ 162 w 350"/>
                <a:gd name="T79" fmla="*/ 154 h 154"/>
                <a:gd name="T80" fmla="*/ 162 w 350"/>
                <a:gd name="T81" fmla="*/ 154 h 154"/>
                <a:gd name="T82" fmla="*/ 163 w 350"/>
                <a:gd name="T83" fmla="*/ 154 h 154"/>
                <a:gd name="T84" fmla="*/ 163 w 350"/>
                <a:gd name="T85" fmla="*/ 154 h 154"/>
                <a:gd name="T86" fmla="*/ 164 w 350"/>
                <a:gd name="T87" fmla="*/ 154 h 154"/>
                <a:gd name="T88" fmla="*/ 164 w 350"/>
                <a:gd name="T89" fmla="*/ 154 h 154"/>
                <a:gd name="T90" fmla="*/ 164 w 350"/>
                <a:gd name="T91" fmla="*/ 154 h 154"/>
                <a:gd name="T92" fmla="*/ 165 w 350"/>
                <a:gd name="T93" fmla="*/ 154 h 154"/>
                <a:gd name="T94" fmla="*/ 165 w 350"/>
                <a:gd name="T95" fmla="*/ 154 h 154"/>
                <a:gd name="T96" fmla="*/ 166 w 350"/>
                <a:gd name="T97" fmla="*/ 154 h 154"/>
                <a:gd name="T98" fmla="*/ 166 w 350"/>
                <a:gd name="T99" fmla="*/ 154 h 154"/>
                <a:gd name="T100" fmla="*/ 167 w 350"/>
                <a:gd name="T101" fmla="*/ 154 h 154"/>
                <a:gd name="T102" fmla="*/ 167 w 350"/>
                <a:gd name="T103" fmla="*/ 154 h 154"/>
                <a:gd name="T104" fmla="*/ 167 w 350"/>
                <a:gd name="T105" fmla="*/ 154 h 154"/>
                <a:gd name="T106" fmla="*/ 168 w 350"/>
                <a:gd name="T107" fmla="*/ 154 h 154"/>
                <a:gd name="T108" fmla="*/ 168 w 350"/>
                <a:gd name="T109" fmla="*/ 154 h 154"/>
                <a:gd name="T110" fmla="*/ 169 w 350"/>
                <a:gd name="T111" fmla="*/ 154 h 154"/>
                <a:gd name="T112" fmla="*/ 268 w 350"/>
                <a:gd name="T113" fmla="*/ 116 h 154"/>
                <a:gd name="T114" fmla="*/ 321 w 350"/>
                <a:gd name="T115" fmla="*/ 106 h 154"/>
                <a:gd name="T116" fmla="*/ 349 w 350"/>
                <a:gd name="T117" fmla="*/ 25 h 154"/>
                <a:gd name="T118" fmla="*/ 343 w 350"/>
                <a:gd name="T119" fmla="*/ 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154">
                  <a:moveTo>
                    <a:pt x="338" y="0"/>
                  </a:moveTo>
                  <a:cubicBezTo>
                    <a:pt x="321" y="33"/>
                    <a:pt x="268" y="104"/>
                    <a:pt x="135" y="104"/>
                  </a:cubicBezTo>
                  <a:cubicBezTo>
                    <a:pt x="97" y="104"/>
                    <a:pt x="52" y="98"/>
                    <a:pt x="0" y="84"/>
                  </a:cubicBezTo>
                  <a:cubicBezTo>
                    <a:pt x="4" y="91"/>
                    <a:pt x="10" y="99"/>
                    <a:pt x="17" y="106"/>
                  </a:cubicBezTo>
                  <a:cubicBezTo>
                    <a:pt x="26" y="99"/>
                    <a:pt x="39" y="99"/>
                    <a:pt x="39" y="99"/>
                  </a:cubicBezTo>
                  <a:cubicBezTo>
                    <a:pt x="39" y="99"/>
                    <a:pt x="40" y="99"/>
                    <a:pt x="41" y="99"/>
                  </a:cubicBezTo>
                  <a:cubicBezTo>
                    <a:pt x="46" y="99"/>
                    <a:pt x="66" y="100"/>
                    <a:pt x="70" y="116"/>
                  </a:cubicBezTo>
                  <a:cubicBezTo>
                    <a:pt x="72" y="124"/>
                    <a:pt x="71" y="132"/>
                    <a:pt x="68" y="138"/>
                  </a:cubicBezTo>
                  <a:cubicBezTo>
                    <a:pt x="88" y="146"/>
                    <a:pt x="113" y="151"/>
                    <a:pt x="143" y="153"/>
                  </a:cubicBezTo>
                  <a:cubicBezTo>
                    <a:pt x="143" y="153"/>
                    <a:pt x="143" y="153"/>
                    <a:pt x="143" y="153"/>
                  </a:cubicBezTo>
                  <a:cubicBezTo>
                    <a:pt x="143" y="153"/>
                    <a:pt x="144" y="153"/>
                    <a:pt x="144" y="153"/>
                  </a:cubicBezTo>
                  <a:cubicBezTo>
                    <a:pt x="144" y="153"/>
                    <a:pt x="144" y="153"/>
                    <a:pt x="144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4"/>
                    <a:pt x="147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2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4"/>
                    <a:pt x="152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211" y="154"/>
                    <a:pt x="244" y="148"/>
                    <a:pt x="270" y="138"/>
                  </a:cubicBezTo>
                  <a:cubicBezTo>
                    <a:pt x="267" y="132"/>
                    <a:pt x="266" y="124"/>
                    <a:pt x="268" y="116"/>
                  </a:cubicBezTo>
                  <a:cubicBezTo>
                    <a:pt x="272" y="100"/>
                    <a:pt x="292" y="99"/>
                    <a:pt x="297" y="99"/>
                  </a:cubicBezTo>
                  <a:cubicBezTo>
                    <a:pt x="298" y="99"/>
                    <a:pt x="299" y="99"/>
                    <a:pt x="299" y="99"/>
                  </a:cubicBezTo>
                  <a:cubicBezTo>
                    <a:pt x="299" y="99"/>
                    <a:pt x="312" y="99"/>
                    <a:pt x="321" y="106"/>
                  </a:cubicBezTo>
                  <a:cubicBezTo>
                    <a:pt x="342" y="84"/>
                    <a:pt x="350" y="59"/>
                    <a:pt x="350" y="39"/>
                  </a:cubicBezTo>
                  <a:cubicBezTo>
                    <a:pt x="350" y="34"/>
                    <a:pt x="350" y="29"/>
                    <a:pt x="349" y="25"/>
                  </a:cubicBezTo>
                  <a:cubicBezTo>
                    <a:pt x="349" y="25"/>
                    <a:pt x="349" y="25"/>
                    <a:pt x="349" y="25"/>
                  </a:cubicBezTo>
                  <a:cubicBezTo>
                    <a:pt x="348" y="24"/>
                    <a:pt x="348" y="23"/>
                    <a:pt x="348" y="22"/>
                  </a:cubicBezTo>
                  <a:cubicBezTo>
                    <a:pt x="347" y="18"/>
                    <a:pt x="345" y="13"/>
                    <a:pt x="343" y="9"/>
                  </a:cubicBezTo>
                  <a:cubicBezTo>
                    <a:pt x="343" y="9"/>
                    <a:pt x="343" y="9"/>
                    <a:pt x="343" y="9"/>
                  </a:cubicBezTo>
                  <a:cubicBezTo>
                    <a:pt x="342" y="6"/>
                    <a:pt x="340" y="3"/>
                    <a:pt x="338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1"/>
            <p:cNvSpPr>
              <a:spLocks/>
            </p:cNvSpPr>
            <p:nvPr/>
          </p:nvSpPr>
          <p:spPr bwMode="auto">
            <a:xfrm>
              <a:off x="6334125" y="6413500"/>
              <a:ext cx="142875" cy="101600"/>
            </a:xfrm>
            <a:custGeom>
              <a:avLst/>
              <a:gdLst>
                <a:gd name="T0" fmla="*/ 31 w 55"/>
                <a:gd name="T1" fmla="*/ 0 h 39"/>
                <a:gd name="T2" fmla="*/ 2 w 55"/>
                <a:gd name="T3" fmla="*/ 17 h 39"/>
                <a:gd name="T4" fmla="*/ 4 w 55"/>
                <a:gd name="T5" fmla="*/ 39 h 39"/>
                <a:gd name="T6" fmla="*/ 55 w 55"/>
                <a:gd name="T7" fmla="*/ 7 h 39"/>
                <a:gd name="T8" fmla="*/ 33 w 55"/>
                <a:gd name="T9" fmla="*/ 0 h 39"/>
                <a:gd name="T10" fmla="*/ 31 w 55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9">
                  <a:moveTo>
                    <a:pt x="31" y="0"/>
                  </a:moveTo>
                  <a:cubicBezTo>
                    <a:pt x="26" y="0"/>
                    <a:pt x="6" y="1"/>
                    <a:pt x="2" y="17"/>
                  </a:cubicBezTo>
                  <a:cubicBezTo>
                    <a:pt x="0" y="25"/>
                    <a:pt x="1" y="33"/>
                    <a:pt x="4" y="39"/>
                  </a:cubicBezTo>
                  <a:cubicBezTo>
                    <a:pt x="26" y="31"/>
                    <a:pt x="43" y="19"/>
                    <a:pt x="55" y="7"/>
                  </a:cubicBezTo>
                  <a:cubicBezTo>
                    <a:pt x="46" y="0"/>
                    <a:pt x="33" y="0"/>
                    <a:pt x="33" y="0"/>
                  </a:cubicBezTo>
                  <a:cubicBezTo>
                    <a:pt x="33" y="0"/>
                    <a:pt x="32" y="0"/>
                    <a:pt x="31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2"/>
            <p:cNvSpPr>
              <a:spLocks/>
            </p:cNvSpPr>
            <p:nvPr/>
          </p:nvSpPr>
          <p:spPr bwMode="auto">
            <a:xfrm>
              <a:off x="5686425" y="6413500"/>
              <a:ext cx="142875" cy="101600"/>
            </a:xfrm>
            <a:custGeom>
              <a:avLst/>
              <a:gdLst>
                <a:gd name="T0" fmla="*/ 24 w 55"/>
                <a:gd name="T1" fmla="*/ 0 h 39"/>
                <a:gd name="T2" fmla="*/ 22 w 55"/>
                <a:gd name="T3" fmla="*/ 0 h 39"/>
                <a:gd name="T4" fmla="*/ 0 w 55"/>
                <a:gd name="T5" fmla="*/ 7 h 39"/>
                <a:gd name="T6" fmla="*/ 51 w 55"/>
                <a:gd name="T7" fmla="*/ 39 h 39"/>
                <a:gd name="T8" fmla="*/ 53 w 55"/>
                <a:gd name="T9" fmla="*/ 17 h 39"/>
                <a:gd name="T10" fmla="*/ 24 w 55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9">
                  <a:moveTo>
                    <a:pt x="24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9" y="0"/>
                    <a:pt x="0" y="7"/>
                  </a:cubicBezTo>
                  <a:cubicBezTo>
                    <a:pt x="12" y="19"/>
                    <a:pt x="29" y="31"/>
                    <a:pt x="51" y="39"/>
                  </a:cubicBezTo>
                  <a:cubicBezTo>
                    <a:pt x="54" y="33"/>
                    <a:pt x="55" y="25"/>
                    <a:pt x="53" y="17"/>
                  </a:cubicBezTo>
                  <a:cubicBezTo>
                    <a:pt x="49" y="1"/>
                    <a:pt x="29" y="0"/>
                    <a:pt x="24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4" name="组合 303"/>
          <p:cNvGrpSpPr/>
          <p:nvPr/>
        </p:nvGrpSpPr>
        <p:grpSpPr>
          <a:xfrm>
            <a:off x="7053263" y="4604742"/>
            <a:ext cx="2095500" cy="2112963"/>
            <a:chOff x="6691313" y="4568825"/>
            <a:chExt cx="2095500" cy="2112963"/>
          </a:xfrm>
        </p:grpSpPr>
        <p:sp>
          <p:nvSpPr>
            <p:cNvPr id="163" name="Freeform 157"/>
            <p:cNvSpPr>
              <a:spLocks/>
            </p:cNvSpPr>
            <p:nvPr/>
          </p:nvSpPr>
          <p:spPr bwMode="auto">
            <a:xfrm>
              <a:off x="6691313" y="4568825"/>
              <a:ext cx="2095500" cy="1231900"/>
            </a:xfrm>
            <a:custGeom>
              <a:avLst/>
              <a:gdLst>
                <a:gd name="T0" fmla="*/ 714 w 806"/>
                <a:gd name="T1" fmla="*/ 36 h 473"/>
                <a:gd name="T2" fmla="*/ 558 w 806"/>
                <a:gd name="T3" fmla="*/ 127 h 473"/>
                <a:gd name="T4" fmla="*/ 511 w 806"/>
                <a:gd name="T5" fmla="*/ 162 h 473"/>
                <a:gd name="T6" fmla="*/ 453 w 806"/>
                <a:gd name="T7" fmla="*/ 134 h 473"/>
                <a:gd name="T8" fmla="*/ 353 w 806"/>
                <a:gd name="T9" fmla="*/ 134 h 473"/>
                <a:gd name="T10" fmla="*/ 296 w 806"/>
                <a:gd name="T11" fmla="*/ 162 h 473"/>
                <a:gd name="T12" fmla="*/ 248 w 806"/>
                <a:gd name="T13" fmla="*/ 127 h 473"/>
                <a:gd name="T14" fmla="*/ 93 w 806"/>
                <a:gd name="T15" fmla="*/ 36 h 473"/>
                <a:gd name="T16" fmla="*/ 173 w 806"/>
                <a:gd name="T17" fmla="*/ 333 h 473"/>
                <a:gd name="T18" fmla="*/ 214 w 806"/>
                <a:gd name="T19" fmla="*/ 316 h 473"/>
                <a:gd name="T20" fmla="*/ 308 w 806"/>
                <a:gd name="T21" fmla="*/ 448 h 473"/>
                <a:gd name="T22" fmla="*/ 498 w 806"/>
                <a:gd name="T23" fmla="*/ 448 h 473"/>
                <a:gd name="T24" fmla="*/ 592 w 806"/>
                <a:gd name="T25" fmla="*/ 316 h 473"/>
                <a:gd name="T26" fmla="*/ 633 w 806"/>
                <a:gd name="T27" fmla="*/ 333 h 473"/>
                <a:gd name="T28" fmla="*/ 714 w 806"/>
                <a:gd name="T29" fmla="*/ 3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6" h="473">
                  <a:moveTo>
                    <a:pt x="714" y="36"/>
                  </a:moveTo>
                  <a:cubicBezTo>
                    <a:pt x="621" y="0"/>
                    <a:pt x="577" y="79"/>
                    <a:pt x="558" y="127"/>
                  </a:cubicBezTo>
                  <a:cubicBezTo>
                    <a:pt x="544" y="163"/>
                    <a:pt x="521" y="164"/>
                    <a:pt x="511" y="162"/>
                  </a:cubicBezTo>
                  <a:cubicBezTo>
                    <a:pt x="485" y="146"/>
                    <a:pt x="471" y="141"/>
                    <a:pt x="453" y="134"/>
                  </a:cubicBezTo>
                  <a:cubicBezTo>
                    <a:pt x="421" y="122"/>
                    <a:pt x="385" y="122"/>
                    <a:pt x="353" y="134"/>
                  </a:cubicBezTo>
                  <a:cubicBezTo>
                    <a:pt x="336" y="141"/>
                    <a:pt x="321" y="146"/>
                    <a:pt x="296" y="162"/>
                  </a:cubicBezTo>
                  <a:cubicBezTo>
                    <a:pt x="285" y="164"/>
                    <a:pt x="262" y="163"/>
                    <a:pt x="248" y="127"/>
                  </a:cubicBezTo>
                  <a:cubicBezTo>
                    <a:pt x="229" y="79"/>
                    <a:pt x="186" y="0"/>
                    <a:pt x="93" y="36"/>
                  </a:cubicBezTo>
                  <a:cubicBezTo>
                    <a:pt x="0" y="71"/>
                    <a:pt x="14" y="349"/>
                    <a:pt x="173" y="333"/>
                  </a:cubicBezTo>
                  <a:cubicBezTo>
                    <a:pt x="184" y="331"/>
                    <a:pt x="198" y="327"/>
                    <a:pt x="214" y="316"/>
                  </a:cubicBezTo>
                  <a:cubicBezTo>
                    <a:pt x="208" y="389"/>
                    <a:pt x="258" y="427"/>
                    <a:pt x="308" y="448"/>
                  </a:cubicBezTo>
                  <a:cubicBezTo>
                    <a:pt x="369" y="473"/>
                    <a:pt x="437" y="473"/>
                    <a:pt x="498" y="448"/>
                  </a:cubicBezTo>
                  <a:cubicBezTo>
                    <a:pt x="548" y="427"/>
                    <a:pt x="598" y="389"/>
                    <a:pt x="592" y="316"/>
                  </a:cubicBezTo>
                  <a:cubicBezTo>
                    <a:pt x="608" y="327"/>
                    <a:pt x="622" y="331"/>
                    <a:pt x="633" y="333"/>
                  </a:cubicBezTo>
                  <a:cubicBezTo>
                    <a:pt x="793" y="349"/>
                    <a:pt x="806" y="71"/>
                    <a:pt x="714" y="36"/>
                  </a:cubicBezTo>
                </a:path>
              </a:pathLst>
            </a:cu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03" name="组合 302"/>
            <p:cNvGrpSpPr/>
            <p:nvPr/>
          </p:nvGrpSpPr>
          <p:grpSpPr>
            <a:xfrm>
              <a:off x="6792913" y="4638675"/>
              <a:ext cx="1901825" cy="2043113"/>
              <a:chOff x="6792913" y="4638675"/>
              <a:chExt cx="1901825" cy="2043113"/>
            </a:xfrm>
          </p:grpSpPr>
          <p:sp>
            <p:nvSpPr>
              <p:cNvPr id="139" name="Freeform 133"/>
              <p:cNvSpPr>
                <a:spLocks/>
              </p:cNvSpPr>
              <p:nvPr/>
            </p:nvSpPr>
            <p:spPr bwMode="auto">
              <a:xfrm>
                <a:off x="6792913" y="6481763"/>
                <a:ext cx="1887538" cy="200025"/>
              </a:xfrm>
              <a:custGeom>
                <a:avLst/>
                <a:gdLst>
                  <a:gd name="T0" fmla="*/ 75 w 726"/>
                  <a:gd name="T1" fmla="*/ 0 h 77"/>
                  <a:gd name="T2" fmla="*/ 0 w 726"/>
                  <a:gd name="T3" fmla="*/ 29 h 77"/>
                  <a:gd name="T4" fmla="*/ 363 w 726"/>
                  <a:gd name="T5" fmla="*/ 77 h 77"/>
                  <a:gd name="T6" fmla="*/ 726 w 726"/>
                  <a:gd name="T7" fmla="*/ 29 h 77"/>
                  <a:gd name="T8" fmla="*/ 654 w 726"/>
                  <a:gd name="T9" fmla="*/ 0 h 77"/>
                  <a:gd name="T10" fmla="*/ 640 w 726"/>
                  <a:gd name="T11" fmla="*/ 29 h 77"/>
                  <a:gd name="T12" fmla="*/ 424 w 726"/>
                  <a:gd name="T13" fmla="*/ 29 h 77"/>
                  <a:gd name="T14" fmla="*/ 424 w 726"/>
                  <a:gd name="T15" fmla="*/ 29 h 77"/>
                  <a:gd name="T16" fmla="*/ 424 w 726"/>
                  <a:gd name="T17" fmla="*/ 29 h 77"/>
                  <a:gd name="T18" fmla="*/ 424 w 726"/>
                  <a:gd name="T19" fmla="*/ 29 h 77"/>
                  <a:gd name="T20" fmla="*/ 424 w 726"/>
                  <a:gd name="T21" fmla="*/ 29 h 77"/>
                  <a:gd name="T22" fmla="*/ 423 w 726"/>
                  <a:gd name="T23" fmla="*/ 29 h 77"/>
                  <a:gd name="T24" fmla="*/ 423 w 726"/>
                  <a:gd name="T25" fmla="*/ 29 h 77"/>
                  <a:gd name="T26" fmla="*/ 423 w 726"/>
                  <a:gd name="T27" fmla="*/ 29 h 77"/>
                  <a:gd name="T28" fmla="*/ 423 w 726"/>
                  <a:gd name="T29" fmla="*/ 29 h 77"/>
                  <a:gd name="T30" fmla="*/ 423 w 726"/>
                  <a:gd name="T31" fmla="*/ 29 h 77"/>
                  <a:gd name="T32" fmla="*/ 423 w 726"/>
                  <a:gd name="T33" fmla="*/ 29 h 77"/>
                  <a:gd name="T34" fmla="*/ 423 w 726"/>
                  <a:gd name="T35" fmla="*/ 29 h 77"/>
                  <a:gd name="T36" fmla="*/ 423 w 726"/>
                  <a:gd name="T37" fmla="*/ 29 h 77"/>
                  <a:gd name="T38" fmla="*/ 422 w 726"/>
                  <a:gd name="T39" fmla="*/ 29 h 77"/>
                  <a:gd name="T40" fmla="*/ 422 w 726"/>
                  <a:gd name="T41" fmla="*/ 29 h 77"/>
                  <a:gd name="T42" fmla="*/ 412 w 726"/>
                  <a:gd name="T43" fmla="*/ 24 h 77"/>
                  <a:gd name="T44" fmla="*/ 412 w 726"/>
                  <a:gd name="T45" fmla="*/ 24 h 77"/>
                  <a:gd name="T46" fmla="*/ 412 w 726"/>
                  <a:gd name="T47" fmla="*/ 24 h 77"/>
                  <a:gd name="T48" fmla="*/ 412 w 726"/>
                  <a:gd name="T49" fmla="*/ 24 h 77"/>
                  <a:gd name="T50" fmla="*/ 412 w 726"/>
                  <a:gd name="T51" fmla="*/ 23 h 77"/>
                  <a:gd name="T52" fmla="*/ 412 w 726"/>
                  <a:gd name="T53" fmla="*/ 23 h 77"/>
                  <a:gd name="T54" fmla="*/ 412 w 726"/>
                  <a:gd name="T55" fmla="*/ 23 h 77"/>
                  <a:gd name="T56" fmla="*/ 412 w 726"/>
                  <a:gd name="T57" fmla="*/ 23 h 77"/>
                  <a:gd name="T58" fmla="*/ 412 w 726"/>
                  <a:gd name="T59" fmla="*/ 23 h 77"/>
                  <a:gd name="T60" fmla="*/ 412 w 726"/>
                  <a:gd name="T61" fmla="*/ 23 h 77"/>
                  <a:gd name="T62" fmla="*/ 412 w 726"/>
                  <a:gd name="T63" fmla="*/ 23 h 77"/>
                  <a:gd name="T64" fmla="*/ 412 w 726"/>
                  <a:gd name="T65" fmla="*/ 22 h 77"/>
                  <a:gd name="T66" fmla="*/ 412 w 726"/>
                  <a:gd name="T67" fmla="*/ 22 h 77"/>
                  <a:gd name="T68" fmla="*/ 412 w 726"/>
                  <a:gd name="T69" fmla="*/ 22 h 77"/>
                  <a:gd name="T70" fmla="*/ 412 w 726"/>
                  <a:gd name="T71" fmla="*/ 22 h 77"/>
                  <a:gd name="T72" fmla="*/ 412 w 726"/>
                  <a:gd name="T73" fmla="*/ 22 h 77"/>
                  <a:gd name="T74" fmla="*/ 412 w 726"/>
                  <a:gd name="T75" fmla="*/ 22 h 77"/>
                  <a:gd name="T76" fmla="*/ 412 w 726"/>
                  <a:gd name="T77" fmla="*/ 22 h 77"/>
                  <a:gd name="T78" fmla="*/ 412 w 726"/>
                  <a:gd name="T79" fmla="*/ 22 h 77"/>
                  <a:gd name="T80" fmla="*/ 412 w 726"/>
                  <a:gd name="T81" fmla="*/ 22 h 77"/>
                  <a:gd name="T82" fmla="*/ 412 w 726"/>
                  <a:gd name="T83" fmla="*/ 22 h 77"/>
                  <a:gd name="T84" fmla="*/ 369 w 726"/>
                  <a:gd name="T85" fmla="*/ 30 h 77"/>
                  <a:gd name="T86" fmla="*/ 364 w 726"/>
                  <a:gd name="T87" fmla="*/ 30 h 77"/>
                  <a:gd name="T88" fmla="*/ 359 w 726"/>
                  <a:gd name="T89" fmla="*/ 30 h 77"/>
                  <a:gd name="T90" fmla="*/ 316 w 726"/>
                  <a:gd name="T91" fmla="*/ 22 h 77"/>
                  <a:gd name="T92" fmla="*/ 316 w 726"/>
                  <a:gd name="T93" fmla="*/ 22 h 77"/>
                  <a:gd name="T94" fmla="*/ 316 w 726"/>
                  <a:gd name="T95" fmla="*/ 22 h 77"/>
                  <a:gd name="T96" fmla="*/ 316 w 726"/>
                  <a:gd name="T97" fmla="*/ 22 h 77"/>
                  <a:gd name="T98" fmla="*/ 316 w 726"/>
                  <a:gd name="T99" fmla="*/ 22 h 77"/>
                  <a:gd name="T100" fmla="*/ 304 w 726"/>
                  <a:gd name="T101" fmla="*/ 29 h 77"/>
                  <a:gd name="T102" fmla="*/ 304 w 726"/>
                  <a:gd name="T103" fmla="*/ 29 h 77"/>
                  <a:gd name="T104" fmla="*/ 88 w 726"/>
                  <a:gd name="T105" fmla="*/ 29 h 77"/>
                  <a:gd name="T106" fmla="*/ 75 w 726"/>
                  <a:gd name="T10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6" h="77">
                    <a:moveTo>
                      <a:pt x="75" y="0"/>
                    </a:moveTo>
                    <a:cubicBezTo>
                      <a:pt x="28" y="8"/>
                      <a:pt x="0" y="18"/>
                      <a:pt x="0" y="29"/>
                    </a:cubicBezTo>
                    <a:cubicBezTo>
                      <a:pt x="0" y="56"/>
                      <a:pt x="162" y="77"/>
                      <a:pt x="363" y="77"/>
                    </a:cubicBezTo>
                    <a:cubicBezTo>
                      <a:pt x="563" y="77"/>
                      <a:pt x="726" y="56"/>
                      <a:pt x="726" y="29"/>
                    </a:cubicBezTo>
                    <a:cubicBezTo>
                      <a:pt x="726" y="18"/>
                      <a:pt x="699" y="8"/>
                      <a:pt x="654" y="0"/>
                    </a:cubicBezTo>
                    <a:cubicBezTo>
                      <a:pt x="667" y="21"/>
                      <a:pt x="655" y="29"/>
                      <a:pt x="640" y="29"/>
                    </a:cubicBezTo>
                    <a:cubicBezTo>
                      <a:pt x="623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2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20" y="29"/>
                      <a:pt x="414" y="28"/>
                      <a:pt x="412" y="24"/>
                    </a:cubicBezTo>
                    <a:cubicBezTo>
                      <a:pt x="412" y="24"/>
                      <a:pt x="412" y="24"/>
                      <a:pt x="412" y="24"/>
                    </a:cubicBezTo>
                    <a:cubicBezTo>
                      <a:pt x="412" y="24"/>
                      <a:pt x="412" y="24"/>
                      <a:pt x="412" y="24"/>
                    </a:cubicBezTo>
                    <a:cubicBezTo>
                      <a:pt x="412" y="24"/>
                      <a:pt x="412" y="24"/>
                      <a:pt x="412" y="24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02" y="29"/>
                      <a:pt x="379" y="30"/>
                      <a:pt x="369" y="30"/>
                    </a:cubicBezTo>
                    <a:cubicBezTo>
                      <a:pt x="366" y="30"/>
                      <a:pt x="364" y="30"/>
                      <a:pt x="364" y="30"/>
                    </a:cubicBezTo>
                    <a:cubicBezTo>
                      <a:pt x="364" y="30"/>
                      <a:pt x="362" y="30"/>
                      <a:pt x="359" y="30"/>
                    </a:cubicBezTo>
                    <a:cubicBezTo>
                      <a:pt x="349" y="30"/>
                      <a:pt x="326" y="29"/>
                      <a:pt x="316" y="22"/>
                    </a:cubicBezTo>
                    <a:cubicBezTo>
                      <a:pt x="316" y="22"/>
                      <a:pt x="316" y="22"/>
                      <a:pt x="316" y="22"/>
                    </a:cubicBezTo>
                    <a:cubicBezTo>
                      <a:pt x="316" y="22"/>
                      <a:pt x="316" y="22"/>
                      <a:pt x="316" y="22"/>
                    </a:cubicBezTo>
                    <a:cubicBezTo>
                      <a:pt x="316" y="22"/>
                      <a:pt x="316" y="22"/>
                      <a:pt x="316" y="22"/>
                    </a:cubicBezTo>
                    <a:cubicBezTo>
                      <a:pt x="316" y="22"/>
                      <a:pt x="316" y="22"/>
                      <a:pt x="316" y="22"/>
                    </a:cubicBezTo>
                    <a:cubicBezTo>
                      <a:pt x="316" y="29"/>
                      <a:pt x="305" y="29"/>
                      <a:pt x="304" y="29"/>
                    </a:cubicBezTo>
                    <a:cubicBezTo>
                      <a:pt x="304" y="29"/>
                      <a:pt x="304" y="29"/>
                      <a:pt x="304" y="29"/>
                    </a:cubicBezTo>
                    <a:cubicBezTo>
                      <a:pt x="304" y="29"/>
                      <a:pt x="105" y="29"/>
                      <a:pt x="88" y="29"/>
                    </a:cubicBezTo>
                    <a:cubicBezTo>
                      <a:pt x="73" y="29"/>
                      <a:pt x="61" y="20"/>
                      <a:pt x="75" y="0"/>
                    </a:cubicBezTo>
                  </a:path>
                </a:pathLst>
              </a:custGeom>
              <a:solidFill>
                <a:srgbClr val="C68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86"/>
              <p:cNvSpPr>
                <a:spLocks noEditPoints="1"/>
              </p:cNvSpPr>
              <p:nvPr/>
            </p:nvSpPr>
            <p:spPr bwMode="auto">
              <a:xfrm>
                <a:off x="7378700" y="5032375"/>
                <a:ext cx="1316038" cy="752475"/>
              </a:xfrm>
              <a:custGeom>
                <a:avLst/>
                <a:gdLst>
                  <a:gd name="T0" fmla="*/ 12 w 507"/>
                  <a:gd name="T1" fmla="*/ 253 h 289"/>
                  <a:gd name="T2" fmla="*/ 0 w 507"/>
                  <a:gd name="T3" fmla="*/ 245 h 289"/>
                  <a:gd name="T4" fmla="*/ 103 w 507"/>
                  <a:gd name="T5" fmla="*/ 267 h 289"/>
                  <a:gd name="T6" fmla="*/ 15 w 507"/>
                  <a:gd name="T7" fmla="*/ 255 h 289"/>
                  <a:gd name="T8" fmla="*/ 139 w 507"/>
                  <a:gd name="T9" fmla="*/ 289 h 289"/>
                  <a:gd name="T10" fmla="*/ 263 w 507"/>
                  <a:gd name="T11" fmla="*/ 255 h 289"/>
                  <a:gd name="T12" fmla="*/ 233 w 507"/>
                  <a:gd name="T13" fmla="*/ 230 h 289"/>
                  <a:gd name="T14" fmla="*/ 252 w 507"/>
                  <a:gd name="T15" fmla="*/ 205 h 289"/>
                  <a:gd name="T16" fmla="*/ 236 w 507"/>
                  <a:gd name="T17" fmla="*/ 226 h 289"/>
                  <a:gd name="T18" fmla="*/ 267 w 507"/>
                  <a:gd name="T19" fmla="*/ 254 h 289"/>
                  <a:gd name="T20" fmla="*/ 273 w 507"/>
                  <a:gd name="T21" fmla="*/ 208 h 289"/>
                  <a:gd name="T22" fmla="*/ 306 w 507"/>
                  <a:gd name="T23" fmla="*/ 174 h 289"/>
                  <a:gd name="T24" fmla="*/ 297 w 507"/>
                  <a:gd name="T25" fmla="*/ 174 h 289"/>
                  <a:gd name="T26" fmla="*/ 295 w 507"/>
                  <a:gd name="T27" fmla="*/ 174 h 289"/>
                  <a:gd name="T28" fmla="*/ 279 w 507"/>
                  <a:gd name="T29" fmla="*/ 175 h 289"/>
                  <a:gd name="T30" fmla="*/ 274 w 507"/>
                  <a:gd name="T31" fmla="*/ 203 h 289"/>
                  <a:gd name="T32" fmla="*/ 326 w 507"/>
                  <a:gd name="T33" fmla="*/ 176 h 289"/>
                  <a:gd name="T34" fmla="*/ 311 w 507"/>
                  <a:gd name="T35" fmla="*/ 174 h 289"/>
                  <a:gd name="T36" fmla="*/ 507 w 507"/>
                  <a:gd name="T37" fmla="*/ 0 h 289"/>
                  <a:gd name="T38" fmla="*/ 315 w 507"/>
                  <a:gd name="T39" fmla="*/ 109 h 289"/>
                  <a:gd name="T40" fmla="*/ 289 w 507"/>
                  <a:gd name="T41" fmla="*/ 170 h 289"/>
                  <a:gd name="T42" fmla="*/ 300 w 507"/>
                  <a:gd name="T43" fmla="*/ 170 h 289"/>
                  <a:gd name="T44" fmla="*/ 311 w 507"/>
                  <a:gd name="T45" fmla="*/ 171 h 289"/>
                  <a:gd name="T46" fmla="*/ 327 w 507"/>
                  <a:gd name="T47" fmla="*/ 173 h 289"/>
                  <a:gd name="T48" fmla="*/ 328 w 507"/>
                  <a:gd name="T49" fmla="*/ 138 h 289"/>
                  <a:gd name="T50" fmla="*/ 328 w 507"/>
                  <a:gd name="T51" fmla="*/ 138 h 289"/>
                  <a:gd name="T52" fmla="*/ 369 w 507"/>
                  <a:gd name="T53" fmla="*/ 155 h 289"/>
                  <a:gd name="T54" fmla="*/ 369 w 507"/>
                  <a:gd name="T55" fmla="*/ 155 h 289"/>
                  <a:gd name="T56" fmla="*/ 382 w 507"/>
                  <a:gd name="T57" fmla="*/ 156 h 289"/>
                  <a:gd name="T58" fmla="*/ 383 w 507"/>
                  <a:gd name="T59" fmla="*/ 156 h 289"/>
                  <a:gd name="T60" fmla="*/ 383 w 507"/>
                  <a:gd name="T61" fmla="*/ 156 h 289"/>
                  <a:gd name="T62" fmla="*/ 383 w 507"/>
                  <a:gd name="T63" fmla="*/ 1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7" h="289">
                    <a:moveTo>
                      <a:pt x="0" y="245"/>
                    </a:moveTo>
                    <a:cubicBezTo>
                      <a:pt x="4" y="248"/>
                      <a:pt x="8" y="251"/>
                      <a:pt x="12" y="253"/>
                    </a:cubicBezTo>
                    <a:cubicBezTo>
                      <a:pt x="12" y="253"/>
                      <a:pt x="13" y="252"/>
                      <a:pt x="14" y="251"/>
                    </a:cubicBezTo>
                    <a:cubicBezTo>
                      <a:pt x="9" y="249"/>
                      <a:pt x="5" y="247"/>
                      <a:pt x="0" y="245"/>
                    </a:cubicBezTo>
                    <a:moveTo>
                      <a:pt x="227" y="226"/>
                    </a:moveTo>
                    <a:cubicBezTo>
                      <a:pt x="195" y="250"/>
                      <a:pt x="154" y="267"/>
                      <a:pt x="103" y="267"/>
                    </a:cubicBezTo>
                    <a:cubicBezTo>
                      <a:pt x="77" y="267"/>
                      <a:pt x="49" y="263"/>
                      <a:pt x="18" y="252"/>
                    </a:cubicBezTo>
                    <a:cubicBezTo>
                      <a:pt x="17" y="253"/>
                      <a:pt x="16" y="254"/>
                      <a:pt x="15" y="255"/>
                    </a:cubicBezTo>
                    <a:cubicBezTo>
                      <a:pt x="24" y="261"/>
                      <a:pt x="34" y="266"/>
                      <a:pt x="44" y="270"/>
                    </a:cubicBezTo>
                    <a:cubicBezTo>
                      <a:pt x="74" y="282"/>
                      <a:pt x="107" y="289"/>
                      <a:pt x="139" y="289"/>
                    </a:cubicBezTo>
                    <a:cubicBezTo>
                      <a:pt x="171" y="289"/>
                      <a:pt x="204" y="282"/>
                      <a:pt x="234" y="270"/>
                    </a:cubicBezTo>
                    <a:cubicBezTo>
                      <a:pt x="244" y="266"/>
                      <a:pt x="254" y="261"/>
                      <a:pt x="263" y="255"/>
                    </a:cubicBezTo>
                    <a:cubicBezTo>
                      <a:pt x="262" y="254"/>
                      <a:pt x="260" y="252"/>
                      <a:pt x="259" y="251"/>
                    </a:cubicBezTo>
                    <a:cubicBezTo>
                      <a:pt x="251" y="243"/>
                      <a:pt x="242" y="236"/>
                      <a:pt x="233" y="230"/>
                    </a:cubicBezTo>
                    <a:cubicBezTo>
                      <a:pt x="231" y="228"/>
                      <a:pt x="229" y="227"/>
                      <a:pt x="227" y="226"/>
                    </a:cubicBezTo>
                    <a:moveTo>
                      <a:pt x="252" y="205"/>
                    </a:moveTo>
                    <a:cubicBezTo>
                      <a:pt x="246" y="211"/>
                      <a:pt x="239" y="217"/>
                      <a:pt x="231" y="223"/>
                    </a:cubicBezTo>
                    <a:cubicBezTo>
                      <a:pt x="233" y="224"/>
                      <a:pt x="234" y="225"/>
                      <a:pt x="236" y="226"/>
                    </a:cubicBezTo>
                    <a:cubicBezTo>
                      <a:pt x="246" y="232"/>
                      <a:pt x="254" y="239"/>
                      <a:pt x="262" y="248"/>
                    </a:cubicBezTo>
                    <a:cubicBezTo>
                      <a:pt x="263" y="250"/>
                      <a:pt x="265" y="252"/>
                      <a:pt x="267" y="254"/>
                    </a:cubicBezTo>
                    <a:cubicBezTo>
                      <a:pt x="282" y="244"/>
                      <a:pt x="297" y="231"/>
                      <a:pt x="308" y="216"/>
                    </a:cubicBezTo>
                    <a:cubicBezTo>
                      <a:pt x="296" y="213"/>
                      <a:pt x="285" y="211"/>
                      <a:pt x="273" y="208"/>
                    </a:cubicBezTo>
                    <a:cubicBezTo>
                      <a:pt x="266" y="207"/>
                      <a:pt x="259" y="206"/>
                      <a:pt x="252" y="205"/>
                    </a:cubicBezTo>
                    <a:moveTo>
                      <a:pt x="306" y="174"/>
                    </a:moveTo>
                    <a:cubicBezTo>
                      <a:pt x="300" y="174"/>
                      <a:pt x="300" y="174"/>
                      <a:pt x="300" y="174"/>
                    </a:cubicBezTo>
                    <a:cubicBezTo>
                      <a:pt x="299" y="174"/>
                      <a:pt x="298" y="174"/>
                      <a:pt x="297" y="174"/>
                    </a:cubicBezTo>
                    <a:cubicBezTo>
                      <a:pt x="297" y="174"/>
                      <a:pt x="297" y="174"/>
                      <a:pt x="296" y="174"/>
                    </a:cubicBezTo>
                    <a:cubicBezTo>
                      <a:pt x="296" y="174"/>
                      <a:pt x="295" y="174"/>
                      <a:pt x="295" y="174"/>
                    </a:cubicBezTo>
                    <a:cubicBezTo>
                      <a:pt x="293" y="174"/>
                      <a:pt x="291" y="174"/>
                      <a:pt x="289" y="174"/>
                    </a:cubicBezTo>
                    <a:cubicBezTo>
                      <a:pt x="285" y="174"/>
                      <a:pt x="282" y="175"/>
                      <a:pt x="279" y="175"/>
                    </a:cubicBezTo>
                    <a:cubicBezTo>
                      <a:pt x="272" y="184"/>
                      <a:pt x="264" y="193"/>
                      <a:pt x="256" y="201"/>
                    </a:cubicBezTo>
                    <a:cubicBezTo>
                      <a:pt x="262" y="202"/>
                      <a:pt x="268" y="202"/>
                      <a:pt x="274" y="203"/>
                    </a:cubicBezTo>
                    <a:cubicBezTo>
                      <a:pt x="286" y="205"/>
                      <a:pt x="298" y="209"/>
                      <a:pt x="310" y="212"/>
                    </a:cubicBezTo>
                    <a:cubicBezTo>
                      <a:pt x="317" y="202"/>
                      <a:pt x="323" y="189"/>
                      <a:pt x="326" y="176"/>
                    </a:cubicBezTo>
                    <a:cubicBezTo>
                      <a:pt x="322" y="175"/>
                      <a:pt x="322" y="175"/>
                      <a:pt x="322" y="175"/>
                    </a:cubicBezTo>
                    <a:cubicBezTo>
                      <a:pt x="311" y="174"/>
                      <a:pt x="311" y="174"/>
                      <a:pt x="311" y="174"/>
                    </a:cubicBezTo>
                    <a:cubicBezTo>
                      <a:pt x="306" y="174"/>
                      <a:pt x="306" y="174"/>
                      <a:pt x="306" y="174"/>
                    </a:cubicBezTo>
                    <a:moveTo>
                      <a:pt x="507" y="0"/>
                    </a:moveTo>
                    <a:cubicBezTo>
                      <a:pt x="505" y="3"/>
                      <a:pt x="456" y="116"/>
                      <a:pt x="357" y="116"/>
                    </a:cubicBezTo>
                    <a:cubicBezTo>
                      <a:pt x="344" y="116"/>
                      <a:pt x="330" y="114"/>
                      <a:pt x="315" y="109"/>
                    </a:cubicBezTo>
                    <a:cubicBezTo>
                      <a:pt x="313" y="119"/>
                      <a:pt x="302" y="143"/>
                      <a:pt x="282" y="170"/>
                    </a:cubicBezTo>
                    <a:cubicBezTo>
                      <a:pt x="284" y="170"/>
                      <a:pt x="287" y="170"/>
                      <a:pt x="289" y="170"/>
                    </a:cubicBezTo>
                    <a:cubicBezTo>
                      <a:pt x="289" y="170"/>
                      <a:pt x="290" y="170"/>
                      <a:pt x="291" y="170"/>
                    </a:cubicBezTo>
                    <a:cubicBezTo>
                      <a:pt x="294" y="170"/>
                      <a:pt x="297" y="170"/>
                      <a:pt x="300" y="170"/>
                    </a:cubicBezTo>
                    <a:cubicBezTo>
                      <a:pt x="306" y="171"/>
                      <a:pt x="306" y="171"/>
                      <a:pt x="306" y="171"/>
                    </a:cubicBezTo>
                    <a:cubicBezTo>
                      <a:pt x="311" y="171"/>
                      <a:pt x="311" y="171"/>
                      <a:pt x="311" y="171"/>
                    </a:cubicBezTo>
                    <a:cubicBezTo>
                      <a:pt x="323" y="172"/>
                      <a:pt x="323" y="172"/>
                      <a:pt x="323" y="172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8" y="165"/>
                      <a:pt x="329" y="157"/>
                      <a:pt x="329" y="148"/>
                    </a:cubicBezTo>
                    <a:cubicBezTo>
                      <a:pt x="329" y="145"/>
                      <a:pt x="329" y="141"/>
                      <a:pt x="328" y="138"/>
                    </a:cubicBezTo>
                    <a:cubicBezTo>
                      <a:pt x="328" y="138"/>
                      <a:pt x="328" y="138"/>
                      <a:pt x="328" y="138"/>
                    </a:cubicBezTo>
                    <a:cubicBezTo>
                      <a:pt x="328" y="138"/>
                      <a:pt x="328" y="138"/>
                      <a:pt x="328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44" y="149"/>
                      <a:pt x="358" y="153"/>
                      <a:pt x="369" y="155"/>
                    </a:cubicBezTo>
                    <a:cubicBezTo>
                      <a:pt x="369" y="155"/>
                      <a:pt x="369" y="155"/>
                      <a:pt x="369" y="155"/>
                    </a:cubicBezTo>
                    <a:cubicBezTo>
                      <a:pt x="369" y="155"/>
                      <a:pt x="369" y="155"/>
                      <a:pt x="369" y="155"/>
                    </a:cubicBezTo>
                    <a:cubicBezTo>
                      <a:pt x="369" y="155"/>
                      <a:pt x="369" y="155"/>
                      <a:pt x="369" y="155"/>
                    </a:cubicBezTo>
                    <a:cubicBezTo>
                      <a:pt x="373" y="155"/>
                      <a:pt x="378" y="156"/>
                      <a:pt x="382" y="156"/>
                    </a:cubicBezTo>
                    <a:cubicBezTo>
                      <a:pt x="382" y="156"/>
                      <a:pt x="382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463" y="155"/>
                      <a:pt x="502" y="76"/>
                      <a:pt x="507" y="0"/>
                    </a:cubicBezTo>
                  </a:path>
                </a:pathLst>
              </a:custGeom>
              <a:solidFill>
                <a:srgbClr val="E7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02" name="组合 301"/>
              <p:cNvGrpSpPr/>
              <p:nvPr/>
            </p:nvGrpSpPr>
            <p:grpSpPr>
              <a:xfrm>
                <a:off x="6792913" y="4638675"/>
                <a:ext cx="1844675" cy="1922463"/>
                <a:chOff x="6792913" y="4638675"/>
                <a:chExt cx="1844675" cy="1922463"/>
              </a:xfrm>
            </p:grpSpPr>
            <p:sp>
              <p:nvSpPr>
                <p:cNvPr id="141" name="Freeform 135"/>
                <p:cNvSpPr>
                  <a:spLocks/>
                </p:cNvSpPr>
                <p:nvPr/>
              </p:nvSpPr>
              <p:spPr bwMode="auto">
                <a:xfrm>
                  <a:off x="7864475" y="6381750"/>
                  <a:ext cx="665163" cy="174625"/>
                </a:xfrm>
                <a:custGeom>
                  <a:avLst/>
                  <a:gdLst>
                    <a:gd name="T0" fmla="*/ 0 w 256"/>
                    <a:gd name="T1" fmla="*/ 60 h 67"/>
                    <a:gd name="T2" fmla="*/ 95 w 256"/>
                    <a:gd name="T3" fmla="*/ 9 h 67"/>
                    <a:gd name="T4" fmla="*/ 239 w 256"/>
                    <a:gd name="T5" fmla="*/ 34 h 67"/>
                    <a:gd name="T6" fmla="*/ 228 w 256"/>
                    <a:gd name="T7" fmla="*/ 67 h 67"/>
                    <a:gd name="T8" fmla="*/ 12 w 256"/>
                    <a:gd name="T9" fmla="*/ 67 h 67"/>
                    <a:gd name="T10" fmla="*/ 0 w 256"/>
                    <a:gd name="T11" fmla="*/ 6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6" h="67">
                      <a:moveTo>
                        <a:pt x="0" y="60"/>
                      </a:moveTo>
                      <a:cubicBezTo>
                        <a:pt x="0" y="60"/>
                        <a:pt x="32" y="18"/>
                        <a:pt x="95" y="9"/>
                      </a:cubicBezTo>
                      <a:cubicBezTo>
                        <a:pt x="158" y="0"/>
                        <a:pt x="214" y="2"/>
                        <a:pt x="239" y="34"/>
                      </a:cubicBezTo>
                      <a:cubicBezTo>
                        <a:pt x="256" y="58"/>
                        <a:pt x="244" y="67"/>
                        <a:pt x="228" y="67"/>
                      </a:cubicBezTo>
                      <a:cubicBezTo>
                        <a:pt x="211" y="67"/>
                        <a:pt x="12" y="67"/>
                        <a:pt x="12" y="67"/>
                      </a:cubicBezTo>
                      <a:cubicBezTo>
                        <a:pt x="12" y="67"/>
                        <a:pt x="0" y="67"/>
                        <a:pt x="0" y="60"/>
                      </a:cubicBezTo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36"/>
                <p:cNvSpPr>
                  <a:spLocks/>
                </p:cNvSpPr>
                <p:nvPr/>
              </p:nvSpPr>
              <p:spPr bwMode="auto">
                <a:xfrm>
                  <a:off x="6948488" y="6381750"/>
                  <a:ext cx="665163" cy="174625"/>
                </a:xfrm>
                <a:custGeom>
                  <a:avLst/>
                  <a:gdLst>
                    <a:gd name="T0" fmla="*/ 256 w 256"/>
                    <a:gd name="T1" fmla="*/ 60 h 67"/>
                    <a:gd name="T2" fmla="*/ 161 w 256"/>
                    <a:gd name="T3" fmla="*/ 9 h 67"/>
                    <a:gd name="T4" fmla="*/ 17 w 256"/>
                    <a:gd name="T5" fmla="*/ 34 h 67"/>
                    <a:gd name="T6" fmla="*/ 28 w 256"/>
                    <a:gd name="T7" fmla="*/ 67 h 67"/>
                    <a:gd name="T8" fmla="*/ 244 w 256"/>
                    <a:gd name="T9" fmla="*/ 67 h 67"/>
                    <a:gd name="T10" fmla="*/ 256 w 256"/>
                    <a:gd name="T11" fmla="*/ 6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6" h="67">
                      <a:moveTo>
                        <a:pt x="256" y="60"/>
                      </a:moveTo>
                      <a:cubicBezTo>
                        <a:pt x="256" y="60"/>
                        <a:pt x="224" y="18"/>
                        <a:pt x="161" y="9"/>
                      </a:cubicBezTo>
                      <a:cubicBezTo>
                        <a:pt x="98" y="0"/>
                        <a:pt x="42" y="2"/>
                        <a:pt x="17" y="34"/>
                      </a:cubicBezTo>
                      <a:cubicBezTo>
                        <a:pt x="0" y="58"/>
                        <a:pt x="12" y="67"/>
                        <a:pt x="28" y="67"/>
                      </a:cubicBezTo>
                      <a:cubicBezTo>
                        <a:pt x="45" y="67"/>
                        <a:pt x="244" y="67"/>
                        <a:pt x="244" y="67"/>
                      </a:cubicBezTo>
                      <a:cubicBezTo>
                        <a:pt x="244" y="67"/>
                        <a:pt x="256" y="67"/>
                        <a:pt x="256" y="60"/>
                      </a:cubicBezTo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137"/>
                <p:cNvSpPr>
                  <a:spLocks/>
                </p:cNvSpPr>
                <p:nvPr/>
              </p:nvSpPr>
              <p:spPr bwMode="auto">
                <a:xfrm>
                  <a:off x="8251825" y="6465888"/>
                  <a:ext cx="180975" cy="90488"/>
                </a:xfrm>
                <a:custGeom>
                  <a:avLst/>
                  <a:gdLst>
                    <a:gd name="T0" fmla="*/ 1 w 70"/>
                    <a:gd name="T1" fmla="*/ 9 h 35"/>
                    <a:gd name="T2" fmla="*/ 23 w 70"/>
                    <a:gd name="T3" fmla="*/ 3 h 35"/>
                    <a:gd name="T4" fmla="*/ 46 w 70"/>
                    <a:gd name="T5" fmla="*/ 1 h 35"/>
                    <a:gd name="T6" fmla="*/ 58 w 70"/>
                    <a:gd name="T7" fmla="*/ 4 h 35"/>
                    <a:gd name="T8" fmla="*/ 67 w 70"/>
                    <a:gd name="T9" fmla="*/ 13 h 35"/>
                    <a:gd name="T10" fmla="*/ 69 w 70"/>
                    <a:gd name="T11" fmla="*/ 25 h 35"/>
                    <a:gd name="T12" fmla="*/ 63 w 70"/>
                    <a:gd name="T13" fmla="*/ 35 h 35"/>
                    <a:gd name="T14" fmla="*/ 63 w 70"/>
                    <a:gd name="T15" fmla="*/ 35 h 35"/>
                    <a:gd name="T16" fmla="*/ 63 w 70"/>
                    <a:gd name="T17" fmla="*/ 35 h 35"/>
                    <a:gd name="T18" fmla="*/ 66 w 70"/>
                    <a:gd name="T19" fmla="*/ 25 h 35"/>
                    <a:gd name="T20" fmla="*/ 63 w 70"/>
                    <a:gd name="T21" fmla="*/ 15 h 35"/>
                    <a:gd name="T22" fmla="*/ 55 w 70"/>
                    <a:gd name="T23" fmla="*/ 8 h 35"/>
                    <a:gd name="T24" fmla="*/ 46 w 70"/>
                    <a:gd name="T25" fmla="*/ 4 h 35"/>
                    <a:gd name="T26" fmla="*/ 23 w 70"/>
                    <a:gd name="T27" fmla="*/ 5 h 35"/>
                    <a:gd name="T28" fmla="*/ 1 w 70"/>
                    <a:gd name="T29" fmla="*/ 10 h 35"/>
                    <a:gd name="T30" fmla="*/ 0 w 70"/>
                    <a:gd name="T31" fmla="*/ 10 h 35"/>
                    <a:gd name="T32" fmla="*/ 1 w 70"/>
                    <a:gd name="T3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0" h="35">
                      <a:moveTo>
                        <a:pt x="1" y="9"/>
                      </a:moveTo>
                      <a:cubicBezTo>
                        <a:pt x="8" y="7"/>
                        <a:pt x="15" y="5"/>
                        <a:pt x="23" y="3"/>
                      </a:cubicBezTo>
                      <a:cubicBezTo>
                        <a:pt x="30" y="1"/>
                        <a:pt x="38" y="0"/>
                        <a:pt x="46" y="1"/>
                      </a:cubicBezTo>
                      <a:cubicBezTo>
                        <a:pt x="50" y="1"/>
                        <a:pt x="54" y="2"/>
                        <a:pt x="58" y="4"/>
                      </a:cubicBezTo>
                      <a:cubicBezTo>
                        <a:pt x="62" y="6"/>
                        <a:pt x="65" y="9"/>
                        <a:pt x="67" y="13"/>
                      </a:cubicBezTo>
                      <a:cubicBezTo>
                        <a:pt x="69" y="16"/>
                        <a:pt x="70" y="21"/>
                        <a:pt x="69" y="25"/>
                      </a:cubicBezTo>
                      <a:cubicBezTo>
                        <a:pt x="68" y="29"/>
                        <a:pt x="66" y="33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5" y="32"/>
                        <a:pt x="66" y="28"/>
                        <a:pt x="66" y="25"/>
                      </a:cubicBezTo>
                      <a:cubicBezTo>
                        <a:pt x="65" y="21"/>
                        <a:pt x="64" y="18"/>
                        <a:pt x="63" y="15"/>
                      </a:cubicBezTo>
                      <a:cubicBezTo>
                        <a:pt x="61" y="12"/>
                        <a:pt x="58" y="10"/>
                        <a:pt x="55" y="8"/>
                      </a:cubicBezTo>
                      <a:cubicBezTo>
                        <a:pt x="53" y="6"/>
                        <a:pt x="49" y="5"/>
                        <a:pt x="46" y="4"/>
                      </a:cubicBezTo>
                      <a:cubicBezTo>
                        <a:pt x="38" y="4"/>
                        <a:pt x="31" y="4"/>
                        <a:pt x="23" y="5"/>
                      </a:cubicBezTo>
                      <a:cubicBezTo>
                        <a:pt x="16" y="6"/>
                        <a:pt x="8" y="8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DD9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138"/>
                <p:cNvSpPr>
                  <a:spLocks/>
                </p:cNvSpPr>
                <p:nvPr/>
              </p:nvSpPr>
              <p:spPr bwMode="auto">
                <a:xfrm>
                  <a:off x="7045325" y="6465888"/>
                  <a:ext cx="182563" cy="90488"/>
                </a:xfrm>
                <a:custGeom>
                  <a:avLst/>
                  <a:gdLst>
                    <a:gd name="T0" fmla="*/ 70 w 70"/>
                    <a:gd name="T1" fmla="*/ 9 h 35"/>
                    <a:gd name="T2" fmla="*/ 47 w 70"/>
                    <a:gd name="T3" fmla="*/ 3 h 35"/>
                    <a:gd name="T4" fmla="*/ 24 w 70"/>
                    <a:gd name="T5" fmla="*/ 1 h 35"/>
                    <a:gd name="T6" fmla="*/ 12 w 70"/>
                    <a:gd name="T7" fmla="*/ 4 h 35"/>
                    <a:gd name="T8" fmla="*/ 3 w 70"/>
                    <a:gd name="T9" fmla="*/ 13 h 35"/>
                    <a:gd name="T10" fmla="*/ 1 w 70"/>
                    <a:gd name="T11" fmla="*/ 25 h 35"/>
                    <a:gd name="T12" fmla="*/ 7 w 70"/>
                    <a:gd name="T13" fmla="*/ 35 h 35"/>
                    <a:gd name="T14" fmla="*/ 8 w 70"/>
                    <a:gd name="T15" fmla="*/ 35 h 35"/>
                    <a:gd name="T16" fmla="*/ 8 w 70"/>
                    <a:gd name="T17" fmla="*/ 35 h 35"/>
                    <a:gd name="T18" fmla="*/ 5 w 70"/>
                    <a:gd name="T19" fmla="*/ 25 h 35"/>
                    <a:gd name="T20" fmla="*/ 8 w 70"/>
                    <a:gd name="T21" fmla="*/ 15 h 35"/>
                    <a:gd name="T22" fmla="*/ 15 w 70"/>
                    <a:gd name="T23" fmla="*/ 8 h 35"/>
                    <a:gd name="T24" fmla="*/ 25 w 70"/>
                    <a:gd name="T25" fmla="*/ 4 h 35"/>
                    <a:gd name="T26" fmla="*/ 47 w 70"/>
                    <a:gd name="T27" fmla="*/ 5 h 35"/>
                    <a:gd name="T28" fmla="*/ 69 w 70"/>
                    <a:gd name="T29" fmla="*/ 10 h 35"/>
                    <a:gd name="T30" fmla="*/ 70 w 70"/>
                    <a:gd name="T31" fmla="*/ 10 h 35"/>
                    <a:gd name="T32" fmla="*/ 70 w 70"/>
                    <a:gd name="T3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0" h="35">
                      <a:moveTo>
                        <a:pt x="70" y="9"/>
                      </a:moveTo>
                      <a:cubicBezTo>
                        <a:pt x="62" y="7"/>
                        <a:pt x="55" y="5"/>
                        <a:pt x="47" y="3"/>
                      </a:cubicBezTo>
                      <a:cubicBezTo>
                        <a:pt x="40" y="1"/>
                        <a:pt x="32" y="0"/>
                        <a:pt x="24" y="1"/>
                      </a:cubicBezTo>
                      <a:cubicBezTo>
                        <a:pt x="20" y="1"/>
                        <a:pt x="16" y="2"/>
                        <a:pt x="12" y="4"/>
                      </a:cubicBezTo>
                      <a:cubicBezTo>
                        <a:pt x="9" y="6"/>
                        <a:pt x="5" y="9"/>
                        <a:pt x="3" y="13"/>
                      </a:cubicBezTo>
                      <a:cubicBezTo>
                        <a:pt x="1" y="16"/>
                        <a:pt x="0" y="21"/>
                        <a:pt x="1" y="25"/>
                      </a:cubicBezTo>
                      <a:cubicBezTo>
                        <a:pt x="2" y="29"/>
                        <a:pt x="4" y="33"/>
                        <a:pt x="7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6" y="32"/>
                        <a:pt x="5" y="28"/>
                        <a:pt x="5" y="25"/>
                      </a:cubicBezTo>
                      <a:cubicBezTo>
                        <a:pt x="5" y="21"/>
                        <a:pt x="6" y="18"/>
                        <a:pt x="8" y="15"/>
                      </a:cubicBezTo>
                      <a:cubicBezTo>
                        <a:pt x="10" y="12"/>
                        <a:pt x="12" y="10"/>
                        <a:pt x="15" y="8"/>
                      </a:cubicBezTo>
                      <a:cubicBezTo>
                        <a:pt x="18" y="6"/>
                        <a:pt x="21" y="5"/>
                        <a:pt x="25" y="4"/>
                      </a:cubicBezTo>
                      <a:cubicBezTo>
                        <a:pt x="32" y="4"/>
                        <a:pt x="40" y="4"/>
                        <a:pt x="47" y="5"/>
                      </a:cubicBezTo>
                      <a:cubicBezTo>
                        <a:pt x="55" y="6"/>
                        <a:pt x="62" y="8"/>
                        <a:pt x="69" y="10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lnTo>
                        <a:pt x="70" y="9"/>
                      </a:lnTo>
                      <a:close/>
                    </a:path>
                  </a:pathLst>
                </a:custGeom>
                <a:solidFill>
                  <a:srgbClr val="DD9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139"/>
                <p:cNvSpPr>
                  <a:spLocks noEditPoints="1"/>
                </p:cNvSpPr>
                <p:nvPr/>
              </p:nvSpPr>
              <p:spPr bwMode="auto">
                <a:xfrm>
                  <a:off x="7864475" y="6538913"/>
                  <a:ext cx="30163" cy="17463"/>
                </a:xfrm>
                <a:custGeom>
                  <a:avLst/>
                  <a:gdLst>
                    <a:gd name="T0" fmla="*/ 12 w 12"/>
                    <a:gd name="T1" fmla="*/ 7 h 7"/>
                    <a:gd name="T2" fmla="*/ 12 w 12"/>
                    <a:gd name="T3" fmla="*/ 7 h 7"/>
                    <a:gd name="T4" fmla="*/ 12 w 12"/>
                    <a:gd name="T5" fmla="*/ 7 h 7"/>
                    <a:gd name="T6" fmla="*/ 12 w 12"/>
                    <a:gd name="T7" fmla="*/ 7 h 7"/>
                    <a:gd name="T8" fmla="*/ 11 w 12"/>
                    <a:gd name="T9" fmla="*/ 7 h 7"/>
                    <a:gd name="T10" fmla="*/ 11 w 12"/>
                    <a:gd name="T11" fmla="*/ 7 h 7"/>
                    <a:gd name="T12" fmla="*/ 11 w 12"/>
                    <a:gd name="T13" fmla="*/ 7 h 7"/>
                    <a:gd name="T14" fmla="*/ 11 w 12"/>
                    <a:gd name="T15" fmla="*/ 7 h 7"/>
                    <a:gd name="T16" fmla="*/ 11 w 12"/>
                    <a:gd name="T17" fmla="*/ 7 h 7"/>
                    <a:gd name="T18" fmla="*/ 11 w 12"/>
                    <a:gd name="T19" fmla="*/ 7 h 7"/>
                    <a:gd name="T20" fmla="*/ 11 w 12"/>
                    <a:gd name="T21" fmla="*/ 7 h 7"/>
                    <a:gd name="T22" fmla="*/ 11 w 12"/>
                    <a:gd name="T23" fmla="*/ 7 h 7"/>
                    <a:gd name="T24" fmla="*/ 11 w 12"/>
                    <a:gd name="T25" fmla="*/ 7 h 7"/>
                    <a:gd name="T26" fmla="*/ 11 w 12"/>
                    <a:gd name="T27" fmla="*/ 7 h 7"/>
                    <a:gd name="T28" fmla="*/ 11 w 12"/>
                    <a:gd name="T29" fmla="*/ 7 h 7"/>
                    <a:gd name="T30" fmla="*/ 11 w 12"/>
                    <a:gd name="T31" fmla="*/ 7 h 7"/>
                    <a:gd name="T32" fmla="*/ 10 w 12"/>
                    <a:gd name="T33" fmla="*/ 7 h 7"/>
                    <a:gd name="T34" fmla="*/ 10 w 12"/>
                    <a:gd name="T35" fmla="*/ 7 h 7"/>
                    <a:gd name="T36" fmla="*/ 10 w 12"/>
                    <a:gd name="T37" fmla="*/ 7 h 7"/>
                    <a:gd name="T38" fmla="*/ 0 w 12"/>
                    <a:gd name="T39" fmla="*/ 2 h 7"/>
                    <a:gd name="T40" fmla="*/ 0 w 12"/>
                    <a:gd name="T41" fmla="*/ 2 h 7"/>
                    <a:gd name="T42" fmla="*/ 0 w 12"/>
                    <a:gd name="T43" fmla="*/ 2 h 7"/>
                    <a:gd name="T44" fmla="*/ 0 w 12"/>
                    <a:gd name="T45" fmla="*/ 2 h 7"/>
                    <a:gd name="T46" fmla="*/ 0 w 12"/>
                    <a:gd name="T47" fmla="*/ 2 h 7"/>
                    <a:gd name="T48" fmla="*/ 0 w 12"/>
                    <a:gd name="T49" fmla="*/ 2 h 7"/>
                    <a:gd name="T50" fmla="*/ 0 w 12"/>
                    <a:gd name="T51" fmla="*/ 1 h 7"/>
                    <a:gd name="T52" fmla="*/ 0 w 12"/>
                    <a:gd name="T53" fmla="*/ 1 h 7"/>
                    <a:gd name="T54" fmla="*/ 0 w 12"/>
                    <a:gd name="T55" fmla="*/ 1 h 7"/>
                    <a:gd name="T56" fmla="*/ 0 w 12"/>
                    <a:gd name="T57" fmla="*/ 1 h 7"/>
                    <a:gd name="T58" fmla="*/ 0 w 12"/>
                    <a:gd name="T59" fmla="*/ 1 h 7"/>
                    <a:gd name="T60" fmla="*/ 0 w 12"/>
                    <a:gd name="T61" fmla="*/ 1 h 7"/>
                    <a:gd name="T62" fmla="*/ 0 w 12"/>
                    <a:gd name="T63" fmla="*/ 1 h 7"/>
                    <a:gd name="T64" fmla="*/ 0 w 12"/>
                    <a:gd name="T65" fmla="*/ 1 h 7"/>
                    <a:gd name="T66" fmla="*/ 0 w 12"/>
                    <a:gd name="T67" fmla="*/ 1 h 7"/>
                    <a:gd name="T68" fmla="*/ 0 w 12"/>
                    <a:gd name="T69" fmla="*/ 0 h 7"/>
                    <a:gd name="T70" fmla="*/ 0 w 12"/>
                    <a:gd name="T71" fmla="*/ 1 h 7"/>
                    <a:gd name="T72" fmla="*/ 0 w 12"/>
                    <a:gd name="T73" fmla="*/ 0 h 7"/>
                    <a:gd name="T74" fmla="*/ 0 w 12"/>
                    <a:gd name="T75" fmla="*/ 0 h 7"/>
                    <a:gd name="T76" fmla="*/ 0 w 12"/>
                    <a:gd name="T77" fmla="*/ 0 h 7"/>
                    <a:gd name="T78" fmla="*/ 0 w 12"/>
                    <a:gd name="T79" fmla="*/ 0 h 7"/>
                    <a:gd name="T80" fmla="*/ 0 w 12"/>
                    <a:gd name="T81" fmla="*/ 0 h 7"/>
                    <a:gd name="T82" fmla="*/ 0 w 12"/>
                    <a:gd name="T83" fmla="*/ 0 h 7"/>
                    <a:gd name="T84" fmla="*/ 0 w 12"/>
                    <a:gd name="T8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" h="7">
                      <a:moveTo>
                        <a:pt x="12" y="7"/>
                      </a:move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moveTo>
                        <a:pt x="10" y="7"/>
                      </a:move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C07A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140"/>
                <p:cNvSpPr>
                  <a:spLocks/>
                </p:cNvSpPr>
                <p:nvPr/>
              </p:nvSpPr>
              <p:spPr bwMode="auto">
                <a:xfrm>
                  <a:off x="7864475" y="6402388"/>
                  <a:ext cx="347663" cy="153988"/>
                </a:xfrm>
                <a:custGeom>
                  <a:avLst/>
                  <a:gdLst>
                    <a:gd name="T0" fmla="*/ 134 w 134"/>
                    <a:gd name="T1" fmla="*/ 0 h 59"/>
                    <a:gd name="T2" fmla="*/ 0 w 134"/>
                    <a:gd name="T3" fmla="*/ 52 h 59"/>
                    <a:gd name="T4" fmla="*/ 0 w 134"/>
                    <a:gd name="T5" fmla="*/ 52 h 59"/>
                    <a:gd name="T6" fmla="*/ 0 w 134"/>
                    <a:gd name="T7" fmla="*/ 52 h 59"/>
                    <a:gd name="T8" fmla="*/ 0 w 134"/>
                    <a:gd name="T9" fmla="*/ 52 h 59"/>
                    <a:gd name="T10" fmla="*/ 0 w 134"/>
                    <a:gd name="T11" fmla="*/ 52 h 59"/>
                    <a:gd name="T12" fmla="*/ 0 w 134"/>
                    <a:gd name="T13" fmla="*/ 52 h 59"/>
                    <a:gd name="T14" fmla="*/ 0 w 134"/>
                    <a:gd name="T15" fmla="*/ 52 h 59"/>
                    <a:gd name="T16" fmla="*/ 0 w 134"/>
                    <a:gd name="T17" fmla="*/ 53 h 59"/>
                    <a:gd name="T18" fmla="*/ 0 w 134"/>
                    <a:gd name="T19" fmla="*/ 53 h 59"/>
                    <a:gd name="T20" fmla="*/ 0 w 134"/>
                    <a:gd name="T21" fmla="*/ 53 h 59"/>
                    <a:gd name="T22" fmla="*/ 0 w 134"/>
                    <a:gd name="T23" fmla="*/ 53 h 59"/>
                    <a:gd name="T24" fmla="*/ 0 w 134"/>
                    <a:gd name="T25" fmla="*/ 53 h 59"/>
                    <a:gd name="T26" fmla="*/ 0 w 134"/>
                    <a:gd name="T27" fmla="*/ 53 h 59"/>
                    <a:gd name="T28" fmla="*/ 0 w 134"/>
                    <a:gd name="T29" fmla="*/ 53 h 59"/>
                    <a:gd name="T30" fmla="*/ 0 w 134"/>
                    <a:gd name="T31" fmla="*/ 54 h 59"/>
                    <a:gd name="T32" fmla="*/ 0 w 134"/>
                    <a:gd name="T33" fmla="*/ 54 h 59"/>
                    <a:gd name="T34" fmla="*/ 0 w 134"/>
                    <a:gd name="T35" fmla="*/ 54 h 59"/>
                    <a:gd name="T36" fmla="*/ 0 w 134"/>
                    <a:gd name="T37" fmla="*/ 54 h 59"/>
                    <a:gd name="T38" fmla="*/ 10 w 134"/>
                    <a:gd name="T39" fmla="*/ 59 h 59"/>
                    <a:gd name="T40" fmla="*/ 10 w 134"/>
                    <a:gd name="T41" fmla="*/ 59 h 59"/>
                    <a:gd name="T42" fmla="*/ 11 w 134"/>
                    <a:gd name="T43" fmla="*/ 59 h 59"/>
                    <a:gd name="T44" fmla="*/ 11 w 134"/>
                    <a:gd name="T45" fmla="*/ 59 h 59"/>
                    <a:gd name="T46" fmla="*/ 11 w 134"/>
                    <a:gd name="T47" fmla="*/ 59 h 59"/>
                    <a:gd name="T48" fmla="*/ 11 w 134"/>
                    <a:gd name="T49" fmla="*/ 59 h 59"/>
                    <a:gd name="T50" fmla="*/ 11 w 134"/>
                    <a:gd name="T51" fmla="*/ 59 h 59"/>
                    <a:gd name="T52" fmla="*/ 11 w 134"/>
                    <a:gd name="T53" fmla="*/ 59 h 59"/>
                    <a:gd name="T54" fmla="*/ 11 w 134"/>
                    <a:gd name="T55" fmla="*/ 59 h 59"/>
                    <a:gd name="T56" fmla="*/ 11 w 134"/>
                    <a:gd name="T57" fmla="*/ 59 h 59"/>
                    <a:gd name="T58" fmla="*/ 12 w 134"/>
                    <a:gd name="T59" fmla="*/ 59 h 59"/>
                    <a:gd name="T60" fmla="*/ 12 w 134"/>
                    <a:gd name="T61" fmla="*/ 59 h 59"/>
                    <a:gd name="T62" fmla="*/ 12 w 134"/>
                    <a:gd name="T63" fmla="*/ 59 h 59"/>
                    <a:gd name="T64" fmla="*/ 73 w 134"/>
                    <a:gd name="T65" fmla="*/ 59 h 59"/>
                    <a:gd name="T66" fmla="*/ 47 w 134"/>
                    <a:gd name="T67" fmla="*/ 39 h 59"/>
                    <a:gd name="T68" fmla="*/ 134 w 134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4" h="59">
                      <a:moveTo>
                        <a:pt x="134" y="0"/>
                      </a:moveTo>
                      <a:cubicBezTo>
                        <a:pt x="104" y="5"/>
                        <a:pt x="49" y="14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2" y="58"/>
                        <a:pt x="8" y="59"/>
                        <a:pt x="10" y="59"/>
                      </a:cubicBezTo>
                      <a:cubicBezTo>
                        <a:pt x="10" y="59"/>
                        <a:pt x="10" y="59"/>
                        <a:pt x="10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39" y="59"/>
                        <a:pt x="73" y="59"/>
                      </a:cubicBezTo>
                      <a:cubicBezTo>
                        <a:pt x="63" y="57"/>
                        <a:pt x="35" y="49"/>
                        <a:pt x="47" y="39"/>
                      </a:cubicBezTo>
                      <a:cubicBezTo>
                        <a:pt x="65" y="23"/>
                        <a:pt x="112" y="7"/>
                        <a:pt x="134" y="0"/>
                      </a:cubicBezTo>
                    </a:path>
                  </a:pathLst>
                </a:custGeom>
                <a:solidFill>
                  <a:srgbClr val="E7B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141"/>
                <p:cNvSpPr>
                  <a:spLocks/>
                </p:cNvSpPr>
                <p:nvPr/>
              </p:nvSpPr>
              <p:spPr bwMode="auto">
                <a:xfrm>
                  <a:off x="7196138" y="6394450"/>
                  <a:ext cx="417513" cy="161925"/>
                </a:xfrm>
                <a:custGeom>
                  <a:avLst/>
                  <a:gdLst>
                    <a:gd name="T0" fmla="*/ 8 w 161"/>
                    <a:gd name="T1" fmla="*/ 0 h 62"/>
                    <a:gd name="T2" fmla="*/ 0 w 161"/>
                    <a:gd name="T3" fmla="*/ 0 h 62"/>
                    <a:gd name="T4" fmla="*/ 98 w 161"/>
                    <a:gd name="T5" fmla="*/ 42 h 62"/>
                    <a:gd name="T6" fmla="*/ 72 w 161"/>
                    <a:gd name="T7" fmla="*/ 62 h 62"/>
                    <a:gd name="T8" fmla="*/ 149 w 161"/>
                    <a:gd name="T9" fmla="*/ 62 h 62"/>
                    <a:gd name="T10" fmla="*/ 149 w 161"/>
                    <a:gd name="T11" fmla="*/ 62 h 62"/>
                    <a:gd name="T12" fmla="*/ 161 w 161"/>
                    <a:gd name="T13" fmla="*/ 55 h 62"/>
                    <a:gd name="T14" fmla="*/ 161 w 161"/>
                    <a:gd name="T15" fmla="*/ 55 h 62"/>
                    <a:gd name="T16" fmla="*/ 86 w 161"/>
                    <a:gd name="T17" fmla="*/ 16 h 62"/>
                    <a:gd name="T18" fmla="*/ 62 w 161"/>
                    <a:gd name="T19" fmla="*/ 10 h 62"/>
                    <a:gd name="T20" fmla="*/ 8 w 161"/>
                    <a:gd name="T21" fmla="*/ 0 h 62"/>
                    <a:gd name="T22" fmla="*/ 8 w 161"/>
                    <a:gd name="T2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1" h="62">
                      <a:moveTo>
                        <a:pt x="8" y="0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6" y="2"/>
                        <a:pt x="75" y="22"/>
                        <a:pt x="98" y="42"/>
                      </a:cubicBezTo>
                      <a:cubicBezTo>
                        <a:pt x="110" y="52"/>
                        <a:pt x="82" y="60"/>
                        <a:pt x="72" y="62"/>
                      </a:cubicBezTo>
                      <a:cubicBezTo>
                        <a:pt x="114" y="62"/>
                        <a:pt x="149" y="62"/>
                        <a:pt x="149" y="62"/>
                      </a:cubicBezTo>
                      <a:cubicBezTo>
                        <a:pt x="149" y="62"/>
                        <a:pt x="149" y="62"/>
                        <a:pt x="149" y="62"/>
                      </a:cubicBezTo>
                      <a:cubicBezTo>
                        <a:pt x="150" y="62"/>
                        <a:pt x="161" y="62"/>
                        <a:pt x="161" y="55"/>
                      </a:cubicBezTo>
                      <a:cubicBezTo>
                        <a:pt x="161" y="55"/>
                        <a:pt x="161" y="55"/>
                        <a:pt x="161" y="55"/>
                      </a:cubicBezTo>
                      <a:cubicBezTo>
                        <a:pt x="136" y="35"/>
                        <a:pt x="110" y="23"/>
                        <a:pt x="86" y="16"/>
                      </a:cubicBezTo>
                      <a:cubicBezTo>
                        <a:pt x="78" y="14"/>
                        <a:pt x="70" y="12"/>
                        <a:pt x="62" y="10"/>
                      </a:cubicBezTo>
                      <a:cubicBezTo>
                        <a:pt x="36" y="4"/>
                        <a:pt x="16" y="2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E7B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142"/>
                <p:cNvSpPr>
                  <a:spLocks/>
                </p:cNvSpPr>
                <p:nvPr/>
              </p:nvSpPr>
              <p:spPr bwMode="auto">
                <a:xfrm>
                  <a:off x="6856413" y="5673725"/>
                  <a:ext cx="879475" cy="776288"/>
                </a:xfrm>
                <a:custGeom>
                  <a:avLst/>
                  <a:gdLst>
                    <a:gd name="T0" fmla="*/ 305 w 339"/>
                    <a:gd name="T1" fmla="*/ 237 h 298"/>
                    <a:gd name="T2" fmla="*/ 296 w 339"/>
                    <a:gd name="T3" fmla="*/ 247 h 298"/>
                    <a:gd name="T4" fmla="*/ 285 w 339"/>
                    <a:gd name="T5" fmla="*/ 255 h 298"/>
                    <a:gd name="T6" fmla="*/ 257 w 339"/>
                    <a:gd name="T7" fmla="*/ 264 h 298"/>
                    <a:gd name="T8" fmla="*/ 195 w 339"/>
                    <a:gd name="T9" fmla="*/ 257 h 298"/>
                    <a:gd name="T10" fmla="*/ 165 w 339"/>
                    <a:gd name="T11" fmla="*/ 244 h 298"/>
                    <a:gd name="T12" fmla="*/ 151 w 339"/>
                    <a:gd name="T13" fmla="*/ 236 h 298"/>
                    <a:gd name="T14" fmla="*/ 148 w 339"/>
                    <a:gd name="T15" fmla="*/ 233 h 298"/>
                    <a:gd name="T16" fmla="*/ 145 w 339"/>
                    <a:gd name="T17" fmla="*/ 231 h 298"/>
                    <a:gd name="T18" fmla="*/ 142 w 339"/>
                    <a:gd name="T19" fmla="*/ 228 h 298"/>
                    <a:gd name="T20" fmla="*/ 139 w 339"/>
                    <a:gd name="T21" fmla="*/ 225 h 298"/>
                    <a:gd name="T22" fmla="*/ 121 w 339"/>
                    <a:gd name="T23" fmla="*/ 201 h 298"/>
                    <a:gd name="T24" fmla="*/ 116 w 339"/>
                    <a:gd name="T25" fmla="*/ 171 h 298"/>
                    <a:gd name="T26" fmla="*/ 124 w 339"/>
                    <a:gd name="T27" fmla="*/ 140 h 298"/>
                    <a:gd name="T28" fmla="*/ 127 w 339"/>
                    <a:gd name="T29" fmla="*/ 132 h 298"/>
                    <a:gd name="T30" fmla="*/ 131 w 339"/>
                    <a:gd name="T31" fmla="*/ 124 h 298"/>
                    <a:gd name="T32" fmla="*/ 138 w 339"/>
                    <a:gd name="T33" fmla="*/ 108 h 298"/>
                    <a:gd name="T34" fmla="*/ 144 w 339"/>
                    <a:gd name="T35" fmla="*/ 90 h 298"/>
                    <a:gd name="T36" fmla="*/ 147 w 339"/>
                    <a:gd name="T37" fmla="*/ 70 h 298"/>
                    <a:gd name="T38" fmla="*/ 144 w 339"/>
                    <a:gd name="T39" fmla="*/ 51 h 298"/>
                    <a:gd name="T40" fmla="*/ 135 w 339"/>
                    <a:gd name="T41" fmla="*/ 33 h 298"/>
                    <a:gd name="T42" fmla="*/ 105 w 339"/>
                    <a:gd name="T43" fmla="*/ 9 h 298"/>
                    <a:gd name="T44" fmla="*/ 69 w 339"/>
                    <a:gd name="T45" fmla="*/ 1 h 298"/>
                    <a:gd name="T46" fmla="*/ 32 w 339"/>
                    <a:gd name="T47" fmla="*/ 6 h 298"/>
                    <a:gd name="T48" fmla="*/ 16 w 339"/>
                    <a:gd name="T49" fmla="*/ 14 h 298"/>
                    <a:gd name="T50" fmla="*/ 1 w 339"/>
                    <a:gd name="T51" fmla="*/ 26 h 298"/>
                    <a:gd name="T52" fmla="*/ 1 w 339"/>
                    <a:gd name="T53" fmla="*/ 31 h 298"/>
                    <a:gd name="T54" fmla="*/ 6 w 339"/>
                    <a:gd name="T55" fmla="*/ 31 h 298"/>
                    <a:gd name="T56" fmla="*/ 6 w 339"/>
                    <a:gd name="T57" fmla="*/ 31 h 298"/>
                    <a:gd name="T58" fmla="*/ 20 w 339"/>
                    <a:gd name="T59" fmla="*/ 21 h 298"/>
                    <a:gd name="T60" fmla="*/ 35 w 339"/>
                    <a:gd name="T61" fmla="*/ 14 h 298"/>
                    <a:gd name="T62" fmla="*/ 51 w 339"/>
                    <a:gd name="T63" fmla="*/ 11 h 298"/>
                    <a:gd name="T64" fmla="*/ 68 w 339"/>
                    <a:gd name="T65" fmla="*/ 11 h 298"/>
                    <a:gd name="T66" fmla="*/ 100 w 339"/>
                    <a:gd name="T67" fmla="*/ 20 h 298"/>
                    <a:gd name="T68" fmla="*/ 124 w 339"/>
                    <a:gd name="T69" fmla="*/ 41 h 298"/>
                    <a:gd name="T70" fmla="*/ 130 w 339"/>
                    <a:gd name="T71" fmla="*/ 55 h 298"/>
                    <a:gd name="T72" fmla="*/ 131 w 339"/>
                    <a:gd name="T73" fmla="*/ 70 h 298"/>
                    <a:gd name="T74" fmla="*/ 128 w 339"/>
                    <a:gd name="T75" fmla="*/ 85 h 298"/>
                    <a:gd name="T76" fmla="*/ 122 w 339"/>
                    <a:gd name="T77" fmla="*/ 101 h 298"/>
                    <a:gd name="T78" fmla="*/ 114 w 339"/>
                    <a:gd name="T79" fmla="*/ 116 h 298"/>
                    <a:gd name="T80" fmla="*/ 110 w 339"/>
                    <a:gd name="T81" fmla="*/ 124 h 298"/>
                    <a:gd name="T82" fmla="*/ 106 w 339"/>
                    <a:gd name="T83" fmla="*/ 132 h 298"/>
                    <a:gd name="T84" fmla="*/ 95 w 339"/>
                    <a:gd name="T85" fmla="*/ 169 h 298"/>
                    <a:gd name="T86" fmla="*/ 100 w 339"/>
                    <a:gd name="T87" fmla="*/ 209 h 298"/>
                    <a:gd name="T88" fmla="*/ 121 w 339"/>
                    <a:gd name="T89" fmla="*/ 242 h 298"/>
                    <a:gd name="T90" fmla="*/ 125 w 339"/>
                    <a:gd name="T91" fmla="*/ 246 h 298"/>
                    <a:gd name="T92" fmla="*/ 128 w 339"/>
                    <a:gd name="T93" fmla="*/ 249 h 298"/>
                    <a:gd name="T94" fmla="*/ 132 w 339"/>
                    <a:gd name="T95" fmla="*/ 253 h 298"/>
                    <a:gd name="T96" fmla="*/ 136 w 339"/>
                    <a:gd name="T97" fmla="*/ 256 h 298"/>
                    <a:gd name="T98" fmla="*/ 151 w 339"/>
                    <a:gd name="T99" fmla="*/ 267 h 298"/>
                    <a:gd name="T100" fmla="*/ 185 w 339"/>
                    <a:gd name="T101" fmla="*/ 284 h 298"/>
                    <a:gd name="T102" fmla="*/ 261 w 339"/>
                    <a:gd name="T103" fmla="*/ 296 h 298"/>
                    <a:gd name="T104" fmla="*/ 301 w 339"/>
                    <a:gd name="T105" fmla="*/ 285 h 298"/>
                    <a:gd name="T106" fmla="*/ 319 w 339"/>
                    <a:gd name="T107" fmla="*/ 273 h 298"/>
                    <a:gd name="T108" fmla="*/ 333 w 339"/>
                    <a:gd name="T109" fmla="*/ 257 h 298"/>
                    <a:gd name="T110" fmla="*/ 330 w 339"/>
                    <a:gd name="T111" fmla="*/ 233 h 298"/>
                    <a:gd name="T112" fmla="*/ 306 w 339"/>
                    <a:gd name="T113" fmla="*/ 236 h 298"/>
                    <a:gd name="T114" fmla="*/ 305 w 339"/>
                    <a:gd name="T115" fmla="*/ 236 h 298"/>
                    <a:gd name="T116" fmla="*/ 305 w 339"/>
                    <a:gd name="T117" fmla="*/ 237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39" h="298">
                      <a:moveTo>
                        <a:pt x="305" y="237"/>
                      </a:moveTo>
                      <a:cubicBezTo>
                        <a:pt x="302" y="241"/>
                        <a:pt x="299" y="244"/>
                        <a:pt x="296" y="247"/>
                      </a:cubicBezTo>
                      <a:cubicBezTo>
                        <a:pt x="293" y="250"/>
                        <a:pt x="289" y="253"/>
                        <a:pt x="285" y="255"/>
                      </a:cubicBezTo>
                      <a:cubicBezTo>
                        <a:pt x="277" y="260"/>
                        <a:pt x="268" y="263"/>
                        <a:pt x="257" y="264"/>
                      </a:cubicBezTo>
                      <a:cubicBezTo>
                        <a:pt x="237" y="267"/>
                        <a:pt x="215" y="264"/>
                        <a:pt x="195" y="257"/>
                      </a:cubicBezTo>
                      <a:cubicBezTo>
                        <a:pt x="184" y="254"/>
                        <a:pt x="174" y="250"/>
                        <a:pt x="165" y="244"/>
                      </a:cubicBezTo>
                      <a:cubicBezTo>
                        <a:pt x="160" y="242"/>
                        <a:pt x="155" y="239"/>
                        <a:pt x="151" y="236"/>
                      </a:cubicBezTo>
                      <a:cubicBezTo>
                        <a:pt x="148" y="233"/>
                        <a:pt x="148" y="233"/>
                        <a:pt x="148" y="233"/>
                      </a:cubicBezTo>
                      <a:cubicBezTo>
                        <a:pt x="145" y="231"/>
                        <a:pt x="145" y="231"/>
                        <a:pt x="145" y="231"/>
                      </a:cubicBezTo>
                      <a:cubicBezTo>
                        <a:pt x="142" y="228"/>
                        <a:pt x="142" y="228"/>
                        <a:pt x="142" y="228"/>
                      </a:cubicBezTo>
                      <a:cubicBezTo>
                        <a:pt x="141" y="227"/>
                        <a:pt x="140" y="226"/>
                        <a:pt x="139" y="225"/>
                      </a:cubicBezTo>
                      <a:cubicBezTo>
                        <a:pt x="131" y="218"/>
                        <a:pt x="125" y="210"/>
                        <a:pt x="121" y="201"/>
                      </a:cubicBezTo>
                      <a:cubicBezTo>
                        <a:pt x="117" y="191"/>
                        <a:pt x="116" y="181"/>
                        <a:pt x="116" y="171"/>
                      </a:cubicBezTo>
                      <a:cubicBezTo>
                        <a:pt x="117" y="160"/>
                        <a:pt x="120" y="150"/>
                        <a:pt x="124" y="140"/>
                      </a:cubicBezTo>
                      <a:cubicBezTo>
                        <a:pt x="125" y="137"/>
                        <a:pt x="126" y="135"/>
                        <a:pt x="127" y="132"/>
                      </a:cubicBezTo>
                      <a:cubicBezTo>
                        <a:pt x="131" y="124"/>
                        <a:pt x="131" y="124"/>
                        <a:pt x="131" y="124"/>
                      </a:cubicBezTo>
                      <a:cubicBezTo>
                        <a:pt x="133" y="119"/>
                        <a:pt x="136" y="113"/>
                        <a:pt x="138" y="108"/>
                      </a:cubicBezTo>
                      <a:cubicBezTo>
                        <a:pt x="140" y="102"/>
                        <a:pt x="142" y="96"/>
                        <a:pt x="144" y="90"/>
                      </a:cubicBezTo>
                      <a:cubicBezTo>
                        <a:pt x="146" y="84"/>
                        <a:pt x="147" y="77"/>
                        <a:pt x="147" y="70"/>
                      </a:cubicBezTo>
                      <a:cubicBezTo>
                        <a:pt x="147" y="64"/>
                        <a:pt x="146" y="57"/>
                        <a:pt x="144" y="51"/>
                      </a:cubicBezTo>
                      <a:cubicBezTo>
                        <a:pt x="142" y="44"/>
                        <a:pt x="139" y="38"/>
                        <a:pt x="135" y="33"/>
                      </a:cubicBezTo>
                      <a:cubicBezTo>
                        <a:pt x="127" y="22"/>
                        <a:pt x="117" y="14"/>
                        <a:pt x="105" y="9"/>
                      </a:cubicBezTo>
                      <a:cubicBezTo>
                        <a:pt x="94" y="4"/>
                        <a:pt x="81" y="1"/>
                        <a:pt x="69" y="1"/>
                      </a:cubicBezTo>
                      <a:cubicBezTo>
                        <a:pt x="56" y="0"/>
                        <a:pt x="44" y="2"/>
                        <a:pt x="32" y="6"/>
                      </a:cubicBezTo>
                      <a:cubicBezTo>
                        <a:pt x="26" y="8"/>
                        <a:pt x="21" y="11"/>
                        <a:pt x="16" y="14"/>
                      </a:cubicBezTo>
                      <a:cubicBezTo>
                        <a:pt x="10" y="17"/>
                        <a:pt x="6" y="21"/>
                        <a:pt x="1" y="26"/>
                      </a:cubicBezTo>
                      <a:cubicBezTo>
                        <a:pt x="0" y="27"/>
                        <a:pt x="0" y="30"/>
                        <a:pt x="1" y="31"/>
                      </a:cubicBezTo>
                      <a:cubicBezTo>
                        <a:pt x="3" y="32"/>
                        <a:pt x="5" y="32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10" y="27"/>
                        <a:pt x="15" y="24"/>
                        <a:pt x="20" y="21"/>
                      </a:cubicBezTo>
                      <a:cubicBezTo>
                        <a:pt x="25" y="18"/>
                        <a:pt x="30" y="16"/>
                        <a:pt x="35" y="14"/>
                      </a:cubicBezTo>
                      <a:cubicBezTo>
                        <a:pt x="40" y="13"/>
                        <a:pt x="46" y="12"/>
                        <a:pt x="51" y="11"/>
                      </a:cubicBezTo>
                      <a:cubicBezTo>
                        <a:pt x="57" y="11"/>
                        <a:pt x="63" y="11"/>
                        <a:pt x="68" y="11"/>
                      </a:cubicBezTo>
                      <a:cubicBezTo>
                        <a:pt x="79" y="12"/>
                        <a:pt x="90" y="15"/>
                        <a:pt x="100" y="20"/>
                      </a:cubicBezTo>
                      <a:cubicBezTo>
                        <a:pt x="110" y="25"/>
                        <a:pt x="118" y="32"/>
                        <a:pt x="124" y="41"/>
                      </a:cubicBezTo>
                      <a:cubicBezTo>
                        <a:pt x="126" y="45"/>
                        <a:pt x="128" y="50"/>
                        <a:pt x="130" y="55"/>
                      </a:cubicBezTo>
                      <a:cubicBezTo>
                        <a:pt x="131" y="60"/>
                        <a:pt x="131" y="65"/>
                        <a:pt x="131" y="70"/>
                      </a:cubicBezTo>
                      <a:cubicBezTo>
                        <a:pt x="131" y="75"/>
                        <a:pt x="130" y="80"/>
                        <a:pt x="128" y="85"/>
                      </a:cubicBezTo>
                      <a:cubicBezTo>
                        <a:pt x="126" y="90"/>
                        <a:pt x="124" y="96"/>
                        <a:pt x="122" y="101"/>
                      </a:cubicBezTo>
                      <a:cubicBezTo>
                        <a:pt x="120" y="106"/>
                        <a:pt x="117" y="111"/>
                        <a:pt x="114" y="11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09" y="126"/>
                        <a:pt x="107" y="129"/>
                        <a:pt x="106" y="132"/>
                      </a:cubicBezTo>
                      <a:cubicBezTo>
                        <a:pt x="101" y="144"/>
                        <a:pt x="97" y="156"/>
                        <a:pt x="95" y="169"/>
                      </a:cubicBezTo>
                      <a:cubicBezTo>
                        <a:pt x="94" y="182"/>
                        <a:pt x="95" y="196"/>
                        <a:pt x="100" y="209"/>
                      </a:cubicBezTo>
                      <a:cubicBezTo>
                        <a:pt x="105" y="221"/>
                        <a:pt x="112" y="233"/>
                        <a:pt x="121" y="242"/>
                      </a:cubicBezTo>
                      <a:cubicBezTo>
                        <a:pt x="122" y="244"/>
                        <a:pt x="124" y="245"/>
                        <a:pt x="125" y="246"/>
                      </a:cubicBezTo>
                      <a:cubicBezTo>
                        <a:pt x="128" y="249"/>
                        <a:pt x="128" y="249"/>
                        <a:pt x="128" y="249"/>
                      </a:cubicBezTo>
                      <a:cubicBezTo>
                        <a:pt x="132" y="253"/>
                        <a:pt x="132" y="253"/>
                        <a:pt x="132" y="253"/>
                      </a:cubicBezTo>
                      <a:cubicBezTo>
                        <a:pt x="136" y="256"/>
                        <a:pt x="136" y="256"/>
                        <a:pt x="136" y="256"/>
                      </a:cubicBezTo>
                      <a:cubicBezTo>
                        <a:pt x="141" y="260"/>
                        <a:pt x="146" y="263"/>
                        <a:pt x="151" y="267"/>
                      </a:cubicBezTo>
                      <a:cubicBezTo>
                        <a:pt x="162" y="273"/>
                        <a:pt x="173" y="279"/>
                        <a:pt x="185" y="284"/>
                      </a:cubicBezTo>
                      <a:cubicBezTo>
                        <a:pt x="209" y="293"/>
                        <a:pt x="234" y="298"/>
                        <a:pt x="261" y="296"/>
                      </a:cubicBezTo>
                      <a:cubicBezTo>
                        <a:pt x="274" y="295"/>
                        <a:pt x="288" y="291"/>
                        <a:pt x="301" y="285"/>
                      </a:cubicBezTo>
                      <a:cubicBezTo>
                        <a:pt x="307" y="282"/>
                        <a:pt x="313" y="277"/>
                        <a:pt x="319" y="273"/>
                      </a:cubicBezTo>
                      <a:cubicBezTo>
                        <a:pt x="324" y="268"/>
                        <a:pt x="329" y="263"/>
                        <a:pt x="333" y="257"/>
                      </a:cubicBezTo>
                      <a:cubicBezTo>
                        <a:pt x="339" y="249"/>
                        <a:pt x="338" y="238"/>
                        <a:pt x="330" y="233"/>
                      </a:cubicBezTo>
                      <a:cubicBezTo>
                        <a:pt x="323" y="227"/>
                        <a:pt x="312" y="228"/>
                        <a:pt x="306" y="236"/>
                      </a:cubicBezTo>
                      <a:cubicBezTo>
                        <a:pt x="305" y="236"/>
                        <a:pt x="305" y="236"/>
                        <a:pt x="305" y="236"/>
                      </a:cubicBezTo>
                      <a:cubicBezTo>
                        <a:pt x="305" y="237"/>
                        <a:pt x="305" y="237"/>
                        <a:pt x="305" y="237"/>
                      </a:cubicBezTo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143"/>
                <p:cNvSpPr>
                  <a:spLocks/>
                </p:cNvSpPr>
                <p:nvPr/>
              </p:nvSpPr>
              <p:spPr bwMode="auto">
                <a:xfrm>
                  <a:off x="7216775" y="5770563"/>
                  <a:ext cx="1044575" cy="790575"/>
                </a:xfrm>
                <a:custGeom>
                  <a:avLst/>
                  <a:gdLst>
                    <a:gd name="T0" fmla="*/ 340 w 402"/>
                    <a:gd name="T1" fmla="*/ 165 h 304"/>
                    <a:gd name="T2" fmla="*/ 291 w 402"/>
                    <a:gd name="T3" fmla="*/ 46 h 304"/>
                    <a:gd name="T4" fmla="*/ 267 w 402"/>
                    <a:gd name="T5" fmla="*/ 17 h 304"/>
                    <a:gd name="T6" fmla="*/ 135 w 402"/>
                    <a:gd name="T7" fmla="*/ 17 h 304"/>
                    <a:gd name="T8" fmla="*/ 111 w 402"/>
                    <a:gd name="T9" fmla="*/ 46 h 304"/>
                    <a:gd name="T10" fmla="*/ 62 w 402"/>
                    <a:gd name="T11" fmla="*/ 165 h 304"/>
                    <a:gd name="T12" fmla="*/ 0 w 402"/>
                    <a:gd name="T13" fmla="*/ 240 h 304"/>
                    <a:gd name="T14" fmla="*/ 153 w 402"/>
                    <a:gd name="T15" fmla="*/ 295 h 304"/>
                    <a:gd name="T16" fmla="*/ 201 w 402"/>
                    <a:gd name="T17" fmla="*/ 303 h 304"/>
                    <a:gd name="T18" fmla="*/ 249 w 402"/>
                    <a:gd name="T19" fmla="*/ 295 h 304"/>
                    <a:gd name="T20" fmla="*/ 402 w 402"/>
                    <a:gd name="T21" fmla="*/ 240 h 304"/>
                    <a:gd name="T22" fmla="*/ 340 w 402"/>
                    <a:gd name="T23" fmla="*/ 165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2" h="304">
                      <a:moveTo>
                        <a:pt x="340" y="165"/>
                      </a:moveTo>
                      <a:cubicBezTo>
                        <a:pt x="302" y="140"/>
                        <a:pt x="306" y="88"/>
                        <a:pt x="291" y="46"/>
                      </a:cubicBezTo>
                      <a:cubicBezTo>
                        <a:pt x="287" y="34"/>
                        <a:pt x="279" y="22"/>
                        <a:pt x="267" y="17"/>
                      </a:cubicBezTo>
                      <a:cubicBezTo>
                        <a:pt x="228" y="0"/>
                        <a:pt x="174" y="0"/>
                        <a:pt x="135" y="17"/>
                      </a:cubicBezTo>
                      <a:cubicBezTo>
                        <a:pt x="123" y="22"/>
                        <a:pt x="116" y="34"/>
                        <a:pt x="111" y="46"/>
                      </a:cubicBezTo>
                      <a:cubicBezTo>
                        <a:pt x="96" y="88"/>
                        <a:pt x="100" y="140"/>
                        <a:pt x="62" y="165"/>
                      </a:cubicBezTo>
                      <a:cubicBezTo>
                        <a:pt x="24" y="190"/>
                        <a:pt x="2" y="228"/>
                        <a:pt x="0" y="240"/>
                      </a:cubicBezTo>
                      <a:cubicBezTo>
                        <a:pt x="17" y="245"/>
                        <a:pt x="90" y="246"/>
                        <a:pt x="153" y="295"/>
                      </a:cubicBezTo>
                      <a:cubicBezTo>
                        <a:pt x="167" y="304"/>
                        <a:pt x="201" y="303"/>
                        <a:pt x="201" y="303"/>
                      </a:cubicBezTo>
                      <a:cubicBezTo>
                        <a:pt x="201" y="303"/>
                        <a:pt x="236" y="304"/>
                        <a:pt x="249" y="295"/>
                      </a:cubicBezTo>
                      <a:cubicBezTo>
                        <a:pt x="312" y="246"/>
                        <a:pt x="385" y="245"/>
                        <a:pt x="402" y="240"/>
                      </a:cubicBezTo>
                      <a:cubicBezTo>
                        <a:pt x="400" y="228"/>
                        <a:pt x="378" y="190"/>
                        <a:pt x="340" y="165"/>
                      </a:cubicBezTo>
                    </a:path>
                  </a:pathLst>
                </a:custGeom>
                <a:solidFill>
                  <a:srgbClr val="00AC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144"/>
                <p:cNvSpPr>
                  <a:spLocks/>
                </p:cNvSpPr>
                <p:nvPr/>
              </p:nvSpPr>
              <p:spPr bwMode="auto">
                <a:xfrm>
                  <a:off x="7216775" y="6327775"/>
                  <a:ext cx="1044575" cy="233363"/>
                </a:xfrm>
                <a:custGeom>
                  <a:avLst/>
                  <a:gdLst>
                    <a:gd name="T0" fmla="*/ 249 w 402"/>
                    <a:gd name="T1" fmla="*/ 53 h 90"/>
                    <a:gd name="T2" fmla="*/ 201 w 402"/>
                    <a:gd name="T3" fmla="*/ 61 h 90"/>
                    <a:gd name="T4" fmla="*/ 153 w 402"/>
                    <a:gd name="T5" fmla="*/ 53 h 90"/>
                    <a:gd name="T6" fmla="*/ 13 w 402"/>
                    <a:gd name="T7" fmla="*/ 0 h 90"/>
                    <a:gd name="T8" fmla="*/ 0 w 402"/>
                    <a:gd name="T9" fmla="*/ 26 h 90"/>
                    <a:gd name="T10" fmla="*/ 153 w 402"/>
                    <a:gd name="T11" fmla="*/ 81 h 90"/>
                    <a:gd name="T12" fmla="*/ 201 w 402"/>
                    <a:gd name="T13" fmla="*/ 89 h 90"/>
                    <a:gd name="T14" fmla="*/ 249 w 402"/>
                    <a:gd name="T15" fmla="*/ 81 h 90"/>
                    <a:gd name="T16" fmla="*/ 402 w 402"/>
                    <a:gd name="T17" fmla="*/ 26 h 90"/>
                    <a:gd name="T18" fmla="*/ 389 w 402"/>
                    <a:gd name="T19" fmla="*/ 0 h 90"/>
                    <a:gd name="T20" fmla="*/ 249 w 402"/>
                    <a:gd name="T21" fmla="*/ 53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02" h="90">
                      <a:moveTo>
                        <a:pt x="249" y="53"/>
                      </a:moveTo>
                      <a:cubicBezTo>
                        <a:pt x="236" y="63"/>
                        <a:pt x="201" y="61"/>
                        <a:pt x="201" y="61"/>
                      </a:cubicBezTo>
                      <a:cubicBezTo>
                        <a:pt x="201" y="61"/>
                        <a:pt x="167" y="63"/>
                        <a:pt x="153" y="53"/>
                      </a:cubicBezTo>
                      <a:cubicBezTo>
                        <a:pt x="101" y="12"/>
                        <a:pt x="41" y="5"/>
                        <a:pt x="13" y="0"/>
                      </a:cubicBezTo>
                      <a:cubicBezTo>
                        <a:pt x="5" y="11"/>
                        <a:pt x="1" y="21"/>
                        <a:pt x="0" y="26"/>
                      </a:cubicBezTo>
                      <a:cubicBezTo>
                        <a:pt x="17" y="31"/>
                        <a:pt x="90" y="32"/>
                        <a:pt x="153" y="81"/>
                      </a:cubicBezTo>
                      <a:cubicBezTo>
                        <a:pt x="167" y="90"/>
                        <a:pt x="201" y="89"/>
                        <a:pt x="201" y="89"/>
                      </a:cubicBezTo>
                      <a:cubicBezTo>
                        <a:pt x="201" y="89"/>
                        <a:pt x="236" y="90"/>
                        <a:pt x="249" y="81"/>
                      </a:cubicBezTo>
                      <a:cubicBezTo>
                        <a:pt x="312" y="32"/>
                        <a:pt x="385" y="31"/>
                        <a:pt x="402" y="26"/>
                      </a:cubicBezTo>
                      <a:cubicBezTo>
                        <a:pt x="401" y="21"/>
                        <a:pt x="397" y="11"/>
                        <a:pt x="389" y="0"/>
                      </a:cubicBezTo>
                      <a:cubicBezTo>
                        <a:pt x="361" y="5"/>
                        <a:pt x="302" y="12"/>
                        <a:pt x="249" y="53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145"/>
                <p:cNvSpPr>
                  <a:spLocks/>
                </p:cNvSpPr>
                <p:nvPr/>
              </p:nvSpPr>
              <p:spPr bwMode="auto">
                <a:xfrm>
                  <a:off x="7599363" y="5730875"/>
                  <a:ext cx="279400" cy="104775"/>
                </a:xfrm>
                <a:custGeom>
                  <a:avLst/>
                  <a:gdLst>
                    <a:gd name="T0" fmla="*/ 90 w 108"/>
                    <a:gd name="T1" fmla="*/ 0 h 40"/>
                    <a:gd name="T2" fmla="*/ 64 w 108"/>
                    <a:gd name="T3" fmla="*/ 7 h 40"/>
                    <a:gd name="T4" fmla="*/ 54 w 108"/>
                    <a:gd name="T5" fmla="*/ 15 h 40"/>
                    <a:gd name="T6" fmla="*/ 44 w 108"/>
                    <a:gd name="T7" fmla="*/ 7 h 40"/>
                    <a:gd name="T8" fmla="*/ 18 w 108"/>
                    <a:gd name="T9" fmla="*/ 0 h 40"/>
                    <a:gd name="T10" fmla="*/ 6 w 108"/>
                    <a:gd name="T11" fmla="*/ 34 h 40"/>
                    <a:gd name="T12" fmla="*/ 54 w 108"/>
                    <a:gd name="T13" fmla="*/ 40 h 40"/>
                    <a:gd name="T14" fmla="*/ 102 w 108"/>
                    <a:gd name="T15" fmla="*/ 34 h 40"/>
                    <a:gd name="T16" fmla="*/ 90 w 108"/>
                    <a:gd name="T1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8" h="40">
                      <a:moveTo>
                        <a:pt x="90" y="0"/>
                      </a:moveTo>
                      <a:cubicBezTo>
                        <a:pt x="73" y="0"/>
                        <a:pt x="64" y="7"/>
                        <a:pt x="64" y="7"/>
                      </a:cubicBezTo>
                      <a:cubicBezTo>
                        <a:pt x="54" y="15"/>
                        <a:pt x="54" y="15"/>
                        <a:pt x="54" y="15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35" y="0"/>
                        <a:pt x="18" y="0"/>
                      </a:cubicBezTo>
                      <a:cubicBezTo>
                        <a:pt x="0" y="0"/>
                        <a:pt x="6" y="34"/>
                        <a:pt x="6" y="34"/>
                      </a:cubicBezTo>
                      <a:cubicBezTo>
                        <a:pt x="6" y="34"/>
                        <a:pt x="19" y="40"/>
                        <a:pt x="54" y="40"/>
                      </a:cubicBezTo>
                      <a:cubicBezTo>
                        <a:pt x="90" y="40"/>
                        <a:pt x="102" y="34"/>
                        <a:pt x="102" y="34"/>
                      </a:cubicBezTo>
                      <a:cubicBezTo>
                        <a:pt x="102" y="34"/>
                        <a:pt x="108" y="0"/>
                        <a:pt x="90" y="0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146"/>
                <p:cNvSpPr>
                  <a:spLocks/>
                </p:cNvSpPr>
                <p:nvPr/>
              </p:nvSpPr>
              <p:spPr bwMode="auto">
                <a:xfrm>
                  <a:off x="7718425" y="5800725"/>
                  <a:ext cx="41275" cy="271463"/>
                </a:xfrm>
                <a:custGeom>
                  <a:avLst/>
                  <a:gdLst>
                    <a:gd name="T0" fmla="*/ 0 w 16"/>
                    <a:gd name="T1" fmla="*/ 0 h 104"/>
                    <a:gd name="T2" fmla="*/ 0 w 16"/>
                    <a:gd name="T3" fmla="*/ 96 h 104"/>
                    <a:gd name="T4" fmla="*/ 8 w 16"/>
                    <a:gd name="T5" fmla="*/ 104 h 104"/>
                    <a:gd name="T6" fmla="*/ 16 w 16"/>
                    <a:gd name="T7" fmla="*/ 96 h 104"/>
                    <a:gd name="T8" fmla="*/ 16 w 16"/>
                    <a:gd name="T9" fmla="*/ 0 h 104"/>
                    <a:gd name="T10" fmla="*/ 0 w 16"/>
                    <a:gd name="T1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04">
                      <a:moveTo>
                        <a:pt x="0" y="0"/>
                      </a:move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101"/>
                        <a:pt x="4" y="104"/>
                        <a:pt x="8" y="104"/>
                      </a:cubicBezTo>
                      <a:cubicBezTo>
                        <a:pt x="13" y="104"/>
                        <a:pt x="16" y="101"/>
                        <a:pt x="16" y="96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147"/>
                <p:cNvSpPr>
                  <a:spLocks/>
                </p:cNvSpPr>
                <p:nvPr/>
              </p:nvSpPr>
              <p:spPr bwMode="auto">
                <a:xfrm>
                  <a:off x="7678738" y="5857875"/>
                  <a:ext cx="122238" cy="11113"/>
                </a:xfrm>
                <a:custGeom>
                  <a:avLst/>
                  <a:gdLst>
                    <a:gd name="T0" fmla="*/ 45 w 47"/>
                    <a:gd name="T1" fmla="*/ 4 h 4"/>
                    <a:gd name="T2" fmla="*/ 1 w 47"/>
                    <a:gd name="T3" fmla="*/ 4 h 4"/>
                    <a:gd name="T4" fmla="*/ 0 w 47"/>
                    <a:gd name="T5" fmla="*/ 2 h 4"/>
                    <a:gd name="T6" fmla="*/ 1 w 47"/>
                    <a:gd name="T7" fmla="*/ 0 h 4"/>
                    <a:gd name="T8" fmla="*/ 45 w 47"/>
                    <a:gd name="T9" fmla="*/ 0 h 4"/>
                    <a:gd name="T10" fmla="*/ 47 w 47"/>
                    <a:gd name="T11" fmla="*/ 2 h 4"/>
                    <a:gd name="T12" fmla="*/ 45 w 4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4">
                      <a:moveTo>
                        <a:pt x="45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6" y="0"/>
                        <a:pt x="47" y="1"/>
                        <a:pt x="47" y="2"/>
                      </a:cubicBezTo>
                      <a:cubicBezTo>
                        <a:pt x="47" y="3"/>
                        <a:pt x="46" y="4"/>
                        <a:pt x="45" y="4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148"/>
                <p:cNvSpPr>
                  <a:spLocks/>
                </p:cNvSpPr>
                <p:nvPr/>
              </p:nvSpPr>
              <p:spPr bwMode="auto">
                <a:xfrm>
                  <a:off x="7678738" y="5930900"/>
                  <a:ext cx="122238" cy="7938"/>
                </a:xfrm>
                <a:custGeom>
                  <a:avLst/>
                  <a:gdLst>
                    <a:gd name="T0" fmla="*/ 45 w 47"/>
                    <a:gd name="T1" fmla="*/ 3 h 3"/>
                    <a:gd name="T2" fmla="*/ 1 w 47"/>
                    <a:gd name="T3" fmla="*/ 3 h 3"/>
                    <a:gd name="T4" fmla="*/ 0 w 47"/>
                    <a:gd name="T5" fmla="*/ 2 h 3"/>
                    <a:gd name="T6" fmla="*/ 1 w 47"/>
                    <a:gd name="T7" fmla="*/ 0 h 3"/>
                    <a:gd name="T8" fmla="*/ 45 w 47"/>
                    <a:gd name="T9" fmla="*/ 0 h 3"/>
                    <a:gd name="T10" fmla="*/ 47 w 47"/>
                    <a:gd name="T11" fmla="*/ 2 h 3"/>
                    <a:gd name="T12" fmla="*/ 45 w 47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3">
                      <a:moveTo>
                        <a:pt x="45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6" y="0"/>
                        <a:pt x="47" y="1"/>
                        <a:pt x="47" y="2"/>
                      </a:cubicBezTo>
                      <a:cubicBezTo>
                        <a:pt x="47" y="3"/>
                        <a:pt x="46" y="3"/>
                        <a:pt x="45" y="3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149"/>
                <p:cNvSpPr>
                  <a:spLocks/>
                </p:cNvSpPr>
                <p:nvPr/>
              </p:nvSpPr>
              <p:spPr bwMode="auto">
                <a:xfrm>
                  <a:off x="7678738" y="6003925"/>
                  <a:ext cx="122238" cy="7938"/>
                </a:xfrm>
                <a:custGeom>
                  <a:avLst/>
                  <a:gdLst>
                    <a:gd name="T0" fmla="*/ 45 w 47"/>
                    <a:gd name="T1" fmla="*/ 3 h 3"/>
                    <a:gd name="T2" fmla="*/ 1 w 47"/>
                    <a:gd name="T3" fmla="*/ 3 h 3"/>
                    <a:gd name="T4" fmla="*/ 0 w 47"/>
                    <a:gd name="T5" fmla="*/ 2 h 3"/>
                    <a:gd name="T6" fmla="*/ 1 w 47"/>
                    <a:gd name="T7" fmla="*/ 0 h 3"/>
                    <a:gd name="T8" fmla="*/ 45 w 47"/>
                    <a:gd name="T9" fmla="*/ 0 h 3"/>
                    <a:gd name="T10" fmla="*/ 47 w 47"/>
                    <a:gd name="T11" fmla="*/ 2 h 3"/>
                    <a:gd name="T12" fmla="*/ 45 w 47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3">
                      <a:moveTo>
                        <a:pt x="45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6" y="0"/>
                        <a:pt x="47" y="1"/>
                        <a:pt x="47" y="2"/>
                      </a:cubicBezTo>
                      <a:cubicBezTo>
                        <a:pt x="47" y="2"/>
                        <a:pt x="46" y="3"/>
                        <a:pt x="45" y="3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Oval 150"/>
                <p:cNvSpPr>
                  <a:spLocks noChangeArrowheads="1"/>
                </p:cNvSpPr>
                <p:nvPr/>
              </p:nvSpPr>
              <p:spPr bwMode="auto">
                <a:xfrm>
                  <a:off x="7780338" y="5921375"/>
                  <a:ext cx="31750" cy="30163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Oval 151"/>
                <p:cNvSpPr>
                  <a:spLocks noChangeArrowheads="1"/>
                </p:cNvSpPr>
                <p:nvPr/>
              </p:nvSpPr>
              <p:spPr bwMode="auto">
                <a:xfrm>
                  <a:off x="7780338" y="5848350"/>
                  <a:ext cx="31750" cy="31750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Oval 152"/>
                <p:cNvSpPr>
                  <a:spLocks noChangeArrowheads="1"/>
                </p:cNvSpPr>
                <p:nvPr/>
              </p:nvSpPr>
              <p:spPr bwMode="auto">
                <a:xfrm>
                  <a:off x="7780338" y="5994400"/>
                  <a:ext cx="31750" cy="28575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Oval 153"/>
                <p:cNvSpPr>
                  <a:spLocks noChangeArrowheads="1"/>
                </p:cNvSpPr>
                <p:nvPr/>
              </p:nvSpPr>
              <p:spPr bwMode="auto">
                <a:xfrm>
                  <a:off x="7669213" y="5921375"/>
                  <a:ext cx="28575" cy="30163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Oval 154"/>
                <p:cNvSpPr>
                  <a:spLocks noChangeArrowheads="1"/>
                </p:cNvSpPr>
                <p:nvPr/>
              </p:nvSpPr>
              <p:spPr bwMode="auto">
                <a:xfrm>
                  <a:off x="7669213" y="5848350"/>
                  <a:ext cx="28575" cy="31750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Oval 155"/>
                <p:cNvSpPr>
                  <a:spLocks noChangeArrowheads="1"/>
                </p:cNvSpPr>
                <p:nvPr/>
              </p:nvSpPr>
              <p:spPr bwMode="auto">
                <a:xfrm>
                  <a:off x="7669213" y="5994400"/>
                  <a:ext cx="28575" cy="28575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156"/>
                <p:cNvSpPr>
                  <a:spLocks/>
                </p:cNvSpPr>
                <p:nvPr/>
              </p:nvSpPr>
              <p:spPr bwMode="auto">
                <a:xfrm>
                  <a:off x="7669213" y="5668963"/>
                  <a:ext cx="139700" cy="38100"/>
                </a:xfrm>
                <a:custGeom>
                  <a:avLst/>
                  <a:gdLst>
                    <a:gd name="T0" fmla="*/ 27 w 54"/>
                    <a:gd name="T1" fmla="*/ 0 h 15"/>
                    <a:gd name="T2" fmla="*/ 0 w 54"/>
                    <a:gd name="T3" fmla="*/ 3 h 15"/>
                    <a:gd name="T4" fmla="*/ 20 w 54"/>
                    <a:gd name="T5" fmla="*/ 14 h 15"/>
                    <a:gd name="T6" fmla="*/ 35 w 54"/>
                    <a:gd name="T7" fmla="*/ 14 h 15"/>
                    <a:gd name="T8" fmla="*/ 54 w 54"/>
                    <a:gd name="T9" fmla="*/ 3 h 15"/>
                    <a:gd name="T10" fmla="*/ 27 w 54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15">
                      <a:moveTo>
                        <a:pt x="27" y="0"/>
                      </a:moveTo>
                      <a:cubicBezTo>
                        <a:pt x="17" y="0"/>
                        <a:pt x="7" y="1"/>
                        <a:pt x="0" y="3"/>
                      </a:cubicBezTo>
                      <a:cubicBezTo>
                        <a:pt x="5" y="8"/>
                        <a:pt x="11" y="12"/>
                        <a:pt x="20" y="14"/>
                      </a:cubicBezTo>
                      <a:cubicBezTo>
                        <a:pt x="25" y="15"/>
                        <a:pt x="30" y="15"/>
                        <a:pt x="35" y="14"/>
                      </a:cubicBezTo>
                      <a:cubicBezTo>
                        <a:pt x="43" y="12"/>
                        <a:pt x="49" y="8"/>
                        <a:pt x="54" y="3"/>
                      </a:cubicBezTo>
                      <a:cubicBezTo>
                        <a:pt x="47" y="1"/>
                        <a:pt x="37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ED8C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158"/>
                <p:cNvSpPr>
                  <a:spLocks/>
                </p:cNvSpPr>
                <p:nvPr/>
              </p:nvSpPr>
              <p:spPr bwMode="auto">
                <a:xfrm>
                  <a:off x="6842125" y="4768850"/>
                  <a:ext cx="427038" cy="612775"/>
                </a:xfrm>
                <a:custGeom>
                  <a:avLst/>
                  <a:gdLst>
                    <a:gd name="T0" fmla="*/ 75 w 164"/>
                    <a:gd name="T1" fmla="*/ 1 h 235"/>
                    <a:gd name="T2" fmla="*/ 163 w 164"/>
                    <a:gd name="T3" fmla="*/ 89 h 235"/>
                    <a:gd name="T4" fmla="*/ 150 w 164"/>
                    <a:gd name="T5" fmla="*/ 77 h 235"/>
                    <a:gd name="T6" fmla="*/ 148 w 164"/>
                    <a:gd name="T7" fmla="*/ 78 h 235"/>
                    <a:gd name="T8" fmla="*/ 156 w 164"/>
                    <a:gd name="T9" fmla="*/ 103 h 235"/>
                    <a:gd name="T10" fmla="*/ 155 w 164"/>
                    <a:gd name="T11" fmla="*/ 104 h 235"/>
                    <a:gd name="T12" fmla="*/ 131 w 164"/>
                    <a:gd name="T13" fmla="*/ 90 h 235"/>
                    <a:gd name="T14" fmla="*/ 129 w 164"/>
                    <a:gd name="T15" fmla="*/ 90 h 235"/>
                    <a:gd name="T16" fmla="*/ 130 w 164"/>
                    <a:gd name="T17" fmla="*/ 97 h 235"/>
                    <a:gd name="T18" fmla="*/ 133 w 164"/>
                    <a:gd name="T19" fmla="*/ 105 h 235"/>
                    <a:gd name="T20" fmla="*/ 145 w 164"/>
                    <a:gd name="T21" fmla="*/ 121 h 235"/>
                    <a:gd name="T22" fmla="*/ 131 w 164"/>
                    <a:gd name="T23" fmla="*/ 133 h 235"/>
                    <a:gd name="T24" fmla="*/ 119 w 164"/>
                    <a:gd name="T25" fmla="*/ 146 h 235"/>
                    <a:gd name="T26" fmla="*/ 133 w 164"/>
                    <a:gd name="T27" fmla="*/ 141 h 235"/>
                    <a:gd name="T28" fmla="*/ 147 w 164"/>
                    <a:gd name="T29" fmla="*/ 142 h 235"/>
                    <a:gd name="T30" fmla="*/ 145 w 164"/>
                    <a:gd name="T31" fmla="*/ 148 h 235"/>
                    <a:gd name="T32" fmla="*/ 146 w 164"/>
                    <a:gd name="T33" fmla="*/ 156 h 235"/>
                    <a:gd name="T34" fmla="*/ 150 w 164"/>
                    <a:gd name="T35" fmla="*/ 165 h 235"/>
                    <a:gd name="T36" fmla="*/ 154 w 164"/>
                    <a:gd name="T37" fmla="*/ 164 h 235"/>
                    <a:gd name="T38" fmla="*/ 164 w 164"/>
                    <a:gd name="T39" fmla="*/ 152 h 235"/>
                    <a:gd name="T40" fmla="*/ 164 w 164"/>
                    <a:gd name="T41" fmla="*/ 152 h 235"/>
                    <a:gd name="T42" fmla="*/ 62 w 164"/>
                    <a:gd name="T43" fmla="*/ 206 h 235"/>
                    <a:gd name="T44" fmla="*/ 75 w 164"/>
                    <a:gd name="T45" fmla="*/ 1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64" h="235">
                      <a:moveTo>
                        <a:pt x="75" y="1"/>
                      </a:moveTo>
                      <a:cubicBezTo>
                        <a:pt x="138" y="0"/>
                        <a:pt x="160" y="76"/>
                        <a:pt x="163" y="89"/>
                      </a:cubicBezTo>
                      <a:cubicBezTo>
                        <a:pt x="158" y="86"/>
                        <a:pt x="153" y="82"/>
                        <a:pt x="150" y="77"/>
                      </a:cubicBezTo>
                      <a:cubicBezTo>
                        <a:pt x="149" y="77"/>
                        <a:pt x="148" y="77"/>
                        <a:pt x="148" y="78"/>
                      </a:cubicBezTo>
                      <a:cubicBezTo>
                        <a:pt x="148" y="87"/>
                        <a:pt x="151" y="96"/>
                        <a:pt x="156" y="103"/>
                      </a:cubicBezTo>
                      <a:cubicBezTo>
                        <a:pt x="157" y="104"/>
                        <a:pt x="156" y="105"/>
                        <a:pt x="155" y="104"/>
                      </a:cubicBezTo>
                      <a:cubicBezTo>
                        <a:pt x="146" y="101"/>
                        <a:pt x="138" y="96"/>
                        <a:pt x="131" y="90"/>
                      </a:cubicBezTo>
                      <a:cubicBezTo>
                        <a:pt x="130" y="89"/>
                        <a:pt x="129" y="90"/>
                        <a:pt x="129" y="90"/>
                      </a:cubicBezTo>
                      <a:cubicBezTo>
                        <a:pt x="130" y="93"/>
                        <a:pt x="130" y="96"/>
                        <a:pt x="130" y="97"/>
                      </a:cubicBezTo>
                      <a:cubicBezTo>
                        <a:pt x="131" y="100"/>
                        <a:pt x="132" y="102"/>
                        <a:pt x="133" y="105"/>
                      </a:cubicBezTo>
                      <a:cubicBezTo>
                        <a:pt x="136" y="111"/>
                        <a:pt x="140" y="117"/>
                        <a:pt x="145" y="121"/>
                      </a:cubicBezTo>
                      <a:cubicBezTo>
                        <a:pt x="140" y="125"/>
                        <a:pt x="135" y="129"/>
                        <a:pt x="131" y="133"/>
                      </a:cubicBezTo>
                      <a:cubicBezTo>
                        <a:pt x="127" y="136"/>
                        <a:pt x="120" y="141"/>
                        <a:pt x="119" y="146"/>
                      </a:cubicBezTo>
                      <a:cubicBezTo>
                        <a:pt x="119" y="146"/>
                        <a:pt x="132" y="142"/>
                        <a:pt x="133" y="141"/>
                      </a:cubicBezTo>
                      <a:cubicBezTo>
                        <a:pt x="136" y="140"/>
                        <a:pt x="148" y="138"/>
                        <a:pt x="147" y="142"/>
                      </a:cubicBezTo>
                      <a:cubicBezTo>
                        <a:pt x="147" y="144"/>
                        <a:pt x="145" y="147"/>
                        <a:pt x="145" y="148"/>
                      </a:cubicBezTo>
                      <a:cubicBezTo>
                        <a:pt x="144" y="151"/>
                        <a:pt x="145" y="154"/>
                        <a:pt x="146" y="156"/>
                      </a:cubicBezTo>
                      <a:cubicBezTo>
                        <a:pt x="147" y="159"/>
                        <a:pt x="148" y="162"/>
                        <a:pt x="150" y="165"/>
                      </a:cubicBezTo>
                      <a:cubicBezTo>
                        <a:pt x="151" y="166"/>
                        <a:pt x="153" y="166"/>
                        <a:pt x="154" y="164"/>
                      </a:cubicBezTo>
                      <a:cubicBezTo>
                        <a:pt x="155" y="159"/>
                        <a:pt x="159" y="154"/>
                        <a:pt x="164" y="152"/>
                      </a:cubicBezTo>
                      <a:cubicBezTo>
                        <a:pt x="164" y="152"/>
                        <a:pt x="164" y="152"/>
                        <a:pt x="164" y="152"/>
                      </a:cubicBezTo>
                      <a:cubicBezTo>
                        <a:pt x="154" y="210"/>
                        <a:pt x="111" y="235"/>
                        <a:pt x="62" y="206"/>
                      </a:cubicBezTo>
                      <a:cubicBezTo>
                        <a:pt x="0" y="168"/>
                        <a:pt x="6" y="3"/>
                        <a:pt x="75" y="1"/>
                      </a:cubicBezTo>
                    </a:path>
                  </a:pathLst>
                </a:custGeom>
                <a:solidFill>
                  <a:srgbClr val="D873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Oval 159"/>
                <p:cNvSpPr>
                  <a:spLocks noChangeArrowheads="1"/>
                </p:cNvSpPr>
                <p:nvPr/>
              </p:nvSpPr>
              <p:spPr bwMode="auto">
                <a:xfrm>
                  <a:off x="7686675" y="4638675"/>
                  <a:ext cx="104775" cy="101600"/>
                </a:xfrm>
                <a:prstGeom prst="ellipse">
                  <a:avLst/>
                </a:prstGeom>
                <a:solidFill>
                  <a:srgbClr val="00AC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160"/>
                <p:cNvSpPr>
                  <a:spLocks/>
                </p:cNvSpPr>
                <p:nvPr/>
              </p:nvSpPr>
              <p:spPr bwMode="auto">
                <a:xfrm>
                  <a:off x="7470775" y="4699000"/>
                  <a:ext cx="536575" cy="258763"/>
                </a:xfrm>
                <a:custGeom>
                  <a:avLst/>
                  <a:gdLst>
                    <a:gd name="T0" fmla="*/ 183 w 206"/>
                    <a:gd name="T1" fmla="*/ 23 h 99"/>
                    <a:gd name="T2" fmla="*/ 103 w 206"/>
                    <a:gd name="T3" fmla="*/ 2 h 99"/>
                    <a:gd name="T4" fmla="*/ 24 w 206"/>
                    <a:gd name="T5" fmla="*/ 23 h 99"/>
                    <a:gd name="T6" fmla="*/ 0 w 206"/>
                    <a:gd name="T7" fmla="*/ 99 h 99"/>
                    <a:gd name="T8" fmla="*/ 103 w 206"/>
                    <a:gd name="T9" fmla="*/ 87 h 99"/>
                    <a:gd name="T10" fmla="*/ 206 w 206"/>
                    <a:gd name="T11" fmla="*/ 99 h 99"/>
                    <a:gd name="T12" fmla="*/ 183 w 206"/>
                    <a:gd name="T13" fmla="*/ 23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99">
                      <a:moveTo>
                        <a:pt x="183" y="23"/>
                      </a:moveTo>
                      <a:cubicBezTo>
                        <a:pt x="160" y="0"/>
                        <a:pt x="103" y="2"/>
                        <a:pt x="103" y="2"/>
                      </a:cubicBezTo>
                      <a:cubicBezTo>
                        <a:pt x="103" y="2"/>
                        <a:pt x="46" y="0"/>
                        <a:pt x="24" y="23"/>
                      </a:cubicBezTo>
                      <a:cubicBezTo>
                        <a:pt x="1" y="45"/>
                        <a:pt x="0" y="99"/>
                        <a:pt x="0" y="99"/>
                      </a:cubicBezTo>
                      <a:cubicBezTo>
                        <a:pt x="0" y="99"/>
                        <a:pt x="49" y="87"/>
                        <a:pt x="103" y="87"/>
                      </a:cubicBezTo>
                      <a:cubicBezTo>
                        <a:pt x="157" y="87"/>
                        <a:pt x="206" y="99"/>
                        <a:pt x="206" y="99"/>
                      </a:cubicBezTo>
                      <a:cubicBezTo>
                        <a:pt x="206" y="99"/>
                        <a:pt x="205" y="45"/>
                        <a:pt x="183" y="23"/>
                      </a:cubicBezTo>
                    </a:path>
                  </a:pathLst>
                </a:custGeom>
                <a:solidFill>
                  <a:srgbClr val="00AC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161"/>
                <p:cNvSpPr>
                  <a:spLocks/>
                </p:cNvSpPr>
                <p:nvPr/>
              </p:nvSpPr>
              <p:spPr bwMode="auto">
                <a:xfrm>
                  <a:off x="7613650" y="4703763"/>
                  <a:ext cx="252413" cy="230188"/>
                </a:xfrm>
                <a:custGeom>
                  <a:avLst/>
                  <a:gdLst>
                    <a:gd name="T0" fmla="*/ 48 w 97"/>
                    <a:gd name="T1" fmla="*/ 85 h 88"/>
                    <a:gd name="T2" fmla="*/ 97 w 97"/>
                    <a:gd name="T3" fmla="*/ 88 h 88"/>
                    <a:gd name="T4" fmla="*/ 86 w 97"/>
                    <a:gd name="T5" fmla="*/ 13 h 88"/>
                    <a:gd name="T6" fmla="*/ 80 w 97"/>
                    <a:gd name="T7" fmla="*/ 2 h 88"/>
                    <a:gd name="T8" fmla="*/ 48 w 97"/>
                    <a:gd name="T9" fmla="*/ 0 h 88"/>
                    <a:gd name="T10" fmla="*/ 16 w 97"/>
                    <a:gd name="T11" fmla="*/ 2 h 88"/>
                    <a:gd name="T12" fmla="*/ 10 w 97"/>
                    <a:gd name="T13" fmla="*/ 13 h 88"/>
                    <a:gd name="T14" fmla="*/ 0 w 97"/>
                    <a:gd name="T15" fmla="*/ 88 h 88"/>
                    <a:gd name="T16" fmla="*/ 48 w 97"/>
                    <a:gd name="T17" fmla="*/ 85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8">
                      <a:moveTo>
                        <a:pt x="48" y="85"/>
                      </a:moveTo>
                      <a:cubicBezTo>
                        <a:pt x="65" y="85"/>
                        <a:pt x="82" y="86"/>
                        <a:pt x="97" y="88"/>
                      </a:cubicBezTo>
                      <a:cubicBezTo>
                        <a:pt x="96" y="65"/>
                        <a:pt x="93" y="31"/>
                        <a:pt x="86" y="13"/>
                      </a:cubicBezTo>
                      <a:cubicBezTo>
                        <a:pt x="84" y="9"/>
                        <a:pt x="82" y="5"/>
                        <a:pt x="80" y="2"/>
                      </a:cubicBezTo>
                      <a:cubicBezTo>
                        <a:pt x="63" y="0"/>
                        <a:pt x="48" y="0"/>
                        <a:pt x="48" y="0"/>
                      </a:cubicBezTo>
                      <a:cubicBezTo>
                        <a:pt x="48" y="0"/>
                        <a:pt x="33" y="0"/>
                        <a:pt x="16" y="2"/>
                      </a:cubicBezTo>
                      <a:cubicBezTo>
                        <a:pt x="14" y="5"/>
                        <a:pt x="12" y="9"/>
                        <a:pt x="10" y="13"/>
                      </a:cubicBezTo>
                      <a:cubicBezTo>
                        <a:pt x="3" y="31"/>
                        <a:pt x="1" y="65"/>
                        <a:pt x="0" y="88"/>
                      </a:cubicBezTo>
                      <a:cubicBezTo>
                        <a:pt x="14" y="86"/>
                        <a:pt x="31" y="85"/>
                        <a:pt x="48" y="85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162"/>
                <p:cNvSpPr>
                  <a:spLocks/>
                </p:cNvSpPr>
                <p:nvPr/>
              </p:nvSpPr>
              <p:spPr bwMode="auto">
                <a:xfrm>
                  <a:off x="7624763" y="5410200"/>
                  <a:ext cx="228600" cy="133350"/>
                </a:xfrm>
                <a:custGeom>
                  <a:avLst/>
                  <a:gdLst>
                    <a:gd name="T0" fmla="*/ 82 w 88"/>
                    <a:gd name="T1" fmla="*/ 9 h 51"/>
                    <a:gd name="T2" fmla="*/ 44 w 88"/>
                    <a:gd name="T3" fmla="*/ 1 h 51"/>
                    <a:gd name="T4" fmla="*/ 6 w 88"/>
                    <a:gd name="T5" fmla="*/ 9 h 51"/>
                    <a:gd name="T6" fmla="*/ 3 w 88"/>
                    <a:gd name="T7" fmla="*/ 23 h 51"/>
                    <a:gd name="T8" fmla="*/ 44 w 88"/>
                    <a:gd name="T9" fmla="*/ 51 h 51"/>
                    <a:gd name="T10" fmla="*/ 85 w 88"/>
                    <a:gd name="T11" fmla="*/ 23 h 51"/>
                    <a:gd name="T12" fmla="*/ 82 w 88"/>
                    <a:gd name="T13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51">
                      <a:moveTo>
                        <a:pt x="82" y="9"/>
                      </a:moveTo>
                      <a:cubicBezTo>
                        <a:pt x="64" y="0"/>
                        <a:pt x="44" y="1"/>
                        <a:pt x="44" y="1"/>
                      </a:cubicBezTo>
                      <a:cubicBezTo>
                        <a:pt x="44" y="1"/>
                        <a:pt x="24" y="0"/>
                        <a:pt x="6" y="9"/>
                      </a:cubicBezTo>
                      <a:cubicBezTo>
                        <a:pt x="2" y="11"/>
                        <a:pt x="0" y="18"/>
                        <a:pt x="3" y="23"/>
                      </a:cubicBezTo>
                      <a:cubicBezTo>
                        <a:pt x="9" y="34"/>
                        <a:pt x="23" y="51"/>
                        <a:pt x="44" y="51"/>
                      </a:cubicBezTo>
                      <a:cubicBezTo>
                        <a:pt x="65" y="51"/>
                        <a:pt x="79" y="34"/>
                        <a:pt x="85" y="23"/>
                      </a:cubicBezTo>
                      <a:cubicBezTo>
                        <a:pt x="88" y="18"/>
                        <a:pt x="87" y="11"/>
                        <a:pt x="82" y="9"/>
                      </a:cubicBezTo>
                      <a:close/>
                    </a:path>
                  </a:pathLst>
                </a:custGeom>
                <a:solidFill>
                  <a:srgbClr val="D873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163"/>
                <p:cNvSpPr>
                  <a:spLocks/>
                </p:cNvSpPr>
                <p:nvPr/>
              </p:nvSpPr>
              <p:spPr bwMode="auto">
                <a:xfrm>
                  <a:off x="7843838" y="5073650"/>
                  <a:ext cx="242888" cy="117475"/>
                </a:xfrm>
                <a:custGeom>
                  <a:avLst/>
                  <a:gdLst>
                    <a:gd name="T0" fmla="*/ 31 w 94"/>
                    <a:gd name="T1" fmla="*/ 1 h 45"/>
                    <a:gd name="T2" fmla="*/ 91 w 94"/>
                    <a:gd name="T3" fmla="*/ 33 h 45"/>
                    <a:gd name="T4" fmla="*/ 94 w 94"/>
                    <a:gd name="T5" fmla="*/ 38 h 45"/>
                    <a:gd name="T6" fmla="*/ 63 w 94"/>
                    <a:gd name="T7" fmla="*/ 35 h 45"/>
                    <a:gd name="T8" fmla="*/ 30 w 94"/>
                    <a:gd name="T9" fmla="*/ 30 h 45"/>
                    <a:gd name="T10" fmla="*/ 7 w 94"/>
                    <a:gd name="T11" fmla="*/ 23 h 45"/>
                    <a:gd name="T12" fmla="*/ 31 w 94"/>
                    <a:gd name="T1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45">
                      <a:moveTo>
                        <a:pt x="31" y="1"/>
                      </a:moveTo>
                      <a:cubicBezTo>
                        <a:pt x="56" y="2"/>
                        <a:pt x="76" y="15"/>
                        <a:pt x="91" y="33"/>
                      </a:cubicBezTo>
                      <a:cubicBezTo>
                        <a:pt x="93" y="34"/>
                        <a:pt x="94" y="36"/>
                        <a:pt x="94" y="38"/>
                      </a:cubicBezTo>
                      <a:cubicBezTo>
                        <a:pt x="93" y="45"/>
                        <a:pt x="67" y="36"/>
                        <a:pt x="63" y="35"/>
                      </a:cubicBezTo>
                      <a:cubicBezTo>
                        <a:pt x="52" y="33"/>
                        <a:pt x="41" y="31"/>
                        <a:pt x="30" y="30"/>
                      </a:cubicBezTo>
                      <a:cubicBezTo>
                        <a:pt x="23" y="30"/>
                        <a:pt x="11" y="32"/>
                        <a:pt x="7" y="23"/>
                      </a:cubicBezTo>
                      <a:cubicBezTo>
                        <a:pt x="0" y="8"/>
                        <a:pt x="20" y="0"/>
                        <a:pt x="31" y="1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164"/>
                <p:cNvSpPr>
                  <a:spLocks/>
                </p:cNvSpPr>
                <p:nvPr/>
              </p:nvSpPr>
              <p:spPr bwMode="auto">
                <a:xfrm>
                  <a:off x="7392988" y="5073650"/>
                  <a:ext cx="244475" cy="117475"/>
                </a:xfrm>
                <a:custGeom>
                  <a:avLst/>
                  <a:gdLst>
                    <a:gd name="T0" fmla="*/ 62 w 94"/>
                    <a:gd name="T1" fmla="*/ 1 h 45"/>
                    <a:gd name="T2" fmla="*/ 2 w 94"/>
                    <a:gd name="T3" fmla="*/ 33 h 45"/>
                    <a:gd name="T4" fmla="*/ 0 w 94"/>
                    <a:gd name="T5" fmla="*/ 38 h 45"/>
                    <a:gd name="T6" fmla="*/ 30 w 94"/>
                    <a:gd name="T7" fmla="*/ 35 h 45"/>
                    <a:gd name="T8" fmla="*/ 63 w 94"/>
                    <a:gd name="T9" fmla="*/ 30 h 45"/>
                    <a:gd name="T10" fmla="*/ 86 w 94"/>
                    <a:gd name="T11" fmla="*/ 23 h 45"/>
                    <a:gd name="T12" fmla="*/ 62 w 94"/>
                    <a:gd name="T1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45">
                      <a:moveTo>
                        <a:pt x="62" y="1"/>
                      </a:moveTo>
                      <a:cubicBezTo>
                        <a:pt x="37" y="2"/>
                        <a:pt x="17" y="15"/>
                        <a:pt x="2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5"/>
                        <a:pt x="26" y="36"/>
                        <a:pt x="30" y="35"/>
                      </a:cubicBezTo>
                      <a:cubicBezTo>
                        <a:pt x="41" y="33"/>
                        <a:pt x="52" y="31"/>
                        <a:pt x="63" y="30"/>
                      </a:cubicBezTo>
                      <a:cubicBezTo>
                        <a:pt x="71" y="30"/>
                        <a:pt x="82" y="32"/>
                        <a:pt x="86" y="23"/>
                      </a:cubicBezTo>
                      <a:cubicBezTo>
                        <a:pt x="94" y="8"/>
                        <a:pt x="73" y="0"/>
                        <a:pt x="62" y="1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165"/>
                <p:cNvSpPr>
                  <a:spLocks/>
                </p:cNvSpPr>
                <p:nvPr/>
              </p:nvSpPr>
              <p:spPr bwMode="auto">
                <a:xfrm>
                  <a:off x="7635875" y="5575300"/>
                  <a:ext cx="209550" cy="53975"/>
                </a:xfrm>
                <a:custGeom>
                  <a:avLst/>
                  <a:gdLst>
                    <a:gd name="T0" fmla="*/ 81 w 81"/>
                    <a:gd name="T1" fmla="*/ 5 h 21"/>
                    <a:gd name="T2" fmla="*/ 77 w 81"/>
                    <a:gd name="T3" fmla="*/ 10 h 21"/>
                    <a:gd name="T4" fmla="*/ 72 w 81"/>
                    <a:gd name="T5" fmla="*/ 15 h 21"/>
                    <a:gd name="T6" fmla="*/ 60 w 81"/>
                    <a:gd name="T7" fmla="*/ 20 h 21"/>
                    <a:gd name="T8" fmla="*/ 47 w 81"/>
                    <a:gd name="T9" fmla="*/ 17 h 21"/>
                    <a:gd name="T10" fmla="*/ 42 w 81"/>
                    <a:gd name="T11" fmla="*/ 12 h 21"/>
                    <a:gd name="T12" fmla="*/ 38 w 81"/>
                    <a:gd name="T13" fmla="*/ 7 h 21"/>
                    <a:gd name="T14" fmla="*/ 42 w 81"/>
                    <a:gd name="T15" fmla="*/ 7 h 21"/>
                    <a:gd name="T16" fmla="*/ 38 w 81"/>
                    <a:gd name="T17" fmla="*/ 12 h 21"/>
                    <a:gd name="T18" fmla="*/ 33 w 81"/>
                    <a:gd name="T19" fmla="*/ 17 h 21"/>
                    <a:gd name="T20" fmla="*/ 20 w 81"/>
                    <a:gd name="T21" fmla="*/ 20 h 21"/>
                    <a:gd name="T22" fmla="*/ 8 w 81"/>
                    <a:gd name="T23" fmla="*/ 15 h 21"/>
                    <a:gd name="T24" fmla="*/ 4 w 81"/>
                    <a:gd name="T25" fmla="*/ 10 h 21"/>
                    <a:gd name="T26" fmla="*/ 0 w 81"/>
                    <a:gd name="T27" fmla="*/ 5 h 21"/>
                    <a:gd name="T28" fmla="*/ 4 w 81"/>
                    <a:gd name="T29" fmla="*/ 9 h 21"/>
                    <a:gd name="T30" fmla="*/ 10 w 81"/>
                    <a:gd name="T31" fmla="*/ 13 h 21"/>
                    <a:gd name="T32" fmla="*/ 20 w 81"/>
                    <a:gd name="T33" fmla="*/ 16 h 21"/>
                    <a:gd name="T34" fmla="*/ 31 w 81"/>
                    <a:gd name="T35" fmla="*/ 13 h 21"/>
                    <a:gd name="T36" fmla="*/ 38 w 81"/>
                    <a:gd name="T37" fmla="*/ 4 h 21"/>
                    <a:gd name="T38" fmla="*/ 40 w 81"/>
                    <a:gd name="T39" fmla="*/ 0 h 21"/>
                    <a:gd name="T40" fmla="*/ 42 w 81"/>
                    <a:gd name="T41" fmla="*/ 4 h 21"/>
                    <a:gd name="T42" fmla="*/ 50 w 81"/>
                    <a:gd name="T43" fmla="*/ 13 h 21"/>
                    <a:gd name="T44" fmla="*/ 60 w 81"/>
                    <a:gd name="T45" fmla="*/ 16 h 21"/>
                    <a:gd name="T46" fmla="*/ 71 w 81"/>
                    <a:gd name="T47" fmla="*/ 13 h 21"/>
                    <a:gd name="T48" fmla="*/ 76 w 81"/>
                    <a:gd name="T49" fmla="*/ 9 h 21"/>
                    <a:gd name="T50" fmla="*/ 81 w 81"/>
                    <a:gd name="T5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1" h="21">
                      <a:moveTo>
                        <a:pt x="81" y="5"/>
                      </a:moveTo>
                      <a:cubicBezTo>
                        <a:pt x="79" y="7"/>
                        <a:pt x="78" y="9"/>
                        <a:pt x="77" y="10"/>
                      </a:cubicBezTo>
                      <a:cubicBezTo>
                        <a:pt x="75" y="12"/>
                        <a:pt x="74" y="13"/>
                        <a:pt x="72" y="15"/>
                      </a:cubicBezTo>
                      <a:cubicBezTo>
                        <a:pt x="69" y="17"/>
                        <a:pt x="65" y="19"/>
                        <a:pt x="60" y="20"/>
                      </a:cubicBezTo>
                      <a:cubicBezTo>
                        <a:pt x="55" y="21"/>
                        <a:pt x="51" y="19"/>
                        <a:pt x="47" y="17"/>
                      </a:cubicBezTo>
                      <a:cubicBezTo>
                        <a:pt x="45" y="15"/>
                        <a:pt x="43" y="14"/>
                        <a:pt x="42" y="12"/>
                      </a:cubicBezTo>
                      <a:cubicBezTo>
                        <a:pt x="40" y="10"/>
                        <a:pt x="39" y="9"/>
                        <a:pt x="38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9"/>
                        <a:pt x="40" y="10"/>
                        <a:pt x="38" y="12"/>
                      </a:cubicBezTo>
                      <a:cubicBezTo>
                        <a:pt x="37" y="14"/>
                        <a:pt x="35" y="15"/>
                        <a:pt x="33" y="17"/>
                      </a:cubicBezTo>
                      <a:cubicBezTo>
                        <a:pt x="30" y="19"/>
                        <a:pt x="25" y="21"/>
                        <a:pt x="20" y="20"/>
                      </a:cubicBezTo>
                      <a:cubicBezTo>
                        <a:pt x="16" y="19"/>
                        <a:pt x="12" y="17"/>
                        <a:pt x="8" y="15"/>
                      </a:cubicBezTo>
                      <a:cubicBezTo>
                        <a:pt x="7" y="13"/>
                        <a:pt x="5" y="12"/>
                        <a:pt x="4" y="10"/>
                      </a:cubicBezTo>
                      <a:cubicBezTo>
                        <a:pt x="2" y="9"/>
                        <a:pt x="1" y="7"/>
                        <a:pt x="0" y="5"/>
                      </a:cubicBezTo>
                      <a:cubicBezTo>
                        <a:pt x="1" y="7"/>
                        <a:pt x="3" y="8"/>
                        <a:pt x="4" y="9"/>
                      </a:cubicBezTo>
                      <a:cubicBezTo>
                        <a:pt x="6" y="10"/>
                        <a:pt x="8" y="12"/>
                        <a:pt x="10" y="13"/>
                      </a:cubicBezTo>
                      <a:cubicBezTo>
                        <a:pt x="13" y="14"/>
                        <a:pt x="17" y="16"/>
                        <a:pt x="20" y="16"/>
                      </a:cubicBezTo>
                      <a:cubicBezTo>
                        <a:pt x="24" y="16"/>
                        <a:pt x="28" y="15"/>
                        <a:pt x="31" y="13"/>
                      </a:cubicBezTo>
                      <a:cubicBezTo>
                        <a:pt x="34" y="11"/>
                        <a:pt x="36" y="7"/>
                        <a:pt x="38" y="4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4" y="7"/>
                        <a:pt x="47" y="11"/>
                        <a:pt x="50" y="13"/>
                      </a:cubicBezTo>
                      <a:cubicBezTo>
                        <a:pt x="53" y="15"/>
                        <a:pt x="56" y="16"/>
                        <a:pt x="60" y="16"/>
                      </a:cubicBezTo>
                      <a:cubicBezTo>
                        <a:pt x="63" y="16"/>
                        <a:pt x="67" y="14"/>
                        <a:pt x="71" y="13"/>
                      </a:cubicBezTo>
                      <a:cubicBezTo>
                        <a:pt x="72" y="12"/>
                        <a:pt x="74" y="10"/>
                        <a:pt x="76" y="9"/>
                      </a:cubicBezTo>
                      <a:cubicBezTo>
                        <a:pt x="77" y="8"/>
                        <a:pt x="79" y="7"/>
                        <a:pt x="81" y="5"/>
                      </a:cubicBezTo>
                      <a:close/>
                    </a:path>
                  </a:pathLst>
                </a:custGeom>
                <a:solidFill>
                  <a:srgbClr val="AD30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166"/>
                <p:cNvSpPr>
                  <a:spLocks/>
                </p:cNvSpPr>
                <p:nvPr/>
              </p:nvSpPr>
              <p:spPr bwMode="auto">
                <a:xfrm>
                  <a:off x="7707313" y="5600700"/>
                  <a:ext cx="65088" cy="69850"/>
                </a:xfrm>
                <a:custGeom>
                  <a:avLst/>
                  <a:gdLst>
                    <a:gd name="T0" fmla="*/ 22 w 25"/>
                    <a:gd name="T1" fmla="*/ 24 h 27"/>
                    <a:gd name="T2" fmla="*/ 25 w 25"/>
                    <a:gd name="T3" fmla="*/ 9 h 27"/>
                    <a:gd name="T4" fmla="*/ 12 w 25"/>
                    <a:gd name="T5" fmla="*/ 0 h 27"/>
                    <a:gd name="T6" fmla="*/ 0 w 25"/>
                    <a:gd name="T7" fmla="*/ 9 h 27"/>
                    <a:gd name="T8" fmla="*/ 3 w 25"/>
                    <a:gd name="T9" fmla="*/ 24 h 27"/>
                    <a:gd name="T10" fmla="*/ 12 w 25"/>
                    <a:gd name="T11" fmla="*/ 25 h 27"/>
                    <a:gd name="T12" fmla="*/ 22 w 25"/>
                    <a:gd name="T1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7">
                      <a:moveTo>
                        <a:pt x="22" y="24"/>
                      </a:moveTo>
                      <a:cubicBezTo>
                        <a:pt x="23" y="21"/>
                        <a:pt x="24" y="13"/>
                        <a:pt x="25" y="9"/>
                      </a:cubicBezTo>
                      <a:cubicBezTo>
                        <a:pt x="16" y="6"/>
                        <a:pt x="12" y="0"/>
                        <a:pt x="12" y="0"/>
                      </a:cubicBezTo>
                      <a:cubicBezTo>
                        <a:pt x="12" y="0"/>
                        <a:pt x="8" y="6"/>
                        <a:pt x="0" y="9"/>
                      </a:cubicBezTo>
                      <a:cubicBezTo>
                        <a:pt x="0" y="13"/>
                        <a:pt x="1" y="21"/>
                        <a:pt x="3" y="24"/>
                      </a:cubicBezTo>
                      <a:cubicBezTo>
                        <a:pt x="4" y="27"/>
                        <a:pt x="12" y="25"/>
                        <a:pt x="12" y="25"/>
                      </a:cubicBezTo>
                      <a:cubicBezTo>
                        <a:pt x="12" y="25"/>
                        <a:pt x="20" y="27"/>
                        <a:pt x="22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67"/>
                <p:cNvSpPr>
                  <a:spLocks/>
                </p:cNvSpPr>
                <p:nvPr/>
              </p:nvSpPr>
              <p:spPr bwMode="auto">
                <a:xfrm>
                  <a:off x="7905750" y="5475288"/>
                  <a:ext cx="452438" cy="63500"/>
                </a:xfrm>
                <a:custGeom>
                  <a:avLst/>
                  <a:gdLst>
                    <a:gd name="T0" fmla="*/ 0 w 174"/>
                    <a:gd name="T1" fmla="*/ 24 h 24"/>
                    <a:gd name="T2" fmla="*/ 20 w 174"/>
                    <a:gd name="T3" fmla="*/ 13 h 24"/>
                    <a:gd name="T4" fmla="*/ 30 w 174"/>
                    <a:gd name="T5" fmla="*/ 9 h 24"/>
                    <a:gd name="T6" fmla="*/ 41 w 174"/>
                    <a:gd name="T7" fmla="*/ 6 h 24"/>
                    <a:gd name="T8" fmla="*/ 86 w 174"/>
                    <a:gd name="T9" fmla="*/ 0 h 24"/>
                    <a:gd name="T10" fmla="*/ 97 w 174"/>
                    <a:gd name="T11" fmla="*/ 0 h 24"/>
                    <a:gd name="T12" fmla="*/ 103 w 174"/>
                    <a:gd name="T13" fmla="*/ 1 h 24"/>
                    <a:gd name="T14" fmla="*/ 108 w 174"/>
                    <a:gd name="T15" fmla="*/ 1 h 24"/>
                    <a:gd name="T16" fmla="*/ 120 w 174"/>
                    <a:gd name="T17" fmla="*/ 2 h 24"/>
                    <a:gd name="T18" fmla="*/ 131 w 174"/>
                    <a:gd name="T19" fmla="*/ 4 h 24"/>
                    <a:gd name="T20" fmla="*/ 136 w 174"/>
                    <a:gd name="T21" fmla="*/ 5 h 24"/>
                    <a:gd name="T22" fmla="*/ 142 w 174"/>
                    <a:gd name="T23" fmla="*/ 6 h 24"/>
                    <a:gd name="T24" fmla="*/ 153 w 174"/>
                    <a:gd name="T25" fmla="*/ 9 h 24"/>
                    <a:gd name="T26" fmla="*/ 158 w 174"/>
                    <a:gd name="T27" fmla="*/ 11 h 24"/>
                    <a:gd name="T28" fmla="*/ 163 w 174"/>
                    <a:gd name="T29" fmla="*/ 13 h 24"/>
                    <a:gd name="T30" fmla="*/ 174 w 174"/>
                    <a:gd name="T31" fmla="*/ 16 h 24"/>
                    <a:gd name="T32" fmla="*/ 174 w 174"/>
                    <a:gd name="T33" fmla="*/ 16 h 24"/>
                    <a:gd name="T34" fmla="*/ 174 w 174"/>
                    <a:gd name="T35" fmla="*/ 17 h 24"/>
                    <a:gd name="T36" fmla="*/ 174 w 174"/>
                    <a:gd name="T37" fmla="*/ 17 h 24"/>
                    <a:gd name="T38" fmla="*/ 163 w 174"/>
                    <a:gd name="T39" fmla="*/ 13 h 24"/>
                    <a:gd name="T40" fmla="*/ 158 w 174"/>
                    <a:gd name="T41" fmla="*/ 12 h 24"/>
                    <a:gd name="T42" fmla="*/ 152 w 174"/>
                    <a:gd name="T43" fmla="*/ 11 h 24"/>
                    <a:gd name="T44" fmla="*/ 141 w 174"/>
                    <a:gd name="T45" fmla="*/ 8 h 24"/>
                    <a:gd name="T46" fmla="*/ 136 w 174"/>
                    <a:gd name="T47" fmla="*/ 7 h 24"/>
                    <a:gd name="T48" fmla="*/ 130 w 174"/>
                    <a:gd name="T49" fmla="*/ 7 h 24"/>
                    <a:gd name="T50" fmla="*/ 119 w 174"/>
                    <a:gd name="T51" fmla="*/ 5 h 24"/>
                    <a:gd name="T52" fmla="*/ 108 w 174"/>
                    <a:gd name="T53" fmla="*/ 4 h 24"/>
                    <a:gd name="T54" fmla="*/ 103 w 174"/>
                    <a:gd name="T55" fmla="*/ 4 h 24"/>
                    <a:gd name="T56" fmla="*/ 97 w 174"/>
                    <a:gd name="T57" fmla="*/ 4 h 24"/>
                    <a:gd name="T58" fmla="*/ 93 w 174"/>
                    <a:gd name="T59" fmla="*/ 4 h 24"/>
                    <a:gd name="T60" fmla="*/ 86 w 174"/>
                    <a:gd name="T61" fmla="*/ 4 h 24"/>
                    <a:gd name="T62" fmla="*/ 42 w 174"/>
                    <a:gd name="T63" fmla="*/ 10 h 24"/>
                    <a:gd name="T64" fmla="*/ 37 w 174"/>
                    <a:gd name="T65" fmla="*/ 12 h 24"/>
                    <a:gd name="T66" fmla="*/ 31 w 174"/>
                    <a:gd name="T67" fmla="*/ 13 h 24"/>
                    <a:gd name="T68" fmla="*/ 21 w 174"/>
                    <a:gd name="T69" fmla="*/ 16 h 24"/>
                    <a:gd name="T70" fmla="*/ 10 w 174"/>
                    <a:gd name="T71" fmla="*/ 20 h 24"/>
                    <a:gd name="T72" fmla="*/ 0 w 174"/>
                    <a:gd name="T73" fmla="*/ 24 h 24"/>
                    <a:gd name="T74" fmla="*/ 0 w 174"/>
                    <a:gd name="T75" fmla="*/ 24 h 24"/>
                    <a:gd name="T76" fmla="*/ 0 w 174"/>
                    <a:gd name="T77" fmla="*/ 24 h 24"/>
                    <a:gd name="T78" fmla="*/ 0 w 174"/>
                    <a:gd name="T7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74" h="24">
                      <a:moveTo>
                        <a:pt x="0" y="24"/>
                      </a:moveTo>
                      <a:cubicBezTo>
                        <a:pt x="6" y="19"/>
                        <a:pt x="13" y="16"/>
                        <a:pt x="20" y="13"/>
                      </a:cubicBezTo>
                      <a:cubicBezTo>
                        <a:pt x="23" y="11"/>
                        <a:pt x="27" y="10"/>
                        <a:pt x="30" y="9"/>
                      </a:cubicBezTo>
                      <a:cubicBezTo>
                        <a:pt x="34" y="8"/>
                        <a:pt x="37" y="7"/>
                        <a:pt x="41" y="6"/>
                      </a:cubicBezTo>
                      <a:cubicBezTo>
                        <a:pt x="56" y="2"/>
                        <a:pt x="71" y="0"/>
                        <a:pt x="86" y="0"/>
                      </a:cubicBezTo>
                      <a:cubicBezTo>
                        <a:pt x="90" y="0"/>
                        <a:pt x="93" y="0"/>
                        <a:pt x="97" y="0"/>
                      </a:cubicBezTo>
                      <a:cubicBezTo>
                        <a:pt x="103" y="1"/>
                        <a:pt x="103" y="1"/>
                        <a:pt x="103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20" y="2"/>
                        <a:pt x="120" y="2"/>
                        <a:pt x="120" y="2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6" y="5"/>
                        <a:pt x="136" y="5"/>
                        <a:pt x="136" y="5"/>
                      </a:cubicBezTo>
                      <a:cubicBezTo>
                        <a:pt x="138" y="6"/>
                        <a:pt x="140" y="6"/>
                        <a:pt x="142" y="6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4" y="10"/>
                        <a:pt x="156" y="10"/>
                        <a:pt x="158" y="11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74" y="16"/>
                        <a:pt x="174" y="16"/>
                        <a:pt x="174" y="16"/>
                      </a:cubicBezTo>
                      <a:cubicBezTo>
                        <a:pt x="174" y="16"/>
                        <a:pt x="174" y="16"/>
                        <a:pt x="174" y="16"/>
                      </a:cubicBezTo>
                      <a:cubicBezTo>
                        <a:pt x="174" y="17"/>
                        <a:pt x="174" y="17"/>
                        <a:pt x="174" y="17"/>
                      </a:cubicBezTo>
                      <a:cubicBezTo>
                        <a:pt x="174" y="17"/>
                        <a:pt x="174" y="17"/>
                        <a:pt x="174" y="17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58" y="12"/>
                        <a:pt x="158" y="12"/>
                        <a:pt x="158" y="12"/>
                      </a:cubicBezTo>
                      <a:cubicBezTo>
                        <a:pt x="156" y="11"/>
                        <a:pt x="154" y="11"/>
                        <a:pt x="152" y="11"/>
                      </a:cubicBezTo>
                      <a:cubicBezTo>
                        <a:pt x="141" y="8"/>
                        <a:pt x="141" y="8"/>
                        <a:pt x="141" y="8"/>
                      </a:cubicBezTo>
                      <a:cubicBezTo>
                        <a:pt x="139" y="8"/>
                        <a:pt x="138" y="8"/>
                        <a:pt x="136" y="7"/>
                      </a:cubicBezTo>
                      <a:cubicBezTo>
                        <a:pt x="130" y="7"/>
                        <a:pt x="130" y="7"/>
                        <a:pt x="130" y="7"/>
                      </a:cubicBezTo>
                      <a:cubicBezTo>
                        <a:pt x="119" y="5"/>
                        <a:pt x="119" y="5"/>
                        <a:pt x="119" y="5"/>
                      </a:cubicBezTo>
                      <a:cubicBezTo>
                        <a:pt x="108" y="4"/>
                        <a:pt x="108" y="4"/>
                        <a:pt x="108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4" y="4"/>
                        <a:pt x="93" y="4"/>
                      </a:cubicBezTo>
                      <a:cubicBezTo>
                        <a:pt x="91" y="4"/>
                        <a:pt x="88" y="4"/>
                        <a:pt x="86" y="4"/>
                      </a:cubicBezTo>
                      <a:cubicBezTo>
                        <a:pt x="71" y="5"/>
                        <a:pt x="57" y="7"/>
                        <a:pt x="42" y="10"/>
                      </a:cubicBezTo>
                      <a:cubicBezTo>
                        <a:pt x="40" y="11"/>
                        <a:pt x="39" y="11"/>
                        <a:pt x="37" y="12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28" y="14"/>
                        <a:pt x="24" y="15"/>
                        <a:pt x="21" y="16"/>
                      </a:cubicBezTo>
                      <a:cubicBezTo>
                        <a:pt x="17" y="17"/>
                        <a:pt x="14" y="18"/>
                        <a:pt x="10" y="20"/>
                      </a:cubicBezTo>
                      <a:cubicBezTo>
                        <a:pt x="7" y="21"/>
                        <a:pt x="3" y="22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68"/>
                <p:cNvSpPr>
                  <a:spLocks/>
                </p:cNvSpPr>
                <p:nvPr/>
              </p:nvSpPr>
              <p:spPr bwMode="auto">
                <a:xfrm>
                  <a:off x="7970838" y="5553075"/>
                  <a:ext cx="428625" cy="166688"/>
                </a:xfrm>
                <a:custGeom>
                  <a:avLst/>
                  <a:gdLst>
                    <a:gd name="T0" fmla="*/ 0 w 165"/>
                    <a:gd name="T1" fmla="*/ 1 h 64"/>
                    <a:gd name="T2" fmla="*/ 23 w 165"/>
                    <a:gd name="T3" fmla="*/ 1 h 64"/>
                    <a:gd name="T4" fmla="*/ 46 w 165"/>
                    <a:gd name="T5" fmla="*/ 3 h 64"/>
                    <a:gd name="T6" fmla="*/ 90 w 165"/>
                    <a:gd name="T7" fmla="*/ 15 h 64"/>
                    <a:gd name="T8" fmla="*/ 130 w 165"/>
                    <a:gd name="T9" fmla="*/ 35 h 64"/>
                    <a:gd name="T10" fmla="*/ 149 w 165"/>
                    <a:gd name="T11" fmla="*/ 48 h 64"/>
                    <a:gd name="T12" fmla="*/ 165 w 165"/>
                    <a:gd name="T13" fmla="*/ 64 h 64"/>
                    <a:gd name="T14" fmla="*/ 165 w 165"/>
                    <a:gd name="T15" fmla="*/ 64 h 64"/>
                    <a:gd name="T16" fmla="*/ 164 w 165"/>
                    <a:gd name="T17" fmla="*/ 64 h 64"/>
                    <a:gd name="T18" fmla="*/ 148 w 165"/>
                    <a:gd name="T19" fmla="*/ 49 h 64"/>
                    <a:gd name="T20" fmla="*/ 129 w 165"/>
                    <a:gd name="T21" fmla="*/ 37 h 64"/>
                    <a:gd name="T22" fmla="*/ 88 w 165"/>
                    <a:gd name="T23" fmla="*/ 19 h 64"/>
                    <a:gd name="T24" fmla="*/ 45 w 165"/>
                    <a:gd name="T25" fmla="*/ 8 h 64"/>
                    <a:gd name="T26" fmla="*/ 0 w 165"/>
                    <a:gd name="T27" fmla="*/ 2 h 64"/>
                    <a:gd name="T28" fmla="*/ 0 w 165"/>
                    <a:gd name="T29" fmla="*/ 1 h 64"/>
                    <a:gd name="T30" fmla="*/ 0 w 165"/>
                    <a:gd name="T31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5" h="64">
                      <a:moveTo>
                        <a:pt x="0" y="1"/>
                      </a:moveTo>
                      <a:cubicBezTo>
                        <a:pt x="8" y="0"/>
                        <a:pt x="16" y="1"/>
                        <a:pt x="23" y="1"/>
                      </a:cubicBezTo>
                      <a:cubicBezTo>
                        <a:pt x="31" y="1"/>
                        <a:pt x="38" y="2"/>
                        <a:pt x="46" y="3"/>
                      </a:cubicBezTo>
                      <a:cubicBezTo>
                        <a:pt x="61" y="6"/>
                        <a:pt x="75" y="10"/>
                        <a:pt x="90" y="15"/>
                      </a:cubicBezTo>
                      <a:cubicBezTo>
                        <a:pt x="104" y="20"/>
                        <a:pt x="118" y="27"/>
                        <a:pt x="130" y="35"/>
                      </a:cubicBezTo>
                      <a:cubicBezTo>
                        <a:pt x="137" y="39"/>
                        <a:pt x="143" y="43"/>
                        <a:pt x="149" y="48"/>
                      </a:cubicBezTo>
                      <a:cubicBezTo>
                        <a:pt x="154" y="53"/>
                        <a:pt x="160" y="58"/>
                        <a:pt x="165" y="64"/>
                      </a:cubicBezTo>
                      <a:cubicBezTo>
                        <a:pt x="165" y="64"/>
                        <a:pt x="165" y="64"/>
                        <a:pt x="165" y="64"/>
                      </a:cubicBezTo>
                      <a:cubicBezTo>
                        <a:pt x="164" y="64"/>
                        <a:pt x="164" y="64"/>
                        <a:pt x="164" y="64"/>
                      </a:cubicBezTo>
                      <a:cubicBezTo>
                        <a:pt x="159" y="59"/>
                        <a:pt x="154" y="54"/>
                        <a:pt x="148" y="49"/>
                      </a:cubicBezTo>
                      <a:cubicBezTo>
                        <a:pt x="142" y="45"/>
                        <a:pt x="136" y="40"/>
                        <a:pt x="129" y="37"/>
                      </a:cubicBezTo>
                      <a:cubicBezTo>
                        <a:pt x="116" y="29"/>
                        <a:pt x="102" y="23"/>
                        <a:pt x="88" y="19"/>
                      </a:cubicBezTo>
                      <a:cubicBezTo>
                        <a:pt x="74" y="14"/>
                        <a:pt x="59" y="11"/>
                        <a:pt x="45" y="8"/>
                      </a:cubicBezTo>
                      <a:cubicBezTo>
                        <a:pt x="30" y="5"/>
                        <a:pt x="15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69"/>
                <p:cNvSpPr>
                  <a:spLocks/>
                </p:cNvSpPr>
                <p:nvPr/>
              </p:nvSpPr>
              <p:spPr bwMode="auto">
                <a:xfrm>
                  <a:off x="7907338" y="5588000"/>
                  <a:ext cx="227013" cy="249238"/>
                </a:xfrm>
                <a:custGeom>
                  <a:avLst/>
                  <a:gdLst>
                    <a:gd name="T0" fmla="*/ 1 w 87"/>
                    <a:gd name="T1" fmla="*/ 0 h 96"/>
                    <a:gd name="T2" fmla="*/ 17 w 87"/>
                    <a:gd name="T3" fmla="*/ 5 h 96"/>
                    <a:gd name="T4" fmla="*/ 32 w 87"/>
                    <a:gd name="T5" fmla="*/ 13 h 96"/>
                    <a:gd name="T6" fmla="*/ 58 w 87"/>
                    <a:gd name="T7" fmla="*/ 35 h 96"/>
                    <a:gd name="T8" fmla="*/ 68 w 87"/>
                    <a:gd name="T9" fmla="*/ 48 h 96"/>
                    <a:gd name="T10" fmla="*/ 77 w 87"/>
                    <a:gd name="T11" fmla="*/ 63 h 96"/>
                    <a:gd name="T12" fmla="*/ 87 w 87"/>
                    <a:gd name="T13" fmla="*/ 95 h 96"/>
                    <a:gd name="T14" fmla="*/ 86 w 87"/>
                    <a:gd name="T15" fmla="*/ 96 h 96"/>
                    <a:gd name="T16" fmla="*/ 86 w 87"/>
                    <a:gd name="T17" fmla="*/ 95 h 96"/>
                    <a:gd name="T18" fmla="*/ 75 w 87"/>
                    <a:gd name="T19" fmla="*/ 64 h 96"/>
                    <a:gd name="T20" fmla="*/ 66 w 87"/>
                    <a:gd name="T21" fmla="*/ 50 h 96"/>
                    <a:gd name="T22" fmla="*/ 55 w 87"/>
                    <a:gd name="T23" fmla="*/ 38 h 96"/>
                    <a:gd name="T24" fmla="*/ 29 w 87"/>
                    <a:gd name="T25" fmla="*/ 17 h 96"/>
                    <a:gd name="T26" fmla="*/ 0 w 87"/>
                    <a:gd name="T27" fmla="*/ 0 h 96"/>
                    <a:gd name="T28" fmla="*/ 0 w 87"/>
                    <a:gd name="T29" fmla="*/ 0 h 96"/>
                    <a:gd name="T30" fmla="*/ 0 w 87"/>
                    <a:gd name="T31" fmla="*/ 0 h 96"/>
                    <a:gd name="T32" fmla="*/ 1 w 87"/>
                    <a:gd name="T33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7" h="96">
                      <a:moveTo>
                        <a:pt x="1" y="0"/>
                      </a:moveTo>
                      <a:cubicBezTo>
                        <a:pt x="6" y="1"/>
                        <a:pt x="12" y="3"/>
                        <a:pt x="17" y="5"/>
                      </a:cubicBezTo>
                      <a:cubicBezTo>
                        <a:pt x="22" y="7"/>
                        <a:pt x="27" y="10"/>
                        <a:pt x="32" y="13"/>
                      </a:cubicBezTo>
                      <a:cubicBezTo>
                        <a:pt x="42" y="19"/>
                        <a:pt x="50" y="26"/>
                        <a:pt x="58" y="35"/>
                      </a:cubicBezTo>
                      <a:cubicBezTo>
                        <a:pt x="62" y="39"/>
                        <a:pt x="65" y="44"/>
                        <a:pt x="68" y="48"/>
                      </a:cubicBezTo>
                      <a:cubicBezTo>
                        <a:pt x="71" y="53"/>
                        <a:pt x="74" y="58"/>
                        <a:pt x="77" y="63"/>
                      </a:cubicBezTo>
                      <a:cubicBezTo>
                        <a:pt x="82" y="73"/>
                        <a:pt x="85" y="84"/>
                        <a:pt x="87" y="95"/>
                      </a:cubicBezTo>
                      <a:cubicBezTo>
                        <a:pt x="86" y="96"/>
                        <a:pt x="86" y="96"/>
                        <a:pt x="86" y="96"/>
                      </a:cubicBezTo>
                      <a:cubicBezTo>
                        <a:pt x="86" y="95"/>
                        <a:pt x="86" y="95"/>
                        <a:pt x="86" y="95"/>
                      </a:cubicBezTo>
                      <a:cubicBezTo>
                        <a:pt x="84" y="84"/>
                        <a:pt x="80" y="74"/>
                        <a:pt x="75" y="64"/>
                      </a:cubicBezTo>
                      <a:cubicBezTo>
                        <a:pt x="72" y="59"/>
                        <a:pt x="69" y="55"/>
                        <a:pt x="66" y="50"/>
                      </a:cubicBezTo>
                      <a:cubicBezTo>
                        <a:pt x="62" y="46"/>
                        <a:pt x="59" y="41"/>
                        <a:pt x="55" y="38"/>
                      </a:cubicBezTo>
                      <a:cubicBezTo>
                        <a:pt x="47" y="30"/>
                        <a:pt x="38" y="23"/>
                        <a:pt x="29" y="17"/>
                      </a:cubicBezTo>
                      <a:cubicBezTo>
                        <a:pt x="20" y="11"/>
                        <a:pt x="11" y="5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70"/>
                <p:cNvSpPr>
                  <a:spLocks/>
                </p:cNvSpPr>
                <p:nvPr/>
              </p:nvSpPr>
              <p:spPr bwMode="auto">
                <a:xfrm>
                  <a:off x="7119938" y="5475288"/>
                  <a:ext cx="455613" cy="63500"/>
                </a:xfrm>
                <a:custGeom>
                  <a:avLst/>
                  <a:gdLst>
                    <a:gd name="T0" fmla="*/ 174 w 175"/>
                    <a:gd name="T1" fmla="*/ 24 h 24"/>
                    <a:gd name="T2" fmla="*/ 164 w 175"/>
                    <a:gd name="T3" fmla="*/ 20 h 24"/>
                    <a:gd name="T4" fmla="*/ 153 w 175"/>
                    <a:gd name="T5" fmla="*/ 16 h 24"/>
                    <a:gd name="T6" fmla="*/ 143 w 175"/>
                    <a:gd name="T7" fmla="*/ 13 h 24"/>
                    <a:gd name="T8" fmla="*/ 137 w 175"/>
                    <a:gd name="T9" fmla="*/ 12 h 24"/>
                    <a:gd name="T10" fmla="*/ 132 w 175"/>
                    <a:gd name="T11" fmla="*/ 10 h 24"/>
                    <a:gd name="T12" fmla="*/ 88 w 175"/>
                    <a:gd name="T13" fmla="*/ 4 h 24"/>
                    <a:gd name="T14" fmla="*/ 77 w 175"/>
                    <a:gd name="T15" fmla="*/ 4 h 24"/>
                    <a:gd name="T16" fmla="*/ 72 w 175"/>
                    <a:gd name="T17" fmla="*/ 4 h 24"/>
                    <a:gd name="T18" fmla="*/ 66 w 175"/>
                    <a:gd name="T19" fmla="*/ 4 h 24"/>
                    <a:gd name="T20" fmla="*/ 55 w 175"/>
                    <a:gd name="T21" fmla="*/ 5 h 24"/>
                    <a:gd name="T22" fmla="*/ 44 w 175"/>
                    <a:gd name="T23" fmla="*/ 7 h 24"/>
                    <a:gd name="T24" fmla="*/ 38 w 175"/>
                    <a:gd name="T25" fmla="*/ 7 h 24"/>
                    <a:gd name="T26" fmla="*/ 33 w 175"/>
                    <a:gd name="T27" fmla="*/ 8 h 24"/>
                    <a:gd name="T28" fmla="*/ 22 w 175"/>
                    <a:gd name="T29" fmla="*/ 11 h 24"/>
                    <a:gd name="T30" fmla="*/ 17 w 175"/>
                    <a:gd name="T31" fmla="*/ 12 h 24"/>
                    <a:gd name="T32" fmla="*/ 11 w 175"/>
                    <a:gd name="T33" fmla="*/ 13 h 24"/>
                    <a:gd name="T34" fmla="*/ 1 w 175"/>
                    <a:gd name="T35" fmla="*/ 17 h 24"/>
                    <a:gd name="T36" fmla="*/ 1 w 175"/>
                    <a:gd name="T37" fmla="*/ 17 h 24"/>
                    <a:gd name="T38" fmla="*/ 0 w 175"/>
                    <a:gd name="T39" fmla="*/ 16 h 24"/>
                    <a:gd name="T40" fmla="*/ 0 w 175"/>
                    <a:gd name="T41" fmla="*/ 16 h 24"/>
                    <a:gd name="T42" fmla="*/ 11 w 175"/>
                    <a:gd name="T43" fmla="*/ 13 h 24"/>
                    <a:gd name="T44" fmla="*/ 16 w 175"/>
                    <a:gd name="T45" fmla="*/ 11 h 24"/>
                    <a:gd name="T46" fmla="*/ 22 w 175"/>
                    <a:gd name="T47" fmla="*/ 9 h 24"/>
                    <a:gd name="T48" fmla="*/ 33 w 175"/>
                    <a:gd name="T49" fmla="*/ 6 h 24"/>
                    <a:gd name="T50" fmla="*/ 38 w 175"/>
                    <a:gd name="T51" fmla="*/ 5 h 24"/>
                    <a:gd name="T52" fmla="*/ 44 w 175"/>
                    <a:gd name="T53" fmla="*/ 4 h 24"/>
                    <a:gd name="T54" fmla="*/ 55 w 175"/>
                    <a:gd name="T55" fmla="*/ 2 h 24"/>
                    <a:gd name="T56" fmla="*/ 66 w 175"/>
                    <a:gd name="T57" fmla="*/ 1 h 24"/>
                    <a:gd name="T58" fmla="*/ 72 w 175"/>
                    <a:gd name="T59" fmla="*/ 1 h 24"/>
                    <a:gd name="T60" fmla="*/ 77 w 175"/>
                    <a:gd name="T61" fmla="*/ 0 h 24"/>
                    <a:gd name="T62" fmla="*/ 88 w 175"/>
                    <a:gd name="T63" fmla="*/ 0 h 24"/>
                    <a:gd name="T64" fmla="*/ 133 w 175"/>
                    <a:gd name="T65" fmla="*/ 6 h 24"/>
                    <a:gd name="T66" fmla="*/ 144 w 175"/>
                    <a:gd name="T67" fmla="*/ 9 h 24"/>
                    <a:gd name="T68" fmla="*/ 155 w 175"/>
                    <a:gd name="T69" fmla="*/ 13 h 24"/>
                    <a:gd name="T70" fmla="*/ 175 w 175"/>
                    <a:gd name="T71" fmla="*/ 24 h 24"/>
                    <a:gd name="T72" fmla="*/ 175 w 175"/>
                    <a:gd name="T73" fmla="*/ 24 h 24"/>
                    <a:gd name="T74" fmla="*/ 174 w 175"/>
                    <a:gd name="T7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5" h="24">
                      <a:moveTo>
                        <a:pt x="174" y="24"/>
                      </a:moveTo>
                      <a:cubicBezTo>
                        <a:pt x="171" y="22"/>
                        <a:pt x="167" y="21"/>
                        <a:pt x="164" y="20"/>
                      </a:cubicBezTo>
                      <a:cubicBezTo>
                        <a:pt x="161" y="18"/>
                        <a:pt x="157" y="17"/>
                        <a:pt x="153" y="16"/>
                      </a:cubicBezTo>
                      <a:cubicBezTo>
                        <a:pt x="150" y="15"/>
                        <a:pt x="146" y="14"/>
                        <a:pt x="143" y="13"/>
                      </a:cubicBezTo>
                      <a:cubicBezTo>
                        <a:pt x="137" y="12"/>
                        <a:pt x="137" y="12"/>
                        <a:pt x="137" y="12"/>
                      </a:cubicBezTo>
                      <a:cubicBezTo>
                        <a:pt x="136" y="11"/>
                        <a:pt x="134" y="11"/>
                        <a:pt x="132" y="10"/>
                      </a:cubicBezTo>
                      <a:cubicBezTo>
                        <a:pt x="118" y="7"/>
                        <a:pt x="103" y="5"/>
                        <a:pt x="88" y="4"/>
                      </a:cubicBezTo>
                      <a:cubicBezTo>
                        <a:pt x="85" y="4"/>
                        <a:pt x="81" y="4"/>
                        <a:pt x="77" y="4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6" y="4"/>
                        <a:pt x="66" y="4"/>
                        <a:pt x="66" y="4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7" y="8"/>
                        <a:pt x="35" y="8"/>
                        <a:pt x="33" y="8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0" y="11"/>
                        <a:pt x="18" y="11"/>
                        <a:pt x="17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8" y="10"/>
                        <a:pt x="20" y="10"/>
                        <a:pt x="22" y="9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4" y="6"/>
                        <a:pt x="36" y="6"/>
                        <a:pt x="38" y="5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81" y="0"/>
                        <a:pt x="85" y="0"/>
                        <a:pt x="88" y="0"/>
                      </a:cubicBezTo>
                      <a:cubicBezTo>
                        <a:pt x="103" y="0"/>
                        <a:pt x="119" y="2"/>
                        <a:pt x="133" y="6"/>
                      </a:cubicBezTo>
                      <a:cubicBezTo>
                        <a:pt x="137" y="7"/>
                        <a:pt x="141" y="8"/>
                        <a:pt x="144" y="9"/>
                      </a:cubicBezTo>
                      <a:cubicBezTo>
                        <a:pt x="148" y="10"/>
                        <a:pt x="151" y="11"/>
                        <a:pt x="155" y="13"/>
                      </a:cubicBezTo>
                      <a:cubicBezTo>
                        <a:pt x="162" y="16"/>
                        <a:pt x="168" y="19"/>
                        <a:pt x="175" y="24"/>
                      </a:cubicBezTo>
                      <a:cubicBezTo>
                        <a:pt x="175" y="24"/>
                        <a:pt x="175" y="24"/>
                        <a:pt x="175" y="24"/>
                      </a:cubicBezTo>
                      <a:cubicBezTo>
                        <a:pt x="174" y="24"/>
                        <a:pt x="174" y="24"/>
                        <a:pt x="174" y="24"/>
                      </a:cubicBezTo>
                      <a:close/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71"/>
                <p:cNvSpPr>
                  <a:spLocks/>
                </p:cNvSpPr>
                <p:nvPr/>
              </p:nvSpPr>
              <p:spPr bwMode="auto">
                <a:xfrm>
                  <a:off x="7081838" y="5553075"/>
                  <a:ext cx="425450" cy="166688"/>
                </a:xfrm>
                <a:custGeom>
                  <a:avLst/>
                  <a:gdLst>
                    <a:gd name="T0" fmla="*/ 164 w 164"/>
                    <a:gd name="T1" fmla="*/ 2 h 64"/>
                    <a:gd name="T2" fmla="*/ 119 w 164"/>
                    <a:gd name="T3" fmla="*/ 8 h 64"/>
                    <a:gd name="T4" fmla="*/ 76 w 164"/>
                    <a:gd name="T5" fmla="*/ 19 h 64"/>
                    <a:gd name="T6" fmla="*/ 35 w 164"/>
                    <a:gd name="T7" fmla="*/ 37 h 64"/>
                    <a:gd name="T8" fmla="*/ 17 w 164"/>
                    <a:gd name="T9" fmla="*/ 49 h 64"/>
                    <a:gd name="T10" fmla="*/ 0 w 164"/>
                    <a:gd name="T11" fmla="*/ 64 h 64"/>
                    <a:gd name="T12" fmla="*/ 0 w 164"/>
                    <a:gd name="T13" fmla="*/ 64 h 64"/>
                    <a:gd name="T14" fmla="*/ 0 w 164"/>
                    <a:gd name="T15" fmla="*/ 64 h 64"/>
                    <a:gd name="T16" fmla="*/ 16 w 164"/>
                    <a:gd name="T17" fmla="*/ 48 h 64"/>
                    <a:gd name="T18" fmla="*/ 34 w 164"/>
                    <a:gd name="T19" fmla="*/ 35 h 64"/>
                    <a:gd name="T20" fmla="*/ 75 w 164"/>
                    <a:gd name="T21" fmla="*/ 15 h 64"/>
                    <a:gd name="T22" fmla="*/ 119 w 164"/>
                    <a:gd name="T23" fmla="*/ 3 h 64"/>
                    <a:gd name="T24" fmla="*/ 141 w 164"/>
                    <a:gd name="T25" fmla="*/ 1 h 64"/>
                    <a:gd name="T26" fmla="*/ 164 w 164"/>
                    <a:gd name="T27" fmla="*/ 1 h 64"/>
                    <a:gd name="T28" fmla="*/ 164 w 164"/>
                    <a:gd name="T29" fmla="*/ 1 h 64"/>
                    <a:gd name="T30" fmla="*/ 164 w 164"/>
                    <a:gd name="T31" fmla="*/ 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4" h="64">
                      <a:moveTo>
                        <a:pt x="164" y="2"/>
                      </a:moveTo>
                      <a:cubicBezTo>
                        <a:pt x="149" y="3"/>
                        <a:pt x="134" y="5"/>
                        <a:pt x="119" y="8"/>
                      </a:cubicBezTo>
                      <a:cubicBezTo>
                        <a:pt x="105" y="11"/>
                        <a:pt x="90" y="14"/>
                        <a:pt x="76" y="19"/>
                      </a:cubicBezTo>
                      <a:cubicBezTo>
                        <a:pt x="62" y="23"/>
                        <a:pt x="48" y="29"/>
                        <a:pt x="35" y="37"/>
                      </a:cubicBezTo>
                      <a:cubicBezTo>
                        <a:pt x="29" y="40"/>
                        <a:pt x="22" y="45"/>
                        <a:pt x="17" y="49"/>
                      </a:cubicBezTo>
                      <a:cubicBezTo>
                        <a:pt x="11" y="54"/>
                        <a:pt x="5" y="59"/>
                        <a:pt x="0" y="64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5" y="58"/>
                        <a:pt x="10" y="53"/>
                        <a:pt x="16" y="48"/>
                      </a:cubicBezTo>
                      <a:cubicBezTo>
                        <a:pt x="21" y="43"/>
                        <a:pt x="27" y="39"/>
                        <a:pt x="34" y="35"/>
                      </a:cubicBezTo>
                      <a:cubicBezTo>
                        <a:pt x="47" y="27"/>
                        <a:pt x="60" y="20"/>
                        <a:pt x="75" y="15"/>
                      </a:cubicBezTo>
                      <a:cubicBezTo>
                        <a:pt x="89" y="10"/>
                        <a:pt x="104" y="6"/>
                        <a:pt x="119" y="3"/>
                      </a:cubicBezTo>
                      <a:cubicBezTo>
                        <a:pt x="126" y="2"/>
                        <a:pt x="134" y="1"/>
                        <a:pt x="141" y="1"/>
                      </a:cubicBezTo>
                      <a:cubicBezTo>
                        <a:pt x="149" y="1"/>
                        <a:pt x="156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lnTo>
                        <a:pt x="164" y="2"/>
                      </a:lnTo>
                      <a:close/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72"/>
                <p:cNvSpPr>
                  <a:spLocks/>
                </p:cNvSpPr>
                <p:nvPr/>
              </p:nvSpPr>
              <p:spPr bwMode="auto">
                <a:xfrm>
                  <a:off x="7346950" y="5588000"/>
                  <a:ext cx="223838" cy="249238"/>
                </a:xfrm>
                <a:custGeom>
                  <a:avLst/>
                  <a:gdLst>
                    <a:gd name="T0" fmla="*/ 86 w 86"/>
                    <a:gd name="T1" fmla="*/ 0 h 96"/>
                    <a:gd name="T2" fmla="*/ 57 w 86"/>
                    <a:gd name="T3" fmla="*/ 17 h 96"/>
                    <a:gd name="T4" fmla="*/ 31 w 86"/>
                    <a:gd name="T5" fmla="*/ 38 h 96"/>
                    <a:gd name="T6" fmla="*/ 21 w 86"/>
                    <a:gd name="T7" fmla="*/ 50 h 96"/>
                    <a:gd name="T8" fmla="*/ 12 w 86"/>
                    <a:gd name="T9" fmla="*/ 64 h 96"/>
                    <a:gd name="T10" fmla="*/ 0 w 86"/>
                    <a:gd name="T11" fmla="*/ 95 h 96"/>
                    <a:gd name="T12" fmla="*/ 0 w 86"/>
                    <a:gd name="T13" fmla="*/ 96 h 96"/>
                    <a:gd name="T14" fmla="*/ 0 w 86"/>
                    <a:gd name="T15" fmla="*/ 95 h 96"/>
                    <a:gd name="T16" fmla="*/ 9 w 86"/>
                    <a:gd name="T17" fmla="*/ 63 h 96"/>
                    <a:gd name="T18" fmla="*/ 18 w 86"/>
                    <a:gd name="T19" fmla="*/ 48 h 96"/>
                    <a:gd name="T20" fmla="*/ 28 w 86"/>
                    <a:gd name="T21" fmla="*/ 35 h 96"/>
                    <a:gd name="T22" fmla="*/ 54 w 86"/>
                    <a:gd name="T23" fmla="*/ 13 h 96"/>
                    <a:gd name="T24" fmla="*/ 69 w 86"/>
                    <a:gd name="T25" fmla="*/ 5 h 96"/>
                    <a:gd name="T26" fmla="*/ 86 w 86"/>
                    <a:gd name="T27" fmla="*/ 0 h 96"/>
                    <a:gd name="T28" fmla="*/ 86 w 86"/>
                    <a:gd name="T29" fmla="*/ 0 h 96"/>
                    <a:gd name="T30" fmla="*/ 86 w 86"/>
                    <a:gd name="T31" fmla="*/ 0 h 96"/>
                    <a:gd name="T32" fmla="*/ 86 w 86"/>
                    <a:gd name="T33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6" h="96">
                      <a:moveTo>
                        <a:pt x="86" y="0"/>
                      </a:moveTo>
                      <a:cubicBezTo>
                        <a:pt x="76" y="5"/>
                        <a:pt x="66" y="11"/>
                        <a:pt x="57" y="17"/>
                      </a:cubicBezTo>
                      <a:cubicBezTo>
                        <a:pt x="48" y="23"/>
                        <a:pt x="39" y="30"/>
                        <a:pt x="31" y="38"/>
                      </a:cubicBezTo>
                      <a:cubicBezTo>
                        <a:pt x="27" y="41"/>
                        <a:pt x="24" y="46"/>
                        <a:pt x="21" y="50"/>
                      </a:cubicBezTo>
                      <a:cubicBezTo>
                        <a:pt x="17" y="55"/>
                        <a:pt x="14" y="59"/>
                        <a:pt x="12" y="64"/>
                      </a:cubicBezTo>
                      <a:cubicBezTo>
                        <a:pt x="6" y="74"/>
                        <a:pt x="3" y="84"/>
                        <a:pt x="0" y="95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1" y="84"/>
                        <a:pt x="5" y="73"/>
                        <a:pt x="9" y="63"/>
                      </a:cubicBezTo>
                      <a:cubicBezTo>
                        <a:pt x="12" y="58"/>
                        <a:pt x="15" y="53"/>
                        <a:pt x="18" y="48"/>
                      </a:cubicBezTo>
                      <a:cubicBezTo>
                        <a:pt x="21" y="44"/>
                        <a:pt x="25" y="39"/>
                        <a:pt x="28" y="35"/>
                      </a:cubicBezTo>
                      <a:cubicBezTo>
                        <a:pt x="36" y="26"/>
                        <a:pt x="45" y="19"/>
                        <a:pt x="54" y="13"/>
                      </a:cubicBezTo>
                      <a:cubicBezTo>
                        <a:pt x="59" y="10"/>
                        <a:pt x="64" y="7"/>
                        <a:pt x="69" y="5"/>
                      </a:cubicBezTo>
                      <a:cubicBezTo>
                        <a:pt x="75" y="3"/>
                        <a:pt x="80" y="1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Oval 173"/>
                <p:cNvSpPr>
                  <a:spLocks noChangeArrowheads="1"/>
                </p:cNvSpPr>
                <p:nvPr/>
              </p:nvSpPr>
              <p:spPr bwMode="auto">
                <a:xfrm>
                  <a:off x="7650163" y="5438775"/>
                  <a:ext cx="47625" cy="269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Oval 174"/>
                <p:cNvSpPr>
                  <a:spLocks noChangeArrowheads="1"/>
                </p:cNvSpPr>
                <p:nvPr/>
              </p:nvSpPr>
              <p:spPr bwMode="auto">
                <a:xfrm>
                  <a:off x="7786688" y="5548313"/>
                  <a:ext cx="12700" cy="12700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Oval 175"/>
                <p:cNvSpPr>
                  <a:spLocks noChangeArrowheads="1"/>
                </p:cNvSpPr>
                <p:nvPr/>
              </p:nvSpPr>
              <p:spPr bwMode="auto">
                <a:xfrm>
                  <a:off x="7759700" y="5576888"/>
                  <a:ext cx="12700" cy="11113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Oval 176"/>
                <p:cNvSpPr>
                  <a:spLocks noChangeArrowheads="1"/>
                </p:cNvSpPr>
                <p:nvPr/>
              </p:nvSpPr>
              <p:spPr bwMode="auto">
                <a:xfrm>
                  <a:off x="7799388" y="5588000"/>
                  <a:ext cx="9525" cy="12700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Oval 177"/>
                <p:cNvSpPr>
                  <a:spLocks noChangeArrowheads="1"/>
                </p:cNvSpPr>
                <p:nvPr/>
              </p:nvSpPr>
              <p:spPr bwMode="auto">
                <a:xfrm>
                  <a:off x="7824788" y="5561013"/>
                  <a:ext cx="11113" cy="11113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Oval 178"/>
                <p:cNvSpPr>
                  <a:spLocks noChangeArrowheads="1"/>
                </p:cNvSpPr>
                <p:nvPr/>
              </p:nvSpPr>
              <p:spPr bwMode="auto">
                <a:xfrm>
                  <a:off x="7678738" y="5548313"/>
                  <a:ext cx="14288" cy="12700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Oval 179"/>
                <p:cNvSpPr>
                  <a:spLocks noChangeArrowheads="1"/>
                </p:cNvSpPr>
                <p:nvPr/>
              </p:nvSpPr>
              <p:spPr bwMode="auto">
                <a:xfrm>
                  <a:off x="7707313" y="5576888"/>
                  <a:ext cx="11113" cy="11113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Oval 180"/>
                <p:cNvSpPr>
                  <a:spLocks noChangeArrowheads="1"/>
                </p:cNvSpPr>
                <p:nvPr/>
              </p:nvSpPr>
              <p:spPr bwMode="auto">
                <a:xfrm>
                  <a:off x="7669213" y="5588000"/>
                  <a:ext cx="12700" cy="12700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Oval 181"/>
                <p:cNvSpPr>
                  <a:spLocks noChangeArrowheads="1"/>
                </p:cNvSpPr>
                <p:nvPr/>
              </p:nvSpPr>
              <p:spPr bwMode="auto">
                <a:xfrm>
                  <a:off x="7642225" y="5561013"/>
                  <a:ext cx="11113" cy="11113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182"/>
                <p:cNvSpPr>
                  <a:spLocks/>
                </p:cNvSpPr>
                <p:nvPr/>
              </p:nvSpPr>
              <p:spPr bwMode="auto">
                <a:xfrm>
                  <a:off x="7848600" y="5230813"/>
                  <a:ext cx="225425" cy="125413"/>
                </a:xfrm>
                <a:custGeom>
                  <a:avLst/>
                  <a:gdLst>
                    <a:gd name="T0" fmla="*/ 1 w 87"/>
                    <a:gd name="T1" fmla="*/ 42 h 48"/>
                    <a:gd name="T2" fmla="*/ 13 w 87"/>
                    <a:gd name="T3" fmla="*/ 12 h 48"/>
                    <a:gd name="T4" fmla="*/ 28 w 87"/>
                    <a:gd name="T5" fmla="*/ 2 h 48"/>
                    <a:gd name="T6" fmla="*/ 46 w 87"/>
                    <a:gd name="T7" fmla="*/ 0 h 48"/>
                    <a:gd name="T8" fmla="*/ 51 w 87"/>
                    <a:gd name="T9" fmla="*/ 1 h 48"/>
                    <a:gd name="T10" fmla="*/ 55 w 87"/>
                    <a:gd name="T11" fmla="*/ 2 h 48"/>
                    <a:gd name="T12" fmla="*/ 60 w 87"/>
                    <a:gd name="T13" fmla="*/ 4 h 48"/>
                    <a:gd name="T14" fmla="*/ 64 w 87"/>
                    <a:gd name="T15" fmla="*/ 6 h 48"/>
                    <a:gd name="T16" fmla="*/ 67 w 87"/>
                    <a:gd name="T17" fmla="*/ 8 h 48"/>
                    <a:gd name="T18" fmla="*/ 71 w 87"/>
                    <a:gd name="T19" fmla="*/ 11 h 48"/>
                    <a:gd name="T20" fmla="*/ 74 w 87"/>
                    <a:gd name="T21" fmla="*/ 14 h 48"/>
                    <a:gd name="T22" fmla="*/ 77 w 87"/>
                    <a:gd name="T23" fmla="*/ 17 h 48"/>
                    <a:gd name="T24" fmla="*/ 84 w 87"/>
                    <a:gd name="T25" fmla="*/ 32 h 48"/>
                    <a:gd name="T26" fmla="*/ 86 w 87"/>
                    <a:gd name="T27" fmla="*/ 40 h 48"/>
                    <a:gd name="T28" fmla="*/ 87 w 87"/>
                    <a:gd name="T29" fmla="*/ 48 h 48"/>
                    <a:gd name="T30" fmla="*/ 78 w 87"/>
                    <a:gd name="T31" fmla="*/ 36 h 48"/>
                    <a:gd name="T32" fmla="*/ 68 w 87"/>
                    <a:gd name="T33" fmla="*/ 25 h 48"/>
                    <a:gd name="T34" fmla="*/ 45 w 87"/>
                    <a:gd name="T35" fmla="*/ 15 h 48"/>
                    <a:gd name="T36" fmla="*/ 42 w 87"/>
                    <a:gd name="T37" fmla="*/ 15 h 48"/>
                    <a:gd name="T38" fmla="*/ 39 w 87"/>
                    <a:gd name="T39" fmla="*/ 15 h 48"/>
                    <a:gd name="T40" fmla="*/ 37 w 87"/>
                    <a:gd name="T41" fmla="*/ 15 h 48"/>
                    <a:gd name="T42" fmla="*/ 35 w 87"/>
                    <a:gd name="T43" fmla="*/ 16 h 48"/>
                    <a:gd name="T44" fmla="*/ 32 w 87"/>
                    <a:gd name="T45" fmla="*/ 16 h 48"/>
                    <a:gd name="T46" fmla="*/ 20 w 87"/>
                    <a:gd name="T47" fmla="*/ 21 h 48"/>
                    <a:gd name="T48" fmla="*/ 1 w 87"/>
                    <a:gd name="T49" fmla="*/ 4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7" h="48">
                      <a:moveTo>
                        <a:pt x="1" y="42"/>
                      </a:moveTo>
                      <a:cubicBezTo>
                        <a:pt x="0" y="31"/>
                        <a:pt x="4" y="20"/>
                        <a:pt x="13" y="12"/>
                      </a:cubicBezTo>
                      <a:cubicBezTo>
                        <a:pt x="17" y="7"/>
                        <a:pt x="23" y="4"/>
                        <a:pt x="28" y="2"/>
                      </a:cubicBezTo>
                      <a:cubicBezTo>
                        <a:pt x="34" y="1"/>
                        <a:pt x="40" y="0"/>
                        <a:pt x="46" y="0"/>
                      </a:cubicBezTo>
                      <a:cubicBezTo>
                        <a:pt x="48" y="1"/>
                        <a:pt x="49" y="1"/>
                        <a:pt x="51" y="1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7" y="2"/>
                        <a:pt x="58" y="3"/>
                        <a:pt x="60" y="4"/>
                      </a:cubicBezTo>
                      <a:cubicBezTo>
                        <a:pt x="61" y="4"/>
                        <a:pt x="62" y="5"/>
                        <a:pt x="64" y="6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9" y="9"/>
                        <a:pt x="70" y="10"/>
                        <a:pt x="71" y="11"/>
                      </a:cubicBezTo>
                      <a:cubicBezTo>
                        <a:pt x="72" y="12"/>
                        <a:pt x="73" y="13"/>
                        <a:pt x="74" y="14"/>
                      </a:cubicBezTo>
                      <a:cubicBezTo>
                        <a:pt x="75" y="15"/>
                        <a:pt x="76" y="16"/>
                        <a:pt x="77" y="17"/>
                      </a:cubicBezTo>
                      <a:cubicBezTo>
                        <a:pt x="80" y="22"/>
                        <a:pt x="83" y="27"/>
                        <a:pt x="84" y="32"/>
                      </a:cubicBezTo>
                      <a:cubicBezTo>
                        <a:pt x="85" y="35"/>
                        <a:pt x="86" y="38"/>
                        <a:pt x="86" y="40"/>
                      </a:cubicBezTo>
                      <a:cubicBezTo>
                        <a:pt x="87" y="43"/>
                        <a:pt x="87" y="46"/>
                        <a:pt x="87" y="48"/>
                      </a:cubicBezTo>
                      <a:cubicBezTo>
                        <a:pt x="84" y="44"/>
                        <a:pt x="81" y="40"/>
                        <a:pt x="78" y="36"/>
                      </a:cubicBezTo>
                      <a:cubicBezTo>
                        <a:pt x="75" y="32"/>
                        <a:pt x="72" y="28"/>
                        <a:pt x="68" y="25"/>
                      </a:cubicBezTo>
                      <a:cubicBezTo>
                        <a:pt x="61" y="19"/>
                        <a:pt x="53" y="16"/>
                        <a:pt x="45" y="15"/>
                      </a:cubicBezTo>
                      <a:cubicBezTo>
                        <a:pt x="44" y="15"/>
                        <a:pt x="43" y="15"/>
                        <a:pt x="42" y="15"/>
                      </a:cubicBezTo>
                      <a:cubicBezTo>
                        <a:pt x="41" y="15"/>
                        <a:pt x="40" y="15"/>
                        <a:pt x="39" y="15"/>
                      </a:cubicBezTo>
                      <a:cubicBezTo>
                        <a:pt x="38" y="15"/>
                        <a:pt x="38" y="15"/>
                        <a:pt x="37" y="15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4" y="16"/>
                        <a:pt x="33" y="16"/>
                        <a:pt x="32" y="16"/>
                      </a:cubicBezTo>
                      <a:cubicBezTo>
                        <a:pt x="28" y="17"/>
                        <a:pt x="24" y="18"/>
                        <a:pt x="20" y="21"/>
                      </a:cubicBezTo>
                      <a:cubicBezTo>
                        <a:pt x="13" y="25"/>
                        <a:pt x="6" y="33"/>
                        <a:pt x="1" y="42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183"/>
                <p:cNvSpPr>
                  <a:spLocks/>
                </p:cNvSpPr>
                <p:nvPr/>
              </p:nvSpPr>
              <p:spPr bwMode="auto">
                <a:xfrm>
                  <a:off x="7404100" y="5230813"/>
                  <a:ext cx="225425" cy="125413"/>
                </a:xfrm>
                <a:custGeom>
                  <a:avLst/>
                  <a:gdLst>
                    <a:gd name="T0" fmla="*/ 86 w 87"/>
                    <a:gd name="T1" fmla="*/ 42 h 48"/>
                    <a:gd name="T2" fmla="*/ 67 w 87"/>
                    <a:gd name="T3" fmla="*/ 21 h 48"/>
                    <a:gd name="T4" fmla="*/ 55 w 87"/>
                    <a:gd name="T5" fmla="*/ 16 h 48"/>
                    <a:gd name="T6" fmla="*/ 52 w 87"/>
                    <a:gd name="T7" fmla="*/ 16 h 48"/>
                    <a:gd name="T8" fmla="*/ 50 w 87"/>
                    <a:gd name="T9" fmla="*/ 15 h 48"/>
                    <a:gd name="T10" fmla="*/ 49 w 87"/>
                    <a:gd name="T11" fmla="*/ 15 h 48"/>
                    <a:gd name="T12" fmla="*/ 45 w 87"/>
                    <a:gd name="T13" fmla="*/ 15 h 48"/>
                    <a:gd name="T14" fmla="*/ 42 w 87"/>
                    <a:gd name="T15" fmla="*/ 15 h 48"/>
                    <a:gd name="T16" fmla="*/ 19 w 87"/>
                    <a:gd name="T17" fmla="*/ 25 h 48"/>
                    <a:gd name="T18" fmla="*/ 9 w 87"/>
                    <a:gd name="T19" fmla="*/ 36 h 48"/>
                    <a:gd name="T20" fmla="*/ 1 w 87"/>
                    <a:gd name="T21" fmla="*/ 48 h 48"/>
                    <a:gd name="T22" fmla="*/ 1 w 87"/>
                    <a:gd name="T23" fmla="*/ 40 h 48"/>
                    <a:gd name="T24" fmla="*/ 3 w 87"/>
                    <a:gd name="T25" fmla="*/ 32 h 48"/>
                    <a:gd name="T26" fmla="*/ 10 w 87"/>
                    <a:gd name="T27" fmla="*/ 17 h 48"/>
                    <a:gd name="T28" fmla="*/ 13 w 87"/>
                    <a:gd name="T29" fmla="*/ 14 h 48"/>
                    <a:gd name="T30" fmla="*/ 16 w 87"/>
                    <a:gd name="T31" fmla="*/ 11 h 48"/>
                    <a:gd name="T32" fmla="*/ 20 w 87"/>
                    <a:gd name="T33" fmla="*/ 8 h 48"/>
                    <a:gd name="T34" fmla="*/ 24 w 87"/>
                    <a:gd name="T35" fmla="*/ 6 h 48"/>
                    <a:gd name="T36" fmla="*/ 28 w 87"/>
                    <a:gd name="T37" fmla="*/ 4 h 48"/>
                    <a:gd name="T38" fmla="*/ 32 w 87"/>
                    <a:gd name="T39" fmla="*/ 2 h 48"/>
                    <a:gd name="T40" fmla="*/ 37 w 87"/>
                    <a:gd name="T41" fmla="*/ 1 h 48"/>
                    <a:gd name="T42" fmla="*/ 41 w 87"/>
                    <a:gd name="T43" fmla="*/ 0 h 48"/>
                    <a:gd name="T44" fmla="*/ 59 w 87"/>
                    <a:gd name="T45" fmla="*/ 2 h 48"/>
                    <a:gd name="T46" fmla="*/ 74 w 87"/>
                    <a:gd name="T47" fmla="*/ 12 h 48"/>
                    <a:gd name="T48" fmla="*/ 86 w 87"/>
                    <a:gd name="T49" fmla="*/ 4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7" h="48">
                      <a:moveTo>
                        <a:pt x="86" y="42"/>
                      </a:moveTo>
                      <a:cubicBezTo>
                        <a:pt x="81" y="33"/>
                        <a:pt x="74" y="25"/>
                        <a:pt x="67" y="21"/>
                      </a:cubicBezTo>
                      <a:cubicBezTo>
                        <a:pt x="63" y="18"/>
                        <a:pt x="59" y="17"/>
                        <a:pt x="55" y="16"/>
                      </a:cubicBezTo>
                      <a:cubicBezTo>
                        <a:pt x="54" y="16"/>
                        <a:pt x="53" y="16"/>
                        <a:pt x="52" y="16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49" y="15"/>
                        <a:pt x="49" y="15"/>
                      </a:cubicBezTo>
                      <a:cubicBezTo>
                        <a:pt x="48" y="15"/>
                        <a:pt x="46" y="15"/>
                        <a:pt x="45" y="15"/>
                      </a:cubicBezTo>
                      <a:cubicBezTo>
                        <a:pt x="44" y="15"/>
                        <a:pt x="43" y="15"/>
                        <a:pt x="42" y="15"/>
                      </a:cubicBezTo>
                      <a:cubicBezTo>
                        <a:pt x="34" y="16"/>
                        <a:pt x="26" y="19"/>
                        <a:pt x="19" y="25"/>
                      </a:cubicBezTo>
                      <a:cubicBezTo>
                        <a:pt x="16" y="28"/>
                        <a:pt x="13" y="32"/>
                        <a:pt x="9" y="36"/>
                      </a:cubicBezTo>
                      <a:cubicBezTo>
                        <a:pt x="6" y="40"/>
                        <a:pt x="4" y="44"/>
                        <a:pt x="1" y="48"/>
                      </a:cubicBezTo>
                      <a:cubicBezTo>
                        <a:pt x="0" y="46"/>
                        <a:pt x="1" y="43"/>
                        <a:pt x="1" y="40"/>
                      </a:cubicBezTo>
                      <a:cubicBezTo>
                        <a:pt x="1" y="38"/>
                        <a:pt x="2" y="35"/>
                        <a:pt x="3" y="32"/>
                      </a:cubicBezTo>
                      <a:cubicBezTo>
                        <a:pt x="5" y="27"/>
                        <a:pt x="7" y="22"/>
                        <a:pt x="10" y="17"/>
                      </a:cubicBezTo>
                      <a:cubicBezTo>
                        <a:pt x="11" y="16"/>
                        <a:pt x="12" y="15"/>
                        <a:pt x="13" y="14"/>
                      </a:cubicBezTo>
                      <a:cubicBezTo>
                        <a:pt x="14" y="13"/>
                        <a:pt x="15" y="12"/>
                        <a:pt x="16" y="11"/>
                      </a:cubicBezTo>
                      <a:cubicBezTo>
                        <a:pt x="17" y="10"/>
                        <a:pt x="19" y="9"/>
                        <a:pt x="20" y="8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5" y="5"/>
                        <a:pt x="26" y="4"/>
                        <a:pt x="28" y="4"/>
                      </a:cubicBezTo>
                      <a:cubicBezTo>
                        <a:pt x="29" y="3"/>
                        <a:pt x="31" y="2"/>
                        <a:pt x="32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8" y="1"/>
                        <a:pt x="40" y="1"/>
                        <a:pt x="41" y="0"/>
                      </a:cubicBezTo>
                      <a:cubicBezTo>
                        <a:pt x="47" y="0"/>
                        <a:pt x="53" y="1"/>
                        <a:pt x="59" y="2"/>
                      </a:cubicBezTo>
                      <a:cubicBezTo>
                        <a:pt x="65" y="4"/>
                        <a:pt x="70" y="7"/>
                        <a:pt x="74" y="12"/>
                      </a:cubicBezTo>
                      <a:cubicBezTo>
                        <a:pt x="83" y="20"/>
                        <a:pt x="87" y="31"/>
                        <a:pt x="86" y="42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184"/>
                <p:cNvSpPr>
                  <a:spLocks/>
                </p:cNvSpPr>
                <p:nvPr/>
              </p:nvSpPr>
              <p:spPr bwMode="auto">
                <a:xfrm>
                  <a:off x="7562850" y="4965700"/>
                  <a:ext cx="323850" cy="200025"/>
                </a:xfrm>
                <a:custGeom>
                  <a:avLst/>
                  <a:gdLst>
                    <a:gd name="T0" fmla="*/ 124 w 125"/>
                    <a:gd name="T1" fmla="*/ 28 h 77"/>
                    <a:gd name="T2" fmla="*/ 120 w 125"/>
                    <a:gd name="T3" fmla="*/ 15 h 77"/>
                    <a:gd name="T4" fmla="*/ 116 w 125"/>
                    <a:gd name="T5" fmla="*/ 3 h 77"/>
                    <a:gd name="T6" fmla="*/ 118 w 125"/>
                    <a:gd name="T7" fmla="*/ 16 h 77"/>
                    <a:gd name="T8" fmla="*/ 121 w 125"/>
                    <a:gd name="T9" fmla="*/ 26 h 77"/>
                    <a:gd name="T10" fmla="*/ 111 w 125"/>
                    <a:gd name="T11" fmla="*/ 22 h 77"/>
                    <a:gd name="T12" fmla="*/ 101 w 125"/>
                    <a:gd name="T13" fmla="*/ 14 h 77"/>
                    <a:gd name="T14" fmla="*/ 99 w 125"/>
                    <a:gd name="T15" fmla="*/ 12 h 77"/>
                    <a:gd name="T16" fmla="*/ 97 w 125"/>
                    <a:gd name="T17" fmla="*/ 15 h 77"/>
                    <a:gd name="T18" fmla="*/ 81 w 125"/>
                    <a:gd name="T19" fmla="*/ 40 h 77"/>
                    <a:gd name="T20" fmla="*/ 73 w 125"/>
                    <a:gd name="T21" fmla="*/ 62 h 77"/>
                    <a:gd name="T22" fmla="*/ 65 w 125"/>
                    <a:gd name="T23" fmla="*/ 54 h 77"/>
                    <a:gd name="T24" fmla="*/ 55 w 125"/>
                    <a:gd name="T25" fmla="*/ 41 h 77"/>
                    <a:gd name="T26" fmla="*/ 48 w 125"/>
                    <a:gd name="T27" fmla="*/ 25 h 77"/>
                    <a:gd name="T28" fmla="*/ 47 w 125"/>
                    <a:gd name="T29" fmla="*/ 9 h 77"/>
                    <a:gd name="T30" fmla="*/ 48 w 125"/>
                    <a:gd name="T31" fmla="*/ 0 h 77"/>
                    <a:gd name="T32" fmla="*/ 41 w 125"/>
                    <a:gd name="T33" fmla="*/ 6 h 77"/>
                    <a:gd name="T34" fmla="*/ 24 w 125"/>
                    <a:gd name="T35" fmla="*/ 20 h 77"/>
                    <a:gd name="T36" fmla="*/ 14 w 125"/>
                    <a:gd name="T37" fmla="*/ 25 h 77"/>
                    <a:gd name="T38" fmla="*/ 8 w 125"/>
                    <a:gd name="T39" fmla="*/ 26 h 77"/>
                    <a:gd name="T40" fmla="*/ 19 w 125"/>
                    <a:gd name="T41" fmla="*/ 3 h 77"/>
                    <a:gd name="T42" fmla="*/ 3 w 125"/>
                    <a:gd name="T43" fmla="*/ 27 h 77"/>
                    <a:gd name="T44" fmla="*/ 0 w 125"/>
                    <a:gd name="T45" fmla="*/ 29 h 77"/>
                    <a:gd name="T46" fmla="*/ 4 w 125"/>
                    <a:gd name="T47" fmla="*/ 30 h 77"/>
                    <a:gd name="T48" fmla="*/ 16 w 125"/>
                    <a:gd name="T49" fmla="*/ 29 h 77"/>
                    <a:gd name="T50" fmla="*/ 27 w 125"/>
                    <a:gd name="T51" fmla="*/ 25 h 77"/>
                    <a:gd name="T52" fmla="*/ 40 w 125"/>
                    <a:gd name="T53" fmla="*/ 16 h 77"/>
                    <a:gd name="T54" fmla="*/ 41 w 125"/>
                    <a:gd name="T55" fmla="*/ 27 h 77"/>
                    <a:gd name="T56" fmla="*/ 48 w 125"/>
                    <a:gd name="T57" fmla="*/ 44 h 77"/>
                    <a:gd name="T58" fmla="*/ 59 w 125"/>
                    <a:gd name="T59" fmla="*/ 59 h 77"/>
                    <a:gd name="T60" fmla="*/ 72 w 125"/>
                    <a:gd name="T61" fmla="*/ 72 h 77"/>
                    <a:gd name="T62" fmla="*/ 76 w 125"/>
                    <a:gd name="T63" fmla="*/ 77 h 77"/>
                    <a:gd name="T64" fmla="*/ 78 w 125"/>
                    <a:gd name="T65" fmla="*/ 70 h 77"/>
                    <a:gd name="T66" fmla="*/ 87 w 125"/>
                    <a:gd name="T67" fmla="*/ 43 h 77"/>
                    <a:gd name="T68" fmla="*/ 100 w 125"/>
                    <a:gd name="T69" fmla="*/ 20 h 77"/>
                    <a:gd name="T70" fmla="*/ 109 w 125"/>
                    <a:gd name="T71" fmla="*/ 26 h 77"/>
                    <a:gd name="T72" fmla="*/ 122 w 125"/>
                    <a:gd name="T73" fmla="*/ 29 h 77"/>
                    <a:gd name="T74" fmla="*/ 125 w 125"/>
                    <a:gd name="T75" fmla="*/ 30 h 77"/>
                    <a:gd name="T76" fmla="*/ 124 w 125"/>
                    <a:gd name="T77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25" h="77">
                      <a:moveTo>
                        <a:pt x="124" y="28"/>
                      </a:moveTo>
                      <a:cubicBezTo>
                        <a:pt x="123" y="23"/>
                        <a:pt x="121" y="19"/>
                        <a:pt x="120" y="15"/>
                      </a:cubicBezTo>
                      <a:cubicBezTo>
                        <a:pt x="118" y="11"/>
                        <a:pt x="117" y="7"/>
                        <a:pt x="116" y="3"/>
                      </a:cubicBezTo>
                      <a:cubicBezTo>
                        <a:pt x="116" y="7"/>
                        <a:pt x="117" y="12"/>
                        <a:pt x="118" y="16"/>
                      </a:cubicBezTo>
                      <a:cubicBezTo>
                        <a:pt x="119" y="19"/>
                        <a:pt x="120" y="23"/>
                        <a:pt x="121" y="26"/>
                      </a:cubicBezTo>
                      <a:cubicBezTo>
                        <a:pt x="117" y="25"/>
                        <a:pt x="114" y="24"/>
                        <a:pt x="111" y="22"/>
                      </a:cubicBezTo>
                      <a:cubicBezTo>
                        <a:pt x="107" y="20"/>
                        <a:pt x="104" y="17"/>
                        <a:pt x="101" y="14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7" y="15"/>
                        <a:pt x="97" y="15"/>
                        <a:pt x="97" y="15"/>
                      </a:cubicBezTo>
                      <a:cubicBezTo>
                        <a:pt x="91" y="23"/>
                        <a:pt x="85" y="31"/>
                        <a:pt x="81" y="40"/>
                      </a:cubicBezTo>
                      <a:cubicBezTo>
                        <a:pt x="78" y="47"/>
                        <a:pt x="75" y="55"/>
                        <a:pt x="73" y="62"/>
                      </a:cubicBezTo>
                      <a:cubicBezTo>
                        <a:pt x="70" y="60"/>
                        <a:pt x="67" y="57"/>
                        <a:pt x="65" y="54"/>
                      </a:cubicBezTo>
                      <a:cubicBezTo>
                        <a:pt x="61" y="50"/>
                        <a:pt x="58" y="45"/>
                        <a:pt x="55" y="41"/>
                      </a:cubicBezTo>
                      <a:cubicBezTo>
                        <a:pt x="52" y="36"/>
                        <a:pt x="50" y="31"/>
                        <a:pt x="48" y="25"/>
                      </a:cubicBezTo>
                      <a:cubicBezTo>
                        <a:pt x="47" y="20"/>
                        <a:pt x="46" y="14"/>
                        <a:pt x="47" y="9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6" y="11"/>
                        <a:pt x="30" y="16"/>
                        <a:pt x="24" y="20"/>
                      </a:cubicBezTo>
                      <a:cubicBezTo>
                        <a:pt x="21" y="22"/>
                        <a:pt x="18" y="24"/>
                        <a:pt x="14" y="25"/>
                      </a:cubicBezTo>
                      <a:cubicBezTo>
                        <a:pt x="12" y="25"/>
                        <a:pt x="10" y="26"/>
                        <a:pt x="8" y="26"/>
                      </a:cubicBezTo>
                      <a:cubicBezTo>
                        <a:pt x="13" y="19"/>
                        <a:pt x="17" y="11"/>
                        <a:pt x="19" y="3"/>
                      </a:cubicBezTo>
                      <a:cubicBezTo>
                        <a:pt x="15" y="12"/>
                        <a:pt x="10" y="20"/>
                        <a:pt x="3" y="27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8" y="30"/>
                        <a:pt x="12" y="30"/>
                        <a:pt x="16" y="29"/>
                      </a:cubicBezTo>
                      <a:cubicBezTo>
                        <a:pt x="19" y="28"/>
                        <a:pt x="23" y="26"/>
                        <a:pt x="27" y="25"/>
                      </a:cubicBezTo>
                      <a:cubicBezTo>
                        <a:pt x="31" y="22"/>
                        <a:pt x="36" y="19"/>
                        <a:pt x="40" y="16"/>
                      </a:cubicBezTo>
                      <a:cubicBezTo>
                        <a:pt x="40" y="19"/>
                        <a:pt x="41" y="23"/>
                        <a:pt x="41" y="27"/>
                      </a:cubicBezTo>
                      <a:cubicBezTo>
                        <a:pt x="43" y="33"/>
                        <a:pt x="45" y="39"/>
                        <a:pt x="48" y="44"/>
                      </a:cubicBezTo>
                      <a:cubicBezTo>
                        <a:pt x="52" y="50"/>
                        <a:pt x="55" y="55"/>
                        <a:pt x="59" y="59"/>
                      </a:cubicBezTo>
                      <a:cubicBezTo>
                        <a:pt x="63" y="64"/>
                        <a:pt x="68" y="68"/>
                        <a:pt x="72" y="72"/>
                      </a:cubicBezTo>
                      <a:cubicBezTo>
                        <a:pt x="76" y="77"/>
                        <a:pt x="76" y="77"/>
                        <a:pt x="76" y="77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80" y="61"/>
                        <a:pt x="83" y="52"/>
                        <a:pt x="87" y="43"/>
                      </a:cubicBezTo>
                      <a:cubicBezTo>
                        <a:pt x="91" y="35"/>
                        <a:pt x="95" y="27"/>
                        <a:pt x="100" y="20"/>
                      </a:cubicBezTo>
                      <a:cubicBezTo>
                        <a:pt x="103" y="22"/>
                        <a:pt x="106" y="24"/>
                        <a:pt x="109" y="26"/>
                      </a:cubicBezTo>
                      <a:cubicBezTo>
                        <a:pt x="113" y="28"/>
                        <a:pt x="118" y="29"/>
                        <a:pt x="122" y="29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lnTo>
                        <a:pt x="124" y="28"/>
                      </a:lnTo>
                      <a:close/>
                    </a:path>
                  </a:pathLst>
                </a:custGeom>
                <a:solidFill>
                  <a:srgbClr val="DD9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185"/>
                <p:cNvSpPr>
                  <a:spLocks noEditPoints="1"/>
                </p:cNvSpPr>
                <p:nvPr/>
              </p:nvSpPr>
              <p:spPr bwMode="auto">
                <a:xfrm>
                  <a:off x="8232775" y="5392738"/>
                  <a:ext cx="139700" cy="46038"/>
                </a:xfrm>
                <a:custGeom>
                  <a:avLst/>
                  <a:gdLst>
                    <a:gd name="T0" fmla="*/ 54 w 54"/>
                    <a:gd name="T1" fmla="*/ 18 h 18"/>
                    <a:gd name="T2" fmla="*/ 54 w 54"/>
                    <a:gd name="T3" fmla="*/ 18 h 18"/>
                    <a:gd name="T4" fmla="*/ 54 w 54"/>
                    <a:gd name="T5" fmla="*/ 18 h 18"/>
                    <a:gd name="T6" fmla="*/ 54 w 54"/>
                    <a:gd name="T7" fmla="*/ 18 h 18"/>
                    <a:gd name="T8" fmla="*/ 54 w 54"/>
                    <a:gd name="T9" fmla="*/ 18 h 18"/>
                    <a:gd name="T10" fmla="*/ 54 w 54"/>
                    <a:gd name="T11" fmla="*/ 18 h 18"/>
                    <a:gd name="T12" fmla="*/ 54 w 54"/>
                    <a:gd name="T13" fmla="*/ 18 h 18"/>
                    <a:gd name="T14" fmla="*/ 54 w 54"/>
                    <a:gd name="T15" fmla="*/ 18 h 18"/>
                    <a:gd name="T16" fmla="*/ 54 w 54"/>
                    <a:gd name="T17" fmla="*/ 18 h 18"/>
                    <a:gd name="T18" fmla="*/ 40 w 54"/>
                    <a:gd name="T19" fmla="*/ 17 h 18"/>
                    <a:gd name="T20" fmla="*/ 40 w 54"/>
                    <a:gd name="T21" fmla="*/ 17 h 18"/>
                    <a:gd name="T22" fmla="*/ 40 w 54"/>
                    <a:gd name="T23" fmla="*/ 17 h 18"/>
                    <a:gd name="T24" fmla="*/ 0 w 54"/>
                    <a:gd name="T25" fmla="*/ 0 h 18"/>
                    <a:gd name="T26" fmla="*/ 40 w 54"/>
                    <a:gd name="T27" fmla="*/ 17 h 18"/>
                    <a:gd name="T28" fmla="*/ 0 w 54"/>
                    <a:gd name="T2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4" h="18">
                      <a:moveTo>
                        <a:pt x="54" y="18"/>
                      </a:move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moveTo>
                        <a:pt x="54" y="18"/>
                      </a:move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moveTo>
                        <a:pt x="54" y="18"/>
                      </a:move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moveTo>
                        <a:pt x="40" y="17"/>
                      </a:move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moveTo>
                        <a:pt x="0" y="0"/>
                      </a:moveTo>
                      <a:cubicBezTo>
                        <a:pt x="15" y="11"/>
                        <a:pt x="29" y="15"/>
                        <a:pt x="40" y="17"/>
                      </a:cubicBezTo>
                      <a:cubicBezTo>
                        <a:pt x="29" y="15"/>
                        <a:pt x="15" y="11"/>
                        <a:pt x="0" y="0"/>
                      </a:cubicBezTo>
                    </a:path>
                  </a:pathLst>
                </a:custGeom>
                <a:solidFill>
                  <a:srgbClr val="F7E7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187"/>
                <p:cNvSpPr>
                  <a:spLocks/>
                </p:cNvSpPr>
                <p:nvPr/>
              </p:nvSpPr>
              <p:spPr bwMode="auto">
                <a:xfrm>
                  <a:off x="8102600" y="5475288"/>
                  <a:ext cx="125413" cy="15875"/>
                </a:xfrm>
                <a:custGeom>
                  <a:avLst/>
                  <a:gdLst>
                    <a:gd name="T0" fmla="*/ 12 w 48"/>
                    <a:gd name="T1" fmla="*/ 0 h 6"/>
                    <a:gd name="T2" fmla="*/ 10 w 48"/>
                    <a:gd name="T3" fmla="*/ 0 h 6"/>
                    <a:gd name="T4" fmla="*/ 3 w 48"/>
                    <a:gd name="T5" fmla="*/ 0 h 6"/>
                    <a:gd name="T6" fmla="*/ 0 w 48"/>
                    <a:gd name="T7" fmla="*/ 5 h 6"/>
                    <a:gd name="T8" fmla="*/ 10 w 48"/>
                    <a:gd name="T9" fmla="*/ 4 h 6"/>
                    <a:gd name="T10" fmla="*/ 16 w 48"/>
                    <a:gd name="T11" fmla="*/ 4 h 6"/>
                    <a:gd name="T12" fmla="*/ 17 w 48"/>
                    <a:gd name="T13" fmla="*/ 4 h 6"/>
                    <a:gd name="T14" fmla="*/ 18 w 48"/>
                    <a:gd name="T15" fmla="*/ 4 h 6"/>
                    <a:gd name="T16" fmla="*/ 21 w 48"/>
                    <a:gd name="T17" fmla="*/ 4 h 6"/>
                    <a:gd name="T18" fmla="*/ 27 w 48"/>
                    <a:gd name="T19" fmla="*/ 4 h 6"/>
                    <a:gd name="T20" fmla="*/ 32 w 48"/>
                    <a:gd name="T21" fmla="*/ 4 h 6"/>
                    <a:gd name="T22" fmla="*/ 43 w 48"/>
                    <a:gd name="T23" fmla="*/ 5 h 6"/>
                    <a:gd name="T24" fmla="*/ 47 w 48"/>
                    <a:gd name="T25" fmla="*/ 6 h 6"/>
                    <a:gd name="T26" fmla="*/ 48 w 48"/>
                    <a:gd name="T27" fmla="*/ 3 h 6"/>
                    <a:gd name="T28" fmla="*/ 44 w 48"/>
                    <a:gd name="T29" fmla="*/ 2 h 6"/>
                    <a:gd name="T30" fmla="*/ 32 w 48"/>
                    <a:gd name="T31" fmla="*/ 1 h 6"/>
                    <a:gd name="T32" fmla="*/ 27 w 48"/>
                    <a:gd name="T33" fmla="*/ 1 h 6"/>
                    <a:gd name="T34" fmla="*/ 21 w 48"/>
                    <a:gd name="T35" fmla="*/ 0 h 6"/>
                    <a:gd name="T36" fmla="*/ 12 w 48"/>
                    <a:gd name="T3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6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2" y="2"/>
                        <a:pt x="1" y="3"/>
                        <a:pt x="0" y="5"/>
                      </a:cubicBezTo>
                      <a:cubicBezTo>
                        <a:pt x="3" y="5"/>
                        <a:pt x="6" y="4"/>
                        <a:pt x="10" y="4"/>
                      </a:cubicBez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9" y="4"/>
                        <a:pt x="20" y="4"/>
                        <a:pt x="21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5"/>
                        <a:pt x="47" y="4"/>
                        <a:pt x="48" y="3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2" y="0"/>
                      </a:cubicBezTo>
                    </a:path>
                  </a:pathLst>
                </a:custGeom>
                <a:solidFill>
                  <a:srgbClr val="9E5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188"/>
                <p:cNvSpPr>
                  <a:spLocks/>
                </p:cNvSpPr>
                <p:nvPr/>
              </p:nvSpPr>
              <p:spPr bwMode="auto">
                <a:xfrm>
                  <a:off x="8032750" y="5556250"/>
                  <a:ext cx="150813" cy="39688"/>
                </a:xfrm>
                <a:custGeom>
                  <a:avLst/>
                  <a:gdLst>
                    <a:gd name="T0" fmla="*/ 4 w 58"/>
                    <a:gd name="T1" fmla="*/ 0 h 15"/>
                    <a:gd name="T2" fmla="*/ 0 w 58"/>
                    <a:gd name="T3" fmla="*/ 4 h 15"/>
                    <a:gd name="T4" fmla="*/ 21 w 58"/>
                    <a:gd name="T5" fmla="*/ 7 h 15"/>
                    <a:gd name="T6" fmla="*/ 56 w 58"/>
                    <a:gd name="T7" fmla="*/ 15 h 15"/>
                    <a:gd name="T8" fmla="*/ 58 w 58"/>
                    <a:gd name="T9" fmla="*/ 11 h 15"/>
                    <a:gd name="T10" fmla="*/ 22 w 58"/>
                    <a:gd name="T11" fmla="*/ 2 h 15"/>
                    <a:gd name="T12" fmla="*/ 4 w 58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15">
                      <a:moveTo>
                        <a:pt x="4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7" y="5"/>
                        <a:pt x="14" y="6"/>
                        <a:pt x="21" y="7"/>
                      </a:cubicBezTo>
                      <a:cubicBezTo>
                        <a:pt x="33" y="10"/>
                        <a:pt x="44" y="12"/>
                        <a:pt x="56" y="15"/>
                      </a:cubicBezTo>
                      <a:cubicBezTo>
                        <a:pt x="57" y="14"/>
                        <a:pt x="57" y="13"/>
                        <a:pt x="58" y="11"/>
                      </a:cubicBezTo>
                      <a:cubicBezTo>
                        <a:pt x="46" y="8"/>
                        <a:pt x="34" y="4"/>
                        <a:pt x="22" y="2"/>
                      </a:cubicBezTo>
                      <a:cubicBezTo>
                        <a:pt x="16" y="1"/>
                        <a:pt x="10" y="1"/>
                        <a:pt x="4" y="0"/>
                      </a:cubicBezTo>
                    </a:path>
                  </a:pathLst>
                </a:custGeom>
                <a:solidFill>
                  <a:srgbClr val="9E5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189"/>
                <p:cNvSpPr>
                  <a:spLocks/>
                </p:cNvSpPr>
                <p:nvPr/>
              </p:nvSpPr>
              <p:spPr bwMode="auto">
                <a:xfrm>
                  <a:off x="7967663" y="5613400"/>
                  <a:ext cx="104775" cy="84138"/>
                </a:xfrm>
                <a:custGeom>
                  <a:avLst/>
                  <a:gdLst>
                    <a:gd name="T0" fmla="*/ 4 w 40"/>
                    <a:gd name="T1" fmla="*/ 0 h 32"/>
                    <a:gd name="T2" fmla="*/ 0 w 40"/>
                    <a:gd name="T3" fmla="*/ 3 h 32"/>
                    <a:gd name="T4" fmla="*/ 6 w 40"/>
                    <a:gd name="T5" fmla="*/ 7 h 32"/>
                    <a:gd name="T6" fmla="*/ 32 w 40"/>
                    <a:gd name="T7" fmla="*/ 28 h 32"/>
                    <a:gd name="T8" fmla="*/ 36 w 40"/>
                    <a:gd name="T9" fmla="*/ 32 h 32"/>
                    <a:gd name="T10" fmla="*/ 40 w 40"/>
                    <a:gd name="T11" fmla="*/ 31 h 32"/>
                    <a:gd name="T12" fmla="*/ 35 w 40"/>
                    <a:gd name="T13" fmla="*/ 25 h 32"/>
                    <a:gd name="T14" fmla="*/ 9 w 40"/>
                    <a:gd name="T15" fmla="*/ 3 h 32"/>
                    <a:gd name="T16" fmla="*/ 4 w 40"/>
                    <a:gd name="T1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2">
                      <a:moveTo>
                        <a:pt x="4" y="0"/>
                      </a:move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2" y="4"/>
                        <a:pt x="4" y="5"/>
                        <a:pt x="6" y="7"/>
                      </a:cubicBezTo>
                      <a:cubicBezTo>
                        <a:pt x="15" y="13"/>
                        <a:pt x="24" y="20"/>
                        <a:pt x="32" y="28"/>
                      </a:cubicBezTo>
                      <a:cubicBezTo>
                        <a:pt x="33" y="29"/>
                        <a:pt x="35" y="31"/>
                        <a:pt x="36" y="32"/>
                      </a:cubicBezTo>
                      <a:cubicBezTo>
                        <a:pt x="37" y="32"/>
                        <a:pt x="39" y="31"/>
                        <a:pt x="40" y="31"/>
                      </a:cubicBezTo>
                      <a:cubicBezTo>
                        <a:pt x="38" y="29"/>
                        <a:pt x="36" y="27"/>
                        <a:pt x="35" y="25"/>
                      </a:cubicBezTo>
                      <a:cubicBezTo>
                        <a:pt x="27" y="16"/>
                        <a:pt x="19" y="9"/>
                        <a:pt x="9" y="3"/>
                      </a:cubicBezTo>
                      <a:cubicBezTo>
                        <a:pt x="7" y="2"/>
                        <a:pt x="6" y="1"/>
                        <a:pt x="4" y="0"/>
                      </a:cubicBezTo>
                    </a:path>
                  </a:pathLst>
                </a:custGeom>
                <a:solidFill>
                  <a:srgbClr val="9E5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190"/>
                <p:cNvSpPr>
                  <a:spLocks/>
                </p:cNvSpPr>
                <p:nvPr/>
              </p:nvSpPr>
              <p:spPr bwMode="auto">
                <a:xfrm>
                  <a:off x="7408863" y="5686425"/>
                  <a:ext cx="15875" cy="11113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2 h 4"/>
                    <a:gd name="T4" fmla="*/ 3 w 6"/>
                    <a:gd name="T5" fmla="*/ 4 h 4"/>
                    <a:gd name="T6" fmla="*/ 6 w 6"/>
                    <a:gd name="T7" fmla="*/ 1 h 4"/>
                    <a:gd name="T8" fmla="*/ 2 w 6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4" y="3"/>
                        <a:pt x="5" y="2"/>
                        <a:pt x="6" y="1"/>
                      </a:cubicBezTo>
                      <a:cubicBezTo>
                        <a:pt x="4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9E5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191"/>
                <p:cNvSpPr>
                  <a:spLocks/>
                </p:cNvSpPr>
                <p:nvPr/>
              </p:nvSpPr>
              <p:spPr bwMode="auto">
                <a:xfrm>
                  <a:off x="8208963" y="4768850"/>
                  <a:ext cx="428625" cy="612775"/>
                </a:xfrm>
                <a:custGeom>
                  <a:avLst/>
                  <a:gdLst>
                    <a:gd name="T0" fmla="*/ 89 w 165"/>
                    <a:gd name="T1" fmla="*/ 1 h 235"/>
                    <a:gd name="T2" fmla="*/ 1 w 165"/>
                    <a:gd name="T3" fmla="*/ 89 h 235"/>
                    <a:gd name="T4" fmla="*/ 15 w 165"/>
                    <a:gd name="T5" fmla="*/ 77 h 235"/>
                    <a:gd name="T6" fmla="*/ 16 w 165"/>
                    <a:gd name="T7" fmla="*/ 78 h 235"/>
                    <a:gd name="T8" fmla="*/ 8 w 165"/>
                    <a:gd name="T9" fmla="*/ 103 h 235"/>
                    <a:gd name="T10" fmla="*/ 9 w 165"/>
                    <a:gd name="T11" fmla="*/ 104 h 235"/>
                    <a:gd name="T12" fmla="*/ 34 w 165"/>
                    <a:gd name="T13" fmla="*/ 90 h 235"/>
                    <a:gd name="T14" fmla="*/ 35 w 165"/>
                    <a:gd name="T15" fmla="*/ 90 h 235"/>
                    <a:gd name="T16" fmla="*/ 34 w 165"/>
                    <a:gd name="T17" fmla="*/ 97 h 235"/>
                    <a:gd name="T18" fmla="*/ 31 w 165"/>
                    <a:gd name="T19" fmla="*/ 105 h 235"/>
                    <a:gd name="T20" fmla="*/ 19 w 165"/>
                    <a:gd name="T21" fmla="*/ 121 h 235"/>
                    <a:gd name="T22" fmla="*/ 33 w 165"/>
                    <a:gd name="T23" fmla="*/ 133 h 235"/>
                    <a:gd name="T24" fmla="*/ 45 w 165"/>
                    <a:gd name="T25" fmla="*/ 146 h 235"/>
                    <a:gd name="T26" fmla="*/ 31 w 165"/>
                    <a:gd name="T27" fmla="*/ 141 h 235"/>
                    <a:gd name="T28" fmla="*/ 17 w 165"/>
                    <a:gd name="T29" fmla="*/ 142 h 235"/>
                    <a:gd name="T30" fmla="*/ 19 w 165"/>
                    <a:gd name="T31" fmla="*/ 148 h 235"/>
                    <a:gd name="T32" fmla="*/ 19 w 165"/>
                    <a:gd name="T33" fmla="*/ 156 h 235"/>
                    <a:gd name="T34" fmla="*/ 14 w 165"/>
                    <a:gd name="T35" fmla="*/ 165 h 235"/>
                    <a:gd name="T36" fmla="*/ 11 w 165"/>
                    <a:gd name="T37" fmla="*/ 164 h 235"/>
                    <a:gd name="T38" fmla="*/ 1 w 165"/>
                    <a:gd name="T39" fmla="*/ 152 h 235"/>
                    <a:gd name="T40" fmla="*/ 0 w 165"/>
                    <a:gd name="T41" fmla="*/ 152 h 235"/>
                    <a:gd name="T42" fmla="*/ 102 w 165"/>
                    <a:gd name="T43" fmla="*/ 206 h 235"/>
                    <a:gd name="T44" fmla="*/ 89 w 165"/>
                    <a:gd name="T45" fmla="*/ 1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65" h="235">
                      <a:moveTo>
                        <a:pt x="89" y="1"/>
                      </a:moveTo>
                      <a:cubicBezTo>
                        <a:pt x="26" y="0"/>
                        <a:pt x="5" y="76"/>
                        <a:pt x="1" y="89"/>
                      </a:cubicBezTo>
                      <a:cubicBezTo>
                        <a:pt x="7" y="86"/>
                        <a:pt x="11" y="82"/>
                        <a:pt x="15" y="77"/>
                      </a:cubicBezTo>
                      <a:cubicBezTo>
                        <a:pt x="15" y="77"/>
                        <a:pt x="16" y="77"/>
                        <a:pt x="16" y="78"/>
                      </a:cubicBezTo>
                      <a:cubicBezTo>
                        <a:pt x="16" y="87"/>
                        <a:pt x="13" y="96"/>
                        <a:pt x="8" y="103"/>
                      </a:cubicBezTo>
                      <a:cubicBezTo>
                        <a:pt x="8" y="104"/>
                        <a:pt x="8" y="105"/>
                        <a:pt x="9" y="104"/>
                      </a:cubicBezTo>
                      <a:cubicBezTo>
                        <a:pt x="18" y="101"/>
                        <a:pt x="27" y="96"/>
                        <a:pt x="34" y="90"/>
                      </a:cubicBezTo>
                      <a:cubicBezTo>
                        <a:pt x="34" y="89"/>
                        <a:pt x="35" y="90"/>
                        <a:pt x="35" y="90"/>
                      </a:cubicBezTo>
                      <a:cubicBezTo>
                        <a:pt x="35" y="93"/>
                        <a:pt x="34" y="96"/>
                        <a:pt x="34" y="97"/>
                      </a:cubicBezTo>
                      <a:cubicBezTo>
                        <a:pt x="33" y="100"/>
                        <a:pt x="33" y="102"/>
                        <a:pt x="31" y="105"/>
                      </a:cubicBezTo>
                      <a:cubicBezTo>
                        <a:pt x="29" y="111"/>
                        <a:pt x="24" y="117"/>
                        <a:pt x="19" y="121"/>
                      </a:cubicBezTo>
                      <a:cubicBezTo>
                        <a:pt x="24" y="125"/>
                        <a:pt x="29" y="129"/>
                        <a:pt x="33" y="133"/>
                      </a:cubicBezTo>
                      <a:cubicBezTo>
                        <a:pt x="37" y="136"/>
                        <a:pt x="45" y="141"/>
                        <a:pt x="45" y="146"/>
                      </a:cubicBezTo>
                      <a:cubicBezTo>
                        <a:pt x="45" y="146"/>
                        <a:pt x="32" y="142"/>
                        <a:pt x="31" y="141"/>
                      </a:cubicBezTo>
                      <a:cubicBezTo>
                        <a:pt x="28" y="140"/>
                        <a:pt x="17" y="138"/>
                        <a:pt x="17" y="142"/>
                      </a:cubicBezTo>
                      <a:cubicBezTo>
                        <a:pt x="18" y="144"/>
                        <a:pt x="19" y="147"/>
                        <a:pt x="19" y="148"/>
                      </a:cubicBezTo>
                      <a:cubicBezTo>
                        <a:pt x="20" y="151"/>
                        <a:pt x="19" y="154"/>
                        <a:pt x="19" y="156"/>
                      </a:cubicBezTo>
                      <a:cubicBezTo>
                        <a:pt x="18" y="159"/>
                        <a:pt x="16" y="162"/>
                        <a:pt x="14" y="165"/>
                      </a:cubicBezTo>
                      <a:cubicBezTo>
                        <a:pt x="13" y="166"/>
                        <a:pt x="11" y="166"/>
                        <a:pt x="11" y="164"/>
                      </a:cubicBezTo>
                      <a:cubicBezTo>
                        <a:pt x="9" y="159"/>
                        <a:pt x="6" y="154"/>
                        <a:pt x="1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11" y="210"/>
                        <a:pt x="54" y="235"/>
                        <a:pt x="102" y="206"/>
                      </a:cubicBezTo>
                      <a:cubicBezTo>
                        <a:pt x="165" y="168"/>
                        <a:pt x="158" y="3"/>
                        <a:pt x="89" y="1"/>
                      </a:cubicBezTo>
                      <a:close/>
                    </a:path>
                  </a:pathLst>
                </a:custGeom>
                <a:solidFill>
                  <a:srgbClr val="D873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192"/>
                <p:cNvSpPr>
                  <a:spLocks/>
                </p:cNvSpPr>
                <p:nvPr/>
              </p:nvSpPr>
              <p:spPr bwMode="auto">
                <a:xfrm>
                  <a:off x="6792913" y="5113338"/>
                  <a:ext cx="317500" cy="325438"/>
                </a:xfrm>
                <a:custGeom>
                  <a:avLst/>
                  <a:gdLst>
                    <a:gd name="T0" fmla="*/ 0 w 122"/>
                    <a:gd name="T1" fmla="*/ 0 h 125"/>
                    <a:gd name="T2" fmla="*/ 122 w 122"/>
                    <a:gd name="T3" fmla="*/ 125 h 125"/>
                    <a:gd name="T4" fmla="*/ 122 w 122"/>
                    <a:gd name="T5" fmla="*/ 125 h 125"/>
                    <a:gd name="T6" fmla="*/ 0 w 122"/>
                    <a:gd name="T7" fmla="*/ 0 h 125"/>
                    <a:gd name="T8" fmla="*/ 0 w 122"/>
                    <a:gd name="T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2" h="125">
                      <a:moveTo>
                        <a:pt x="0" y="0"/>
                      </a:moveTo>
                      <a:cubicBezTo>
                        <a:pt x="13" y="66"/>
                        <a:pt x="52" y="125"/>
                        <a:pt x="122" y="125"/>
                      </a:cubicBezTo>
                      <a:cubicBezTo>
                        <a:pt x="122" y="125"/>
                        <a:pt x="122" y="125"/>
                        <a:pt x="122" y="125"/>
                      </a:cubicBezTo>
                      <a:cubicBezTo>
                        <a:pt x="52" y="125"/>
                        <a:pt x="13" y="66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7E7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193"/>
                <p:cNvSpPr>
                  <a:spLocks/>
                </p:cNvSpPr>
                <p:nvPr/>
              </p:nvSpPr>
              <p:spPr bwMode="auto">
                <a:xfrm>
                  <a:off x="6792913" y="5113338"/>
                  <a:ext cx="496888" cy="325438"/>
                </a:xfrm>
                <a:custGeom>
                  <a:avLst/>
                  <a:gdLst>
                    <a:gd name="T0" fmla="*/ 0 w 191"/>
                    <a:gd name="T1" fmla="*/ 0 h 125"/>
                    <a:gd name="T2" fmla="*/ 122 w 191"/>
                    <a:gd name="T3" fmla="*/ 125 h 125"/>
                    <a:gd name="T4" fmla="*/ 134 w 191"/>
                    <a:gd name="T5" fmla="*/ 124 h 125"/>
                    <a:gd name="T6" fmla="*/ 175 w 191"/>
                    <a:gd name="T7" fmla="*/ 107 h 125"/>
                    <a:gd name="T8" fmla="*/ 190 w 191"/>
                    <a:gd name="T9" fmla="*/ 62 h 125"/>
                    <a:gd name="T10" fmla="*/ 136 w 191"/>
                    <a:gd name="T11" fmla="*/ 84 h 125"/>
                    <a:gd name="T12" fmla="*/ 121 w 191"/>
                    <a:gd name="T13" fmla="*/ 86 h 125"/>
                    <a:gd name="T14" fmla="*/ 87 w 191"/>
                    <a:gd name="T15" fmla="*/ 77 h 125"/>
                    <a:gd name="T16" fmla="*/ 0 w 191"/>
                    <a:gd name="T17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25">
                      <a:moveTo>
                        <a:pt x="0" y="0"/>
                      </a:moveTo>
                      <a:cubicBezTo>
                        <a:pt x="13" y="66"/>
                        <a:pt x="52" y="125"/>
                        <a:pt x="122" y="125"/>
                      </a:cubicBezTo>
                      <a:cubicBezTo>
                        <a:pt x="126" y="125"/>
                        <a:pt x="130" y="124"/>
                        <a:pt x="134" y="124"/>
                      </a:cubicBezTo>
                      <a:cubicBezTo>
                        <a:pt x="145" y="122"/>
                        <a:pt x="159" y="118"/>
                        <a:pt x="175" y="107"/>
                      </a:cubicBezTo>
                      <a:cubicBezTo>
                        <a:pt x="175" y="107"/>
                        <a:pt x="191" y="82"/>
                        <a:pt x="190" y="62"/>
                      </a:cubicBezTo>
                      <a:cubicBezTo>
                        <a:pt x="179" y="72"/>
                        <a:pt x="160" y="82"/>
                        <a:pt x="136" y="84"/>
                      </a:cubicBezTo>
                      <a:cubicBezTo>
                        <a:pt x="131" y="85"/>
                        <a:pt x="126" y="86"/>
                        <a:pt x="121" y="86"/>
                      </a:cubicBezTo>
                      <a:cubicBezTo>
                        <a:pt x="110" y="86"/>
                        <a:pt x="99" y="83"/>
                        <a:pt x="87" y="77"/>
                      </a:cubicBezTo>
                      <a:cubicBezTo>
                        <a:pt x="59" y="67"/>
                        <a:pt x="28" y="44"/>
                        <a:pt x="0" y="0"/>
                      </a:cubicBezTo>
                    </a:path>
                  </a:pathLst>
                </a:custGeom>
                <a:solidFill>
                  <a:srgbClr val="E7B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194"/>
                <p:cNvSpPr>
                  <a:spLocks/>
                </p:cNvSpPr>
                <p:nvPr/>
              </p:nvSpPr>
              <p:spPr bwMode="auto">
                <a:xfrm>
                  <a:off x="7019925" y="5313363"/>
                  <a:ext cx="127000" cy="23813"/>
                </a:xfrm>
                <a:custGeom>
                  <a:avLst/>
                  <a:gdLst>
                    <a:gd name="T0" fmla="*/ 0 w 49"/>
                    <a:gd name="T1" fmla="*/ 0 h 9"/>
                    <a:gd name="T2" fmla="*/ 34 w 49"/>
                    <a:gd name="T3" fmla="*/ 9 h 9"/>
                    <a:gd name="T4" fmla="*/ 49 w 49"/>
                    <a:gd name="T5" fmla="*/ 7 h 9"/>
                    <a:gd name="T6" fmla="*/ 39 w 49"/>
                    <a:gd name="T7" fmla="*/ 7 h 9"/>
                    <a:gd name="T8" fmla="*/ 0 w 49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9">
                      <a:moveTo>
                        <a:pt x="0" y="0"/>
                      </a:moveTo>
                      <a:cubicBezTo>
                        <a:pt x="12" y="6"/>
                        <a:pt x="23" y="9"/>
                        <a:pt x="34" y="9"/>
                      </a:cubicBezTo>
                      <a:cubicBezTo>
                        <a:pt x="39" y="9"/>
                        <a:pt x="44" y="8"/>
                        <a:pt x="49" y="7"/>
                      </a:cubicBezTo>
                      <a:cubicBezTo>
                        <a:pt x="46" y="7"/>
                        <a:pt x="43" y="7"/>
                        <a:pt x="39" y="7"/>
                      </a:cubicBezTo>
                      <a:cubicBezTo>
                        <a:pt x="27" y="7"/>
                        <a:pt x="14" y="5"/>
                        <a:pt x="0" y="0"/>
                      </a:cubicBezTo>
                    </a:path>
                  </a:pathLst>
                </a:custGeom>
                <a:solidFill>
                  <a:srgbClr val="D1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195"/>
                <p:cNvSpPr>
                  <a:spLocks noEditPoints="1"/>
                </p:cNvSpPr>
                <p:nvPr/>
              </p:nvSpPr>
              <p:spPr bwMode="auto">
                <a:xfrm>
                  <a:off x="7404100" y="6097588"/>
                  <a:ext cx="673100" cy="80963"/>
                </a:xfrm>
                <a:custGeom>
                  <a:avLst/>
                  <a:gdLst>
                    <a:gd name="T0" fmla="*/ 240 w 259"/>
                    <a:gd name="T1" fmla="*/ 0 h 31"/>
                    <a:gd name="T2" fmla="*/ 259 w 259"/>
                    <a:gd name="T3" fmla="*/ 31 h 31"/>
                    <a:gd name="T4" fmla="*/ 259 w 259"/>
                    <a:gd name="T5" fmla="*/ 31 h 31"/>
                    <a:gd name="T6" fmla="*/ 240 w 259"/>
                    <a:gd name="T7" fmla="*/ 0 h 31"/>
                    <a:gd name="T8" fmla="*/ 240 w 259"/>
                    <a:gd name="T9" fmla="*/ 0 h 31"/>
                    <a:gd name="T10" fmla="*/ 19 w 259"/>
                    <a:gd name="T11" fmla="*/ 0 h 31"/>
                    <a:gd name="T12" fmla="*/ 19 w 259"/>
                    <a:gd name="T13" fmla="*/ 0 h 31"/>
                    <a:gd name="T14" fmla="*/ 0 w 259"/>
                    <a:gd name="T15" fmla="*/ 31 h 31"/>
                    <a:gd name="T16" fmla="*/ 0 w 259"/>
                    <a:gd name="T17" fmla="*/ 31 h 31"/>
                    <a:gd name="T18" fmla="*/ 19 w 259"/>
                    <a:gd name="T19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9" h="31">
                      <a:moveTo>
                        <a:pt x="240" y="0"/>
                      </a:moveTo>
                      <a:cubicBezTo>
                        <a:pt x="244" y="12"/>
                        <a:pt x="250" y="22"/>
                        <a:pt x="259" y="31"/>
                      </a:cubicBezTo>
                      <a:cubicBezTo>
                        <a:pt x="259" y="31"/>
                        <a:pt x="259" y="31"/>
                        <a:pt x="259" y="31"/>
                      </a:cubicBezTo>
                      <a:cubicBezTo>
                        <a:pt x="250" y="22"/>
                        <a:pt x="244" y="12"/>
                        <a:pt x="240" y="0"/>
                      </a:cubicBezTo>
                      <a:cubicBezTo>
                        <a:pt x="240" y="0"/>
                        <a:pt x="240" y="0"/>
                        <a:pt x="240" y="0"/>
                      </a:cubicBezTo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4" y="12"/>
                        <a:pt x="8" y="22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8" y="22"/>
                        <a:pt x="14" y="12"/>
                        <a:pt x="19" y="0"/>
                      </a:cubicBezTo>
                    </a:path>
                  </a:pathLst>
                </a:custGeom>
                <a:solidFill>
                  <a:srgbClr val="7FD5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196"/>
                <p:cNvSpPr>
                  <a:spLocks/>
                </p:cNvSpPr>
                <p:nvPr/>
              </p:nvSpPr>
              <p:spPr bwMode="auto">
                <a:xfrm>
                  <a:off x="7404100" y="6011863"/>
                  <a:ext cx="673100" cy="390525"/>
                </a:xfrm>
                <a:custGeom>
                  <a:avLst/>
                  <a:gdLst>
                    <a:gd name="T0" fmla="*/ 121 w 259"/>
                    <a:gd name="T1" fmla="*/ 0 h 150"/>
                    <a:gd name="T2" fmla="*/ 114 w 259"/>
                    <a:gd name="T3" fmla="*/ 0 h 150"/>
                    <a:gd name="T4" fmla="*/ 113 w 259"/>
                    <a:gd name="T5" fmla="*/ 1 h 150"/>
                    <a:gd name="T6" fmla="*/ 107 w 259"/>
                    <a:gd name="T7" fmla="*/ 4 h 150"/>
                    <a:gd name="T8" fmla="*/ 106 w 259"/>
                    <a:gd name="T9" fmla="*/ 4 h 150"/>
                    <a:gd name="T10" fmla="*/ 19 w 259"/>
                    <a:gd name="T11" fmla="*/ 33 h 150"/>
                    <a:gd name="T12" fmla="*/ 0 w 259"/>
                    <a:gd name="T13" fmla="*/ 64 h 150"/>
                    <a:gd name="T14" fmla="*/ 88 w 259"/>
                    <a:gd name="T15" fmla="*/ 150 h 150"/>
                    <a:gd name="T16" fmla="*/ 129 w 259"/>
                    <a:gd name="T17" fmla="*/ 46 h 150"/>
                    <a:gd name="T18" fmla="*/ 170 w 259"/>
                    <a:gd name="T19" fmla="*/ 150 h 150"/>
                    <a:gd name="T20" fmla="*/ 259 w 259"/>
                    <a:gd name="T21" fmla="*/ 64 h 150"/>
                    <a:gd name="T22" fmla="*/ 240 w 259"/>
                    <a:gd name="T23" fmla="*/ 33 h 150"/>
                    <a:gd name="T24" fmla="*/ 198 w 259"/>
                    <a:gd name="T25" fmla="*/ 22 h 150"/>
                    <a:gd name="T26" fmla="*/ 198 w 259"/>
                    <a:gd name="T27" fmla="*/ 51 h 150"/>
                    <a:gd name="T28" fmla="*/ 141 w 259"/>
                    <a:gd name="T29" fmla="*/ 9 h 150"/>
                    <a:gd name="T30" fmla="*/ 137 w 259"/>
                    <a:gd name="T31" fmla="*/ 9 h 150"/>
                    <a:gd name="T32" fmla="*/ 137 w 259"/>
                    <a:gd name="T33" fmla="*/ 15 h 150"/>
                    <a:gd name="T34" fmla="*/ 129 w 259"/>
                    <a:gd name="T35" fmla="*/ 23 h 150"/>
                    <a:gd name="T36" fmla="*/ 121 w 259"/>
                    <a:gd name="T37" fmla="*/ 15 h 150"/>
                    <a:gd name="T38" fmla="*/ 121 w 259"/>
                    <a:gd name="T39" fmla="*/ 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59" h="150">
                      <a:moveTo>
                        <a:pt x="121" y="0"/>
                      </a:moveTo>
                      <a:cubicBezTo>
                        <a:pt x="114" y="0"/>
                        <a:pt x="114" y="0"/>
                        <a:pt x="114" y="0"/>
                      </a:cubicBezTo>
                      <a:cubicBezTo>
                        <a:pt x="114" y="0"/>
                        <a:pt x="113" y="1"/>
                        <a:pt x="113" y="1"/>
                      </a:cubicBezTo>
                      <a:cubicBezTo>
                        <a:pt x="112" y="3"/>
                        <a:pt x="110" y="4"/>
                        <a:pt x="107" y="4"/>
                      </a:cubicBezTo>
                      <a:cubicBezTo>
                        <a:pt x="107" y="4"/>
                        <a:pt x="106" y="4"/>
                        <a:pt x="106" y="4"/>
                      </a:cubicBezTo>
                      <a:cubicBezTo>
                        <a:pt x="83" y="15"/>
                        <a:pt x="47" y="29"/>
                        <a:pt x="19" y="33"/>
                      </a:cubicBezTo>
                      <a:cubicBezTo>
                        <a:pt x="14" y="45"/>
                        <a:pt x="8" y="55"/>
                        <a:pt x="0" y="64"/>
                      </a:cubicBezTo>
                      <a:cubicBezTo>
                        <a:pt x="23" y="73"/>
                        <a:pt x="81" y="99"/>
                        <a:pt x="88" y="150"/>
                      </a:cubicBezTo>
                      <a:cubicBezTo>
                        <a:pt x="94" y="125"/>
                        <a:pt x="88" y="46"/>
                        <a:pt x="129" y="46"/>
                      </a:cubicBezTo>
                      <a:cubicBezTo>
                        <a:pt x="170" y="46"/>
                        <a:pt x="164" y="125"/>
                        <a:pt x="170" y="150"/>
                      </a:cubicBezTo>
                      <a:cubicBezTo>
                        <a:pt x="177" y="99"/>
                        <a:pt x="235" y="73"/>
                        <a:pt x="259" y="64"/>
                      </a:cubicBezTo>
                      <a:cubicBezTo>
                        <a:pt x="250" y="55"/>
                        <a:pt x="244" y="45"/>
                        <a:pt x="240" y="33"/>
                      </a:cubicBezTo>
                      <a:cubicBezTo>
                        <a:pt x="226" y="31"/>
                        <a:pt x="212" y="27"/>
                        <a:pt x="198" y="22"/>
                      </a:cubicBezTo>
                      <a:cubicBezTo>
                        <a:pt x="198" y="51"/>
                        <a:pt x="198" y="51"/>
                        <a:pt x="198" y="51"/>
                      </a:cubicBezTo>
                      <a:cubicBezTo>
                        <a:pt x="198" y="51"/>
                        <a:pt x="152" y="24"/>
                        <a:pt x="141" y="9"/>
                      </a:cubicBezTo>
                      <a:cubicBezTo>
                        <a:pt x="140" y="9"/>
                        <a:pt x="138" y="9"/>
                        <a:pt x="137" y="9"/>
                      </a:cubicBezTo>
                      <a:cubicBezTo>
                        <a:pt x="137" y="15"/>
                        <a:pt x="137" y="15"/>
                        <a:pt x="137" y="15"/>
                      </a:cubicBezTo>
                      <a:cubicBezTo>
                        <a:pt x="137" y="20"/>
                        <a:pt x="134" y="23"/>
                        <a:pt x="129" y="23"/>
                      </a:cubicBezTo>
                      <a:cubicBezTo>
                        <a:pt x="125" y="23"/>
                        <a:pt x="121" y="20"/>
                        <a:pt x="121" y="15"/>
                      </a:cubicBezTo>
                      <a:cubicBezTo>
                        <a:pt x="121" y="0"/>
                        <a:pt x="121" y="0"/>
                        <a:pt x="121" y="0"/>
                      </a:cubicBezTo>
                    </a:path>
                  </a:pathLst>
                </a:custGeom>
                <a:solidFill>
                  <a:srgbClr val="0090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197"/>
                <p:cNvSpPr>
                  <a:spLocks/>
                </p:cNvSpPr>
                <p:nvPr/>
              </p:nvSpPr>
              <p:spPr bwMode="auto">
                <a:xfrm>
                  <a:off x="7718425" y="6011863"/>
                  <a:ext cx="41275" cy="60325"/>
                </a:xfrm>
                <a:custGeom>
                  <a:avLst/>
                  <a:gdLst>
                    <a:gd name="T0" fmla="*/ 0 w 16"/>
                    <a:gd name="T1" fmla="*/ 0 h 23"/>
                    <a:gd name="T2" fmla="*/ 0 w 16"/>
                    <a:gd name="T3" fmla="*/ 0 h 23"/>
                    <a:gd name="T4" fmla="*/ 0 w 16"/>
                    <a:gd name="T5" fmla="*/ 15 h 23"/>
                    <a:gd name="T6" fmla="*/ 8 w 16"/>
                    <a:gd name="T7" fmla="*/ 23 h 23"/>
                    <a:gd name="T8" fmla="*/ 16 w 16"/>
                    <a:gd name="T9" fmla="*/ 15 h 23"/>
                    <a:gd name="T10" fmla="*/ 16 w 16"/>
                    <a:gd name="T11" fmla="*/ 9 h 23"/>
                    <a:gd name="T12" fmla="*/ 1 w 16"/>
                    <a:gd name="T13" fmla="*/ 1 h 23"/>
                    <a:gd name="T14" fmla="*/ 1 w 16"/>
                    <a:gd name="T15" fmla="*/ 1 h 23"/>
                    <a:gd name="T16" fmla="*/ 1 w 16"/>
                    <a:gd name="T17" fmla="*/ 1 h 23"/>
                    <a:gd name="T18" fmla="*/ 0 w 16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2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20"/>
                        <a:pt x="4" y="23"/>
                        <a:pt x="8" y="23"/>
                      </a:cubicBezTo>
                      <a:cubicBezTo>
                        <a:pt x="13" y="23"/>
                        <a:pt x="16" y="20"/>
                        <a:pt x="16" y="15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1" y="8"/>
                        <a:pt x="5" y="6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303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198"/>
                <p:cNvSpPr>
                  <a:spLocks/>
                </p:cNvSpPr>
                <p:nvPr/>
              </p:nvSpPr>
              <p:spPr bwMode="auto">
                <a:xfrm>
                  <a:off x="7699375" y="6007100"/>
                  <a:ext cx="19050" cy="4763"/>
                </a:xfrm>
                <a:custGeom>
                  <a:avLst/>
                  <a:gdLst>
                    <a:gd name="T0" fmla="*/ 5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7 w 7"/>
                    <a:gd name="T7" fmla="*/ 2 h 2"/>
                    <a:gd name="T8" fmla="*/ 7 w 7"/>
                    <a:gd name="T9" fmla="*/ 1 h 2"/>
                    <a:gd name="T10" fmla="*/ 7 w 7"/>
                    <a:gd name="T11" fmla="*/ 1 h 2"/>
                    <a:gd name="T12" fmla="*/ 5 w 7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">
                      <a:moveTo>
                        <a:pt x="5" y="0"/>
                      </a:moveTo>
                      <a:cubicBezTo>
                        <a:pt x="4" y="0"/>
                        <a:pt x="2" y="1"/>
                        <a:pt x="0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303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199"/>
                <p:cNvSpPr>
                  <a:spLocks/>
                </p:cNvSpPr>
                <p:nvPr/>
              </p:nvSpPr>
              <p:spPr bwMode="auto">
                <a:xfrm>
                  <a:off x="7678738" y="6015038"/>
                  <a:ext cx="19050" cy="7938"/>
                </a:xfrm>
                <a:custGeom>
                  <a:avLst/>
                  <a:gdLst>
                    <a:gd name="T0" fmla="*/ 7 w 7"/>
                    <a:gd name="T1" fmla="*/ 0 h 3"/>
                    <a:gd name="T2" fmla="*/ 0 w 7"/>
                    <a:gd name="T3" fmla="*/ 3 h 3"/>
                    <a:gd name="T4" fmla="*/ 1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4" y="3"/>
                        <a:pt x="6" y="2"/>
                        <a:pt x="7" y="0"/>
                      </a:cubicBezTo>
                    </a:path>
                  </a:pathLst>
                </a:custGeom>
                <a:solidFill>
                  <a:srgbClr val="303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200"/>
                <p:cNvSpPr>
                  <a:spLocks/>
                </p:cNvSpPr>
                <p:nvPr/>
              </p:nvSpPr>
              <p:spPr bwMode="auto">
                <a:xfrm>
                  <a:off x="7664450" y="5856288"/>
                  <a:ext cx="254000" cy="288925"/>
                </a:xfrm>
                <a:custGeom>
                  <a:avLst/>
                  <a:gdLst>
                    <a:gd name="T0" fmla="*/ 21 w 98"/>
                    <a:gd name="T1" fmla="*/ 12 h 111"/>
                    <a:gd name="T2" fmla="*/ 56 w 98"/>
                    <a:gd name="T3" fmla="*/ 16 h 111"/>
                    <a:gd name="T4" fmla="*/ 62 w 98"/>
                    <a:gd name="T5" fmla="*/ 47 h 111"/>
                    <a:gd name="T6" fmla="*/ 98 w 98"/>
                    <a:gd name="T7" fmla="*/ 51 h 111"/>
                    <a:gd name="T8" fmla="*/ 98 w 98"/>
                    <a:gd name="T9" fmla="*/ 111 h 111"/>
                    <a:gd name="T10" fmla="*/ 41 w 98"/>
                    <a:gd name="T11" fmla="*/ 69 h 111"/>
                    <a:gd name="T12" fmla="*/ 21 w 98"/>
                    <a:gd name="T13" fmla="*/ 59 h 111"/>
                    <a:gd name="T14" fmla="*/ 21 w 98"/>
                    <a:gd name="T15" fmla="*/ 1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8" h="111">
                      <a:moveTo>
                        <a:pt x="21" y="12"/>
                      </a:moveTo>
                      <a:cubicBezTo>
                        <a:pt x="21" y="12"/>
                        <a:pt x="49" y="0"/>
                        <a:pt x="56" y="16"/>
                      </a:cubicBezTo>
                      <a:cubicBezTo>
                        <a:pt x="62" y="31"/>
                        <a:pt x="58" y="42"/>
                        <a:pt x="62" y="47"/>
                      </a:cubicBezTo>
                      <a:cubicBezTo>
                        <a:pt x="67" y="52"/>
                        <a:pt x="98" y="51"/>
                        <a:pt x="98" y="51"/>
                      </a:cubicBezTo>
                      <a:cubicBezTo>
                        <a:pt x="98" y="111"/>
                        <a:pt x="98" y="111"/>
                        <a:pt x="98" y="111"/>
                      </a:cubicBezTo>
                      <a:cubicBezTo>
                        <a:pt x="98" y="111"/>
                        <a:pt x="52" y="84"/>
                        <a:pt x="41" y="69"/>
                      </a:cubicBezTo>
                      <a:cubicBezTo>
                        <a:pt x="35" y="69"/>
                        <a:pt x="26" y="67"/>
                        <a:pt x="21" y="59"/>
                      </a:cubicBezTo>
                      <a:cubicBezTo>
                        <a:pt x="15" y="52"/>
                        <a:pt x="0" y="29"/>
                        <a:pt x="21" y="12"/>
                      </a:cubicBezTo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201"/>
                <p:cNvSpPr>
                  <a:spLocks/>
                </p:cNvSpPr>
                <p:nvPr/>
              </p:nvSpPr>
              <p:spPr bwMode="auto">
                <a:xfrm>
                  <a:off x="7718425" y="58864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C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202"/>
                <p:cNvSpPr>
                  <a:spLocks/>
                </p:cNvSpPr>
                <p:nvPr/>
              </p:nvSpPr>
              <p:spPr bwMode="auto">
                <a:xfrm>
                  <a:off x="7718425" y="58864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203"/>
                <p:cNvSpPr>
                  <a:spLocks/>
                </p:cNvSpPr>
                <p:nvPr/>
              </p:nvSpPr>
              <p:spPr bwMode="auto">
                <a:xfrm>
                  <a:off x="7718425" y="6011863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2E2D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204"/>
                <p:cNvSpPr>
                  <a:spLocks/>
                </p:cNvSpPr>
                <p:nvPr/>
              </p:nvSpPr>
              <p:spPr bwMode="auto">
                <a:xfrm>
                  <a:off x="7718425" y="6010275"/>
                  <a:ext cx="0" cy="1588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2E2D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205"/>
                <p:cNvSpPr>
                  <a:spLocks/>
                </p:cNvSpPr>
                <p:nvPr/>
              </p:nvSpPr>
              <p:spPr bwMode="auto">
                <a:xfrm>
                  <a:off x="7689850" y="5876925"/>
                  <a:ext cx="90488" cy="153988"/>
                </a:xfrm>
                <a:custGeom>
                  <a:avLst/>
                  <a:gdLst>
                    <a:gd name="T0" fmla="*/ 29 w 35"/>
                    <a:gd name="T1" fmla="*/ 0 h 59"/>
                    <a:gd name="T2" fmla="*/ 11 w 35"/>
                    <a:gd name="T3" fmla="*/ 4 h 59"/>
                    <a:gd name="T4" fmla="*/ 11 w 35"/>
                    <a:gd name="T5" fmla="*/ 4 h 59"/>
                    <a:gd name="T6" fmla="*/ 11 w 35"/>
                    <a:gd name="T7" fmla="*/ 4 h 59"/>
                    <a:gd name="T8" fmla="*/ 11 w 35"/>
                    <a:gd name="T9" fmla="*/ 4 h 59"/>
                    <a:gd name="T10" fmla="*/ 1 w 35"/>
                    <a:gd name="T11" fmla="*/ 18 h 59"/>
                    <a:gd name="T12" fmla="*/ 0 w 35"/>
                    <a:gd name="T13" fmla="*/ 25 h 59"/>
                    <a:gd name="T14" fmla="*/ 11 w 35"/>
                    <a:gd name="T15" fmla="*/ 51 h 59"/>
                    <a:gd name="T16" fmla="*/ 11 w 35"/>
                    <a:gd name="T17" fmla="*/ 51 h 59"/>
                    <a:gd name="T18" fmla="*/ 11 w 35"/>
                    <a:gd name="T19" fmla="*/ 52 h 59"/>
                    <a:gd name="T20" fmla="*/ 12 w 35"/>
                    <a:gd name="T21" fmla="*/ 53 h 59"/>
                    <a:gd name="T22" fmla="*/ 12 w 35"/>
                    <a:gd name="T23" fmla="*/ 53 h 59"/>
                    <a:gd name="T24" fmla="*/ 12 w 35"/>
                    <a:gd name="T25" fmla="*/ 53 h 59"/>
                    <a:gd name="T26" fmla="*/ 22 w 35"/>
                    <a:gd name="T27" fmla="*/ 59 h 59"/>
                    <a:gd name="T28" fmla="*/ 29 w 35"/>
                    <a:gd name="T29" fmla="*/ 43 h 59"/>
                    <a:gd name="T30" fmla="*/ 23 w 35"/>
                    <a:gd name="T31" fmla="*/ 17 h 59"/>
                    <a:gd name="T32" fmla="*/ 35 w 35"/>
                    <a:gd name="T33" fmla="*/ 3 h 59"/>
                    <a:gd name="T34" fmla="*/ 29 w 35"/>
                    <a:gd name="T35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59">
                      <a:moveTo>
                        <a:pt x="29" y="0"/>
                      </a:moveTo>
                      <a:cubicBezTo>
                        <a:pt x="20" y="0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5" y="9"/>
                        <a:pt x="2" y="13"/>
                        <a:pt x="1" y="18"/>
                      </a:cubicBezTo>
                      <a:cubicBezTo>
                        <a:pt x="0" y="20"/>
                        <a:pt x="0" y="23"/>
                        <a:pt x="0" y="25"/>
                      </a:cubicBezTo>
                      <a:cubicBezTo>
                        <a:pt x="0" y="36"/>
                        <a:pt x="7" y="47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4" y="56"/>
                        <a:pt x="18" y="58"/>
                        <a:pt x="22" y="59"/>
                      </a:cubicBezTo>
                      <a:cubicBezTo>
                        <a:pt x="27" y="56"/>
                        <a:pt x="27" y="48"/>
                        <a:pt x="29" y="43"/>
                      </a:cubicBezTo>
                      <a:cubicBezTo>
                        <a:pt x="31" y="37"/>
                        <a:pt x="23" y="26"/>
                        <a:pt x="23" y="17"/>
                      </a:cubicBezTo>
                      <a:cubicBezTo>
                        <a:pt x="23" y="9"/>
                        <a:pt x="35" y="3"/>
                        <a:pt x="35" y="3"/>
                      </a:cubicBezTo>
                      <a:cubicBezTo>
                        <a:pt x="34" y="2"/>
                        <a:pt x="32" y="1"/>
                        <a:pt x="29" y="0"/>
                      </a:cubicBezTo>
                    </a:path>
                  </a:pathLst>
                </a:custGeom>
                <a:solidFill>
                  <a:srgbClr val="E7B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206"/>
                <p:cNvSpPr>
                  <a:spLocks/>
                </p:cNvSpPr>
                <p:nvPr/>
              </p:nvSpPr>
              <p:spPr bwMode="auto">
                <a:xfrm>
                  <a:off x="7562850" y="5840413"/>
                  <a:ext cx="249238" cy="304800"/>
                </a:xfrm>
                <a:custGeom>
                  <a:avLst/>
                  <a:gdLst>
                    <a:gd name="T0" fmla="*/ 32 w 96"/>
                    <a:gd name="T1" fmla="*/ 55 h 117"/>
                    <a:gd name="T2" fmla="*/ 50 w 96"/>
                    <a:gd name="T3" fmla="*/ 6 h 117"/>
                    <a:gd name="T4" fmla="*/ 95 w 96"/>
                    <a:gd name="T5" fmla="*/ 12 h 117"/>
                    <a:gd name="T6" fmla="*/ 68 w 96"/>
                    <a:gd name="T7" fmla="*/ 20 h 117"/>
                    <a:gd name="T8" fmla="*/ 63 w 96"/>
                    <a:gd name="T9" fmla="*/ 40 h 117"/>
                    <a:gd name="T10" fmla="*/ 72 w 96"/>
                    <a:gd name="T11" fmla="*/ 56 h 117"/>
                    <a:gd name="T12" fmla="*/ 60 w 96"/>
                    <a:gd name="T13" fmla="*/ 75 h 117"/>
                    <a:gd name="T14" fmla="*/ 0 w 96"/>
                    <a:gd name="T15" fmla="*/ 117 h 117"/>
                    <a:gd name="T16" fmla="*/ 0 w 96"/>
                    <a:gd name="T17" fmla="*/ 57 h 117"/>
                    <a:gd name="T18" fmla="*/ 32 w 96"/>
                    <a:gd name="T19" fmla="*/ 5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117">
                      <a:moveTo>
                        <a:pt x="32" y="55"/>
                      </a:moveTo>
                      <a:cubicBezTo>
                        <a:pt x="32" y="55"/>
                        <a:pt x="25" y="12"/>
                        <a:pt x="50" y="6"/>
                      </a:cubicBezTo>
                      <a:cubicBezTo>
                        <a:pt x="76" y="0"/>
                        <a:pt x="93" y="7"/>
                        <a:pt x="95" y="12"/>
                      </a:cubicBezTo>
                      <a:cubicBezTo>
                        <a:pt x="96" y="16"/>
                        <a:pt x="76" y="18"/>
                        <a:pt x="68" y="20"/>
                      </a:cubicBezTo>
                      <a:cubicBezTo>
                        <a:pt x="59" y="21"/>
                        <a:pt x="59" y="32"/>
                        <a:pt x="63" y="40"/>
                      </a:cubicBezTo>
                      <a:cubicBezTo>
                        <a:pt x="66" y="48"/>
                        <a:pt x="72" y="49"/>
                        <a:pt x="72" y="56"/>
                      </a:cubicBezTo>
                      <a:cubicBezTo>
                        <a:pt x="72" y="64"/>
                        <a:pt x="70" y="72"/>
                        <a:pt x="60" y="75"/>
                      </a:cubicBezTo>
                      <a:cubicBezTo>
                        <a:pt x="53" y="81"/>
                        <a:pt x="13" y="109"/>
                        <a:pt x="0" y="117"/>
                      </a:cubicBezTo>
                      <a:cubicBezTo>
                        <a:pt x="0" y="104"/>
                        <a:pt x="0" y="57"/>
                        <a:pt x="0" y="57"/>
                      </a:cubicBezTo>
                      <a:cubicBezTo>
                        <a:pt x="0" y="57"/>
                        <a:pt x="30" y="58"/>
                        <a:pt x="32" y="55"/>
                      </a:cubicBezTo>
                      <a:close/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207"/>
                <p:cNvSpPr>
                  <a:spLocks/>
                </p:cNvSpPr>
                <p:nvPr/>
              </p:nvSpPr>
              <p:spPr bwMode="auto">
                <a:xfrm>
                  <a:off x="7843838" y="5813425"/>
                  <a:ext cx="242888" cy="498475"/>
                </a:xfrm>
                <a:custGeom>
                  <a:avLst/>
                  <a:gdLst>
                    <a:gd name="T0" fmla="*/ 27 w 94"/>
                    <a:gd name="T1" fmla="*/ 0 h 191"/>
                    <a:gd name="T2" fmla="*/ 30 w 94"/>
                    <a:gd name="T3" fmla="*/ 46 h 191"/>
                    <a:gd name="T4" fmla="*/ 6 w 94"/>
                    <a:gd name="T5" fmla="*/ 59 h 191"/>
                    <a:gd name="T6" fmla="*/ 1 w 94"/>
                    <a:gd name="T7" fmla="*/ 64 h 191"/>
                    <a:gd name="T8" fmla="*/ 6 w 94"/>
                    <a:gd name="T9" fmla="*/ 166 h 191"/>
                    <a:gd name="T10" fmla="*/ 88 w 94"/>
                    <a:gd name="T11" fmla="*/ 86 h 191"/>
                    <a:gd name="T12" fmla="*/ 27 w 94"/>
                    <a:gd name="T13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191">
                      <a:moveTo>
                        <a:pt x="27" y="0"/>
                      </a:moveTo>
                      <a:cubicBezTo>
                        <a:pt x="27" y="0"/>
                        <a:pt x="43" y="21"/>
                        <a:pt x="30" y="46"/>
                      </a:cubicBezTo>
                      <a:cubicBezTo>
                        <a:pt x="25" y="54"/>
                        <a:pt x="15" y="58"/>
                        <a:pt x="6" y="59"/>
                      </a:cubicBezTo>
                      <a:cubicBezTo>
                        <a:pt x="3" y="59"/>
                        <a:pt x="1" y="61"/>
                        <a:pt x="1" y="64"/>
                      </a:cubicBezTo>
                      <a:cubicBezTo>
                        <a:pt x="0" y="83"/>
                        <a:pt x="1" y="144"/>
                        <a:pt x="6" y="166"/>
                      </a:cubicBezTo>
                      <a:cubicBezTo>
                        <a:pt x="12" y="191"/>
                        <a:pt x="82" y="141"/>
                        <a:pt x="88" y="86"/>
                      </a:cubicBezTo>
                      <a:cubicBezTo>
                        <a:pt x="94" y="35"/>
                        <a:pt x="48" y="3"/>
                        <a:pt x="27" y="0"/>
                      </a:cubicBezTo>
                      <a:close/>
                    </a:path>
                  </a:pathLst>
                </a:custGeom>
                <a:solidFill>
                  <a:srgbClr val="19C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208"/>
                <p:cNvSpPr>
                  <a:spLocks/>
                </p:cNvSpPr>
                <p:nvPr/>
              </p:nvSpPr>
              <p:spPr bwMode="auto">
                <a:xfrm>
                  <a:off x="7391400" y="5813425"/>
                  <a:ext cx="244475" cy="498475"/>
                </a:xfrm>
                <a:custGeom>
                  <a:avLst/>
                  <a:gdLst>
                    <a:gd name="T0" fmla="*/ 67 w 94"/>
                    <a:gd name="T1" fmla="*/ 0 h 191"/>
                    <a:gd name="T2" fmla="*/ 64 w 94"/>
                    <a:gd name="T3" fmla="*/ 46 h 191"/>
                    <a:gd name="T4" fmla="*/ 88 w 94"/>
                    <a:gd name="T5" fmla="*/ 59 h 191"/>
                    <a:gd name="T6" fmla="*/ 93 w 94"/>
                    <a:gd name="T7" fmla="*/ 64 h 191"/>
                    <a:gd name="T8" fmla="*/ 88 w 94"/>
                    <a:gd name="T9" fmla="*/ 166 h 191"/>
                    <a:gd name="T10" fmla="*/ 6 w 94"/>
                    <a:gd name="T11" fmla="*/ 86 h 191"/>
                    <a:gd name="T12" fmla="*/ 67 w 94"/>
                    <a:gd name="T13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191">
                      <a:moveTo>
                        <a:pt x="67" y="0"/>
                      </a:moveTo>
                      <a:cubicBezTo>
                        <a:pt x="67" y="0"/>
                        <a:pt x="51" y="21"/>
                        <a:pt x="64" y="46"/>
                      </a:cubicBezTo>
                      <a:cubicBezTo>
                        <a:pt x="69" y="54"/>
                        <a:pt x="79" y="58"/>
                        <a:pt x="88" y="59"/>
                      </a:cubicBezTo>
                      <a:cubicBezTo>
                        <a:pt x="91" y="59"/>
                        <a:pt x="93" y="61"/>
                        <a:pt x="93" y="64"/>
                      </a:cubicBezTo>
                      <a:cubicBezTo>
                        <a:pt x="94" y="83"/>
                        <a:pt x="93" y="144"/>
                        <a:pt x="88" y="166"/>
                      </a:cubicBezTo>
                      <a:cubicBezTo>
                        <a:pt x="82" y="191"/>
                        <a:pt x="12" y="141"/>
                        <a:pt x="6" y="86"/>
                      </a:cubicBezTo>
                      <a:cubicBezTo>
                        <a:pt x="0" y="35"/>
                        <a:pt x="46" y="3"/>
                        <a:pt x="67" y="0"/>
                      </a:cubicBezTo>
                      <a:close/>
                    </a:path>
                  </a:pathLst>
                </a:custGeom>
                <a:solidFill>
                  <a:srgbClr val="19C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209"/>
                <p:cNvSpPr>
                  <a:spLocks/>
                </p:cNvSpPr>
                <p:nvPr/>
              </p:nvSpPr>
              <p:spPr bwMode="auto">
                <a:xfrm>
                  <a:off x="7843838" y="5959475"/>
                  <a:ext cx="61913" cy="307975"/>
                </a:xfrm>
                <a:custGeom>
                  <a:avLst/>
                  <a:gdLst>
                    <a:gd name="T0" fmla="*/ 17 w 24"/>
                    <a:gd name="T1" fmla="*/ 0 h 118"/>
                    <a:gd name="T2" fmla="*/ 6 w 24"/>
                    <a:gd name="T3" fmla="*/ 3 h 118"/>
                    <a:gd name="T4" fmla="*/ 1 w 24"/>
                    <a:gd name="T5" fmla="*/ 8 h 118"/>
                    <a:gd name="T6" fmla="*/ 6 w 24"/>
                    <a:gd name="T7" fmla="*/ 110 h 118"/>
                    <a:gd name="T8" fmla="*/ 24 w 24"/>
                    <a:gd name="T9" fmla="*/ 115 h 118"/>
                    <a:gd name="T10" fmla="*/ 17 w 24"/>
                    <a:gd name="T11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18">
                      <a:moveTo>
                        <a:pt x="17" y="0"/>
                      </a:moveTo>
                      <a:cubicBezTo>
                        <a:pt x="13" y="2"/>
                        <a:pt x="10" y="2"/>
                        <a:pt x="6" y="3"/>
                      </a:cubicBezTo>
                      <a:cubicBezTo>
                        <a:pt x="3" y="3"/>
                        <a:pt x="1" y="5"/>
                        <a:pt x="1" y="8"/>
                      </a:cubicBezTo>
                      <a:cubicBezTo>
                        <a:pt x="0" y="27"/>
                        <a:pt x="1" y="88"/>
                        <a:pt x="6" y="110"/>
                      </a:cubicBezTo>
                      <a:cubicBezTo>
                        <a:pt x="8" y="117"/>
                        <a:pt x="15" y="118"/>
                        <a:pt x="24" y="115"/>
                      </a:cubicBez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210"/>
                <p:cNvSpPr>
                  <a:spLocks/>
                </p:cNvSpPr>
                <p:nvPr/>
              </p:nvSpPr>
              <p:spPr bwMode="auto">
                <a:xfrm>
                  <a:off x="7572375" y="5959475"/>
                  <a:ext cx="63500" cy="307975"/>
                </a:xfrm>
                <a:custGeom>
                  <a:avLst/>
                  <a:gdLst>
                    <a:gd name="T0" fmla="*/ 18 w 24"/>
                    <a:gd name="T1" fmla="*/ 3 h 118"/>
                    <a:gd name="T2" fmla="*/ 7 w 24"/>
                    <a:gd name="T3" fmla="*/ 0 h 118"/>
                    <a:gd name="T4" fmla="*/ 0 w 24"/>
                    <a:gd name="T5" fmla="*/ 115 h 118"/>
                    <a:gd name="T6" fmla="*/ 18 w 24"/>
                    <a:gd name="T7" fmla="*/ 110 h 118"/>
                    <a:gd name="T8" fmla="*/ 23 w 24"/>
                    <a:gd name="T9" fmla="*/ 8 h 118"/>
                    <a:gd name="T10" fmla="*/ 18 w 24"/>
                    <a:gd name="T11" fmla="*/ 3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18">
                      <a:moveTo>
                        <a:pt x="18" y="3"/>
                      </a:moveTo>
                      <a:cubicBezTo>
                        <a:pt x="14" y="2"/>
                        <a:pt x="11" y="2"/>
                        <a:pt x="7" y="0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9" y="118"/>
                        <a:pt x="17" y="117"/>
                        <a:pt x="18" y="110"/>
                      </a:cubicBezTo>
                      <a:cubicBezTo>
                        <a:pt x="23" y="88"/>
                        <a:pt x="24" y="27"/>
                        <a:pt x="23" y="8"/>
                      </a:cubicBezTo>
                      <a:cubicBezTo>
                        <a:pt x="23" y="5"/>
                        <a:pt x="21" y="3"/>
                        <a:pt x="18" y="3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211"/>
                <p:cNvSpPr>
                  <a:spLocks noEditPoints="1"/>
                </p:cNvSpPr>
                <p:nvPr/>
              </p:nvSpPr>
              <p:spPr bwMode="auto">
                <a:xfrm>
                  <a:off x="7470775" y="4941888"/>
                  <a:ext cx="536575" cy="15875"/>
                </a:xfrm>
                <a:custGeom>
                  <a:avLst/>
                  <a:gdLst>
                    <a:gd name="T0" fmla="*/ 206 w 206"/>
                    <a:gd name="T1" fmla="*/ 6 h 6"/>
                    <a:gd name="T2" fmla="*/ 206 w 206"/>
                    <a:gd name="T3" fmla="*/ 6 h 6"/>
                    <a:gd name="T4" fmla="*/ 206 w 206"/>
                    <a:gd name="T5" fmla="*/ 6 h 6"/>
                    <a:gd name="T6" fmla="*/ 32 w 206"/>
                    <a:gd name="T7" fmla="*/ 0 h 6"/>
                    <a:gd name="T8" fmla="*/ 0 w 206"/>
                    <a:gd name="T9" fmla="*/ 6 h 6"/>
                    <a:gd name="T10" fmla="*/ 0 w 206"/>
                    <a:gd name="T11" fmla="*/ 6 h 6"/>
                    <a:gd name="T12" fmla="*/ 32 w 206"/>
                    <a:gd name="T13" fmla="*/ 0 h 6"/>
                    <a:gd name="T14" fmla="*/ 32 w 206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6" h="6">
                      <a:moveTo>
                        <a:pt x="206" y="6"/>
                      </a:moveTo>
                      <a:cubicBezTo>
                        <a:pt x="206" y="6"/>
                        <a:pt x="206" y="6"/>
                        <a:pt x="206" y="6"/>
                      </a:cubicBezTo>
                      <a:cubicBezTo>
                        <a:pt x="206" y="6"/>
                        <a:pt x="206" y="6"/>
                        <a:pt x="206" y="6"/>
                      </a:cubicBezTo>
                      <a:moveTo>
                        <a:pt x="32" y="0"/>
                      </a:moveTo>
                      <a:cubicBezTo>
                        <a:pt x="13" y="3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3" y="3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</a:path>
                  </a:pathLst>
                </a:custGeom>
                <a:solidFill>
                  <a:srgbClr val="7FD5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212"/>
                <p:cNvSpPr>
                  <a:spLocks noEditPoints="1"/>
                </p:cNvSpPr>
                <p:nvPr/>
              </p:nvSpPr>
              <p:spPr bwMode="auto">
                <a:xfrm>
                  <a:off x="7554913" y="4926013"/>
                  <a:ext cx="180975" cy="15875"/>
                </a:xfrm>
                <a:custGeom>
                  <a:avLst/>
                  <a:gdLst>
                    <a:gd name="T0" fmla="*/ 23 w 70"/>
                    <a:gd name="T1" fmla="*/ 3 h 6"/>
                    <a:gd name="T2" fmla="*/ 0 w 70"/>
                    <a:gd name="T3" fmla="*/ 6 h 6"/>
                    <a:gd name="T4" fmla="*/ 0 w 70"/>
                    <a:gd name="T5" fmla="*/ 6 h 6"/>
                    <a:gd name="T6" fmla="*/ 23 w 70"/>
                    <a:gd name="T7" fmla="*/ 3 h 6"/>
                    <a:gd name="T8" fmla="*/ 23 w 70"/>
                    <a:gd name="T9" fmla="*/ 3 h 6"/>
                    <a:gd name="T10" fmla="*/ 69 w 70"/>
                    <a:gd name="T11" fmla="*/ 0 h 6"/>
                    <a:gd name="T12" fmla="*/ 69 w 70"/>
                    <a:gd name="T13" fmla="*/ 0 h 6"/>
                    <a:gd name="T14" fmla="*/ 69 w 70"/>
                    <a:gd name="T15" fmla="*/ 0 h 6"/>
                    <a:gd name="T16" fmla="*/ 69 w 70"/>
                    <a:gd name="T17" fmla="*/ 0 h 6"/>
                    <a:gd name="T18" fmla="*/ 69 w 70"/>
                    <a:gd name="T19" fmla="*/ 0 h 6"/>
                    <a:gd name="T20" fmla="*/ 69 w 70"/>
                    <a:gd name="T21" fmla="*/ 0 h 6"/>
                    <a:gd name="T22" fmla="*/ 69 w 70"/>
                    <a:gd name="T23" fmla="*/ 0 h 6"/>
                    <a:gd name="T24" fmla="*/ 69 w 70"/>
                    <a:gd name="T25" fmla="*/ 0 h 6"/>
                    <a:gd name="T26" fmla="*/ 69 w 70"/>
                    <a:gd name="T27" fmla="*/ 0 h 6"/>
                    <a:gd name="T28" fmla="*/ 69 w 70"/>
                    <a:gd name="T29" fmla="*/ 0 h 6"/>
                    <a:gd name="T30" fmla="*/ 70 w 70"/>
                    <a:gd name="T31" fmla="*/ 0 h 6"/>
                    <a:gd name="T32" fmla="*/ 70 w 70"/>
                    <a:gd name="T33" fmla="*/ 0 h 6"/>
                    <a:gd name="T34" fmla="*/ 70 w 70"/>
                    <a:gd name="T35" fmla="*/ 0 h 6"/>
                    <a:gd name="T36" fmla="*/ 70 w 70"/>
                    <a:gd name="T37" fmla="*/ 0 h 6"/>
                    <a:gd name="T38" fmla="*/ 70 w 70"/>
                    <a:gd name="T3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0" h="6">
                      <a:moveTo>
                        <a:pt x="23" y="3"/>
                      </a:moveTo>
                      <a:cubicBezTo>
                        <a:pt x="14" y="4"/>
                        <a:pt x="6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6" y="5"/>
                        <a:pt x="14" y="4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moveTo>
                        <a:pt x="69" y="0"/>
                      </a:move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moveTo>
                        <a:pt x="69" y="0"/>
                      </a:move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moveTo>
                        <a:pt x="70" y="0"/>
                      </a:move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0" y="0"/>
                        <a:pt x="70" y="0"/>
                        <a:pt x="70" y="0"/>
                      </a:cubicBezTo>
                    </a:path>
                  </a:pathLst>
                </a:custGeom>
                <a:solidFill>
                  <a:srgbClr val="77AE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213"/>
                <p:cNvSpPr>
                  <a:spLocks noEditPoints="1"/>
                </p:cNvSpPr>
                <p:nvPr/>
              </p:nvSpPr>
              <p:spPr bwMode="auto">
                <a:xfrm>
                  <a:off x="7470775" y="4787900"/>
                  <a:ext cx="536575" cy="169863"/>
                </a:xfrm>
                <a:custGeom>
                  <a:avLst/>
                  <a:gdLst>
                    <a:gd name="T0" fmla="*/ 101 w 206"/>
                    <a:gd name="T1" fmla="*/ 53 h 65"/>
                    <a:gd name="T2" fmla="*/ 101 w 206"/>
                    <a:gd name="T3" fmla="*/ 53 h 65"/>
                    <a:gd name="T4" fmla="*/ 101 w 206"/>
                    <a:gd name="T5" fmla="*/ 53 h 65"/>
                    <a:gd name="T6" fmla="*/ 101 w 206"/>
                    <a:gd name="T7" fmla="*/ 53 h 65"/>
                    <a:gd name="T8" fmla="*/ 101 w 206"/>
                    <a:gd name="T9" fmla="*/ 53 h 65"/>
                    <a:gd name="T10" fmla="*/ 101 w 206"/>
                    <a:gd name="T11" fmla="*/ 53 h 65"/>
                    <a:gd name="T12" fmla="*/ 102 w 206"/>
                    <a:gd name="T13" fmla="*/ 53 h 65"/>
                    <a:gd name="T14" fmla="*/ 102 w 206"/>
                    <a:gd name="T15" fmla="*/ 53 h 65"/>
                    <a:gd name="T16" fmla="*/ 102 w 206"/>
                    <a:gd name="T17" fmla="*/ 53 h 65"/>
                    <a:gd name="T18" fmla="*/ 104 w 206"/>
                    <a:gd name="T19" fmla="*/ 53 h 65"/>
                    <a:gd name="T20" fmla="*/ 104 w 206"/>
                    <a:gd name="T21" fmla="*/ 53 h 65"/>
                    <a:gd name="T22" fmla="*/ 104 w 206"/>
                    <a:gd name="T23" fmla="*/ 53 h 65"/>
                    <a:gd name="T24" fmla="*/ 102 w 206"/>
                    <a:gd name="T25" fmla="*/ 53 h 65"/>
                    <a:gd name="T26" fmla="*/ 102 w 206"/>
                    <a:gd name="T27" fmla="*/ 53 h 65"/>
                    <a:gd name="T28" fmla="*/ 102 w 206"/>
                    <a:gd name="T29" fmla="*/ 53 h 65"/>
                    <a:gd name="T30" fmla="*/ 104 w 206"/>
                    <a:gd name="T31" fmla="*/ 53 h 65"/>
                    <a:gd name="T32" fmla="*/ 104 w 206"/>
                    <a:gd name="T33" fmla="*/ 53 h 65"/>
                    <a:gd name="T34" fmla="*/ 104 w 206"/>
                    <a:gd name="T35" fmla="*/ 53 h 65"/>
                    <a:gd name="T36" fmla="*/ 102 w 206"/>
                    <a:gd name="T37" fmla="*/ 53 h 65"/>
                    <a:gd name="T38" fmla="*/ 102 w 206"/>
                    <a:gd name="T39" fmla="*/ 53 h 65"/>
                    <a:gd name="T40" fmla="*/ 102 w 206"/>
                    <a:gd name="T41" fmla="*/ 53 h 65"/>
                    <a:gd name="T42" fmla="*/ 104 w 206"/>
                    <a:gd name="T43" fmla="*/ 53 h 65"/>
                    <a:gd name="T44" fmla="*/ 104 w 206"/>
                    <a:gd name="T45" fmla="*/ 53 h 65"/>
                    <a:gd name="T46" fmla="*/ 104 w 206"/>
                    <a:gd name="T47" fmla="*/ 53 h 65"/>
                    <a:gd name="T48" fmla="*/ 103 w 206"/>
                    <a:gd name="T49" fmla="*/ 53 h 65"/>
                    <a:gd name="T50" fmla="*/ 102 w 206"/>
                    <a:gd name="T51" fmla="*/ 53 h 65"/>
                    <a:gd name="T52" fmla="*/ 103 w 206"/>
                    <a:gd name="T53" fmla="*/ 53 h 65"/>
                    <a:gd name="T54" fmla="*/ 103 w 206"/>
                    <a:gd name="T55" fmla="*/ 53 h 65"/>
                    <a:gd name="T56" fmla="*/ 104 w 206"/>
                    <a:gd name="T57" fmla="*/ 53 h 65"/>
                    <a:gd name="T58" fmla="*/ 103 w 206"/>
                    <a:gd name="T59" fmla="*/ 53 h 65"/>
                    <a:gd name="T60" fmla="*/ 103 w 206"/>
                    <a:gd name="T61" fmla="*/ 53 h 65"/>
                    <a:gd name="T62" fmla="*/ 103 w 206"/>
                    <a:gd name="T63" fmla="*/ 53 h 65"/>
                    <a:gd name="T64" fmla="*/ 103 w 206"/>
                    <a:gd name="T65" fmla="*/ 53 h 65"/>
                    <a:gd name="T66" fmla="*/ 103 w 206"/>
                    <a:gd name="T67" fmla="*/ 53 h 65"/>
                    <a:gd name="T68" fmla="*/ 103 w 206"/>
                    <a:gd name="T69" fmla="*/ 53 h 65"/>
                    <a:gd name="T70" fmla="*/ 103 w 206"/>
                    <a:gd name="T71" fmla="*/ 53 h 65"/>
                    <a:gd name="T72" fmla="*/ 103 w 206"/>
                    <a:gd name="T73" fmla="*/ 53 h 65"/>
                    <a:gd name="T74" fmla="*/ 103 w 206"/>
                    <a:gd name="T75" fmla="*/ 53 h 65"/>
                    <a:gd name="T76" fmla="*/ 103 w 206"/>
                    <a:gd name="T77" fmla="*/ 53 h 65"/>
                    <a:gd name="T78" fmla="*/ 56 w 206"/>
                    <a:gd name="T79" fmla="*/ 35 h 65"/>
                    <a:gd name="T80" fmla="*/ 3 w 206"/>
                    <a:gd name="T81" fmla="*/ 37 h 65"/>
                    <a:gd name="T82" fmla="*/ 0 w 206"/>
                    <a:gd name="T83" fmla="*/ 65 h 65"/>
                    <a:gd name="T84" fmla="*/ 32 w 206"/>
                    <a:gd name="T85" fmla="*/ 59 h 65"/>
                    <a:gd name="T86" fmla="*/ 55 w 206"/>
                    <a:gd name="T87" fmla="*/ 56 h 65"/>
                    <a:gd name="T88" fmla="*/ 56 w 206"/>
                    <a:gd name="T89" fmla="*/ 35 h 65"/>
                    <a:gd name="T90" fmla="*/ 191 w 206"/>
                    <a:gd name="T91" fmla="*/ 0 h 65"/>
                    <a:gd name="T92" fmla="*/ 149 w 206"/>
                    <a:gd name="T93" fmla="*/ 21 h 65"/>
                    <a:gd name="T94" fmla="*/ 152 w 206"/>
                    <a:gd name="T95" fmla="*/ 56 h 65"/>
                    <a:gd name="T96" fmla="*/ 206 w 206"/>
                    <a:gd name="T97" fmla="*/ 65 h 65"/>
                    <a:gd name="T98" fmla="*/ 206 w 206"/>
                    <a:gd name="T99" fmla="*/ 65 h 65"/>
                    <a:gd name="T100" fmla="*/ 206 w 206"/>
                    <a:gd name="T101" fmla="*/ 65 h 65"/>
                    <a:gd name="T102" fmla="*/ 206 w 206"/>
                    <a:gd name="T103" fmla="*/ 65 h 65"/>
                    <a:gd name="T104" fmla="*/ 191 w 206"/>
                    <a:gd name="T105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06" h="65">
                      <a:moveTo>
                        <a:pt x="101" y="53"/>
                      </a:moveTo>
                      <a:cubicBezTo>
                        <a:pt x="101" y="53"/>
                        <a:pt x="101" y="53"/>
                        <a:pt x="101" y="53"/>
                      </a:cubicBezTo>
                      <a:cubicBezTo>
                        <a:pt x="101" y="53"/>
                        <a:pt x="101" y="53"/>
                        <a:pt x="101" y="53"/>
                      </a:cubicBezTo>
                      <a:moveTo>
                        <a:pt x="101" y="53"/>
                      </a:moveTo>
                      <a:cubicBezTo>
                        <a:pt x="101" y="53"/>
                        <a:pt x="101" y="53"/>
                        <a:pt x="101" y="53"/>
                      </a:cubicBezTo>
                      <a:cubicBezTo>
                        <a:pt x="101" y="53"/>
                        <a:pt x="101" y="53"/>
                        <a:pt x="101" y="53"/>
                      </a:cubicBezTo>
                      <a:moveTo>
                        <a:pt x="102" y="53"/>
                      </a:moveTo>
                      <a:cubicBezTo>
                        <a:pt x="102" y="53"/>
                        <a:pt x="102" y="53"/>
                        <a:pt x="102" y="53"/>
                      </a:cubicBezTo>
                      <a:cubicBezTo>
                        <a:pt x="102" y="53"/>
                        <a:pt x="102" y="53"/>
                        <a:pt x="102" y="53"/>
                      </a:cubicBezTo>
                      <a:moveTo>
                        <a:pt x="104" y="53"/>
                      </a:moveTo>
                      <a:cubicBezTo>
                        <a:pt x="104" y="53"/>
                        <a:pt x="104" y="53"/>
                        <a:pt x="104" y="53"/>
                      </a:cubicBezTo>
                      <a:cubicBezTo>
                        <a:pt x="104" y="53"/>
                        <a:pt x="104" y="53"/>
                        <a:pt x="104" y="53"/>
                      </a:cubicBezTo>
                      <a:moveTo>
                        <a:pt x="102" y="53"/>
                      </a:moveTo>
                      <a:cubicBezTo>
                        <a:pt x="102" y="53"/>
                        <a:pt x="102" y="53"/>
                        <a:pt x="102" y="53"/>
                      </a:cubicBezTo>
                      <a:cubicBezTo>
                        <a:pt x="102" y="53"/>
                        <a:pt x="102" y="53"/>
                        <a:pt x="102" y="53"/>
                      </a:cubicBezTo>
                      <a:moveTo>
                        <a:pt x="104" y="53"/>
                      </a:moveTo>
                      <a:cubicBezTo>
                        <a:pt x="104" y="53"/>
                        <a:pt x="104" y="53"/>
                        <a:pt x="104" y="53"/>
                      </a:cubicBezTo>
                      <a:cubicBezTo>
                        <a:pt x="104" y="53"/>
                        <a:pt x="104" y="53"/>
                        <a:pt x="104" y="53"/>
                      </a:cubicBezTo>
                      <a:moveTo>
                        <a:pt x="102" y="53"/>
                      </a:moveTo>
                      <a:cubicBezTo>
                        <a:pt x="102" y="53"/>
                        <a:pt x="102" y="53"/>
                        <a:pt x="102" y="53"/>
                      </a:cubicBezTo>
                      <a:cubicBezTo>
                        <a:pt x="102" y="53"/>
                        <a:pt x="102" y="53"/>
                        <a:pt x="102" y="53"/>
                      </a:cubicBezTo>
                      <a:moveTo>
                        <a:pt x="104" y="53"/>
                      </a:moveTo>
                      <a:cubicBezTo>
                        <a:pt x="104" y="53"/>
                        <a:pt x="104" y="53"/>
                        <a:pt x="104" y="53"/>
                      </a:cubicBezTo>
                      <a:cubicBezTo>
                        <a:pt x="104" y="53"/>
                        <a:pt x="104" y="53"/>
                        <a:pt x="104" y="53"/>
                      </a:cubicBezTo>
                      <a:moveTo>
                        <a:pt x="103" y="53"/>
                      </a:moveTo>
                      <a:cubicBezTo>
                        <a:pt x="103" y="53"/>
                        <a:pt x="103" y="53"/>
                        <a:pt x="102" y="53"/>
                      </a:cubicBezTo>
                      <a:cubicBezTo>
                        <a:pt x="103" y="53"/>
                        <a:pt x="103" y="53"/>
                        <a:pt x="103" y="53"/>
                      </a:cubicBezTo>
                      <a:moveTo>
                        <a:pt x="103" y="53"/>
                      </a:moveTo>
                      <a:cubicBezTo>
                        <a:pt x="104" y="53"/>
                        <a:pt x="104" y="53"/>
                        <a:pt x="104" y="53"/>
                      </a:cubicBezTo>
                      <a:cubicBezTo>
                        <a:pt x="104" y="53"/>
                        <a:pt x="104" y="53"/>
                        <a:pt x="103" y="53"/>
                      </a:cubicBezTo>
                      <a:moveTo>
                        <a:pt x="103" y="53"/>
                      </a:moveTo>
                      <a:cubicBezTo>
                        <a:pt x="103" y="53"/>
                        <a:pt x="103" y="53"/>
                        <a:pt x="103" y="53"/>
                      </a:cubicBezTo>
                      <a:cubicBezTo>
                        <a:pt x="103" y="53"/>
                        <a:pt x="103" y="53"/>
                        <a:pt x="103" y="53"/>
                      </a:cubicBezTo>
                      <a:moveTo>
                        <a:pt x="103" y="53"/>
                      </a:moveTo>
                      <a:cubicBezTo>
                        <a:pt x="103" y="53"/>
                        <a:pt x="103" y="53"/>
                        <a:pt x="103" y="53"/>
                      </a:cubicBezTo>
                      <a:cubicBezTo>
                        <a:pt x="103" y="53"/>
                        <a:pt x="103" y="53"/>
                        <a:pt x="103" y="53"/>
                      </a:cubicBezTo>
                      <a:moveTo>
                        <a:pt x="103" y="53"/>
                      </a:moveTo>
                      <a:cubicBezTo>
                        <a:pt x="103" y="53"/>
                        <a:pt x="103" y="53"/>
                        <a:pt x="103" y="53"/>
                      </a:cubicBezTo>
                      <a:cubicBezTo>
                        <a:pt x="103" y="53"/>
                        <a:pt x="103" y="53"/>
                        <a:pt x="103" y="53"/>
                      </a:cubicBezTo>
                      <a:moveTo>
                        <a:pt x="56" y="35"/>
                      </a:moveTo>
                      <a:cubicBezTo>
                        <a:pt x="40" y="36"/>
                        <a:pt x="23" y="37"/>
                        <a:pt x="3" y="37"/>
                      </a:cubicBezTo>
                      <a:cubicBezTo>
                        <a:pt x="1" y="52"/>
                        <a:pt x="0" y="65"/>
                        <a:pt x="0" y="65"/>
                      </a:cubicBezTo>
                      <a:cubicBezTo>
                        <a:pt x="1" y="65"/>
                        <a:pt x="13" y="62"/>
                        <a:pt x="32" y="59"/>
                      </a:cubicBezTo>
                      <a:cubicBezTo>
                        <a:pt x="38" y="58"/>
                        <a:pt x="46" y="57"/>
                        <a:pt x="55" y="56"/>
                      </a:cubicBezTo>
                      <a:cubicBezTo>
                        <a:pt x="55" y="49"/>
                        <a:pt x="55" y="42"/>
                        <a:pt x="56" y="35"/>
                      </a:cubicBezTo>
                      <a:moveTo>
                        <a:pt x="191" y="0"/>
                      </a:moveTo>
                      <a:cubicBezTo>
                        <a:pt x="186" y="5"/>
                        <a:pt x="174" y="14"/>
                        <a:pt x="149" y="21"/>
                      </a:cubicBezTo>
                      <a:cubicBezTo>
                        <a:pt x="150" y="33"/>
                        <a:pt x="151" y="45"/>
                        <a:pt x="152" y="56"/>
                      </a:cubicBezTo>
                      <a:cubicBezTo>
                        <a:pt x="183" y="59"/>
                        <a:pt x="206" y="65"/>
                        <a:pt x="206" y="65"/>
                      </a:cubicBezTo>
                      <a:cubicBezTo>
                        <a:pt x="206" y="65"/>
                        <a:pt x="206" y="65"/>
                        <a:pt x="206" y="65"/>
                      </a:cubicBezTo>
                      <a:cubicBezTo>
                        <a:pt x="206" y="65"/>
                        <a:pt x="206" y="65"/>
                        <a:pt x="206" y="65"/>
                      </a:cubicBezTo>
                      <a:cubicBezTo>
                        <a:pt x="206" y="65"/>
                        <a:pt x="206" y="65"/>
                        <a:pt x="206" y="65"/>
                      </a:cubicBezTo>
                      <a:cubicBezTo>
                        <a:pt x="206" y="64"/>
                        <a:pt x="205" y="25"/>
                        <a:pt x="191" y="0"/>
                      </a:cubicBezTo>
                    </a:path>
                  </a:pathLst>
                </a:custGeom>
                <a:solidFill>
                  <a:srgbClr val="0090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214"/>
                <p:cNvSpPr>
                  <a:spLocks/>
                </p:cNvSpPr>
                <p:nvPr/>
              </p:nvSpPr>
              <p:spPr bwMode="auto">
                <a:xfrm>
                  <a:off x="7613650" y="4841875"/>
                  <a:ext cx="252413" cy="92075"/>
                </a:xfrm>
                <a:custGeom>
                  <a:avLst/>
                  <a:gdLst>
                    <a:gd name="T0" fmla="*/ 94 w 97"/>
                    <a:gd name="T1" fmla="*/ 0 h 35"/>
                    <a:gd name="T2" fmla="*/ 1 w 97"/>
                    <a:gd name="T3" fmla="*/ 14 h 35"/>
                    <a:gd name="T4" fmla="*/ 0 w 97"/>
                    <a:gd name="T5" fmla="*/ 35 h 35"/>
                    <a:gd name="T6" fmla="*/ 0 w 97"/>
                    <a:gd name="T7" fmla="*/ 35 h 35"/>
                    <a:gd name="T8" fmla="*/ 46 w 97"/>
                    <a:gd name="T9" fmla="*/ 32 h 35"/>
                    <a:gd name="T10" fmla="*/ 46 w 97"/>
                    <a:gd name="T11" fmla="*/ 32 h 35"/>
                    <a:gd name="T12" fmla="*/ 46 w 97"/>
                    <a:gd name="T13" fmla="*/ 32 h 35"/>
                    <a:gd name="T14" fmla="*/ 46 w 97"/>
                    <a:gd name="T15" fmla="*/ 32 h 35"/>
                    <a:gd name="T16" fmla="*/ 46 w 97"/>
                    <a:gd name="T17" fmla="*/ 32 h 35"/>
                    <a:gd name="T18" fmla="*/ 46 w 97"/>
                    <a:gd name="T19" fmla="*/ 32 h 35"/>
                    <a:gd name="T20" fmla="*/ 46 w 97"/>
                    <a:gd name="T21" fmla="*/ 32 h 35"/>
                    <a:gd name="T22" fmla="*/ 46 w 97"/>
                    <a:gd name="T23" fmla="*/ 32 h 35"/>
                    <a:gd name="T24" fmla="*/ 47 w 97"/>
                    <a:gd name="T25" fmla="*/ 32 h 35"/>
                    <a:gd name="T26" fmla="*/ 47 w 97"/>
                    <a:gd name="T27" fmla="*/ 32 h 35"/>
                    <a:gd name="T28" fmla="*/ 47 w 97"/>
                    <a:gd name="T29" fmla="*/ 32 h 35"/>
                    <a:gd name="T30" fmla="*/ 47 w 97"/>
                    <a:gd name="T31" fmla="*/ 32 h 35"/>
                    <a:gd name="T32" fmla="*/ 47 w 97"/>
                    <a:gd name="T33" fmla="*/ 32 h 35"/>
                    <a:gd name="T34" fmla="*/ 47 w 97"/>
                    <a:gd name="T35" fmla="*/ 32 h 35"/>
                    <a:gd name="T36" fmla="*/ 47 w 97"/>
                    <a:gd name="T37" fmla="*/ 32 h 35"/>
                    <a:gd name="T38" fmla="*/ 47 w 97"/>
                    <a:gd name="T39" fmla="*/ 32 h 35"/>
                    <a:gd name="T40" fmla="*/ 47 w 97"/>
                    <a:gd name="T41" fmla="*/ 32 h 35"/>
                    <a:gd name="T42" fmla="*/ 48 w 97"/>
                    <a:gd name="T43" fmla="*/ 32 h 35"/>
                    <a:gd name="T44" fmla="*/ 48 w 97"/>
                    <a:gd name="T45" fmla="*/ 32 h 35"/>
                    <a:gd name="T46" fmla="*/ 48 w 97"/>
                    <a:gd name="T47" fmla="*/ 32 h 35"/>
                    <a:gd name="T48" fmla="*/ 48 w 97"/>
                    <a:gd name="T49" fmla="*/ 32 h 35"/>
                    <a:gd name="T50" fmla="*/ 48 w 97"/>
                    <a:gd name="T51" fmla="*/ 32 h 35"/>
                    <a:gd name="T52" fmla="*/ 48 w 97"/>
                    <a:gd name="T53" fmla="*/ 32 h 35"/>
                    <a:gd name="T54" fmla="*/ 48 w 97"/>
                    <a:gd name="T55" fmla="*/ 32 h 35"/>
                    <a:gd name="T56" fmla="*/ 48 w 97"/>
                    <a:gd name="T57" fmla="*/ 32 h 35"/>
                    <a:gd name="T58" fmla="*/ 48 w 97"/>
                    <a:gd name="T59" fmla="*/ 32 h 35"/>
                    <a:gd name="T60" fmla="*/ 49 w 97"/>
                    <a:gd name="T61" fmla="*/ 32 h 35"/>
                    <a:gd name="T62" fmla="*/ 49 w 97"/>
                    <a:gd name="T63" fmla="*/ 32 h 35"/>
                    <a:gd name="T64" fmla="*/ 49 w 97"/>
                    <a:gd name="T65" fmla="*/ 32 h 35"/>
                    <a:gd name="T66" fmla="*/ 49 w 97"/>
                    <a:gd name="T67" fmla="*/ 32 h 35"/>
                    <a:gd name="T68" fmla="*/ 49 w 97"/>
                    <a:gd name="T69" fmla="*/ 32 h 35"/>
                    <a:gd name="T70" fmla="*/ 49 w 97"/>
                    <a:gd name="T71" fmla="*/ 32 h 35"/>
                    <a:gd name="T72" fmla="*/ 49 w 97"/>
                    <a:gd name="T73" fmla="*/ 32 h 35"/>
                    <a:gd name="T74" fmla="*/ 97 w 97"/>
                    <a:gd name="T75" fmla="*/ 35 h 35"/>
                    <a:gd name="T76" fmla="*/ 94 w 97"/>
                    <a:gd name="T7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97" h="35">
                      <a:moveTo>
                        <a:pt x="94" y="0"/>
                      </a:moveTo>
                      <a:cubicBezTo>
                        <a:pt x="73" y="6"/>
                        <a:pt x="44" y="12"/>
                        <a:pt x="1" y="14"/>
                      </a:cubicBezTo>
                      <a:cubicBezTo>
                        <a:pt x="0" y="21"/>
                        <a:pt x="0" y="28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4" y="33"/>
                        <a:pt x="30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66" y="32"/>
                        <a:pt x="82" y="33"/>
                        <a:pt x="97" y="35"/>
                      </a:cubicBezTo>
                      <a:cubicBezTo>
                        <a:pt x="96" y="24"/>
                        <a:pt x="95" y="12"/>
                        <a:pt x="94" y="0"/>
                      </a:cubicBezTo>
                    </a:path>
                  </a:pathLst>
                </a:custGeom>
                <a:solidFill>
                  <a:srgbClr val="303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215"/>
                <p:cNvSpPr>
                  <a:spLocks/>
                </p:cNvSpPr>
                <p:nvPr/>
              </p:nvSpPr>
              <p:spPr bwMode="auto">
                <a:xfrm>
                  <a:off x="7461250" y="4868863"/>
                  <a:ext cx="558800" cy="109538"/>
                </a:xfrm>
                <a:custGeom>
                  <a:avLst/>
                  <a:gdLst>
                    <a:gd name="T0" fmla="*/ 214 w 215"/>
                    <a:gd name="T1" fmla="*/ 28 h 42"/>
                    <a:gd name="T2" fmla="*/ 211 w 215"/>
                    <a:gd name="T3" fmla="*/ 24 h 42"/>
                    <a:gd name="T4" fmla="*/ 3 w 215"/>
                    <a:gd name="T5" fmla="*/ 25 h 42"/>
                    <a:gd name="T6" fmla="*/ 0 w 215"/>
                    <a:gd name="T7" fmla="*/ 28 h 42"/>
                    <a:gd name="T8" fmla="*/ 0 w 215"/>
                    <a:gd name="T9" fmla="*/ 38 h 42"/>
                    <a:gd name="T10" fmla="*/ 4 w 215"/>
                    <a:gd name="T11" fmla="*/ 42 h 42"/>
                    <a:gd name="T12" fmla="*/ 107 w 215"/>
                    <a:gd name="T13" fmla="*/ 30 h 42"/>
                    <a:gd name="T14" fmla="*/ 210 w 215"/>
                    <a:gd name="T15" fmla="*/ 42 h 42"/>
                    <a:gd name="T16" fmla="*/ 214 w 215"/>
                    <a:gd name="T17" fmla="*/ 38 h 42"/>
                    <a:gd name="T18" fmla="*/ 214 w 215"/>
                    <a:gd name="T1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5" h="42">
                      <a:moveTo>
                        <a:pt x="214" y="28"/>
                      </a:moveTo>
                      <a:cubicBezTo>
                        <a:pt x="214" y="26"/>
                        <a:pt x="213" y="25"/>
                        <a:pt x="211" y="24"/>
                      </a:cubicBezTo>
                      <a:cubicBezTo>
                        <a:pt x="119" y="0"/>
                        <a:pt x="31" y="18"/>
                        <a:pt x="3" y="25"/>
                      </a:cubicBezTo>
                      <a:cubicBezTo>
                        <a:pt x="1" y="25"/>
                        <a:pt x="0" y="27"/>
                        <a:pt x="0" y="28"/>
                      </a:cubicBezTo>
                      <a:cubicBezTo>
                        <a:pt x="0" y="32"/>
                        <a:pt x="0" y="35"/>
                        <a:pt x="0" y="38"/>
                      </a:cubicBezTo>
                      <a:cubicBezTo>
                        <a:pt x="0" y="40"/>
                        <a:pt x="2" y="42"/>
                        <a:pt x="4" y="42"/>
                      </a:cubicBezTo>
                      <a:cubicBezTo>
                        <a:pt x="18" y="39"/>
                        <a:pt x="61" y="30"/>
                        <a:pt x="107" y="30"/>
                      </a:cubicBezTo>
                      <a:cubicBezTo>
                        <a:pt x="154" y="30"/>
                        <a:pt x="196" y="39"/>
                        <a:pt x="210" y="42"/>
                      </a:cubicBezTo>
                      <a:cubicBezTo>
                        <a:pt x="212" y="42"/>
                        <a:pt x="215" y="40"/>
                        <a:pt x="214" y="38"/>
                      </a:cubicBezTo>
                      <a:cubicBezTo>
                        <a:pt x="214" y="35"/>
                        <a:pt x="214" y="31"/>
                        <a:pt x="214" y="28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305" name="组合 304"/>
          <p:cNvGrpSpPr/>
          <p:nvPr/>
        </p:nvGrpSpPr>
        <p:grpSpPr>
          <a:xfrm>
            <a:off x="3444877" y="4618633"/>
            <a:ext cx="2093913" cy="2112963"/>
            <a:chOff x="3376612" y="4568825"/>
            <a:chExt cx="2093913" cy="2112963"/>
          </a:xfrm>
        </p:grpSpPr>
        <p:sp>
          <p:nvSpPr>
            <p:cNvPr id="140" name="Freeform 134"/>
            <p:cNvSpPr>
              <a:spLocks/>
            </p:cNvSpPr>
            <p:nvPr/>
          </p:nvSpPr>
          <p:spPr bwMode="auto">
            <a:xfrm>
              <a:off x="3479800" y="6481763"/>
              <a:ext cx="1887538" cy="200025"/>
            </a:xfrm>
            <a:custGeom>
              <a:avLst/>
              <a:gdLst>
                <a:gd name="T0" fmla="*/ 652 w 726"/>
                <a:gd name="T1" fmla="*/ 0 h 77"/>
                <a:gd name="T2" fmla="*/ 639 w 726"/>
                <a:gd name="T3" fmla="*/ 29 h 77"/>
                <a:gd name="T4" fmla="*/ 423 w 726"/>
                <a:gd name="T5" fmla="*/ 29 h 77"/>
                <a:gd name="T6" fmla="*/ 423 w 726"/>
                <a:gd name="T7" fmla="*/ 29 h 77"/>
                <a:gd name="T8" fmla="*/ 423 w 726"/>
                <a:gd name="T9" fmla="*/ 29 h 77"/>
                <a:gd name="T10" fmla="*/ 423 w 726"/>
                <a:gd name="T11" fmla="*/ 29 h 77"/>
                <a:gd name="T12" fmla="*/ 423 w 726"/>
                <a:gd name="T13" fmla="*/ 29 h 77"/>
                <a:gd name="T14" fmla="*/ 411 w 726"/>
                <a:gd name="T15" fmla="*/ 22 h 77"/>
                <a:gd name="T16" fmla="*/ 411 w 726"/>
                <a:gd name="T17" fmla="*/ 22 h 77"/>
                <a:gd name="T18" fmla="*/ 411 w 726"/>
                <a:gd name="T19" fmla="*/ 22 h 77"/>
                <a:gd name="T20" fmla="*/ 368 w 726"/>
                <a:gd name="T21" fmla="*/ 30 h 77"/>
                <a:gd name="T22" fmla="*/ 368 w 726"/>
                <a:gd name="T23" fmla="*/ 30 h 77"/>
                <a:gd name="T24" fmla="*/ 368 w 726"/>
                <a:gd name="T25" fmla="*/ 30 h 77"/>
                <a:gd name="T26" fmla="*/ 363 w 726"/>
                <a:gd name="T27" fmla="*/ 30 h 77"/>
                <a:gd name="T28" fmla="*/ 362 w 726"/>
                <a:gd name="T29" fmla="*/ 30 h 77"/>
                <a:gd name="T30" fmla="*/ 358 w 726"/>
                <a:gd name="T31" fmla="*/ 30 h 77"/>
                <a:gd name="T32" fmla="*/ 358 w 726"/>
                <a:gd name="T33" fmla="*/ 30 h 77"/>
                <a:gd name="T34" fmla="*/ 358 w 726"/>
                <a:gd name="T35" fmla="*/ 30 h 77"/>
                <a:gd name="T36" fmla="*/ 315 w 726"/>
                <a:gd name="T37" fmla="*/ 22 h 77"/>
                <a:gd name="T38" fmla="*/ 303 w 726"/>
                <a:gd name="T39" fmla="*/ 29 h 77"/>
                <a:gd name="T40" fmla="*/ 303 w 726"/>
                <a:gd name="T41" fmla="*/ 29 h 77"/>
                <a:gd name="T42" fmla="*/ 303 w 726"/>
                <a:gd name="T43" fmla="*/ 29 h 77"/>
                <a:gd name="T44" fmla="*/ 303 w 726"/>
                <a:gd name="T45" fmla="*/ 29 h 77"/>
                <a:gd name="T46" fmla="*/ 303 w 726"/>
                <a:gd name="T47" fmla="*/ 29 h 77"/>
                <a:gd name="T48" fmla="*/ 87 w 726"/>
                <a:gd name="T49" fmla="*/ 29 h 77"/>
                <a:gd name="T50" fmla="*/ 73 w 726"/>
                <a:gd name="T51" fmla="*/ 0 h 77"/>
                <a:gd name="T52" fmla="*/ 0 w 726"/>
                <a:gd name="T53" fmla="*/ 29 h 77"/>
                <a:gd name="T54" fmla="*/ 363 w 726"/>
                <a:gd name="T55" fmla="*/ 77 h 77"/>
                <a:gd name="T56" fmla="*/ 726 w 726"/>
                <a:gd name="T57" fmla="*/ 29 h 77"/>
                <a:gd name="T58" fmla="*/ 652 w 726"/>
                <a:gd name="T5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6" h="77">
                  <a:moveTo>
                    <a:pt x="652" y="0"/>
                  </a:moveTo>
                  <a:cubicBezTo>
                    <a:pt x="665" y="21"/>
                    <a:pt x="654" y="29"/>
                    <a:pt x="639" y="29"/>
                  </a:cubicBezTo>
                  <a:cubicBezTo>
                    <a:pt x="622" y="29"/>
                    <a:pt x="427" y="29"/>
                    <a:pt x="423" y="29"/>
                  </a:cubicBezTo>
                  <a:cubicBezTo>
                    <a:pt x="423" y="29"/>
                    <a:pt x="423" y="29"/>
                    <a:pt x="423" y="29"/>
                  </a:cubicBezTo>
                  <a:cubicBezTo>
                    <a:pt x="423" y="29"/>
                    <a:pt x="423" y="29"/>
                    <a:pt x="423" y="29"/>
                  </a:cubicBezTo>
                  <a:cubicBezTo>
                    <a:pt x="423" y="29"/>
                    <a:pt x="423" y="29"/>
                    <a:pt x="423" y="29"/>
                  </a:cubicBezTo>
                  <a:cubicBezTo>
                    <a:pt x="423" y="29"/>
                    <a:pt x="423" y="29"/>
                    <a:pt x="423" y="29"/>
                  </a:cubicBezTo>
                  <a:cubicBezTo>
                    <a:pt x="422" y="29"/>
                    <a:pt x="411" y="29"/>
                    <a:pt x="411" y="22"/>
                  </a:cubicBezTo>
                  <a:cubicBezTo>
                    <a:pt x="411" y="22"/>
                    <a:pt x="411" y="22"/>
                    <a:pt x="411" y="22"/>
                  </a:cubicBezTo>
                  <a:cubicBezTo>
                    <a:pt x="411" y="22"/>
                    <a:pt x="411" y="22"/>
                    <a:pt x="411" y="22"/>
                  </a:cubicBezTo>
                  <a:cubicBezTo>
                    <a:pt x="401" y="29"/>
                    <a:pt x="378" y="30"/>
                    <a:pt x="368" y="30"/>
                  </a:cubicBezTo>
                  <a:cubicBezTo>
                    <a:pt x="368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30"/>
                  </a:cubicBezTo>
                  <a:cubicBezTo>
                    <a:pt x="365" y="30"/>
                    <a:pt x="363" y="30"/>
                    <a:pt x="363" y="30"/>
                  </a:cubicBezTo>
                  <a:cubicBezTo>
                    <a:pt x="363" y="30"/>
                    <a:pt x="363" y="30"/>
                    <a:pt x="362" y="30"/>
                  </a:cubicBezTo>
                  <a:cubicBezTo>
                    <a:pt x="362" y="30"/>
                    <a:pt x="360" y="30"/>
                    <a:pt x="358" y="30"/>
                  </a:cubicBezTo>
                  <a:cubicBezTo>
                    <a:pt x="358" y="30"/>
                    <a:pt x="358" y="30"/>
                    <a:pt x="358" y="30"/>
                  </a:cubicBezTo>
                  <a:cubicBezTo>
                    <a:pt x="358" y="30"/>
                    <a:pt x="358" y="30"/>
                    <a:pt x="358" y="30"/>
                  </a:cubicBezTo>
                  <a:cubicBezTo>
                    <a:pt x="348" y="30"/>
                    <a:pt x="325" y="29"/>
                    <a:pt x="315" y="22"/>
                  </a:cubicBezTo>
                  <a:cubicBezTo>
                    <a:pt x="315" y="29"/>
                    <a:pt x="304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104" y="29"/>
                    <a:pt x="87" y="29"/>
                  </a:cubicBezTo>
                  <a:cubicBezTo>
                    <a:pt x="72" y="29"/>
                    <a:pt x="60" y="21"/>
                    <a:pt x="73" y="0"/>
                  </a:cubicBezTo>
                  <a:cubicBezTo>
                    <a:pt x="27" y="8"/>
                    <a:pt x="0" y="18"/>
                    <a:pt x="0" y="29"/>
                  </a:cubicBezTo>
                  <a:cubicBezTo>
                    <a:pt x="0" y="56"/>
                    <a:pt x="162" y="77"/>
                    <a:pt x="363" y="77"/>
                  </a:cubicBezTo>
                  <a:cubicBezTo>
                    <a:pt x="563" y="77"/>
                    <a:pt x="726" y="56"/>
                    <a:pt x="726" y="29"/>
                  </a:cubicBezTo>
                  <a:cubicBezTo>
                    <a:pt x="726" y="18"/>
                    <a:pt x="698" y="8"/>
                    <a:pt x="652" y="0"/>
                  </a:cubicBezTo>
                </a:path>
              </a:pathLst>
            </a:custGeom>
            <a:solidFill>
              <a:srgbClr val="C6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16"/>
            <p:cNvSpPr>
              <a:spLocks/>
            </p:cNvSpPr>
            <p:nvPr/>
          </p:nvSpPr>
          <p:spPr bwMode="auto">
            <a:xfrm>
              <a:off x="4548188" y="6381750"/>
              <a:ext cx="665163" cy="174625"/>
            </a:xfrm>
            <a:custGeom>
              <a:avLst/>
              <a:gdLst>
                <a:gd name="T0" fmla="*/ 0 w 256"/>
                <a:gd name="T1" fmla="*/ 60 h 67"/>
                <a:gd name="T2" fmla="*/ 95 w 256"/>
                <a:gd name="T3" fmla="*/ 9 h 67"/>
                <a:gd name="T4" fmla="*/ 239 w 256"/>
                <a:gd name="T5" fmla="*/ 34 h 67"/>
                <a:gd name="T6" fmla="*/ 228 w 256"/>
                <a:gd name="T7" fmla="*/ 67 h 67"/>
                <a:gd name="T8" fmla="*/ 12 w 256"/>
                <a:gd name="T9" fmla="*/ 67 h 67"/>
                <a:gd name="T10" fmla="*/ 0 w 256"/>
                <a:gd name="T1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67">
                  <a:moveTo>
                    <a:pt x="0" y="60"/>
                  </a:moveTo>
                  <a:cubicBezTo>
                    <a:pt x="0" y="60"/>
                    <a:pt x="32" y="18"/>
                    <a:pt x="95" y="9"/>
                  </a:cubicBezTo>
                  <a:cubicBezTo>
                    <a:pt x="158" y="0"/>
                    <a:pt x="214" y="2"/>
                    <a:pt x="239" y="34"/>
                  </a:cubicBezTo>
                  <a:cubicBezTo>
                    <a:pt x="256" y="58"/>
                    <a:pt x="244" y="67"/>
                    <a:pt x="228" y="67"/>
                  </a:cubicBezTo>
                  <a:cubicBezTo>
                    <a:pt x="211" y="67"/>
                    <a:pt x="12" y="67"/>
                    <a:pt x="12" y="67"/>
                  </a:cubicBezTo>
                  <a:cubicBezTo>
                    <a:pt x="12" y="67"/>
                    <a:pt x="0" y="67"/>
                    <a:pt x="0" y="60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17"/>
            <p:cNvSpPr>
              <a:spLocks/>
            </p:cNvSpPr>
            <p:nvPr/>
          </p:nvSpPr>
          <p:spPr bwMode="auto">
            <a:xfrm>
              <a:off x="3633788" y="6381750"/>
              <a:ext cx="665163" cy="174625"/>
            </a:xfrm>
            <a:custGeom>
              <a:avLst/>
              <a:gdLst>
                <a:gd name="T0" fmla="*/ 256 w 256"/>
                <a:gd name="T1" fmla="*/ 60 h 67"/>
                <a:gd name="T2" fmla="*/ 161 w 256"/>
                <a:gd name="T3" fmla="*/ 9 h 67"/>
                <a:gd name="T4" fmla="*/ 17 w 256"/>
                <a:gd name="T5" fmla="*/ 34 h 67"/>
                <a:gd name="T6" fmla="*/ 28 w 256"/>
                <a:gd name="T7" fmla="*/ 67 h 67"/>
                <a:gd name="T8" fmla="*/ 244 w 256"/>
                <a:gd name="T9" fmla="*/ 67 h 67"/>
                <a:gd name="T10" fmla="*/ 256 w 256"/>
                <a:gd name="T1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67">
                  <a:moveTo>
                    <a:pt x="256" y="60"/>
                  </a:moveTo>
                  <a:cubicBezTo>
                    <a:pt x="256" y="60"/>
                    <a:pt x="224" y="18"/>
                    <a:pt x="161" y="9"/>
                  </a:cubicBezTo>
                  <a:cubicBezTo>
                    <a:pt x="98" y="0"/>
                    <a:pt x="42" y="2"/>
                    <a:pt x="17" y="34"/>
                  </a:cubicBezTo>
                  <a:cubicBezTo>
                    <a:pt x="0" y="58"/>
                    <a:pt x="12" y="67"/>
                    <a:pt x="28" y="67"/>
                  </a:cubicBezTo>
                  <a:cubicBezTo>
                    <a:pt x="45" y="67"/>
                    <a:pt x="244" y="67"/>
                    <a:pt x="244" y="67"/>
                  </a:cubicBezTo>
                  <a:cubicBezTo>
                    <a:pt x="244" y="67"/>
                    <a:pt x="256" y="67"/>
                    <a:pt x="256" y="60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18"/>
            <p:cNvSpPr>
              <a:spLocks/>
            </p:cNvSpPr>
            <p:nvPr/>
          </p:nvSpPr>
          <p:spPr bwMode="auto">
            <a:xfrm>
              <a:off x="4579938" y="6556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19"/>
            <p:cNvSpPr>
              <a:spLocks/>
            </p:cNvSpPr>
            <p:nvPr/>
          </p:nvSpPr>
          <p:spPr bwMode="auto">
            <a:xfrm>
              <a:off x="4548188" y="6402388"/>
              <a:ext cx="347663" cy="153988"/>
            </a:xfrm>
            <a:custGeom>
              <a:avLst/>
              <a:gdLst>
                <a:gd name="T0" fmla="*/ 134 w 134"/>
                <a:gd name="T1" fmla="*/ 0 h 59"/>
                <a:gd name="T2" fmla="*/ 0 w 134"/>
                <a:gd name="T3" fmla="*/ 51 h 59"/>
                <a:gd name="T4" fmla="*/ 0 w 134"/>
                <a:gd name="T5" fmla="*/ 52 h 59"/>
                <a:gd name="T6" fmla="*/ 12 w 134"/>
                <a:gd name="T7" fmla="*/ 59 h 59"/>
                <a:gd name="T8" fmla="*/ 12 w 134"/>
                <a:gd name="T9" fmla="*/ 59 h 59"/>
                <a:gd name="T10" fmla="*/ 12 w 134"/>
                <a:gd name="T11" fmla="*/ 59 h 59"/>
                <a:gd name="T12" fmla="*/ 73 w 134"/>
                <a:gd name="T13" fmla="*/ 59 h 59"/>
                <a:gd name="T14" fmla="*/ 47 w 134"/>
                <a:gd name="T15" fmla="*/ 39 h 59"/>
                <a:gd name="T16" fmla="*/ 134 w 134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59">
                  <a:moveTo>
                    <a:pt x="134" y="0"/>
                  </a:moveTo>
                  <a:cubicBezTo>
                    <a:pt x="104" y="5"/>
                    <a:pt x="49" y="14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9"/>
                    <a:pt x="11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39" y="59"/>
                    <a:pt x="73" y="59"/>
                  </a:cubicBezTo>
                  <a:cubicBezTo>
                    <a:pt x="63" y="57"/>
                    <a:pt x="35" y="49"/>
                    <a:pt x="47" y="39"/>
                  </a:cubicBezTo>
                  <a:cubicBezTo>
                    <a:pt x="65" y="23"/>
                    <a:pt x="112" y="7"/>
                    <a:pt x="134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0"/>
            <p:cNvSpPr>
              <a:spLocks/>
            </p:cNvSpPr>
            <p:nvPr/>
          </p:nvSpPr>
          <p:spPr bwMode="auto">
            <a:xfrm>
              <a:off x="4267200" y="6538913"/>
              <a:ext cx="31750" cy="17463"/>
            </a:xfrm>
            <a:custGeom>
              <a:avLst/>
              <a:gdLst>
                <a:gd name="T0" fmla="*/ 12 w 12"/>
                <a:gd name="T1" fmla="*/ 0 h 7"/>
                <a:gd name="T2" fmla="*/ 12 w 12"/>
                <a:gd name="T3" fmla="*/ 0 h 7"/>
                <a:gd name="T4" fmla="*/ 0 w 12"/>
                <a:gd name="T5" fmla="*/ 7 h 7"/>
                <a:gd name="T6" fmla="*/ 0 w 12"/>
                <a:gd name="T7" fmla="*/ 7 h 7"/>
                <a:gd name="T8" fmla="*/ 0 w 12"/>
                <a:gd name="T9" fmla="*/ 7 h 7"/>
                <a:gd name="T10" fmla="*/ 12 w 12"/>
                <a:gd name="T11" fmla="*/ 0 h 7"/>
                <a:gd name="T12" fmla="*/ 12 w 12"/>
                <a:gd name="T13" fmla="*/ 0 h 7"/>
                <a:gd name="T14" fmla="*/ 12 w 1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7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2" y="7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C2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1"/>
            <p:cNvSpPr>
              <a:spLocks/>
            </p:cNvSpPr>
            <p:nvPr/>
          </p:nvSpPr>
          <p:spPr bwMode="auto">
            <a:xfrm>
              <a:off x="3879850" y="6394450"/>
              <a:ext cx="419100" cy="161925"/>
            </a:xfrm>
            <a:custGeom>
              <a:avLst/>
              <a:gdLst>
                <a:gd name="T0" fmla="*/ 8 w 161"/>
                <a:gd name="T1" fmla="*/ 0 h 62"/>
                <a:gd name="T2" fmla="*/ 0 w 161"/>
                <a:gd name="T3" fmla="*/ 0 h 62"/>
                <a:gd name="T4" fmla="*/ 98 w 161"/>
                <a:gd name="T5" fmla="*/ 42 h 62"/>
                <a:gd name="T6" fmla="*/ 71 w 161"/>
                <a:gd name="T7" fmla="*/ 62 h 62"/>
                <a:gd name="T8" fmla="*/ 149 w 161"/>
                <a:gd name="T9" fmla="*/ 62 h 62"/>
                <a:gd name="T10" fmla="*/ 161 w 161"/>
                <a:gd name="T11" fmla="*/ 55 h 62"/>
                <a:gd name="T12" fmla="*/ 161 w 161"/>
                <a:gd name="T13" fmla="*/ 55 h 62"/>
                <a:gd name="T14" fmla="*/ 8 w 161"/>
                <a:gd name="T15" fmla="*/ 0 h 62"/>
                <a:gd name="T16" fmla="*/ 8 w 161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62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6" y="2"/>
                    <a:pt x="75" y="22"/>
                    <a:pt x="98" y="42"/>
                  </a:cubicBezTo>
                  <a:cubicBezTo>
                    <a:pt x="110" y="52"/>
                    <a:pt x="82" y="60"/>
                    <a:pt x="71" y="62"/>
                  </a:cubicBezTo>
                  <a:cubicBezTo>
                    <a:pt x="113" y="62"/>
                    <a:pt x="148" y="62"/>
                    <a:pt x="149" y="62"/>
                  </a:cubicBezTo>
                  <a:cubicBezTo>
                    <a:pt x="150" y="62"/>
                    <a:pt x="161" y="62"/>
                    <a:pt x="161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98" y="6"/>
                    <a:pt x="25" y="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2"/>
            <p:cNvSpPr>
              <a:spLocks/>
            </p:cNvSpPr>
            <p:nvPr/>
          </p:nvSpPr>
          <p:spPr bwMode="auto">
            <a:xfrm>
              <a:off x="4373563" y="5673725"/>
              <a:ext cx="881063" cy="776288"/>
            </a:xfrm>
            <a:custGeom>
              <a:avLst/>
              <a:gdLst>
                <a:gd name="T0" fmla="*/ 34 w 339"/>
                <a:gd name="T1" fmla="*/ 237 h 298"/>
                <a:gd name="T2" fmla="*/ 43 w 339"/>
                <a:gd name="T3" fmla="*/ 247 h 298"/>
                <a:gd name="T4" fmla="*/ 54 w 339"/>
                <a:gd name="T5" fmla="*/ 255 h 298"/>
                <a:gd name="T6" fmla="*/ 81 w 339"/>
                <a:gd name="T7" fmla="*/ 264 h 298"/>
                <a:gd name="T8" fmla="*/ 144 w 339"/>
                <a:gd name="T9" fmla="*/ 257 h 298"/>
                <a:gd name="T10" fmla="*/ 174 w 339"/>
                <a:gd name="T11" fmla="*/ 244 h 298"/>
                <a:gd name="T12" fmla="*/ 188 w 339"/>
                <a:gd name="T13" fmla="*/ 236 h 298"/>
                <a:gd name="T14" fmla="*/ 191 w 339"/>
                <a:gd name="T15" fmla="*/ 233 h 298"/>
                <a:gd name="T16" fmla="*/ 194 w 339"/>
                <a:gd name="T17" fmla="*/ 231 h 298"/>
                <a:gd name="T18" fmla="*/ 197 w 339"/>
                <a:gd name="T19" fmla="*/ 228 h 298"/>
                <a:gd name="T20" fmla="*/ 200 w 339"/>
                <a:gd name="T21" fmla="*/ 225 h 298"/>
                <a:gd name="T22" fmla="*/ 218 w 339"/>
                <a:gd name="T23" fmla="*/ 201 h 298"/>
                <a:gd name="T24" fmla="*/ 223 w 339"/>
                <a:gd name="T25" fmla="*/ 171 h 298"/>
                <a:gd name="T26" fmla="*/ 215 w 339"/>
                <a:gd name="T27" fmla="*/ 140 h 298"/>
                <a:gd name="T28" fmla="*/ 212 w 339"/>
                <a:gd name="T29" fmla="*/ 132 h 298"/>
                <a:gd name="T30" fmla="*/ 208 w 339"/>
                <a:gd name="T31" fmla="*/ 124 h 298"/>
                <a:gd name="T32" fmla="*/ 201 w 339"/>
                <a:gd name="T33" fmla="*/ 108 h 298"/>
                <a:gd name="T34" fmla="*/ 195 w 339"/>
                <a:gd name="T35" fmla="*/ 90 h 298"/>
                <a:gd name="T36" fmla="*/ 192 w 339"/>
                <a:gd name="T37" fmla="*/ 70 h 298"/>
                <a:gd name="T38" fmla="*/ 195 w 339"/>
                <a:gd name="T39" fmla="*/ 51 h 298"/>
                <a:gd name="T40" fmla="*/ 204 w 339"/>
                <a:gd name="T41" fmla="*/ 33 h 298"/>
                <a:gd name="T42" fmla="*/ 234 w 339"/>
                <a:gd name="T43" fmla="*/ 9 h 298"/>
                <a:gd name="T44" fmla="*/ 270 w 339"/>
                <a:gd name="T45" fmla="*/ 1 h 298"/>
                <a:gd name="T46" fmla="*/ 307 w 339"/>
                <a:gd name="T47" fmla="*/ 6 h 298"/>
                <a:gd name="T48" fmla="*/ 323 w 339"/>
                <a:gd name="T49" fmla="*/ 14 h 298"/>
                <a:gd name="T50" fmla="*/ 338 w 339"/>
                <a:gd name="T51" fmla="*/ 26 h 298"/>
                <a:gd name="T52" fmla="*/ 337 w 339"/>
                <a:gd name="T53" fmla="*/ 31 h 298"/>
                <a:gd name="T54" fmla="*/ 333 w 339"/>
                <a:gd name="T55" fmla="*/ 31 h 298"/>
                <a:gd name="T56" fmla="*/ 333 w 339"/>
                <a:gd name="T57" fmla="*/ 31 h 298"/>
                <a:gd name="T58" fmla="*/ 319 w 339"/>
                <a:gd name="T59" fmla="*/ 21 h 298"/>
                <a:gd name="T60" fmla="*/ 304 w 339"/>
                <a:gd name="T61" fmla="*/ 14 h 298"/>
                <a:gd name="T62" fmla="*/ 287 w 339"/>
                <a:gd name="T63" fmla="*/ 11 h 298"/>
                <a:gd name="T64" fmla="*/ 271 w 339"/>
                <a:gd name="T65" fmla="*/ 11 h 298"/>
                <a:gd name="T66" fmla="*/ 239 w 339"/>
                <a:gd name="T67" fmla="*/ 20 h 298"/>
                <a:gd name="T68" fmla="*/ 215 w 339"/>
                <a:gd name="T69" fmla="*/ 41 h 298"/>
                <a:gd name="T70" fmla="*/ 209 w 339"/>
                <a:gd name="T71" fmla="*/ 55 h 298"/>
                <a:gd name="T72" fmla="*/ 208 w 339"/>
                <a:gd name="T73" fmla="*/ 70 h 298"/>
                <a:gd name="T74" fmla="*/ 211 w 339"/>
                <a:gd name="T75" fmla="*/ 85 h 298"/>
                <a:gd name="T76" fmla="*/ 217 w 339"/>
                <a:gd name="T77" fmla="*/ 101 h 298"/>
                <a:gd name="T78" fmla="*/ 225 w 339"/>
                <a:gd name="T79" fmla="*/ 116 h 298"/>
                <a:gd name="T80" fmla="*/ 229 w 339"/>
                <a:gd name="T81" fmla="*/ 124 h 298"/>
                <a:gd name="T82" fmla="*/ 233 w 339"/>
                <a:gd name="T83" fmla="*/ 132 h 298"/>
                <a:gd name="T84" fmla="*/ 243 w 339"/>
                <a:gd name="T85" fmla="*/ 169 h 298"/>
                <a:gd name="T86" fmla="*/ 239 w 339"/>
                <a:gd name="T87" fmla="*/ 209 h 298"/>
                <a:gd name="T88" fmla="*/ 218 w 339"/>
                <a:gd name="T89" fmla="*/ 242 h 298"/>
                <a:gd name="T90" fmla="*/ 214 w 339"/>
                <a:gd name="T91" fmla="*/ 246 h 298"/>
                <a:gd name="T92" fmla="*/ 211 w 339"/>
                <a:gd name="T93" fmla="*/ 249 h 298"/>
                <a:gd name="T94" fmla="*/ 207 w 339"/>
                <a:gd name="T95" fmla="*/ 253 h 298"/>
                <a:gd name="T96" fmla="*/ 203 w 339"/>
                <a:gd name="T97" fmla="*/ 256 h 298"/>
                <a:gd name="T98" fmla="*/ 188 w 339"/>
                <a:gd name="T99" fmla="*/ 267 h 298"/>
                <a:gd name="T100" fmla="*/ 154 w 339"/>
                <a:gd name="T101" fmla="*/ 284 h 298"/>
                <a:gd name="T102" fmla="*/ 78 w 339"/>
                <a:gd name="T103" fmla="*/ 296 h 298"/>
                <a:gd name="T104" fmla="*/ 38 w 339"/>
                <a:gd name="T105" fmla="*/ 285 h 298"/>
                <a:gd name="T106" fmla="*/ 20 w 339"/>
                <a:gd name="T107" fmla="*/ 273 h 298"/>
                <a:gd name="T108" fmla="*/ 6 w 339"/>
                <a:gd name="T109" fmla="*/ 257 h 298"/>
                <a:gd name="T110" fmla="*/ 9 w 339"/>
                <a:gd name="T111" fmla="*/ 233 h 298"/>
                <a:gd name="T112" fmla="*/ 33 w 339"/>
                <a:gd name="T113" fmla="*/ 236 h 298"/>
                <a:gd name="T114" fmla="*/ 34 w 339"/>
                <a:gd name="T115" fmla="*/ 236 h 298"/>
                <a:gd name="T116" fmla="*/ 34 w 339"/>
                <a:gd name="T117" fmla="*/ 23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9" h="298">
                  <a:moveTo>
                    <a:pt x="34" y="237"/>
                  </a:moveTo>
                  <a:cubicBezTo>
                    <a:pt x="37" y="241"/>
                    <a:pt x="39" y="244"/>
                    <a:pt x="43" y="247"/>
                  </a:cubicBezTo>
                  <a:cubicBezTo>
                    <a:pt x="46" y="250"/>
                    <a:pt x="50" y="253"/>
                    <a:pt x="54" y="255"/>
                  </a:cubicBezTo>
                  <a:cubicBezTo>
                    <a:pt x="62" y="260"/>
                    <a:pt x="71" y="263"/>
                    <a:pt x="81" y="264"/>
                  </a:cubicBezTo>
                  <a:cubicBezTo>
                    <a:pt x="102" y="267"/>
                    <a:pt x="124" y="264"/>
                    <a:pt x="144" y="257"/>
                  </a:cubicBezTo>
                  <a:cubicBezTo>
                    <a:pt x="155" y="254"/>
                    <a:pt x="165" y="250"/>
                    <a:pt x="174" y="244"/>
                  </a:cubicBezTo>
                  <a:cubicBezTo>
                    <a:pt x="179" y="242"/>
                    <a:pt x="184" y="239"/>
                    <a:pt x="188" y="236"/>
                  </a:cubicBezTo>
                  <a:cubicBezTo>
                    <a:pt x="191" y="233"/>
                    <a:pt x="191" y="233"/>
                    <a:pt x="191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7" y="228"/>
                    <a:pt x="197" y="228"/>
                    <a:pt x="197" y="228"/>
                  </a:cubicBezTo>
                  <a:cubicBezTo>
                    <a:pt x="198" y="227"/>
                    <a:pt x="199" y="226"/>
                    <a:pt x="200" y="225"/>
                  </a:cubicBezTo>
                  <a:cubicBezTo>
                    <a:pt x="208" y="218"/>
                    <a:pt x="214" y="210"/>
                    <a:pt x="218" y="201"/>
                  </a:cubicBezTo>
                  <a:cubicBezTo>
                    <a:pt x="222" y="191"/>
                    <a:pt x="223" y="181"/>
                    <a:pt x="223" y="171"/>
                  </a:cubicBezTo>
                  <a:cubicBezTo>
                    <a:pt x="222" y="160"/>
                    <a:pt x="219" y="150"/>
                    <a:pt x="215" y="140"/>
                  </a:cubicBezTo>
                  <a:cubicBezTo>
                    <a:pt x="214" y="137"/>
                    <a:pt x="213" y="135"/>
                    <a:pt x="212" y="132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6" y="119"/>
                    <a:pt x="203" y="113"/>
                    <a:pt x="201" y="108"/>
                  </a:cubicBezTo>
                  <a:cubicBezTo>
                    <a:pt x="199" y="102"/>
                    <a:pt x="196" y="96"/>
                    <a:pt x="195" y="90"/>
                  </a:cubicBezTo>
                  <a:cubicBezTo>
                    <a:pt x="193" y="84"/>
                    <a:pt x="192" y="77"/>
                    <a:pt x="192" y="70"/>
                  </a:cubicBezTo>
                  <a:cubicBezTo>
                    <a:pt x="192" y="64"/>
                    <a:pt x="193" y="57"/>
                    <a:pt x="195" y="51"/>
                  </a:cubicBezTo>
                  <a:cubicBezTo>
                    <a:pt x="197" y="44"/>
                    <a:pt x="200" y="38"/>
                    <a:pt x="204" y="33"/>
                  </a:cubicBezTo>
                  <a:cubicBezTo>
                    <a:pt x="211" y="22"/>
                    <a:pt x="222" y="14"/>
                    <a:pt x="234" y="9"/>
                  </a:cubicBezTo>
                  <a:cubicBezTo>
                    <a:pt x="245" y="4"/>
                    <a:pt x="258" y="1"/>
                    <a:pt x="270" y="1"/>
                  </a:cubicBezTo>
                  <a:cubicBezTo>
                    <a:pt x="282" y="0"/>
                    <a:pt x="295" y="2"/>
                    <a:pt x="307" y="6"/>
                  </a:cubicBezTo>
                  <a:cubicBezTo>
                    <a:pt x="312" y="8"/>
                    <a:pt x="318" y="11"/>
                    <a:pt x="323" y="14"/>
                  </a:cubicBezTo>
                  <a:cubicBezTo>
                    <a:pt x="329" y="17"/>
                    <a:pt x="333" y="21"/>
                    <a:pt x="338" y="26"/>
                  </a:cubicBezTo>
                  <a:cubicBezTo>
                    <a:pt x="339" y="27"/>
                    <a:pt x="339" y="30"/>
                    <a:pt x="337" y="31"/>
                  </a:cubicBezTo>
                  <a:cubicBezTo>
                    <a:pt x="336" y="32"/>
                    <a:pt x="334" y="32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28" y="27"/>
                    <a:pt x="324" y="24"/>
                    <a:pt x="319" y="21"/>
                  </a:cubicBezTo>
                  <a:cubicBezTo>
                    <a:pt x="314" y="18"/>
                    <a:pt x="309" y="16"/>
                    <a:pt x="304" y="14"/>
                  </a:cubicBezTo>
                  <a:cubicBezTo>
                    <a:pt x="298" y="13"/>
                    <a:pt x="293" y="12"/>
                    <a:pt x="287" y="11"/>
                  </a:cubicBezTo>
                  <a:cubicBezTo>
                    <a:pt x="282" y="11"/>
                    <a:pt x="276" y="11"/>
                    <a:pt x="271" y="11"/>
                  </a:cubicBezTo>
                  <a:cubicBezTo>
                    <a:pt x="260" y="12"/>
                    <a:pt x="249" y="15"/>
                    <a:pt x="239" y="20"/>
                  </a:cubicBezTo>
                  <a:cubicBezTo>
                    <a:pt x="229" y="25"/>
                    <a:pt x="221" y="32"/>
                    <a:pt x="215" y="41"/>
                  </a:cubicBezTo>
                  <a:cubicBezTo>
                    <a:pt x="212" y="45"/>
                    <a:pt x="210" y="50"/>
                    <a:pt x="209" y="55"/>
                  </a:cubicBezTo>
                  <a:cubicBezTo>
                    <a:pt x="208" y="60"/>
                    <a:pt x="208" y="65"/>
                    <a:pt x="208" y="70"/>
                  </a:cubicBezTo>
                  <a:cubicBezTo>
                    <a:pt x="208" y="75"/>
                    <a:pt x="209" y="80"/>
                    <a:pt x="211" y="85"/>
                  </a:cubicBezTo>
                  <a:cubicBezTo>
                    <a:pt x="212" y="90"/>
                    <a:pt x="215" y="96"/>
                    <a:pt x="217" y="101"/>
                  </a:cubicBezTo>
                  <a:cubicBezTo>
                    <a:pt x="219" y="106"/>
                    <a:pt x="222" y="111"/>
                    <a:pt x="225" y="116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30" y="126"/>
                    <a:pt x="232" y="129"/>
                    <a:pt x="233" y="132"/>
                  </a:cubicBezTo>
                  <a:cubicBezTo>
                    <a:pt x="238" y="144"/>
                    <a:pt x="242" y="156"/>
                    <a:pt x="243" y="169"/>
                  </a:cubicBezTo>
                  <a:cubicBezTo>
                    <a:pt x="245" y="182"/>
                    <a:pt x="243" y="196"/>
                    <a:pt x="239" y="209"/>
                  </a:cubicBezTo>
                  <a:cubicBezTo>
                    <a:pt x="234" y="221"/>
                    <a:pt x="227" y="233"/>
                    <a:pt x="218" y="242"/>
                  </a:cubicBezTo>
                  <a:cubicBezTo>
                    <a:pt x="216" y="244"/>
                    <a:pt x="215" y="245"/>
                    <a:pt x="214" y="246"/>
                  </a:cubicBezTo>
                  <a:cubicBezTo>
                    <a:pt x="211" y="249"/>
                    <a:pt x="211" y="249"/>
                    <a:pt x="211" y="249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3" y="256"/>
                    <a:pt x="203" y="256"/>
                    <a:pt x="203" y="256"/>
                  </a:cubicBezTo>
                  <a:cubicBezTo>
                    <a:pt x="198" y="260"/>
                    <a:pt x="193" y="263"/>
                    <a:pt x="188" y="267"/>
                  </a:cubicBezTo>
                  <a:cubicBezTo>
                    <a:pt x="177" y="273"/>
                    <a:pt x="166" y="279"/>
                    <a:pt x="154" y="284"/>
                  </a:cubicBezTo>
                  <a:cubicBezTo>
                    <a:pt x="130" y="293"/>
                    <a:pt x="105" y="298"/>
                    <a:pt x="78" y="296"/>
                  </a:cubicBezTo>
                  <a:cubicBezTo>
                    <a:pt x="65" y="295"/>
                    <a:pt x="51" y="291"/>
                    <a:pt x="38" y="285"/>
                  </a:cubicBezTo>
                  <a:cubicBezTo>
                    <a:pt x="32" y="282"/>
                    <a:pt x="26" y="277"/>
                    <a:pt x="20" y="273"/>
                  </a:cubicBezTo>
                  <a:cubicBezTo>
                    <a:pt x="15" y="268"/>
                    <a:pt x="10" y="263"/>
                    <a:pt x="6" y="257"/>
                  </a:cubicBezTo>
                  <a:cubicBezTo>
                    <a:pt x="0" y="249"/>
                    <a:pt x="1" y="238"/>
                    <a:pt x="9" y="233"/>
                  </a:cubicBezTo>
                  <a:cubicBezTo>
                    <a:pt x="16" y="227"/>
                    <a:pt x="27" y="228"/>
                    <a:pt x="33" y="236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23"/>
            <p:cNvSpPr>
              <a:spLocks/>
            </p:cNvSpPr>
            <p:nvPr/>
          </p:nvSpPr>
          <p:spPr bwMode="auto">
            <a:xfrm>
              <a:off x="3900488" y="5770563"/>
              <a:ext cx="1044575" cy="790575"/>
            </a:xfrm>
            <a:custGeom>
              <a:avLst/>
              <a:gdLst>
                <a:gd name="T0" fmla="*/ 340 w 402"/>
                <a:gd name="T1" fmla="*/ 165 h 304"/>
                <a:gd name="T2" fmla="*/ 291 w 402"/>
                <a:gd name="T3" fmla="*/ 46 h 304"/>
                <a:gd name="T4" fmla="*/ 267 w 402"/>
                <a:gd name="T5" fmla="*/ 17 h 304"/>
                <a:gd name="T6" fmla="*/ 135 w 402"/>
                <a:gd name="T7" fmla="*/ 17 h 304"/>
                <a:gd name="T8" fmla="*/ 111 w 402"/>
                <a:gd name="T9" fmla="*/ 46 h 304"/>
                <a:gd name="T10" fmla="*/ 62 w 402"/>
                <a:gd name="T11" fmla="*/ 165 h 304"/>
                <a:gd name="T12" fmla="*/ 0 w 402"/>
                <a:gd name="T13" fmla="*/ 240 h 304"/>
                <a:gd name="T14" fmla="*/ 153 w 402"/>
                <a:gd name="T15" fmla="*/ 295 h 304"/>
                <a:gd name="T16" fmla="*/ 201 w 402"/>
                <a:gd name="T17" fmla="*/ 303 h 304"/>
                <a:gd name="T18" fmla="*/ 249 w 402"/>
                <a:gd name="T19" fmla="*/ 295 h 304"/>
                <a:gd name="T20" fmla="*/ 402 w 402"/>
                <a:gd name="T21" fmla="*/ 240 h 304"/>
                <a:gd name="T22" fmla="*/ 340 w 402"/>
                <a:gd name="T23" fmla="*/ 16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2" h="304">
                  <a:moveTo>
                    <a:pt x="340" y="165"/>
                  </a:moveTo>
                  <a:cubicBezTo>
                    <a:pt x="302" y="140"/>
                    <a:pt x="306" y="88"/>
                    <a:pt x="291" y="46"/>
                  </a:cubicBezTo>
                  <a:cubicBezTo>
                    <a:pt x="286" y="34"/>
                    <a:pt x="279" y="22"/>
                    <a:pt x="267" y="17"/>
                  </a:cubicBezTo>
                  <a:cubicBezTo>
                    <a:pt x="228" y="0"/>
                    <a:pt x="174" y="0"/>
                    <a:pt x="135" y="17"/>
                  </a:cubicBezTo>
                  <a:cubicBezTo>
                    <a:pt x="123" y="22"/>
                    <a:pt x="115" y="34"/>
                    <a:pt x="111" y="46"/>
                  </a:cubicBezTo>
                  <a:cubicBezTo>
                    <a:pt x="96" y="88"/>
                    <a:pt x="100" y="140"/>
                    <a:pt x="62" y="165"/>
                  </a:cubicBezTo>
                  <a:cubicBezTo>
                    <a:pt x="24" y="190"/>
                    <a:pt x="2" y="228"/>
                    <a:pt x="0" y="240"/>
                  </a:cubicBezTo>
                  <a:cubicBezTo>
                    <a:pt x="17" y="245"/>
                    <a:pt x="90" y="246"/>
                    <a:pt x="153" y="295"/>
                  </a:cubicBezTo>
                  <a:cubicBezTo>
                    <a:pt x="166" y="304"/>
                    <a:pt x="201" y="303"/>
                    <a:pt x="201" y="303"/>
                  </a:cubicBezTo>
                  <a:cubicBezTo>
                    <a:pt x="201" y="303"/>
                    <a:pt x="235" y="304"/>
                    <a:pt x="249" y="295"/>
                  </a:cubicBezTo>
                  <a:cubicBezTo>
                    <a:pt x="312" y="246"/>
                    <a:pt x="385" y="245"/>
                    <a:pt x="402" y="240"/>
                  </a:cubicBezTo>
                  <a:cubicBezTo>
                    <a:pt x="400" y="228"/>
                    <a:pt x="378" y="190"/>
                    <a:pt x="340" y="165"/>
                  </a:cubicBezTo>
                </a:path>
              </a:pathLst>
            </a:custGeom>
            <a:solidFill>
              <a:srgbClr val="D32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24"/>
            <p:cNvSpPr>
              <a:spLocks/>
            </p:cNvSpPr>
            <p:nvPr/>
          </p:nvSpPr>
          <p:spPr bwMode="auto">
            <a:xfrm>
              <a:off x="3900488" y="6327775"/>
              <a:ext cx="1044575" cy="233363"/>
            </a:xfrm>
            <a:custGeom>
              <a:avLst/>
              <a:gdLst>
                <a:gd name="T0" fmla="*/ 249 w 402"/>
                <a:gd name="T1" fmla="*/ 53 h 90"/>
                <a:gd name="T2" fmla="*/ 201 w 402"/>
                <a:gd name="T3" fmla="*/ 61 h 90"/>
                <a:gd name="T4" fmla="*/ 153 w 402"/>
                <a:gd name="T5" fmla="*/ 53 h 90"/>
                <a:gd name="T6" fmla="*/ 13 w 402"/>
                <a:gd name="T7" fmla="*/ 0 h 90"/>
                <a:gd name="T8" fmla="*/ 0 w 402"/>
                <a:gd name="T9" fmla="*/ 26 h 90"/>
                <a:gd name="T10" fmla="*/ 153 w 402"/>
                <a:gd name="T11" fmla="*/ 81 h 90"/>
                <a:gd name="T12" fmla="*/ 201 w 402"/>
                <a:gd name="T13" fmla="*/ 89 h 90"/>
                <a:gd name="T14" fmla="*/ 249 w 402"/>
                <a:gd name="T15" fmla="*/ 81 h 90"/>
                <a:gd name="T16" fmla="*/ 402 w 402"/>
                <a:gd name="T17" fmla="*/ 26 h 90"/>
                <a:gd name="T18" fmla="*/ 389 w 402"/>
                <a:gd name="T19" fmla="*/ 0 h 90"/>
                <a:gd name="T20" fmla="*/ 249 w 402"/>
                <a:gd name="T21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90">
                  <a:moveTo>
                    <a:pt x="249" y="53"/>
                  </a:moveTo>
                  <a:cubicBezTo>
                    <a:pt x="235" y="63"/>
                    <a:pt x="201" y="61"/>
                    <a:pt x="201" y="61"/>
                  </a:cubicBezTo>
                  <a:cubicBezTo>
                    <a:pt x="201" y="61"/>
                    <a:pt x="166" y="63"/>
                    <a:pt x="153" y="53"/>
                  </a:cubicBezTo>
                  <a:cubicBezTo>
                    <a:pt x="100" y="12"/>
                    <a:pt x="41" y="5"/>
                    <a:pt x="13" y="0"/>
                  </a:cubicBezTo>
                  <a:cubicBezTo>
                    <a:pt x="5" y="11"/>
                    <a:pt x="1" y="21"/>
                    <a:pt x="0" y="26"/>
                  </a:cubicBezTo>
                  <a:cubicBezTo>
                    <a:pt x="17" y="31"/>
                    <a:pt x="90" y="32"/>
                    <a:pt x="153" y="81"/>
                  </a:cubicBezTo>
                  <a:cubicBezTo>
                    <a:pt x="166" y="90"/>
                    <a:pt x="201" y="89"/>
                    <a:pt x="201" y="89"/>
                  </a:cubicBezTo>
                  <a:cubicBezTo>
                    <a:pt x="201" y="89"/>
                    <a:pt x="235" y="90"/>
                    <a:pt x="249" y="81"/>
                  </a:cubicBezTo>
                  <a:cubicBezTo>
                    <a:pt x="312" y="32"/>
                    <a:pt x="385" y="31"/>
                    <a:pt x="402" y="26"/>
                  </a:cubicBezTo>
                  <a:cubicBezTo>
                    <a:pt x="401" y="21"/>
                    <a:pt x="397" y="11"/>
                    <a:pt x="389" y="0"/>
                  </a:cubicBezTo>
                  <a:cubicBezTo>
                    <a:pt x="361" y="5"/>
                    <a:pt x="301" y="12"/>
                    <a:pt x="249" y="53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25"/>
            <p:cNvSpPr>
              <a:spLocks/>
            </p:cNvSpPr>
            <p:nvPr/>
          </p:nvSpPr>
          <p:spPr bwMode="auto">
            <a:xfrm>
              <a:off x="4283075" y="5730875"/>
              <a:ext cx="280988" cy="104775"/>
            </a:xfrm>
            <a:custGeom>
              <a:avLst/>
              <a:gdLst>
                <a:gd name="T0" fmla="*/ 90 w 108"/>
                <a:gd name="T1" fmla="*/ 0 h 40"/>
                <a:gd name="T2" fmla="*/ 64 w 108"/>
                <a:gd name="T3" fmla="*/ 7 h 40"/>
                <a:gd name="T4" fmla="*/ 54 w 108"/>
                <a:gd name="T5" fmla="*/ 15 h 40"/>
                <a:gd name="T6" fmla="*/ 44 w 108"/>
                <a:gd name="T7" fmla="*/ 7 h 40"/>
                <a:gd name="T8" fmla="*/ 18 w 108"/>
                <a:gd name="T9" fmla="*/ 0 h 40"/>
                <a:gd name="T10" fmla="*/ 6 w 108"/>
                <a:gd name="T11" fmla="*/ 34 h 40"/>
                <a:gd name="T12" fmla="*/ 54 w 108"/>
                <a:gd name="T13" fmla="*/ 40 h 40"/>
                <a:gd name="T14" fmla="*/ 102 w 108"/>
                <a:gd name="T15" fmla="*/ 34 h 40"/>
                <a:gd name="T16" fmla="*/ 90 w 10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40">
                  <a:moveTo>
                    <a:pt x="90" y="0"/>
                  </a:moveTo>
                  <a:cubicBezTo>
                    <a:pt x="73" y="0"/>
                    <a:pt x="64" y="7"/>
                    <a:pt x="64" y="7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35" y="0"/>
                    <a:pt x="18" y="0"/>
                  </a:cubicBezTo>
                  <a:cubicBezTo>
                    <a:pt x="0" y="0"/>
                    <a:pt x="6" y="34"/>
                    <a:pt x="6" y="34"/>
                  </a:cubicBezTo>
                  <a:cubicBezTo>
                    <a:pt x="6" y="34"/>
                    <a:pt x="18" y="40"/>
                    <a:pt x="54" y="40"/>
                  </a:cubicBezTo>
                  <a:cubicBezTo>
                    <a:pt x="89" y="40"/>
                    <a:pt x="102" y="34"/>
                    <a:pt x="102" y="34"/>
                  </a:cubicBezTo>
                  <a:cubicBezTo>
                    <a:pt x="102" y="34"/>
                    <a:pt x="108" y="0"/>
                    <a:pt x="9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26"/>
            <p:cNvSpPr>
              <a:spLocks/>
            </p:cNvSpPr>
            <p:nvPr/>
          </p:nvSpPr>
          <p:spPr bwMode="auto">
            <a:xfrm>
              <a:off x="4402138" y="5800725"/>
              <a:ext cx="42863" cy="271463"/>
            </a:xfrm>
            <a:custGeom>
              <a:avLst/>
              <a:gdLst>
                <a:gd name="T0" fmla="*/ 0 w 16"/>
                <a:gd name="T1" fmla="*/ 0 h 104"/>
                <a:gd name="T2" fmla="*/ 0 w 16"/>
                <a:gd name="T3" fmla="*/ 96 h 104"/>
                <a:gd name="T4" fmla="*/ 8 w 16"/>
                <a:gd name="T5" fmla="*/ 104 h 104"/>
                <a:gd name="T6" fmla="*/ 16 w 16"/>
                <a:gd name="T7" fmla="*/ 96 h 104"/>
                <a:gd name="T8" fmla="*/ 16 w 16"/>
                <a:gd name="T9" fmla="*/ 0 h 104"/>
                <a:gd name="T10" fmla="*/ 0 w 16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4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101"/>
                    <a:pt x="3" y="104"/>
                    <a:pt x="8" y="104"/>
                  </a:cubicBezTo>
                  <a:cubicBezTo>
                    <a:pt x="12" y="104"/>
                    <a:pt x="16" y="101"/>
                    <a:pt x="16" y="9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27"/>
            <p:cNvSpPr>
              <a:spLocks/>
            </p:cNvSpPr>
            <p:nvPr/>
          </p:nvSpPr>
          <p:spPr bwMode="auto">
            <a:xfrm>
              <a:off x="4360863" y="5857875"/>
              <a:ext cx="122238" cy="11113"/>
            </a:xfrm>
            <a:custGeom>
              <a:avLst/>
              <a:gdLst>
                <a:gd name="T0" fmla="*/ 46 w 47"/>
                <a:gd name="T1" fmla="*/ 4 h 4"/>
                <a:gd name="T2" fmla="*/ 2 w 47"/>
                <a:gd name="T3" fmla="*/ 4 h 4"/>
                <a:gd name="T4" fmla="*/ 0 w 47"/>
                <a:gd name="T5" fmla="*/ 2 h 4"/>
                <a:gd name="T6" fmla="*/ 2 w 47"/>
                <a:gd name="T7" fmla="*/ 0 h 4"/>
                <a:gd name="T8" fmla="*/ 46 w 47"/>
                <a:gd name="T9" fmla="*/ 0 h 4"/>
                <a:gd name="T10" fmla="*/ 47 w 47"/>
                <a:gd name="T11" fmla="*/ 2 h 4"/>
                <a:gd name="T12" fmla="*/ 46 w 4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1"/>
                    <a:pt x="47" y="2"/>
                  </a:cubicBezTo>
                  <a:cubicBezTo>
                    <a:pt x="47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28"/>
            <p:cNvSpPr>
              <a:spLocks/>
            </p:cNvSpPr>
            <p:nvPr/>
          </p:nvSpPr>
          <p:spPr bwMode="auto">
            <a:xfrm>
              <a:off x="4360863" y="5930900"/>
              <a:ext cx="122238" cy="7938"/>
            </a:xfrm>
            <a:custGeom>
              <a:avLst/>
              <a:gdLst>
                <a:gd name="T0" fmla="*/ 46 w 47"/>
                <a:gd name="T1" fmla="*/ 3 h 3"/>
                <a:gd name="T2" fmla="*/ 2 w 47"/>
                <a:gd name="T3" fmla="*/ 3 h 3"/>
                <a:gd name="T4" fmla="*/ 0 w 47"/>
                <a:gd name="T5" fmla="*/ 2 h 3"/>
                <a:gd name="T6" fmla="*/ 2 w 47"/>
                <a:gd name="T7" fmla="*/ 0 h 3"/>
                <a:gd name="T8" fmla="*/ 46 w 47"/>
                <a:gd name="T9" fmla="*/ 0 h 3"/>
                <a:gd name="T10" fmla="*/ 47 w 47"/>
                <a:gd name="T11" fmla="*/ 2 h 3"/>
                <a:gd name="T12" fmla="*/ 46 w 4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">
                  <a:moveTo>
                    <a:pt x="46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1"/>
                    <a:pt x="47" y="2"/>
                  </a:cubicBezTo>
                  <a:cubicBezTo>
                    <a:pt x="47" y="3"/>
                    <a:pt x="47" y="3"/>
                    <a:pt x="46" y="3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29"/>
            <p:cNvSpPr>
              <a:spLocks/>
            </p:cNvSpPr>
            <p:nvPr/>
          </p:nvSpPr>
          <p:spPr bwMode="auto">
            <a:xfrm>
              <a:off x="4360863" y="6003925"/>
              <a:ext cx="122238" cy="7938"/>
            </a:xfrm>
            <a:custGeom>
              <a:avLst/>
              <a:gdLst>
                <a:gd name="T0" fmla="*/ 46 w 47"/>
                <a:gd name="T1" fmla="*/ 3 h 3"/>
                <a:gd name="T2" fmla="*/ 2 w 47"/>
                <a:gd name="T3" fmla="*/ 3 h 3"/>
                <a:gd name="T4" fmla="*/ 0 w 47"/>
                <a:gd name="T5" fmla="*/ 2 h 3"/>
                <a:gd name="T6" fmla="*/ 2 w 47"/>
                <a:gd name="T7" fmla="*/ 0 h 3"/>
                <a:gd name="T8" fmla="*/ 46 w 47"/>
                <a:gd name="T9" fmla="*/ 0 h 3"/>
                <a:gd name="T10" fmla="*/ 47 w 47"/>
                <a:gd name="T11" fmla="*/ 2 h 3"/>
                <a:gd name="T12" fmla="*/ 46 w 4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">
                  <a:moveTo>
                    <a:pt x="46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1"/>
                    <a:pt x="47" y="2"/>
                  </a:cubicBezTo>
                  <a:cubicBezTo>
                    <a:pt x="47" y="2"/>
                    <a:pt x="47" y="3"/>
                    <a:pt x="46" y="3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230"/>
            <p:cNvSpPr>
              <a:spLocks noChangeArrowheads="1"/>
            </p:cNvSpPr>
            <p:nvPr/>
          </p:nvSpPr>
          <p:spPr bwMode="auto">
            <a:xfrm>
              <a:off x="4465638" y="5921375"/>
              <a:ext cx="28575" cy="30163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231"/>
            <p:cNvSpPr>
              <a:spLocks noChangeArrowheads="1"/>
            </p:cNvSpPr>
            <p:nvPr/>
          </p:nvSpPr>
          <p:spPr bwMode="auto">
            <a:xfrm>
              <a:off x="4465638" y="5848350"/>
              <a:ext cx="28575" cy="31750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232"/>
            <p:cNvSpPr>
              <a:spLocks noChangeArrowheads="1"/>
            </p:cNvSpPr>
            <p:nvPr/>
          </p:nvSpPr>
          <p:spPr bwMode="auto">
            <a:xfrm>
              <a:off x="4465638" y="5994400"/>
              <a:ext cx="28575" cy="28575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Oval 233"/>
            <p:cNvSpPr>
              <a:spLocks noChangeArrowheads="1"/>
            </p:cNvSpPr>
            <p:nvPr/>
          </p:nvSpPr>
          <p:spPr bwMode="auto">
            <a:xfrm>
              <a:off x="4351338" y="5921375"/>
              <a:ext cx="30163" cy="30163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234"/>
            <p:cNvSpPr>
              <a:spLocks noChangeArrowheads="1"/>
            </p:cNvSpPr>
            <p:nvPr/>
          </p:nvSpPr>
          <p:spPr bwMode="auto">
            <a:xfrm>
              <a:off x="4351338" y="5848350"/>
              <a:ext cx="30163" cy="31750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Oval 235"/>
            <p:cNvSpPr>
              <a:spLocks noChangeArrowheads="1"/>
            </p:cNvSpPr>
            <p:nvPr/>
          </p:nvSpPr>
          <p:spPr bwMode="auto">
            <a:xfrm>
              <a:off x="4351338" y="5994400"/>
              <a:ext cx="30163" cy="28575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36"/>
            <p:cNvSpPr>
              <a:spLocks/>
            </p:cNvSpPr>
            <p:nvPr/>
          </p:nvSpPr>
          <p:spPr bwMode="auto">
            <a:xfrm>
              <a:off x="4935538" y="6465888"/>
              <a:ext cx="180975" cy="90488"/>
            </a:xfrm>
            <a:custGeom>
              <a:avLst/>
              <a:gdLst>
                <a:gd name="T0" fmla="*/ 0 w 70"/>
                <a:gd name="T1" fmla="*/ 9 h 35"/>
                <a:gd name="T2" fmla="*/ 23 w 70"/>
                <a:gd name="T3" fmla="*/ 3 h 35"/>
                <a:gd name="T4" fmla="*/ 46 w 70"/>
                <a:gd name="T5" fmla="*/ 1 h 35"/>
                <a:gd name="T6" fmla="*/ 58 w 70"/>
                <a:gd name="T7" fmla="*/ 4 h 35"/>
                <a:gd name="T8" fmla="*/ 67 w 70"/>
                <a:gd name="T9" fmla="*/ 13 h 35"/>
                <a:gd name="T10" fmla="*/ 69 w 70"/>
                <a:gd name="T11" fmla="*/ 25 h 35"/>
                <a:gd name="T12" fmla="*/ 63 w 70"/>
                <a:gd name="T13" fmla="*/ 35 h 35"/>
                <a:gd name="T14" fmla="*/ 62 w 70"/>
                <a:gd name="T15" fmla="*/ 35 h 35"/>
                <a:gd name="T16" fmla="*/ 62 w 70"/>
                <a:gd name="T17" fmla="*/ 35 h 35"/>
                <a:gd name="T18" fmla="*/ 65 w 70"/>
                <a:gd name="T19" fmla="*/ 25 h 35"/>
                <a:gd name="T20" fmla="*/ 62 w 70"/>
                <a:gd name="T21" fmla="*/ 15 h 35"/>
                <a:gd name="T22" fmla="*/ 55 w 70"/>
                <a:gd name="T23" fmla="*/ 8 h 35"/>
                <a:gd name="T24" fmla="*/ 45 w 70"/>
                <a:gd name="T25" fmla="*/ 4 h 35"/>
                <a:gd name="T26" fmla="*/ 23 w 70"/>
                <a:gd name="T27" fmla="*/ 5 h 35"/>
                <a:gd name="T28" fmla="*/ 1 w 70"/>
                <a:gd name="T29" fmla="*/ 10 h 35"/>
                <a:gd name="T30" fmla="*/ 0 w 70"/>
                <a:gd name="T31" fmla="*/ 10 h 35"/>
                <a:gd name="T32" fmla="*/ 0 w 70"/>
                <a:gd name="T3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35">
                  <a:moveTo>
                    <a:pt x="0" y="9"/>
                  </a:moveTo>
                  <a:cubicBezTo>
                    <a:pt x="8" y="7"/>
                    <a:pt x="15" y="5"/>
                    <a:pt x="23" y="3"/>
                  </a:cubicBezTo>
                  <a:cubicBezTo>
                    <a:pt x="30" y="1"/>
                    <a:pt x="38" y="0"/>
                    <a:pt x="46" y="1"/>
                  </a:cubicBezTo>
                  <a:cubicBezTo>
                    <a:pt x="50" y="1"/>
                    <a:pt x="54" y="2"/>
                    <a:pt x="58" y="4"/>
                  </a:cubicBezTo>
                  <a:cubicBezTo>
                    <a:pt x="61" y="6"/>
                    <a:pt x="65" y="9"/>
                    <a:pt x="67" y="13"/>
                  </a:cubicBezTo>
                  <a:cubicBezTo>
                    <a:pt x="69" y="16"/>
                    <a:pt x="70" y="21"/>
                    <a:pt x="69" y="25"/>
                  </a:cubicBezTo>
                  <a:cubicBezTo>
                    <a:pt x="68" y="29"/>
                    <a:pt x="66" y="33"/>
                    <a:pt x="63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4" y="32"/>
                    <a:pt x="65" y="28"/>
                    <a:pt x="65" y="25"/>
                  </a:cubicBezTo>
                  <a:cubicBezTo>
                    <a:pt x="65" y="21"/>
                    <a:pt x="64" y="18"/>
                    <a:pt x="62" y="15"/>
                  </a:cubicBezTo>
                  <a:cubicBezTo>
                    <a:pt x="60" y="12"/>
                    <a:pt x="58" y="10"/>
                    <a:pt x="55" y="8"/>
                  </a:cubicBezTo>
                  <a:cubicBezTo>
                    <a:pt x="52" y="6"/>
                    <a:pt x="49" y="5"/>
                    <a:pt x="45" y="4"/>
                  </a:cubicBezTo>
                  <a:cubicBezTo>
                    <a:pt x="38" y="4"/>
                    <a:pt x="30" y="4"/>
                    <a:pt x="23" y="5"/>
                  </a:cubicBezTo>
                  <a:cubicBezTo>
                    <a:pt x="15" y="6"/>
                    <a:pt x="8" y="8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37"/>
            <p:cNvSpPr>
              <a:spLocks/>
            </p:cNvSpPr>
            <p:nvPr/>
          </p:nvSpPr>
          <p:spPr bwMode="auto">
            <a:xfrm>
              <a:off x="3729038" y="6465888"/>
              <a:ext cx="182563" cy="90488"/>
            </a:xfrm>
            <a:custGeom>
              <a:avLst/>
              <a:gdLst>
                <a:gd name="T0" fmla="*/ 69 w 70"/>
                <a:gd name="T1" fmla="*/ 9 h 35"/>
                <a:gd name="T2" fmla="*/ 47 w 70"/>
                <a:gd name="T3" fmla="*/ 3 h 35"/>
                <a:gd name="T4" fmla="*/ 24 w 70"/>
                <a:gd name="T5" fmla="*/ 1 h 35"/>
                <a:gd name="T6" fmla="*/ 12 w 70"/>
                <a:gd name="T7" fmla="*/ 4 h 35"/>
                <a:gd name="T8" fmla="*/ 3 w 70"/>
                <a:gd name="T9" fmla="*/ 13 h 35"/>
                <a:gd name="T10" fmla="*/ 1 w 70"/>
                <a:gd name="T11" fmla="*/ 25 h 35"/>
                <a:gd name="T12" fmla="*/ 7 w 70"/>
                <a:gd name="T13" fmla="*/ 35 h 35"/>
                <a:gd name="T14" fmla="*/ 7 w 70"/>
                <a:gd name="T15" fmla="*/ 35 h 35"/>
                <a:gd name="T16" fmla="*/ 7 w 70"/>
                <a:gd name="T17" fmla="*/ 35 h 35"/>
                <a:gd name="T18" fmla="*/ 5 w 70"/>
                <a:gd name="T19" fmla="*/ 25 h 35"/>
                <a:gd name="T20" fmla="*/ 7 w 70"/>
                <a:gd name="T21" fmla="*/ 15 h 35"/>
                <a:gd name="T22" fmla="*/ 15 w 70"/>
                <a:gd name="T23" fmla="*/ 8 h 35"/>
                <a:gd name="T24" fmla="*/ 24 w 70"/>
                <a:gd name="T25" fmla="*/ 4 h 35"/>
                <a:gd name="T26" fmla="*/ 47 w 70"/>
                <a:gd name="T27" fmla="*/ 5 h 35"/>
                <a:gd name="T28" fmla="*/ 69 w 70"/>
                <a:gd name="T29" fmla="*/ 10 h 35"/>
                <a:gd name="T30" fmla="*/ 70 w 70"/>
                <a:gd name="T31" fmla="*/ 10 h 35"/>
                <a:gd name="T32" fmla="*/ 69 w 70"/>
                <a:gd name="T3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35">
                  <a:moveTo>
                    <a:pt x="69" y="9"/>
                  </a:moveTo>
                  <a:cubicBezTo>
                    <a:pt x="62" y="7"/>
                    <a:pt x="55" y="5"/>
                    <a:pt x="47" y="3"/>
                  </a:cubicBezTo>
                  <a:cubicBezTo>
                    <a:pt x="40" y="1"/>
                    <a:pt x="32" y="0"/>
                    <a:pt x="24" y="1"/>
                  </a:cubicBezTo>
                  <a:cubicBezTo>
                    <a:pt x="20" y="1"/>
                    <a:pt x="16" y="2"/>
                    <a:pt x="12" y="4"/>
                  </a:cubicBezTo>
                  <a:cubicBezTo>
                    <a:pt x="8" y="6"/>
                    <a:pt x="5" y="9"/>
                    <a:pt x="3" y="13"/>
                  </a:cubicBezTo>
                  <a:cubicBezTo>
                    <a:pt x="1" y="16"/>
                    <a:pt x="0" y="21"/>
                    <a:pt x="1" y="25"/>
                  </a:cubicBezTo>
                  <a:cubicBezTo>
                    <a:pt x="2" y="29"/>
                    <a:pt x="4" y="33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2"/>
                    <a:pt x="4" y="28"/>
                    <a:pt x="5" y="25"/>
                  </a:cubicBezTo>
                  <a:cubicBezTo>
                    <a:pt x="5" y="21"/>
                    <a:pt x="6" y="18"/>
                    <a:pt x="7" y="15"/>
                  </a:cubicBezTo>
                  <a:cubicBezTo>
                    <a:pt x="9" y="12"/>
                    <a:pt x="12" y="10"/>
                    <a:pt x="15" y="8"/>
                  </a:cubicBezTo>
                  <a:cubicBezTo>
                    <a:pt x="17" y="6"/>
                    <a:pt x="21" y="5"/>
                    <a:pt x="24" y="4"/>
                  </a:cubicBezTo>
                  <a:cubicBezTo>
                    <a:pt x="32" y="4"/>
                    <a:pt x="39" y="4"/>
                    <a:pt x="47" y="5"/>
                  </a:cubicBezTo>
                  <a:cubicBezTo>
                    <a:pt x="54" y="6"/>
                    <a:pt x="62" y="8"/>
                    <a:pt x="69" y="10"/>
                  </a:cubicBezTo>
                  <a:cubicBezTo>
                    <a:pt x="70" y="10"/>
                    <a:pt x="70" y="10"/>
                    <a:pt x="70" y="10"/>
                  </a:cubicBezTo>
                  <a:lnTo>
                    <a:pt x="69" y="9"/>
                  </a:ln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38"/>
            <p:cNvSpPr>
              <a:spLocks/>
            </p:cNvSpPr>
            <p:nvPr/>
          </p:nvSpPr>
          <p:spPr bwMode="auto">
            <a:xfrm>
              <a:off x="4352925" y="5668963"/>
              <a:ext cx="141288" cy="38100"/>
            </a:xfrm>
            <a:custGeom>
              <a:avLst/>
              <a:gdLst>
                <a:gd name="T0" fmla="*/ 27 w 54"/>
                <a:gd name="T1" fmla="*/ 0 h 15"/>
                <a:gd name="T2" fmla="*/ 0 w 54"/>
                <a:gd name="T3" fmla="*/ 3 h 15"/>
                <a:gd name="T4" fmla="*/ 19 w 54"/>
                <a:gd name="T5" fmla="*/ 14 h 15"/>
                <a:gd name="T6" fmla="*/ 34 w 54"/>
                <a:gd name="T7" fmla="*/ 14 h 15"/>
                <a:gd name="T8" fmla="*/ 54 w 54"/>
                <a:gd name="T9" fmla="*/ 3 h 15"/>
                <a:gd name="T10" fmla="*/ 27 w 54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5">
                  <a:moveTo>
                    <a:pt x="27" y="0"/>
                  </a:moveTo>
                  <a:cubicBezTo>
                    <a:pt x="17" y="0"/>
                    <a:pt x="7" y="1"/>
                    <a:pt x="0" y="3"/>
                  </a:cubicBezTo>
                  <a:cubicBezTo>
                    <a:pt x="5" y="8"/>
                    <a:pt x="11" y="12"/>
                    <a:pt x="19" y="14"/>
                  </a:cubicBezTo>
                  <a:cubicBezTo>
                    <a:pt x="24" y="15"/>
                    <a:pt x="29" y="15"/>
                    <a:pt x="34" y="14"/>
                  </a:cubicBezTo>
                  <a:cubicBezTo>
                    <a:pt x="43" y="12"/>
                    <a:pt x="49" y="8"/>
                    <a:pt x="54" y="3"/>
                  </a:cubicBezTo>
                  <a:cubicBezTo>
                    <a:pt x="47" y="1"/>
                    <a:pt x="37" y="0"/>
                    <a:pt x="27" y="0"/>
                  </a:cubicBez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39"/>
            <p:cNvSpPr>
              <a:spLocks/>
            </p:cNvSpPr>
            <p:nvPr/>
          </p:nvSpPr>
          <p:spPr bwMode="auto">
            <a:xfrm>
              <a:off x="3376612" y="4568825"/>
              <a:ext cx="2093913" cy="1231900"/>
            </a:xfrm>
            <a:custGeom>
              <a:avLst/>
              <a:gdLst>
                <a:gd name="T0" fmla="*/ 713 w 806"/>
                <a:gd name="T1" fmla="*/ 36 h 473"/>
                <a:gd name="T2" fmla="*/ 558 w 806"/>
                <a:gd name="T3" fmla="*/ 127 h 473"/>
                <a:gd name="T4" fmla="*/ 510 w 806"/>
                <a:gd name="T5" fmla="*/ 162 h 473"/>
                <a:gd name="T6" fmla="*/ 453 w 806"/>
                <a:gd name="T7" fmla="*/ 134 h 473"/>
                <a:gd name="T8" fmla="*/ 353 w 806"/>
                <a:gd name="T9" fmla="*/ 134 h 473"/>
                <a:gd name="T10" fmla="*/ 295 w 806"/>
                <a:gd name="T11" fmla="*/ 162 h 473"/>
                <a:gd name="T12" fmla="*/ 248 w 806"/>
                <a:gd name="T13" fmla="*/ 127 h 473"/>
                <a:gd name="T14" fmla="*/ 92 w 806"/>
                <a:gd name="T15" fmla="*/ 36 h 473"/>
                <a:gd name="T16" fmla="*/ 173 w 806"/>
                <a:gd name="T17" fmla="*/ 333 h 473"/>
                <a:gd name="T18" fmla="*/ 214 w 806"/>
                <a:gd name="T19" fmla="*/ 316 h 473"/>
                <a:gd name="T20" fmla="*/ 308 w 806"/>
                <a:gd name="T21" fmla="*/ 448 h 473"/>
                <a:gd name="T22" fmla="*/ 498 w 806"/>
                <a:gd name="T23" fmla="*/ 448 h 473"/>
                <a:gd name="T24" fmla="*/ 592 w 806"/>
                <a:gd name="T25" fmla="*/ 316 h 473"/>
                <a:gd name="T26" fmla="*/ 633 w 806"/>
                <a:gd name="T27" fmla="*/ 333 h 473"/>
                <a:gd name="T28" fmla="*/ 713 w 806"/>
                <a:gd name="T29" fmla="*/ 3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6" h="473">
                  <a:moveTo>
                    <a:pt x="713" y="36"/>
                  </a:moveTo>
                  <a:cubicBezTo>
                    <a:pt x="620" y="0"/>
                    <a:pt x="577" y="79"/>
                    <a:pt x="558" y="127"/>
                  </a:cubicBezTo>
                  <a:cubicBezTo>
                    <a:pt x="544" y="163"/>
                    <a:pt x="521" y="164"/>
                    <a:pt x="510" y="162"/>
                  </a:cubicBezTo>
                  <a:cubicBezTo>
                    <a:pt x="485" y="146"/>
                    <a:pt x="470" y="141"/>
                    <a:pt x="453" y="134"/>
                  </a:cubicBezTo>
                  <a:cubicBezTo>
                    <a:pt x="421" y="122"/>
                    <a:pt x="385" y="122"/>
                    <a:pt x="353" y="134"/>
                  </a:cubicBezTo>
                  <a:cubicBezTo>
                    <a:pt x="335" y="141"/>
                    <a:pt x="321" y="146"/>
                    <a:pt x="295" y="162"/>
                  </a:cubicBezTo>
                  <a:cubicBezTo>
                    <a:pt x="285" y="164"/>
                    <a:pt x="262" y="163"/>
                    <a:pt x="248" y="127"/>
                  </a:cubicBezTo>
                  <a:cubicBezTo>
                    <a:pt x="229" y="79"/>
                    <a:pt x="185" y="0"/>
                    <a:pt x="92" y="36"/>
                  </a:cubicBezTo>
                  <a:cubicBezTo>
                    <a:pt x="0" y="71"/>
                    <a:pt x="13" y="349"/>
                    <a:pt x="173" y="333"/>
                  </a:cubicBezTo>
                  <a:cubicBezTo>
                    <a:pt x="184" y="331"/>
                    <a:pt x="198" y="327"/>
                    <a:pt x="214" y="316"/>
                  </a:cubicBezTo>
                  <a:cubicBezTo>
                    <a:pt x="208" y="389"/>
                    <a:pt x="258" y="427"/>
                    <a:pt x="308" y="448"/>
                  </a:cubicBezTo>
                  <a:cubicBezTo>
                    <a:pt x="369" y="473"/>
                    <a:pt x="437" y="473"/>
                    <a:pt x="498" y="448"/>
                  </a:cubicBezTo>
                  <a:cubicBezTo>
                    <a:pt x="548" y="427"/>
                    <a:pt x="598" y="389"/>
                    <a:pt x="592" y="316"/>
                  </a:cubicBezTo>
                  <a:cubicBezTo>
                    <a:pt x="608" y="327"/>
                    <a:pt x="622" y="331"/>
                    <a:pt x="633" y="333"/>
                  </a:cubicBezTo>
                  <a:cubicBezTo>
                    <a:pt x="792" y="349"/>
                    <a:pt x="806" y="71"/>
                    <a:pt x="713" y="36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240"/>
            <p:cNvSpPr>
              <a:spLocks noChangeArrowheads="1"/>
            </p:cNvSpPr>
            <p:nvPr/>
          </p:nvSpPr>
          <p:spPr bwMode="auto">
            <a:xfrm>
              <a:off x="4371975" y="4638675"/>
              <a:ext cx="101600" cy="101600"/>
            </a:xfrm>
            <a:prstGeom prst="ellipse">
              <a:avLst/>
            </a:prstGeom>
            <a:solidFill>
              <a:srgbClr val="D32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1"/>
            <p:cNvSpPr>
              <a:spLocks/>
            </p:cNvSpPr>
            <p:nvPr/>
          </p:nvSpPr>
          <p:spPr bwMode="auto">
            <a:xfrm>
              <a:off x="4156075" y="4699000"/>
              <a:ext cx="534988" cy="258763"/>
            </a:xfrm>
            <a:custGeom>
              <a:avLst/>
              <a:gdLst>
                <a:gd name="T0" fmla="*/ 182 w 206"/>
                <a:gd name="T1" fmla="*/ 23 h 99"/>
                <a:gd name="T2" fmla="*/ 103 w 206"/>
                <a:gd name="T3" fmla="*/ 2 h 99"/>
                <a:gd name="T4" fmla="*/ 23 w 206"/>
                <a:gd name="T5" fmla="*/ 23 h 99"/>
                <a:gd name="T6" fmla="*/ 0 w 206"/>
                <a:gd name="T7" fmla="*/ 99 h 99"/>
                <a:gd name="T8" fmla="*/ 103 w 206"/>
                <a:gd name="T9" fmla="*/ 87 h 99"/>
                <a:gd name="T10" fmla="*/ 206 w 206"/>
                <a:gd name="T11" fmla="*/ 99 h 99"/>
                <a:gd name="T12" fmla="*/ 182 w 206"/>
                <a:gd name="T1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99">
                  <a:moveTo>
                    <a:pt x="182" y="23"/>
                  </a:moveTo>
                  <a:cubicBezTo>
                    <a:pt x="160" y="0"/>
                    <a:pt x="103" y="2"/>
                    <a:pt x="103" y="2"/>
                  </a:cubicBezTo>
                  <a:cubicBezTo>
                    <a:pt x="103" y="2"/>
                    <a:pt x="46" y="0"/>
                    <a:pt x="23" y="23"/>
                  </a:cubicBezTo>
                  <a:cubicBezTo>
                    <a:pt x="1" y="45"/>
                    <a:pt x="0" y="99"/>
                    <a:pt x="0" y="99"/>
                  </a:cubicBezTo>
                  <a:cubicBezTo>
                    <a:pt x="0" y="99"/>
                    <a:pt x="49" y="87"/>
                    <a:pt x="103" y="87"/>
                  </a:cubicBezTo>
                  <a:cubicBezTo>
                    <a:pt x="157" y="87"/>
                    <a:pt x="206" y="99"/>
                    <a:pt x="206" y="99"/>
                  </a:cubicBezTo>
                  <a:cubicBezTo>
                    <a:pt x="206" y="99"/>
                    <a:pt x="205" y="45"/>
                    <a:pt x="182" y="23"/>
                  </a:cubicBezTo>
                </a:path>
              </a:pathLst>
            </a:custGeom>
            <a:solidFill>
              <a:srgbClr val="D32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2"/>
            <p:cNvSpPr>
              <a:spLocks/>
            </p:cNvSpPr>
            <p:nvPr/>
          </p:nvSpPr>
          <p:spPr bwMode="auto">
            <a:xfrm>
              <a:off x="4295775" y="4703763"/>
              <a:ext cx="252413" cy="230188"/>
            </a:xfrm>
            <a:custGeom>
              <a:avLst/>
              <a:gdLst>
                <a:gd name="T0" fmla="*/ 49 w 97"/>
                <a:gd name="T1" fmla="*/ 85 h 88"/>
                <a:gd name="T2" fmla="*/ 97 w 97"/>
                <a:gd name="T3" fmla="*/ 88 h 88"/>
                <a:gd name="T4" fmla="*/ 87 w 97"/>
                <a:gd name="T5" fmla="*/ 13 h 88"/>
                <a:gd name="T6" fmla="*/ 81 w 97"/>
                <a:gd name="T7" fmla="*/ 2 h 88"/>
                <a:gd name="T8" fmla="*/ 49 w 97"/>
                <a:gd name="T9" fmla="*/ 0 h 88"/>
                <a:gd name="T10" fmla="*/ 17 w 97"/>
                <a:gd name="T11" fmla="*/ 2 h 88"/>
                <a:gd name="T12" fmla="*/ 11 w 97"/>
                <a:gd name="T13" fmla="*/ 13 h 88"/>
                <a:gd name="T14" fmla="*/ 0 w 97"/>
                <a:gd name="T15" fmla="*/ 88 h 88"/>
                <a:gd name="T16" fmla="*/ 49 w 97"/>
                <a:gd name="T17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88">
                  <a:moveTo>
                    <a:pt x="49" y="85"/>
                  </a:moveTo>
                  <a:cubicBezTo>
                    <a:pt x="66" y="85"/>
                    <a:pt x="83" y="86"/>
                    <a:pt x="97" y="88"/>
                  </a:cubicBezTo>
                  <a:cubicBezTo>
                    <a:pt x="96" y="65"/>
                    <a:pt x="94" y="31"/>
                    <a:pt x="87" y="13"/>
                  </a:cubicBezTo>
                  <a:cubicBezTo>
                    <a:pt x="85" y="9"/>
                    <a:pt x="83" y="5"/>
                    <a:pt x="81" y="2"/>
                  </a:cubicBezTo>
                  <a:cubicBezTo>
                    <a:pt x="64" y="0"/>
                    <a:pt x="49" y="0"/>
                    <a:pt x="49" y="0"/>
                  </a:cubicBezTo>
                  <a:cubicBezTo>
                    <a:pt x="49" y="0"/>
                    <a:pt x="34" y="0"/>
                    <a:pt x="17" y="2"/>
                  </a:cubicBezTo>
                  <a:cubicBezTo>
                    <a:pt x="15" y="5"/>
                    <a:pt x="13" y="9"/>
                    <a:pt x="11" y="13"/>
                  </a:cubicBezTo>
                  <a:cubicBezTo>
                    <a:pt x="4" y="31"/>
                    <a:pt x="1" y="65"/>
                    <a:pt x="0" y="88"/>
                  </a:cubicBezTo>
                  <a:cubicBezTo>
                    <a:pt x="15" y="86"/>
                    <a:pt x="32" y="85"/>
                    <a:pt x="49" y="85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Oval 243"/>
            <p:cNvSpPr>
              <a:spLocks noChangeArrowheads="1"/>
            </p:cNvSpPr>
            <p:nvPr/>
          </p:nvSpPr>
          <p:spPr bwMode="auto">
            <a:xfrm>
              <a:off x="4579938" y="5194300"/>
              <a:ext cx="114300" cy="206375"/>
            </a:xfrm>
            <a:prstGeom prst="ellipse">
              <a:avLst/>
            </a:prstGeom>
            <a:solidFill>
              <a:srgbClr val="613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Oval 244"/>
            <p:cNvSpPr>
              <a:spLocks noChangeArrowheads="1"/>
            </p:cNvSpPr>
            <p:nvPr/>
          </p:nvSpPr>
          <p:spPr bwMode="auto">
            <a:xfrm>
              <a:off x="4637088" y="5211763"/>
              <a:ext cx="33338" cy="635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45"/>
            <p:cNvSpPr>
              <a:spLocks/>
            </p:cNvSpPr>
            <p:nvPr/>
          </p:nvSpPr>
          <p:spPr bwMode="auto">
            <a:xfrm>
              <a:off x="4308475" y="5410200"/>
              <a:ext cx="228600" cy="133350"/>
            </a:xfrm>
            <a:custGeom>
              <a:avLst/>
              <a:gdLst>
                <a:gd name="T0" fmla="*/ 82 w 88"/>
                <a:gd name="T1" fmla="*/ 9 h 51"/>
                <a:gd name="T2" fmla="*/ 44 w 88"/>
                <a:gd name="T3" fmla="*/ 1 h 51"/>
                <a:gd name="T4" fmla="*/ 6 w 88"/>
                <a:gd name="T5" fmla="*/ 9 h 51"/>
                <a:gd name="T6" fmla="*/ 3 w 88"/>
                <a:gd name="T7" fmla="*/ 23 h 51"/>
                <a:gd name="T8" fmla="*/ 44 w 88"/>
                <a:gd name="T9" fmla="*/ 51 h 51"/>
                <a:gd name="T10" fmla="*/ 85 w 88"/>
                <a:gd name="T11" fmla="*/ 23 h 51"/>
                <a:gd name="T12" fmla="*/ 82 w 88"/>
                <a:gd name="T13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51">
                  <a:moveTo>
                    <a:pt x="82" y="9"/>
                  </a:moveTo>
                  <a:cubicBezTo>
                    <a:pt x="64" y="0"/>
                    <a:pt x="44" y="1"/>
                    <a:pt x="44" y="1"/>
                  </a:cubicBezTo>
                  <a:cubicBezTo>
                    <a:pt x="44" y="1"/>
                    <a:pt x="24" y="0"/>
                    <a:pt x="6" y="9"/>
                  </a:cubicBezTo>
                  <a:cubicBezTo>
                    <a:pt x="1" y="11"/>
                    <a:pt x="0" y="18"/>
                    <a:pt x="3" y="23"/>
                  </a:cubicBezTo>
                  <a:cubicBezTo>
                    <a:pt x="9" y="34"/>
                    <a:pt x="23" y="51"/>
                    <a:pt x="44" y="51"/>
                  </a:cubicBezTo>
                  <a:cubicBezTo>
                    <a:pt x="65" y="51"/>
                    <a:pt x="79" y="34"/>
                    <a:pt x="85" y="23"/>
                  </a:cubicBezTo>
                  <a:cubicBezTo>
                    <a:pt x="88" y="18"/>
                    <a:pt x="86" y="11"/>
                    <a:pt x="82" y="9"/>
                  </a:cubicBez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46"/>
            <p:cNvSpPr>
              <a:spLocks/>
            </p:cNvSpPr>
            <p:nvPr/>
          </p:nvSpPr>
          <p:spPr bwMode="auto">
            <a:xfrm>
              <a:off x="4524375" y="5073650"/>
              <a:ext cx="244475" cy="117475"/>
            </a:xfrm>
            <a:custGeom>
              <a:avLst/>
              <a:gdLst>
                <a:gd name="T0" fmla="*/ 32 w 94"/>
                <a:gd name="T1" fmla="*/ 1 h 45"/>
                <a:gd name="T2" fmla="*/ 92 w 94"/>
                <a:gd name="T3" fmla="*/ 33 h 45"/>
                <a:gd name="T4" fmla="*/ 94 w 94"/>
                <a:gd name="T5" fmla="*/ 38 h 45"/>
                <a:gd name="T6" fmla="*/ 64 w 94"/>
                <a:gd name="T7" fmla="*/ 35 h 45"/>
                <a:gd name="T8" fmla="*/ 31 w 94"/>
                <a:gd name="T9" fmla="*/ 30 h 45"/>
                <a:gd name="T10" fmla="*/ 8 w 94"/>
                <a:gd name="T11" fmla="*/ 23 h 45"/>
                <a:gd name="T12" fmla="*/ 32 w 94"/>
                <a:gd name="T1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5">
                  <a:moveTo>
                    <a:pt x="32" y="1"/>
                  </a:moveTo>
                  <a:cubicBezTo>
                    <a:pt x="57" y="2"/>
                    <a:pt x="77" y="15"/>
                    <a:pt x="92" y="33"/>
                  </a:cubicBezTo>
                  <a:cubicBezTo>
                    <a:pt x="93" y="34"/>
                    <a:pt x="94" y="36"/>
                    <a:pt x="94" y="38"/>
                  </a:cubicBezTo>
                  <a:cubicBezTo>
                    <a:pt x="94" y="45"/>
                    <a:pt x="68" y="36"/>
                    <a:pt x="64" y="35"/>
                  </a:cubicBezTo>
                  <a:cubicBezTo>
                    <a:pt x="53" y="33"/>
                    <a:pt x="42" y="31"/>
                    <a:pt x="31" y="30"/>
                  </a:cubicBezTo>
                  <a:cubicBezTo>
                    <a:pt x="23" y="30"/>
                    <a:pt x="12" y="32"/>
                    <a:pt x="8" y="23"/>
                  </a:cubicBezTo>
                  <a:cubicBezTo>
                    <a:pt x="0" y="8"/>
                    <a:pt x="21" y="0"/>
                    <a:pt x="32" y="1"/>
                  </a:cubicBezTo>
                  <a:close/>
                </a:path>
              </a:pathLst>
            </a:custGeom>
            <a:solidFill>
              <a:srgbClr val="613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Oval 247"/>
            <p:cNvSpPr>
              <a:spLocks noChangeArrowheads="1"/>
            </p:cNvSpPr>
            <p:nvPr/>
          </p:nvSpPr>
          <p:spPr bwMode="auto">
            <a:xfrm>
              <a:off x="4152900" y="5194300"/>
              <a:ext cx="112713" cy="206375"/>
            </a:xfrm>
            <a:prstGeom prst="ellipse">
              <a:avLst/>
            </a:prstGeom>
            <a:solidFill>
              <a:srgbClr val="613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248"/>
            <p:cNvSpPr>
              <a:spLocks noChangeArrowheads="1"/>
            </p:cNvSpPr>
            <p:nvPr/>
          </p:nvSpPr>
          <p:spPr bwMode="auto">
            <a:xfrm>
              <a:off x="4210050" y="5211763"/>
              <a:ext cx="34925" cy="635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49"/>
            <p:cNvSpPr>
              <a:spLocks/>
            </p:cNvSpPr>
            <p:nvPr/>
          </p:nvSpPr>
          <p:spPr bwMode="auto">
            <a:xfrm>
              <a:off x="4075113" y="5073650"/>
              <a:ext cx="244475" cy="117475"/>
            </a:xfrm>
            <a:custGeom>
              <a:avLst/>
              <a:gdLst>
                <a:gd name="T0" fmla="*/ 63 w 94"/>
                <a:gd name="T1" fmla="*/ 1 h 45"/>
                <a:gd name="T2" fmla="*/ 3 w 94"/>
                <a:gd name="T3" fmla="*/ 33 h 45"/>
                <a:gd name="T4" fmla="*/ 0 w 94"/>
                <a:gd name="T5" fmla="*/ 38 h 45"/>
                <a:gd name="T6" fmla="*/ 31 w 94"/>
                <a:gd name="T7" fmla="*/ 35 h 45"/>
                <a:gd name="T8" fmla="*/ 64 w 94"/>
                <a:gd name="T9" fmla="*/ 30 h 45"/>
                <a:gd name="T10" fmla="*/ 87 w 94"/>
                <a:gd name="T11" fmla="*/ 23 h 45"/>
                <a:gd name="T12" fmla="*/ 63 w 94"/>
                <a:gd name="T1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5">
                  <a:moveTo>
                    <a:pt x="63" y="1"/>
                  </a:moveTo>
                  <a:cubicBezTo>
                    <a:pt x="38" y="2"/>
                    <a:pt x="18" y="15"/>
                    <a:pt x="3" y="33"/>
                  </a:cubicBezTo>
                  <a:cubicBezTo>
                    <a:pt x="1" y="34"/>
                    <a:pt x="0" y="36"/>
                    <a:pt x="0" y="38"/>
                  </a:cubicBezTo>
                  <a:cubicBezTo>
                    <a:pt x="1" y="45"/>
                    <a:pt x="27" y="36"/>
                    <a:pt x="31" y="35"/>
                  </a:cubicBezTo>
                  <a:cubicBezTo>
                    <a:pt x="42" y="33"/>
                    <a:pt x="53" y="31"/>
                    <a:pt x="64" y="30"/>
                  </a:cubicBezTo>
                  <a:cubicBezTo>
                    <a:pt x="71" y="30"/>
                    <a:pt x="83" y="32"/>
                    <a:pt x="87" y="23"/>
                  </a:cubicBezTo>
                  <a:cubicBezTo>
                    <a:pt x="94" y="8"/>
                    <a:pt x="74" y="0"/>
                    <a:pt x="63" y="1"/>
                  </a:cubicBezTo>
                  <a:close/>
                </a:path>
              </a:pathLst>
            </a:custGeom>
            <a:solidFill>
              <a:srgbClr val="613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0"/>
            <p:cNvSpPr>
              <a:spLocks/>
            </p:cNvSpPr>
            <p:nvPr/>
          </p:nvSpPr>
          <p:spPr bwMode="auto">
            <a:xfrm>
              <a:off x="4314825" y="5588000"/>
              <a:ext cx="217488" cy="119063"/>
            </a:xfrm>
            <a:custGeom>
              <a:avLst/>
              <a:gdLst>
                <a:gd name="T0" fmla="*/ 82 w 84"/>
                <a:gd name="T1" fmla="*/ 0 h 46"/>
                <a:gd name="T2" fmla="*/ 42 w 84"/>
                <a:gd name="T3" fmla="*/ 0 h 46"/>
                <a:gd name="T4" fmla="*/ 1 w 84"/>
                <a:gd name="T5" fmla="*/ 0 h 46"/>
                <a:gd name="T6" fmla="*/ 34 w 84"/>
                <a:gd name="T7" fmla="*/ 45 h 46"/>
                <a:gd name="T8" fmla="*/ 49 w 84"/>
                <a:gd name="T9" fmla="*/ 45 h 46"/>
                <a:gd name="T10" fmla="*/ 82 w 84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46">
                  <a:moveTo>
                    <a:pt x="82" y="0"/>
                  </a:moveTo>
                  <a:cubicBezTo>
                    <a:pt x="56" y="29"/>
                    <a:pt x="42" y="0"/>
                    <a:pt x="42" y="0"/>
                  </a:cubicBezTo>
                  <a:cubicBezTo>
                    <a:pt x="42" y="0"/>
                    <a:pt x="28" y="29"/>
                    <a:pt x="1" y="0"/>
                  </a:cubicBezTo>
                  <a:cubicBezTo>
                    <a:pt x="1" y="0"/>
                    <a:pt x="0" y="36"/>
                    <a:pt x="34" y="45"/>
                  </a:cubicBezTo>
                  <a:cubicBezTo>
                    <a:pt x="39" y="46"/>
                    <a:pt x="44" y="46"/>
                    <a:pt x="49" y="45"/>
                  </a:cubicBezTo>
                  <a:cubicBezTo>
                    <a:pt x="84" y="36"/>
                    <a:pt x="82" y="0"/>
                    <a:pt x="82" y="0"/>
                  </a:cubicBezTo>
                  <a:close/>
                </a:path>
              </a:pathLst>
            </a:custGeom>
            <a:solidFill>
              <a:srgbClr val="AD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1"/>
            <p:cNvSpPr>
              <a:spLocks/>
            </p:cNvSpPr>
            <p:nvPr/>
          </p:nvSpPr>
          <p:spPr bwMode="auto">
            <a:xfrm>
              <a:off x="4389438" y="5588000"/>
              <a:ext cx="65088" cy="73025"/>
            </a:xfrm>
            <a:custGeom>
              <a:avLst/>
              <a:gdLst>
                <a:gd name="T0" fmla="*/ 22 w 25"/>
                <a:gd name="T1" fmla="*/ 25 h 28"/>
                <a:gd name="T2" fmla="*/ 25 w 25"/>
                <a:gd name="T3" fmla="*/ 12 h 28"/>
                <a:gd name="T4" fmla="*/ 13 w 25"/>
                <a:gd name="T5" fmla="*/ 0 h 28"/>
                <a:gd name="T6" fmla="*/ 0 w 25"/>
                <a:gd name="T7" fmla="*/ 12 h 28"/>
                <a:gd name="T8" fmla="*/ 3 w 25"/>
                <a:gd name="T9" fmla="*/ 25 h 28"/>
                <a:gd name="T10" fmla="*/ 13 w 25"/>
                <a:gd name="T11" fmla="*/ 26 h 28"/>
                <a:gd name="T12" fmla="*/ 22 w 25"/>
                <a:gd name="T13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8">
                  <a:moveTo>
                    <a:pt x="22" y="25"/>
                  </a:moveTo>
                  <a:cubicBezTo>
                    <a:pt x="24" y="22"/>
                    <a:pt x="25" y="15"/>
                    <a:pt x="25" y="12"/>
                  </a:cubicBezTo>
                  <a:cubicBezTo>
                    <a:pt x="17" y="9"/>
                    <a:pt x="13" y="0"/>
                    <a:pt x="13" y="0"/>
                  </a:cubicBezTo>
                  <a:cubicBezTo>
                    <a:pt x="13" y="0"/>
                    <a:pt x="9" y="9"/>
                    <a:pt x="0" y="12"/>
                  </a:cubicBezTo>
                  <a:cubicBezTo>
                    <a:pt x="1" y="15"/>
                    <a:pt x="2" y="22"/>
                    <a:pt x="3" y="25"/>
                  </a:cubicBezTo>
                  <a:cubicBezTo>
                    <a:pt x="5" y="28"/>
                    <a:pt x="13" y="26"/>
                    <a:pt x="13" y="26"/>
                  </a:cubicBezTo>
                  <a:cubicBezTo>
                    <a:pt x="13" y="26"/>
                    <a:pt x="21" y="28"/>
                    <a:pt x="2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2"/>
            <p:cNvSpPr>
              <a:spLocks/>
            </p:cNvSpPr>
            <p:nvPr/>
          </p:nvSpPr>
          <p:spPr bwMode="auto">
            <a:xfrm>
              <a:off x="4587875" y="5475288"/>
              <a:ext cx="454025" cy="63500"/>
            </a:xfrm>
            <a:custGeom>
              <a:avLst/>
              <a:gdLst>
                <a:gd name="T0" fmla="*/ 0 w 175"/>
                <a:gd name="T1" fmla="*/ 24 h 24"/>
                <a:gd name="T2" fmla="*/ 20 w 175"/>
                <a:gd name="T3" fmla="*/ 13 h 24"/>
                <a:gd name="T4" fmla="*/ 31 w 175"/>
                <a:gd name="T5" fmla="*/ 9 h 24"/>
                <a:gd name="T6" fmla="*/ 42 w 175"/>
                <a:gd name="T7" fmla="*/ 6 h 24"/>
                <a:gd name="T8" fmla="*/ 87 w 175"/>
                <a:gd name="T9" fmla="*/ 0 h 24"/>
                <a:gd name="T10" fmla="*/ 98 w 175"/>
                <a:gd name="T11" fmla="*/ 0 h 24"/>
                <a:gd name="T12" fmla="*/ 103 w 175"/>
                <a:gd name="T13" fmla="*/ 1 h 24"/>
                <a:gd name="T14" fmla="*/ 109 w 175"/>
                <a:gd name="T15" fmla="*/ 1 h 24"/>
                <a:gd name="T16" fmla="*/ 120 w 175"/>
                <a:gd name="T17" fmla="*/ 2 h 24"/>
                <a:gd name="T18" fmla="*/ 131 w 175"/>
                <a:gd name="T19" fmla="*/ 4 h 24"/>
                <a:gd name="T20" fmla="*/ 137 w 175"/>
                <a:gd name="T21" fmla="*/ 5 h 24"/>
                <a:gd name="T22" fmla="*/ 142 w 175"/>
                <a:gd name="T23" fmla="*/ 6 h 24"/>
                <a:gd name="T24" fmla="*/ 153 w 175"/>
                <a:gd name="T25" fmla="*/ 9 h 24"/>
                <a:gd name="T26" fmla="*/ 159 w 175"/>
                <a:gd name="T27" fmla="*/ 11 h 24"/>
                <a:gd name="T28" fmla="*/ 164 w 175"/>
                <a:gd name="T29" fmla="*/ 13 h 24"/>
                <a:gd name="T30" fmla="*/ 175 w 175"/>
                <a:gd name="T31" fmla="*/ 16 h 24"/>
                <a:gd name="T32" fmla="*/ 175 w 175"/>
                <a:gd name="T33" fmla="*/ 16 h 24"/>
                <a:gd name="T34" fmla="*/ 174 w 175"/>
                <a:gd name="T35" fmla="*/ 17 h 24"/>
                <a:gd name="T36" fmla="*/ 174 w 175"/>
                <a:gd name="T37" fmla="*/ 17 h 24"/>
                <a:gd name="T38" fmla="*/ 164 w 175"/>
                <a:gd name="T39" fmla="*/ 13 h 24"/>
                <a:gd name="T40" fmla="*/ 158 w 175"/>
                <a:gd name="T41" fmla="*/ 12 h 24"/>
                <a:gd name="T42" fmla="*/ 153 w 175"/>
                <a:gd name="T43" fmla="*/ 11 h 24"/>
                <a:gd name="T44" fmla="*/ 142 w 175"/>
                <a:gd name="T45" fmla="*/ 8 h 24"/>
                <a:gd name="T46" fmla="*/ 137 w 175"/>
                <a:gd name="T47" fmla="*/ 7 h 24"/>
                <a:gd name="T48" fmla="*/ 131 w 175"/>
                <a:gd name="T49" fmla="*/ 7 h 24"/>
                <a:gd name="T50" fmla="*/ 120 w 175"/>
                <a:gd name="T51" fmla="*/ 5 h 24"/>
                <a:gd name="T52" fmla="*/ 109 w 175"/>
                <a:gd name="T53" fmla="*/ 4 h 24"/>
                <a:gd name="T54" fmla="*/ 103 w 175"/>
                <a:gd name="T55" fmla="*/ 4 h 24"/>
                <a:gd name="T56" fmla="*/ 98 w 175"/>
                <a:gd name="T57" fmla="*/ 4 h 24"/>
                <a:gd name="T58" fmla="*/ 94 w 175"/>
                <a:gd name="T59" fmla="*/ 4 h 24"/>
                <a:gd name="T60" fmla="*/ 87 w 175"/>
                <a:gd name="T61" fmla="*/ 4 h 24"/>
                <a:gd name="T62" fmla="*/ 43 w 175"/>
                <a:gd name="T63" fmla="*/ 10 h 24"/>
                <a:gd name="T64" fmla="*/ 38 w 175"/>
                <a:gd name="T65" fmla="*/ 12 h 24"/>
                <a:gd name="T66" fmla="*/ 32 w 175"/>
                <a:gd name="T67" fmla="*/ 13 h 24"/>
                <a:gd name="T68" fmla="*/ 22 w 175"/>
                <a:gd name="T69" fmla="*/ 16 h 24"/>
                <a:gd name="T70" fmla="*/ 11 w 175"/>
                <a:gd name="T71" fmla="*/ 20 h 24"/>
                <a:gd name="T72" fmla="*/ 1 w 175"/>
                <a:gd name="T73" fmla="*/ 24 h 24"/>
                <a:gd name="T74" fmla="*/ 1 w 175"/>
                <a:gd name="T75" fmla="*/ 24 h 24"/>
                <a:gd name="T76" fmla="*/ 0 w 175"/>
                <a:gd name="T77" fmla="*/ 24 h 24"/>
                <a:gd name="T78" fmla="*/ 0 w 175"/>
                <a:gd name="T7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5" h="24">
                  <a:moveTo>
                    <a:pt x="0" y="24"/>
                  </a:moveTo>
                  <a:cubicBezTo>
                    <a:pt x="7" y="19"/>
                    <a:pt x="13" y="16"/>
                    <a:pt x="20" y="13"/>
                  </a:cubicBezTo>
                  <a:cubicBezTo>
                    <a:pt x="24" y="11"/>
                    <a:pt x="27" y="10"/>
                    <a:pt x="31" y="9"/>
                  </a:cubicBezTo>
                  <a:cubicBezTo>
                    <a:pt x="34" y="8"/>
                    <a:pt x="38" y="7"/>
                    <a:pt x="42" y="6"/>
                  </a:cubicBezTo>
                  <a:cubicBezTo>
                    <a:pt x="56" y="2"/>
                    <a:pt x="72" y="0"/>
                    <a:pt x="87" y="0"/>
                  </a:cubicBezTo>
                  <a:cubicBezTo>
                    <a:pt x="90" y="0"/>
                    <a:pt x="94" y="0"/>
                    <a:pt x="98" y="0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9" y="6"/>
                    <a:pt x="141" y="6"/>
                    <a:pt x="142" y="6"/>
                  </a:cubicBezTo>
                  <a:cubicBezTo>
                    <a:pt x="153" y="9"/>
                    <a:pt x="153" y="9"/>
                    <a:pt x="153" y="9"/>
                  </a:cubicBezTo>
                  <a:cubicBezTo>
                    <a:pt x="155" y="10"/>
                    <a:pt x="157" y="10"/>
                    <a:pt x="159" y="11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7" y="11"/>
                    <a:pt x="155" y="11"/>
                    <a:pt x="153" y="11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0" y="8"/>
                    <a:pt x="138" y="8"/>
                    <a:pt x="137" y="7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6" y="4"/>
                    <a:pt x="95" y="4"/>
                    <a:pt x="94" y="4"/>
                  </a:cubicBezTo>
                  <a:cubicBezTo>
                    <a:pt x="91" y="4"/>
                    <a:pt x="89" y="4"/>
                    <a:pt x="87" y="4"/>
                  </a:cubicBezTo>
                  <a:cubicBezTo>
                    <a:pt x="72" y="5"/>
                    <a:pt x="57" y="7"/>
                    <a:pt x="43" y="10"/>
                  </a:cubicBezTo>
                  <a:cubicBezTo>
                    <a:pt x="41" y="11"/>
                    <a:pt x="39" y="11"/>
                    <a:pt x="38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5" y="15"/>
                    <a:pt x="22" y="16"/>
                  </a:cubicBezTo>
                  <a:cubicBezTo>
                    <a:pt x="18" y="17"/>
                    <a:pt x="14" y="18"/>
                    <a:pt x="11" y="20"/>
                  </a:cubicBezTo>
                  <a:cubicBezTo>
                    <a:pt x="8" y="21"/>
                    <a:pt x="4" y="22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53"/>
            <p:cNvSpPr>
              <a:spLocks/>
            </p:cNvSpPr>
            <p:nvPr/>
          </p:nvSpPr>
          <p:spPr bwMode="auto">
            <a:xfrm>
              <a:off x="4654550" y="5553075"/>
              <a:ext cx="427038" cy="166688"/>
            </a:xfrm>
            <a:custGeom>
              <a:avLst/>
              <a:gdLst>
                <a:gd name="T0" fmla="*/ 0 w 164"/>
                <a:gd name="T1" fmla="*/ 1 h 64"/>
                <a:gd name="T2" fmla="*/ 23 w 164"/>
                <a:gd name="T3" fmla="*/ 1 h 64"/>
                <a:gd name="T4" fmla="*/ 45 w 164"/>
                <a:gd name="T5" fmla="*/ 3 h 64"/>
                <a:gd name="T6" fmla="*/ 89 w 164"/>
                <a:gd name="T7" fmla="*/ 15 h 64"/>
                <a:gd name="T8" fmla="*/ 130 w 164"/>
                <a:gd name="T9" fmla="*/ 35 h 64"/>
                <a:gd name="T10" fmla="*/ 148 w 164"/>
                <a:gd name="T11" fmla="*/ 48 h 64"/>
                <a:gd name="T12" fmla="*/ 164 w 164"/>
                <a:gd name="T13" fmla="*/ 64 h 64"/>
                <a:gd name="T14" fmla="*/ 164 w 164"/>
                <a:gd name="T15" fmla="*/ 64 h 64"/>
                <a:gd name="T16" fmla="*/ 164 w 164"/>
                <a:gd name="T17" fmla="*/ 64 h 64"/>
                <a:gd name="T18" fmla="*/ 147 w 164"/>
                <a:gd name="T19" fmla="*/ 49 h 64"/>
                <a:gd name="T20" fmla="*/ 129 w 164"/>
                <a:gd name="T21" fmla="*/ 37 h 64"/>
                <a:gd name="T22" fmla="*/ 88 w 164"/>
                <a:gd name="T23" fmla="*/ 19 h 64"/>
                <a:gd name="T24" fmla="*/ 45 w 164"/>
                <a:gd name="T25" fmla="*/ 8 h 64"/>
                <a:gd name="T26" fmla="*/ 0 w 164"/>
                <a:gd name="T27" fmla="*/ 2 h 64"/>
                <a:gd name="T28" fmla="*/ 0 w 164"/>
                <a:gd name="T29" fmla="*/ 1 h 64"/>
                <a:gd name="T30" fmla="*/ 0 w 164"/>
                <a:gd name="T3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4" h="64">
                  <a:moveTo>
                    <a:pt x="0" y="1"/>
                  </a:moveTo>
                  <a:cubicBezTo>
                    <a:pt x="8" y="0"/>
                    <a:pt x="15" y="1"/>
                    <a:pt x="23" y="1"/>
                  </a:cubicBezTo>
                  <a:cubicBezTo>
                    <a:pt x="30" y="1"/>
                    <a:pt x="38" y="2"/>
                    <a:pt x="45" y="3"/>
                  </a:cubicBezTo>
                  <a:cubicBezTo>
                    <a:pt x="60" y="6"/>
                    <a:pt x="75" y="10"/>
                    <a:pt x="89" y="15"/>
                  </a:cubicBezTo>
                  <a:cubicBezTo>
                    <a:pt x="104" y="20"/>
                    <a:pt x="117" y="27"/>
                    <a:pt x="130" y="35"/>
                  </a:cubicBezTo>
                  <a:cubicBezTo>
                    <a:pt x="137" y="39"/>
                    <a:pt x="143" y="43"/>
                    <a:pt x="148" y="48"/>
                  </a:cubicBezTo>
                  <a:cubicBezTo>
                    <a:pt x="154" y="53"/>
                    <a:pt x="159" y="58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59" y="59"/>
                    <a:pt x="153" y="54"/>
                    <a:pt x="147" y="49"/>
                  </a:cubicBezTo>
                  <a:cubicBezTo>
                    <a:pt x="142" y="45"/>
                    <a:pt x="135" y="40"/>
                    <a:pt x="129" y="37"/>
                  </a:cubicBezTo>
                  <a:cubicBezTo>
                    <a:pt x="116" y="29"/>
                    <a:pt x="102" y="23"/>
                    <a:pt x="88" y="19"/>
                  </a:cubicBezTo>
                  <a:cubicBezTo>
                    <a:pt x="74" y="14"/>
                    <a:pt x="59" y="11"/>
                    <a:pt x="45" y="8"/>
                  </a:cubicBezTo>
                  <a:cubicBezTo>
                    <a:pt x="30" y="5"/>
                    <a:pt x="15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54"/>
            <p:cNvSpPr>
              <a:spLocks/>
            </p:cNvSpPr>
            <p:nvPr/>
          </p:nvSpPr>
          <p:spPr bwMode="auto">
            <a:xfrm>
              <a:off x="4592638" y="5588000"/>
              <a:ext cx="223838" cy="249238"/>
            </a:xfrm>
            <a:custGeom>
              <a:avLst/>
              <a:gdLst>
                <a:gd name="T0" fmla="*/ 0 w 86"/>
                <a:gd name="T1" fmla="*/ 0 h 96"/>
                <a:gd name="T2" fmla="*/ 17 w 86"/>
                <a:gd name="T3" fmla="*/ 5 h 96"/>
                <a:gd name="T4" fmla="*/ 32 w 86"/>
                <a:gd name="T5" fmla="*/ 13 h 96"/>
                <a:gd name="T6" fmla="*/ 58 w 86"/>
                <a:gd name="T7" fmla="*/ 35 h 96"/>
                <a:gd name="T8" fmla="*/ 68 w 86"/>
                <a:gd name="T9" fmla="*/ 48 h 96"/>
                <a:gd name="T10" fmla="*/ 77 w 86"/>
                <a:gd name="T11" fmla="*/ 63 h 96"/>
                <a:gd name="T12" fmla="*/ 86 w 86"/>
                <a:gd name="T13" fmla="*/ 95 h 96"/>
                <a:gd name="T14" fmla="*/ 86 w 86"/>
                <a:gd name="T15" fmla="*/ 96 h 96"/>
                <a:gd name="T16" fmla="*/ 86 w 86"/>
                <a:gd name="T17" fmla="*/ 95 h 96"/>
                <a:gd name="T18" fmla="*/ 74 w 86"/>
                <a:gd name="T19" fmla="*/ 64 h 96"/>
                <a:gd name="T20" fmla="*/ 65 w 86"/>
                <a:gd name="T21" fmla="*/ 50 h 96"/>
                <a:gd name="T22" fmla="*/ 55 w 86"/>
                <a:gd name="T23" fmla="*/ 38 h 96"/>
                <a:gd name="T24" fmla="*/ 29 w 86"/>
                <a:gd name="T25" fmla="*/ 17 h 96"/>
                <a:gd name="T26" fmla="*/ 0 w 86"/>
                <a:gd name="T27" fmla="*/ 0 h 96"/>
                <a:gd name="T28" fmla="*/ 0 w 86"/>
                <a:gd name="T29" fmla="*/ 0 h 96"/>
                <a:gd name="T30" fmla="*/ 0 w 86"/>
                <a:gd name="T31" fmla="*/ 0 h 96"/>
                <a:gd name="T32" fmla="*/ 0 w 86"/>
                <a:gd name="T3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96">
                  <a:moveTo>
                    <a:pt x="0" y="0"/>
                  </a:moveTo>
                  <a:cubicBezTo>
                    <a:pt x="6" y="1"/>
                    <a:pt x="11" y="3"/>
                    <a:pt x="17" y="5"/>
                  </a:cubicBezTo>
                  <a:cubicBezTo>
                    <a:pt x="22" y="7"/>
                    <a:pt x="27" y="10"/>
                    <a:pt x="32" y="13"/>
                  </a:cubicBezTo>
                  <a:cubicBezTo>
                    <a:pt x="41" y="19"/>
                    <a:pt x="50" y="26"/>
                    <a:pt x="58" y="35"/>
                  </a:cubicBezTo>
                  <a:cubicBezTo>
                    <a:pt x="61" y="39"/>
                    <a:pt x="65" y="44"/>
                    <a:pt x="68" y="48"/>
                  </a:cubicBezTo>
                  <a:cubicBezTo>
                    <a:pt x="71" y="53"/>
                    <a:pt x="74" y="58"/>
                    <a:pt x="77" y="63"/>
                  </a:cubicBezTo>
                  <a:cubicBezTo>
                    <a:pt x="81" y="73"/>
                    <a:pt x="85" y="84"/>
                    <a:pt x="86" y="95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3" y="84"/>
                    <a:pt x="80" y="74"/>
                    <a:pt x="74" y="64"/>
                  </a:cubicBezTo>
                  <a:cubicBezTo>
                    <a:pt x="72" y="59"/>
                    <a:pt x="69" y="55"/>
                    <a:pt x="65" y="50"/>
                  </a:cubicBezTo>
                  <a:cubicBezTo>
                    <a:pt x="62" y="46"/>
                    <a:pt x="59" y="41"/>
                    <a:pt x="55" y="38"/>
                  </a:cubicBezTo>
                  <a:cubicBezTo>
                    <a:pt x="47" y="30"/>
                    <a:pt x="38" y="23"/>
                    <a:pt x="29" y="17"/>
                  </a:cubicBezTo>
                  <a:cubicBezTo>
                    <a:pt x="20" y="11"/>
                    <a:pt x="10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55"/>
            <p:cNvSpPr>
              <a:spLocks/>
            </p:cNvSpPr>
            <p:nvPr/>
          </p:nvSpPr>
          <p:spPr bwMode="auto">
            <a:xfrm>
              <a:off x="3805238" y="5475288"/>
              <a:ext cx="452438" cy="63500"/>
            </a:xfrm>
            <a:custGeom>
              <a:avLst/>
              <a:gdLst>
                <a:gd name="T0" fmla="*/ 174 w 174"/>
                <a:gd name="T1" fmla="*/ 24 h 24"/>
                <a:gd name="T2" fmla="*/ 164 w 174"/>
                <a:gd name="T3" fmla="*/ 20 h 24"/>
                <a:gd name="T4" fmla="*/ 153 w 174"/>
                <a:gd name="T5" fmla="*/ 16 h 24"/>
                <a:gd name="T6" fmla="*/ 143 w 174"/>
                <a:gd name="T7" fmla="*/ 13 h 24"/>
                <a:gd name="T8" fmla="*/ 137 w 174"/>
                <a:gd name="T9" fmla="*/ 12 h 24"/>
                <a:gd name="T10" fmla="*/ 132 w 174"/>
                <a:gd name="T11" fmla="*/ 10 h 24"/>
                <a:gd name="T12" fmla="*/ 88 w 174"/>
                <a:gd name="T13" fmla="*/ 4 h 24"/>
                <a:gd name="T14" fmla="*/ 77 w 174"/>
                <a:gd name="T15" fmla="*/ 4 h 24"/>
                <a:gd name="T16" fmla="*/ 71 w 174"/>
                <a:gd name="T17" fmla="*/ 4 h 24"/>
                <a:gd name="T18" fmla="*/ 66 w 174"/>
                <a:gd name="T19" fmla="*/ 4 h 24"/>
                <a:gd name="T20" fmla="*/ 55 w 174"/>
                <a:gd name="T21" fmla="*/ 5 h 24"/>
                <a:gd name="T22" fmla="*/ 44 w 174"/>
                <a:gd name="T23" fmla="*/ 7 h 24"/>
                <a:gd name="T24" fmla="*/ 38 w 174"/>
                <a:gd name="T25" fmla="*/ 7 h 24"/>
                <a:gd name="T26" fmla="*/ 33 w 174"/>
                <a:gd name="T27" fmla="*/ 8 h 24"/>
                <a:gd name="T28" fmla="*/ 22 w 174"/>
                <a:gd name="T29" fmla="*/ 11 h 24"/>
                <a:gd name="T30" fmla="*/ 16 w 174"/>
                <a:gd name="T31" fmla="*/ 12 h 24"/>
                <a:gd name="T32" fmla="*/ 11 w 174"/>
                <a:gd name="T33" fmla="*/ 13 h 24"/>
                <a:gd name="T34" fmla="*/ 0 w 174"/>
                <a:gd name="T35" fmla="*/ 17 h 24"/>
                <a:gd name="T36" fmla="*/ 0 w 174"/>
                <a:gd name="T37" fmla="*/ 17 h 24"/>
                <a:gd name="T38" fmla="*/ 0 w 174"/>
                <a:gd name="T39" fmla="*/ 16 h 24"/>
                <a:gd name="T40" fmla="*/ 0 w 174"/>
                <a:gd name="T41" fmla="*/ 16 h 24"/>
                <a:gd name="T42" fmla="*/ 11 w 174"/>
                <a:gd name="T43" fmla="*/ 13 h 24"/>
                <a:gd name="T44" fmla="*/ 16 w 174"/>
                <a:gd name="T45" fmla="*/ 11 h 24"/>
                <a:gd name="T46" fmla="*/ 21 w 174"/>
                <a:gd name="T47" fmla="*/ 9 h 24"/>
                <a:gd name="T48" fmla="*/ 32 w 174"/>
                <a:gd name="T49" fmla="*/ 6 h 24"/>
                <a:gd name="T50" fmla="*/ 38 w 174"/>
                <a:gd name="T51" fmla="*/ 5 h 24"/>
                <a:gd name="T52" fmla="*/ 43 w 174"/>
                <a:gd name="T53" fmla="*/ 4 h 24"/>
                <a:gd name="T54" fmla="*/ 54 w 174"/>
                <a:gd name="T55" fmla="*/ 2 h 24"/>
                <a:gd name="T56" fmla="*/ 66 w 174"/>
                <a:gd name="T57" fmla="*/ 1 h 24"/>
                <a:gd name="T58" fmla="*/ 71 w 174"/>
                <a:gd name="T59" fmla="*/ 1 h 24"/>
                <a:gd name="T60" fmla="*/ 77 w 174"/>
                <a:gd name="T61" fmla="*/ 0 h 24"/>
                <a:gd name="T62" fmla="*/ 88 w 174"/>
                <a:gd name="T63" fmla="*/ 0 h 24"/>
                <a:gd name="T64" fmla="*/ 133 w 174"/>
                <a:gd name="T65" fmla="*/ 6 h 24"/>
                <a:gd name="T66" fmla="*/ 144 w 174"/>
                <a:gd name="T67" fmla="*/ 9 h 24"/>
                <a:gd name="T68" fmla="*/ 154 w 174"/>
                <a:gd name="T69" fmla="*/ 13 h 24"/>
                <a:gd name="T70" fmla="*/ 174 w 174"/>
                <a:gd name="T71" fmla="*/ 24 h 24"/>
                <a:gd name="T72" fmla="*/ 174 w 174"/>
                <a:gd name="T73" fmla="*/ 24 h 24"/>
                <a:gd name="T74" fmla="*/ 174 w 174"/>
                <a:gd name="T7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4" h="24">
                  <a:moveTo>
                    <a:pt x="174" y="24"/>
                  </a:moveTo>
                  <a:cubicBezTo>
                    <a:pt x="171" y="22"/>
                    <a:pt x="167" y="21"/>
                    <a:pt x="164" y="20"/>
                  </a:cubicBezTo>
                  <a:cubicBezTo>
                    <a:pt x="160" y="18"/>
                    <a:pt x="157" y="17"/>
                    <a:pt x="153" y="16"/>
                  </a:cubicBezTo>
                  <a:cubicBezTo>
                    <a:pt x="150" y="15"/>
                    <a:pt x="146" y="14"/>
                    <a:pt x="143" y="13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5" y="11"/>
                    <a:pt x="134" y="11"/>
                    <a:pt x="132" y="10"/>
                  </a:cubicBezTo>
                  <a:cubicBezTo>
                    <a:pt x="117" y="7"/>
                    <a:pt x="103" y="5"/>
                    <a:pt x="88" y="4"/>
                  </a:cubicBezTo>
                  <a:cubicBezTo>
                    <a:pt x="84" y="4"/>
                    <a:pt x="81" y="4"/>
                    <a:pt x="77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6" y="8"/>
                    <a:pt x="35" y="8"/>
                    <a:pt x="33" y="8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1"/>
                    <a:pt x="18" y="11"/>
                    <a:pt x="16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0"/>
                    <a:pt x="20" y="10"/>
                    <a:pt x="21" y="9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6" y="6"/>
                    <a:pt x="38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1" y="0"/>
                    <a:pt x="84" y="0"/>
                    <a:pt x="88" y="0"/>
                  </a:cubicBezTo>
                  <a:cubicBezTo>
                    <a:pt x="103" y="0"/>
                    <a:pt x="118" y="2"/>
                    <a:pt x="133" y="6"/>
                  </a:cubicBezTo>
                  <a:cubicBezTo>
                    <a:pt x="137" y="7"/>
                    <a:pt x="140" y="8"/>
                    <a:pt x="144" y="9"/>
                  </a:cubicBezTo>
                  <a:cubicBezTo>
                    <a:pt x="147" y="10"/>
                    <a:pt x="151" y="11"/>
                    <a:pt x="154" y="13"/>
                  </a:cubicBezTo>
                  <a:cubicBezTo>
                    <a:pt x="161" y="16"/>
                    <a:pt x="168" y="19"/>
                    <a:pt x="174" y="24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74" y="24"/>
                    <a:pt x="174" y="24"/>
                    <a:pt x="174" y="24"/>
                  </a:cubicBezTo>
                  <a:close/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56"/>
            <p:cNvSpPr>
              <a:spLocks/>
            </p:cNvSpPr>
            <p:nvPr/>
          </p:nvSpPr>
          <p:spPr bwMode="auto">
            <a:xfrm>
              <a:off x="3763963" y="5553075"/>
              <a:ext cx="428625" cy="166688"/>
            </a:xfrm>
            <a:custGeom>
              <a:avLst/>
              <a:gdLst>
                <a:gd name="T0" fmla="*/ 165 w 165"/>
                <a:gd name="T1" fmla="*/ 2 h 64"/>
                <a:gd name="T2" fmla="*/ 120 w 165"/>
                <a:gd name="T3" fmla="*/ 8 h 64"/>
                <a:gd name="T4" fmla="*/ 77 w 165"/>
                <a:gd name="T5" fmla="*/ 19 h 64"/>
                <a:gd name="T6" fmla="*/ 36 w 165"/>
                <a:gd name="T7" fmla="*/ 37 h 64"/>
                <a:gd name="T8" fmla="*/ 17 w 165"/>
                <a:gd name="T9" fmla="*/ 49 h 64"/>
                <a:gd name="T10" fmla="*/ 1 w 165"/>
                <a:gd name="T11" fmla="*/ 64 h 64"/>
                <a:gd name="T12" fmla="*/ 0 w 165"/>
                <a:gd name="T13" fmla="*/ 64 h 64"/>
                <a:gd name="T14" fmla="*/ 0 w 165"/>
                <a:gd name="T15" fmla="*/ 64 h 64"/>
                <a:gd name="T16" fmla="*/ 16 w 165"/>
                <a:gd name="T17" fmla="*/ 48 h 64"/>
                <a:gd name="T18" fmla="*/ 35 w 165"/>
                <a:gd name="T19" fmla="*/ 35 h 64"/>
                <a:gd name="T20" fmla="*/ 75 w 165"/>
                <a:gd name="T21" fmla="*/ 15 h 64"/>
                <a:gd name="T22" fmla="*/ 119 w 165"/>
                <a:gd name="T23" fmla="*/ 3 h 64"/>
                <a:gd name="T24" fmla="*/ 142 w 165"/>
                <a:gd name="T25" fmla="*/ 1 h 64"/>
                <a:gd name="T26" fmla="*/ 165 w 165"/>
                <a:gd name="T27" fmla="*/ 1 h 64"/>
                <a:gd name="T28" fmla="*/ 165 w 165"/>
                <a:gd name="T29" fmla="*/ 1 h 64"/>
                <a:gd name="T30" fmla="*/ 165 w 165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64">
                  <a:moveTo>
                    <a:pt x="165" y="2"/>
                  </a:moveTo>
                  <a:cubicBezTo>
                    <a:pt x="150" y="3"/>
                    <a:pt x="135" y="5"/>
                    <a:pt x="120" y="8"/>
                  </a:cubicBezTo>
                  <a:cubicBezTo>
                    <a:pt x="106" y="11"/>
                    <a:pt x="91" y="14"/>
                    <a:pt x="77" y="19"/>
                  </a:cubicBezTo>
                  <a:cubicBezTo>
                    <a:pt x="63" y="23"/>
                    <a:pt x="49" y="29"/>
                    <a:pt x="36" y="37"/>
                  </a:cubicBezTo>
                  <a:cubicBezTo>
                    <a:pt x="29" y="40"/>
                    <a:pt x="23" y="45"/>
                    <a:pt x="17" y="49"/>
                  </a:cubicBezTo>
                  <a:cubicBezTo>
                    <a:pt x="11" y="54"/>
                    <a:pt x="6" y="59"/>
                    <a:pt x="1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5" y="58"/>
                    <a:pt x="11" y="53"/>
                    <a:pt x="16" y="48"/>
                  </a:cubicBezTo>
                  <a:cubicBezTo>
                    <a:pt x="22" y="43"/>
                    <a:pt x="28" y="39"/>
                    <a:pt x="35" y="35"/>
                  </a:cubicBezTo>
                  <a:cubicBezTo>
                    <a:pt x="47" y="27"/>
                    <a:pt x="61" y="20"/>
                    <a:pt x="75" y="15"/>
                  </a:cubicBezTo>
                  <a:cubicBezTo>
                    <a:pt x="90" y="10"/>
                    <a:pt x="104" y="6"/>
                    <a:pt x="119" y="3"/>
                  </a:cubicBezTo>
                  <a:cubicBezTo>
                    <a:pt x="127" y="2"/>
                    <a:pt x="134" y="1"/>
                    <a:pt x="142" y="1"/>
                  </a:cubicBezTo>
                  <a:cubicBezTo>
                    <a:pt x="149" y="1"/>
                    <a:pt x="157" y="0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lnTo>
                    <a:pt x="165" y="2"/>
                  </a:lnTo>
                  <a:close/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57"/>
            <p:cNvSpPr>
              <a:spLocks/>
            </p:cNvSpPr>
            <p:nvPr/>
          </p:nvSpPr>
          <p:spPr bwMode="auto">
            <a:xfrm>
              <a:off x="4029075" y="5588000"/>
              <a:ext cx="225425" cy="249238"/>
            </a:xfrm>
            <a:custGeom>
              <a:avLst/>
              <a:gdLst>
                <a:gd name="T0" fmla="*/ 87 w 87"/>
                <a:gd name="T1" fmla="*/ 0 h 96"/>
                <a:gd name="T2" fmla="*/ 58 w 87"/>
                <a:gd name="T3" fmla="*/ 17 h 96"/>
                <a:gd name="T4" fmla="*/ 32 w 87"/>
                <a:gd name="T5" fmla="*/ 38 h 96"/>
                <a:gd name="T6" fmla="*/ 21 w 87"/>
                <a:gd name="T7" fmla="*/ 50 h 96"/>
                <a:gd name="T8" fmla="*/ 12 w 87"/>
                <a:gd name="T9" fmla="*/ 64 h 96"/>
                <a:gd name="T10" fmla="*/ 1 w 87"/>
                <a:gd name="T11" fmla="*/ 95 h 96"/>
                <a:gd name="T12" fmla="*/ 1 w 87"/>
                <a:gd name="T13" fmla="*/ 96 h 96"/>
                <a:gd name="T14" fmla="*/ 0 w 87"/>
                <a:gd name="T15" fmla="*/ 95 h 96"/>
                <a:gd name="T16" fmla="*/ 10 w 87"/>
                <a:gd name="T17" fmla="*/ 63 h 96"/>
                <a:gd name="T18" fmla="*/ 19 w 87"/>
                <a:gd name="T19" fmla="*/ 48 h 96"/>
                <a:gd name="T20" fmla="*/ 29 w 87"/>
                <a:gd name="T21" fmla="*/ 35 h 96"/>
                <a:gd name="T22" fmla="*/ 55 w 87"/>
                <a:gd name="T23" fmla="*/ 13 h 96"/>
                <a:gd name="T24" fmla="*/ 70 w 87"/>
                <a:gd name="T25" fmla="*/ 5 h 96"/>
                <a:gd name="T26" fmla="*/ 86 w 87"/>
                <a:gd name="T27" fmla="*/ 0 h 96"/>
                <a:gd name="T28" fmla="*/ 87 w 87"/>
                <a:gd name="T29" fmla="*/ 0 h 96"/>
                <a:gd name="T30" fmla="*/ 87 w 87"/>
                <a:gd name="T31" fmla="*/ 0 h 96"/>
                <a:gd name="T32" fmla="*/ 87 w 87"/>
                <a:gd name="T3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96">
                  <a:moveTo>
                    <a:pt x="87" y="0"/>
                  </a:moveTo>
                  <a:cubicBezTo>
                    <a:pt x="76" y="5"/>
                    <a:pt x="67" y="11"/>
                    <a:pt x="58" y="17"/>
                  </a:cubicBezTo>
                  <a:cubicBezTo>
                    <a:pt x="49" y="23"/>
                    <a:pt x="40" y="30"/>
                    <a:pt x="32" y="38"/>
                  </a:cubicBezTo>
                  <a:cubicBezTo>
                    <a:pt x="28" y="41"/>
                    <a:pt x="25" y="46"/>
                    <a:pt x="21" y="50"/>
                  </a:cubicBezTo>
                  <a:cubicBezTo>
                    <a:pt x="18" y="55"/>
                    <a:pt x="15" y="59"/>
                    <a:pt x="12" y="64"/>
                  </a:cubicBezTo>
                  <a:cubicBezTo>
                    <a:pt x="7" y="74"/>
                    <a:pt x="3" y="84"/>
                    <a:pt x="1" y="95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84"/>
                    <a:pt x="5" y="73"/>
                    <a:pt x="10" y="63"/>
                  </a:cubicBezTo>
                  <a:cubicBezTo>
                    <a:pt x="13" y="58"/>
                    <a:pt x="16" y="53"/>
                    <a:pt x="19" y="48"/>
                  </a:cubicBezTo>
                  <a:cubicBezTo>
                    <a:pt x="22" y="44"/>
                    <a:pt x="25" y="39"/>
                    <a:pt x="29" y="35"/>
                  </a:cubicBezTo>
                  <a:cubicBezTo>
                    <a:pt x="37" y="26"/>
                    <a:pt x="45" y="19"/>
                    <a:pt x="55" y="13"/>
                  </a:cubicBezTo>
                  <a:cubicBezTo>
                    <a:pt x="60" y="10"/>
                    <a:pt x="65" y="7"/>
                    <a:pt x="70" y="5"/>
                  </a:cubicBezTo>
                  <a:cubicBezTo>
                    <a:pt x="75" y="3"/>
                    <a:pt x="81" y="1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258"/>
            <p:cNvSpPr>
              <a:spLocks noChangeArrowheads="1"/>
            </p:cNvSpPr>
            <p:nvPr/>
          </p:nvSpPr>
          <p:spPr bwMode="auto">
            <a:xfrm>
              <a:off x="4335463" y="5438775"/>
              <a:ext cx="46038" cy="269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259"/>
            <p:cNvSpPr>
              <a:spLocks noChangeArrowheads="1"/>
            </p:cNvSpPr>
            <p:nvPr/>
          </p:nvSpPr>
          <p:spPr bwMode="auto">
            <a:xfrm>
              <a:off x="4470400" y="5548313"/>
              <a:ext cx="12700" cy="12700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260"/>
            <p:cNvSpPr>
              <a:spLocks noChangeArrowheads="1"/>
            </p:cNvSpPr>
            <p:nvPr/>
          </p:nvSpPr>
          <p:spPr bwMode="auto">
            <a:xfrm>
              <a:off x="4445000" y="5576888"/>
              <a:ext cx="9525" cy="11113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Oval 261"/>
            <p:cNvSpPr>
              <a:spLocks noChangeArrowheads="1"/>
            </p:cNvSpPr>
            <p:nvPr/>
          </p:nvSpPr>
          <p:spPr bwMode="auto">
            <a:xfrm>
              <a:off x="4479925" y="5588000"/>
              <a:ext cx="14288" cy="12700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Oval 262"/>
            <p:cNvSpPr>
              <a:spLocks noChangeArrowheads="1"/>
            </p:cNvSpPr>
            <p:nvPr/>
          </p:nvSpPr>
          <p:spPr bwMode="auto">
            <a:xfrm>
              <a:off x="4508500" y="5561013"/>
              <a:ext cx="11113" cy="11113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Oval 263"/>
            <p:cNvSpPr>
              <a:spLocks noChangeArrowheads="1"/>
            </p:cNvSpPr>
            <p:nvPr/>
          </p:nvSpPr>
          <p:spPr bwMode="auto">
            <a:xfrm>
              <a:off x="4364038" y="5548313"/>
              <a:ext cx="12700" cy="12700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Oval 264"/>
            <p:cNvSpPr>
              <a:spLocks noChangeArrowheads="1"/>
            </p:cNvSpPr>
            <p:nvPr/>
          </p:nvSpPr>
          <p:spPr bwMode="auto">
            <a:xfrm>
              <a:off x="4389438" y="5576888"/>
              <a:ext cx="12700" cy="11113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Oval 265"/>
            <p:cNvSpPr>
              <a:spLocks noChangeArrowheads="1"/>
            </p:cNvSpPr>
            <p:nvPr/>
          </p:nvSpPr>
          <p:spPr bwMode="auto">
            <a:xfrm>
              <a:off x="4352925" y="5588000"/>
              <a:ext cx="11113" cy="12700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266"/>
            <p:cNvSpPr>
              <a:spLocks noChangeArrowheads="1"/>
            </p:cNvSpPr>
            <p:nvPr/>
          </p:nvSpPr>
          <p:spPr bwMode="auto">
            <a:xfrm>
              <a:off x="4327525" y="5561013"/>
              <a:ext cx="9525" cy="11113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67"/>
            <p:cNvSpPr>
              <a:spLocks/>
            </p:cNvSpPr>
            <p:nvPr/>
          </p:nvSpPr>
          <p:spPr bwMode="auto">
            <a:xfrm>
              <a:off x="4278313" y="4967288"/>
              <a:ext cx="282575" cy="130175"/>
            </a:xfrm>
            <a:custGeom>
              <a:avLst/>
              <a:gdLst>
                <a:gd name="T0" fmla="*/ 108 w 109"/>
                <a:gd name="T1" fmla="*/ 21 h 50"/>
                <a:gd name="T2" fmla="*/ 102 w 109"/>
                <a:gd name="T3" fmla="*/ 11 h 50"/>
                <a:gd name="T4" fmla="*/ 103 w 109"/>
                <a:gd name="T5" fmla="*/ 0 h 50"/>
                <a:gd name="T6" fmla="*/ 101 w 109"/>
                <a:gd name="T7" fmla="*/ 5 h 50"/>
                <a:gd name="T8" fmla="*/ 101 w 109"/>
                <a:gd name="T9" fmla="*/ 11 h 50"/>
                <a:gd name="T10" fmla="*/ 104 w 109"/>
                <a:gd name="T11" fmla="*/ 20 h 50"/>
                <a:gd name="T12" fmla="*/ 93 w 109"/>
                <a:gd name="T13" fmla="*/ 19 h 50"/>
                <a:gd name="T14" fmla="*/ 83 w 109"/>
                <a:gd name="T15" fmla="*/ 11 h 50"/>
                <a:gd name="T16" fmla="*/ 79 w 109"/>
                <a:gd name="T17" fmla="*/ 6 h 50"/>
                <a:gd name="T18" fmla="*/ 78 w 109"/>
                <a:gd name="T19" fmla="*/ 13 h 50"/>
                <a:gd name="T20" fmla="*/ 77 w 109"/>
                <a:gd name="T21" fmla="*/ 30 h 50"/>
                <a:gd name="T22" fmla="*/ 78 w 109"/>
                <a:gd name="T23" fmla="*/ 42 h 50"/>
                <a:gd name="T24" fmla="*/ 67 w 109"/>
                <a:gd name="T25" fmla="*/ 40 h 50"/>
                <a:gd name="T26" fmla="*/ 54 w 109"/>
                <a:gd name="T27" fmla="*/ 32 h 50"/>
                <a:gd name="T28" fmla="*/ 41 w 109"/>
                <a:gd name="T29" fmla="*/ 22 h 50"/>
                <a:gd name="T30" fmla="*/ 30 w 109"/>
                <a:gd name="T31" fmla="*/ 11 h 50"/>
                <a:gd name="T32" fmla="*/ 26 w 109"/>
                <a:gd name="T33" fmla="*/ 6 h 50"/>
                <a:gd name="T34" fmla="*/ 25 w 109"/>
                <a:gd name="T35" fmla="*/ 12 h 50"/>
                <a:gd name="T36" fmla="*/ 24 w 109"/>
                <a:gd name="T37" fmla="*/ 26 h 50"/>
                <a:gd name="T38" fmla="*/ 13 w 109"/>
                <a:gd name="T39" fmla="*/ 17 h 50"/>
                <a:gd name="T40" fmla="*/ 0 w 109"/>
                <a:gd name="T41" fmla="*/ 2 h 50"/>
                <a:gd name="T42" fmla="*/ 11 w 109"/>
                <a:gd name="T43" fmla="*/ 19 h 50"/>
                <a:gd name="T44" fmla="*/ 26 w 109"/>
                <a:gd name="T45" fmla="*/ 32 h 50"/>
                <a:gd name="T46" fmla="*/ 31 w 109"/>
                <a:gd name="T47" fmla="*/ 35 h 50"/>
                <a:gd name="T48" fmla="*/ 30 w 109"/>
                <a:gd name="T49" fmla="*/ 30 h 50"/>
                <a:gd name="T50" fmla="*/ 30 w 109"/>
                <a:gd name="T51" fmla="*/ 20 h 50"/>
                <a:gd name="T52" fmla="*/ 36 w 109"/>
                <a:gd name="T53" fmla="*/ 27 h 50"/>
                <a:gd name="T54" fmla="*/ 49 w 109"/>
                <a:gd name="T55" fmla="*/ 38 h 50"/>
                <a:gd name="T56" fmla="*/ 65 w 109"/>
                <a:gd name="T57" fmla="*/ 47 h 50"/>
                <a:gd name="T58" fmla="*/ 82 w 109"/>
                <a:gd name="T59" fmla="*/ 50 h 50"/>
                <a:gd name="T60" fmla="*/ 86 w 109"/>
                <a:gd name="T61" fmla="*/ 50 h 50"/>
                <a:gd name="T62" fmla="*/ 86 w 109"/>
                <a:gd name="T63" fmla="*/ 45 h 50"/>
                <a:gd name="T64" fmla="*/ 84 w 109"/>
                <a:gd name="T65" fmla="*/ 29 h 50"/>
                <a:gd name="T66" fmla="*/ 83 w 109"/>
                <a:gd name="T67" fmla="*/ 19 h 50"/>
                <a:gd name="T68" fmla="*/ 91 w 109"/>
                <a:gd name="T69" fmla="*/ 23 h 50"/>
                <a:gd name="T70" fmla="*/ 106 w 109"/>
                <a:gd name="T71" fmla="*/ 23 h 50"/>
                <a:gd name="T72" fmla="*/ 109 w 109"/>
                <a:gd name="T73" fmla="*/ 23 h 50"/>
                <a:gd name="T74" fmla="*/ 108 w 109"/>
                <a:gd name="T7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50">
                  <a:moveTo>
                    <a:pt x="108" y="21"/>
                  </a:moveTo>
                  <a:cubicBezTo>
                    <a:pt x="105" y="18"/>
                    <a:pt x="104" y="14"/>
                    <a:pt x="102" y="11"/>
                  </a:cubicBezTo>
                  <a:cubicBezTo>
                    <a:pt x="101" y="7"/>
                    <a:pt x="101" y="3"/>
                    <a:pt x="103" y="0"/>
                  </a:cubicBezTo>
                  <a:cubicBezTo>
                    <a:pt x="102" y="1"/>
                    <a:pt x="101" y="3"/>
                    <a:pt x="101" y="5"/>
                  </a:cubicBezTo>
                  <a:cubicBezTo>
                    <a:pt x="100" y="7"/>
                    <a:pt x="100" y="9"/>
                    <a:pt x="101" y="11"/>
                  </a:cubicBezTo>
                  <a:cubicBezTo>
                    <a:pt x="101" y="14"/>
                    <a:pt x="102" y="17"/>
                    <a:pt x="104" y="20"/>
                  </a:cubicBezTo>
                  <a:cubicBezTo>
                    <a:pt x="100" y="20"/>
                    <a:pt x="96" y="20"/>
                    <a:pt x="93" y="19"/>
                  </a:cubicBezTo>
                  <a:cubicBezTo>
                    <a:pt x="89" y="17"/>
                    <a:pt x="85" y="15"/>
                    <a:pt x="83" y="11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7" y="18"/>
                    <a:pt x="77" y="24"/>
                    <a:pt x="77" y="30"/>
                  </a:cubicBezTo>
                  <a:cubicBezTo>
                    <a:pt x="77" y="34"/>
                    <a:pt x="77" y="38"/>
                    <a:pt x="78" y="42"/>
                  </a:cubicBezTo>
                  <a:cubicBezTo>
                    <a:pt x="74" y="42"/>
                    <a:pt x="71" y="41"/>
                    <a:pt x="67" y="40"/>
                  </a:cubicBezTo>
                  <a:cubicBezTo>
                    <a:pt x="62" y="38"/>
                    <a:pt x="58" y="35"/>
                    <a:pt x="54" y="32"/>
                  </a:cubicBezTo>
                  <a:cubicBezTo>
                    <a:pt x="49" y="29"/>
                    <a:pt x="45" y="26"/>
                    <a:pt x="41" y="22"/>
                  </a:cubicBezTo>
                  <a:cubicBezTo>
                    <a:pt x="37" y="19"/>
                    <a:pt x="34" y="15"/>
                    <a:pt x="30" y="11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7"/>
                    <a:pt x="24" y="21"/>
                    <a:pt x="24" y="26"/>
                  </a:cubicBezTo>
                  <a:cubicBezTo>
                    <a:pt x="20" y="23"/>
                    <a:pt x="16" y="20"/>
                    <a:pt x="13" y="17"/>
                  </a:cubicBezTo>
                  <a:cubicBezTo>
                    <a:pt x="8" y="13"/>
                    <a:pt x="4" y="8"/>
                    <a:pt x="0" y="2"/>
                  </a:cubicBezTo>
                  <a:cubicBezTo>
                    <a:pt x="3" y="8"/>
                    <a:pt x="6" y="14"/>
                    <a:pt x="11" y="19"/>
                  </a:cubicBezTo>
                  <a:cubicBezTo>
                    <a:pt x="15" y="24"/>
                    <a:pt x="21" y="29"/>
                    <a:pt x="26" y="32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7"/>
                    <a:pt x="30" y="23"/>
                    <a:pt x="30" y="20"/>
                  </a:cubicBezTo>
                  <a:cubicBezTo>
                    <a:pt x="32" y="22"/>
                    <a:pt x="34" y="25"/>
                    <a:pt x="36" y="27"/>
                  </a:cubicBezTo>
                  <a:cubicBezTo>
                    <a:pt x="40" y="31"/>
                    <a:pt x="45" y="35"/>
                    <a:pt x="49" y="38"/>
                  </a:cubicBezTo>
                  <a:cubicBezTo>
                    <a:pt x="54" y="42"/>
                    <a:pt x="59" y="45"/>
                    <a:pt x="65" y="47"/>
                  </a:cubicBezTo>
                  <a:cubicBezTo>
                    <a:pt x="70" y="49"/>
                    <a:pt x="76" y="50"/>
                    <a:pt x="82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5" y="40"/>
                    <a:pt x="84" y="35"/>
                    <a:pt x="84" y="29"/>
                  </a:cubicBezTo>
                  <a:cubicBezTo>
                    <a:pt x="83" y="26"/>
                    <a:pt x="83" y="23"/>
                    <a:pt x="83" y="19"/>
                  </a:cubicBezTo>
                  <a:cubicBezTo>
                    <a:pt x="86" y="21"/>
                    <a:pt x="89" y="22"/>
                    <a:pt x="91" y="23"/>
                  </a:cubicBezTo>
                  <a:cubicBezTo>
                    <a:pt x="96" y="24"/>
                    <a:pt x="102" y="25"/>
                    <a:pt x="106" y="23"/>
                  </a:cubicBezTo>
                  <a:cubicBezTo>
                    <a:pt x="109" y="23"/>
                    <a:pt x="109" y="23"/>
                    <a:pt x="109" y="23"/>
                  </a:cubicBezTo>
                  <a:lnTo>
                    <a:pt x="108" y="21"/>
                  </a:lnTo>
                  <a:close/>
                </a:path>
              </a:pathLst>
            </a:custGeom>
            <a:solidFill>
              <a:srgbClr val="E8B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68"/>
            <p:cNvSpPr>
              <a:spLocks noEditPoints="1"/>
            </p:cNvSpPr>
            <p:nvPr/>
          </p:nvSpPr>
          <p:spPr bwMode="auto">
            <a:xfrm>
              <a:off x="4662488" y="5035550"/>
              <a:ext cx="714375" cy="658813"/>
            </a:xfrm>
            <a:custGeom>
              <a:avLst/>
              <a:gdLst>
                <a:gd name="T0" fmla="*/ 21 w 275"/>
                <a:gd name="T1" fmla="*/ 204 h 253"/>
                <a:gd name="T2" fmla="*/ 0 w 275"/>
                <a:gd name="T3" fmla="*/ 222 h 253"/>
                <a:gd name="T4" fmla="*/ 5 w 275"/>
                <a:gd name="T5" fmla="*/ 225 h 253"/>
                <a:gd name="T6" fmla="*/ 31 w 275"/>
                <a:gd name="T7" fmla="*/ 247 h 253"/>
                <a:gd name="T8" fmla="*/ 35 w 275"/>
                <a:gd name="T9" fmla="*/ 253 h 253"/>
                <a:gd name="T10" fmla="*/ 76 w 275"/>
                <a:gd name="T11" fmla="*/ 215 h 253"/>
                <a:gd name="T12" fmla="*/ 42 w 275"/>
                <a:gd name="T13" fmla="*/ 207 h 253"/>
                <a:gd name="T14" fmla="*/ 21 w 275"/>
                <a:gd name="T15" fmla="*/ 204 h 253"/>
                <a:gd name="T16" fmla="*/ 74 w 275"/>
                <a:gd name="T17" fmla="*/ 173 h 253"/>
                <a:gd name="T18" fmla="*/ 69 w 275"/>
                <a:gd name="T19" fmla="*/ 173 h 253"/>
                <a:gd name="T20" fmla="*/ 66 w 275"/>
                <a:gd name="T21" fmla="*/ 173 h 253"/>
                <a:gd name="T22" fmla="*/ 65 w 275"/>
                <a:gd name="T23" fmla="*/ 173 h 253"/>
                <a:gd name="T24" fmla="*/ 63 w 275"/>
                <a:gd name="T25" fmla="*/ 173 h 253"/>
                <a:gd name="T26" fmla="*/ 58 w 275"/>
                <a:gd name="T27" fmla="*/ 173 h 253"/>
                <a:gd name="T28" fmla="*/ 48 w 275"/>
                <a:gd name="T29" fmla="*/ 174 h 253"/>
                <a:gd name="T30" fmla="*/ 25 w 275"/>
                <a:gd name="T31" fmla="*/ 200 h 253"/>
                <a:gd name="T32" fmla="*/ 42 w 275"/>
                <a:gd name="T33" fmla="*/ 202 h 253"/>
                <a:gd name="T34" fmla="*/ 79 w 275"/>
                <a:gd name="T35" fmla="*/ 211 h 253"/>
                <a:gd name="T36" fmla="*/ 95 w 275"/>
                <a:gd name="T37" fmla="*/ 175 h 253"/>
                <a:gd name="T38" fmla="*/ 91 w 275"/>
                <a:gd name="T39" fmla="*/ 174 h 253"/>
                <a:gd name="T40" fmla="*/ 80 w 275"/>
                <a:gd name="T41" fmla="*/ 173 h 253"/>
                <a:gd name="T42" fmla="*/ 74 w 275"/>
                <a:gd name="T43" fmla="*/ 173 h 253"/>
                <a:gd name="T44" fmla="*/ 275 w 275"/>
                <a:gd name="T45" fmla="*/ 0 h 253"/>
                <a:gd name="T46" fmla="*/ 126 w 275"/>
                <a:gd name="T47" fmla="*/ 115 h 253"/>
                <a:gd name="T48" fmla="*/ 85 w 275"/>
                <a:gd name="T49" fmla="*/ 108 h 253"/>
                <a:gd name="T50" fmla="*/ 51 w 275"/>
                <a:gd name="T51" fmla="*/ 169 h 253"/>
                <a:gd name="T52" fmla="*/ 58 w 275"/>
                <a:gd name="T53" fmla="*/ 169 h 253"/>
                <a:gd name="T54" fmla="*/ 59 w 275"/>
                <a:gd name="T55" fmla="*/ 169 h 253"/>
                <a:gd name="T56" fmla="*/ 69 w 275"/>
                <a:gd name="T57" fmla="*/ 169 h 253"/>
                <a:gd name="T58" fmla="*/ 74 w 275"/>
                <a:gd name="T59" fmla="*/ 170 h 253"/>
                <a:gd name="T60" fmla="*/ 80 w 275"/>
                <a:gd name="T61" fmla="*/ 170 h 253"/>
                <a:gd name="T62" fmla="*/ 91 w 275"/>
                <a:gd name="T63" fmla="*/ 171 h 253"/>
                <a:gd name="T64" fmla="*/ 95 w 275"/>
                <a:gd name="T65" fmla="*/ 172 h 253"/>
                <a:gd name="T66" fmla="*/ 98 w 275"/>
                <a:gd name="T67" fmla="*/ 147 h 253"/>
                <a:gd name="T68" fmla="*/ 97 w 275"/>
                <a:gd name="T69" fmla="*/ 137 h 253"/>
                <a:gd name="T70" fmla="*/ 97 w 275"/>
                <a:gd name="T71" fmla="*/ 137 h 253"/>
                <a:gd name="T72" fmla="*/ 97 w 275"/>
                <a:gd name="T73" fmla="*/ 137 h 253"/>
                <a:gd name="T74" fmla="*/ 138 w 275"/>
                <a:gd name="T75" fmla="*/ 154 h 253"/>
                <a:gd name="T76" fmla="*/ 150 w 275"/>
                <a:gd name="T77" fmla="*/ 155 h 253"/>
                <a:gd name="T78" fmla="*/ 152 w 275"/>
                <a:gd name="T79" fmla="*/ 155 h 253"/>
                <a:gd name="T80" fmla="*/ 152 w 275"/>
                <a:gd name="T81" fmla="*/ 155 h 253"/>
                <a:gd name="T82" fmla="*/ 152 w 275"/>
                <a:gd name="T83" fmla="*/ 155 h 253"/>
                <a:gd name="T84" fmla="*/ 152 w 275"/>
                <a:gd name="T85" fmla="*/ 155 h 253"/>
                <a:gd name="T86" fmla="*/ 275 w 275"/>
                <a:gd name="T8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5" h="253">
                  <a:moveTo>
                    <a:pt x="21" y="204"/>
                  </a:moveTo>
                  <a:cubicBezTo>
                    <a:pt x="15" y="210"/>
                    <a:pt x="8" y="216"/>
                    <a:pt x="0" y="222"/>
                  </a:cubicBezTo>
                  <a:cubicBezTo>
                    <a:pt x="2" y="223"/>
                    <a:pt x="3" y="224"/>
                    <a:pt x="5" y="225"/>
                  </a:cubicBezTo>
                  <a:cubicBezTo>
                    <a:pt x="14" y="231"/>
                    <a:pt x="23" y="238"/>
                    <a:pt x="31" y="247"/>
                  </a:cubicBezTo>
                  <a:cubicBezTo>
                    <a:pt x="32" y="249"/>
                    <a:pt x="34" y="251"/>
                    <a:pt x="35" y="253"/>
                  </a:cubicBezTo>
                  <a:cubicBezTo>
                    <a:pt x="51" y="243"/>
                    <a:pt x="66" y="230"/>
                    <a:pt x="76" y="215"/>
                  </a:cubicBezTo>
                  <a:cubicBezTo>
                    <a:pt x="65" y="212"/>
                    <a:pt x="53" y="210"/>
                    <a:pt x="42" y="207"/>
                  </a:cubicBezTo>
                  <a:cubicBezTo>
                    <a:pt x="35" y="206"/>
                    <a:pt x="28" y="205"/>
                    <a:pt x="21" y="204"/>
                  </a:cubicBezTo>
                  <a:moveTo>
                    <a:pt x="74" y="173"/>
                  </a:moveTo>
                  <a:cubicBezTo>
                    <a:pt x="69" y="173"/>
                    <a:pt x="69" y="173"/>
                    <a:pt x="69" y="173"/>
                  </a:cubicBezTo>
                  <a:cubicBezTo>
                    <a:pt x="68" y="173"/>
                    <a:pt x="67" y="173"/>
                    <a:pt x="66" y="173"/>
                  </a:cubicBezTo>
                  <a:cubicBezTo>
                    <a:pt x="66" y="173"/>
                    <a:pt x="65" y="173"/>
                    <a:pt x="65" y="173"/>
                  </a:cubicBezTo>
                  <a:cubicBezTo>
                    <a:pt x="64" y="173"/>
                    <a:pt x="64" y="173"/>
                    <a:pt x="63" y="173"/>
                  </a:cubicBezTo>
                  <a:cubicBezTo>
                    <a:pt x="62" y="173"/>
                    <a:pt x="60" y="173"/>
                    <a:pt x="58" y="173"/>
                  </a:cubicBezTo>
                  <a:cubicBezTo>
                    <a:pt x="54" y="173"/>
                    <a:pt x="51" y="174"/>
                    <a:pt x="48" y="174"/>
                  </a:cubicBezTo>
                  <a:cubicBezTo>
                    <a:pt x="41" y="183"/>
                    <a:pt x="33" y="192"/>
                    <a:pt x="25" y="200"/>
                  </a:cubicBezTo>
                  <a:cubicBezTo>
                    <a:pt x="31" y="201"/>
                    <a:pt x="37" y="202"/>
                    <a:pt x="42" y="202"/>
                  </a:cubicBezTo>
                  <a:cubicBezTo>
                    <a:pt x="55" y="204"/>
                    <a:pt x="67" y="208"/>
                    <a:pt x="79" y="211"/>
                  </a:cubicBezTo>
                  <a:cubicBezTo>
                    <a:pt x="86" y="201"/>
                    <a:pt x="92" y="188"/>
                    <a:pt x="95" y="175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80" y="173"/>
                    <a:pt x="80" y="173"/>
                    <a:pt x="80" y="173"/>
                  </a:cubicBezTo>
                  <a:cubicBezTo>
                    <a:pt x="74" y="173"/>
                    <a:pt x="74" y="173"/>
                    <a:pt x="74" y="173"/>
                  </a:cubicBezTo>
                  <a:moveTo>
                    <a:pt x="275" y="0"/>
                  </a:moveTo>
                  <a:cubicBezTo>
                    <a:pt x="270" y="12"/>
                    <a:pt x="220" y="115"/>
                    <a:pt x="126" y="115"/>
                  </a:cubicBezTo>
                  <a:cubicBezTo>
                    <a:pt x="113" y="115"/>
                    <a:pt x="99" y="113"/>
                    <a:pt x="85" y="108"/>
                  </a:cubicBezTo>
                  <a:cubicBezTo>
                    <a:pt x="82" y="118"/>
                    <a:pt x="71" y="142"/>
                    <a:pt x="51" y="169"/>
                  </a:cubicBezTo>
                  <a:cubicBezTo>
                    <a:pt x="53" y="169"/>
                    <a:pt x="55" y="169"/>
                    <a:pt x="58" y="169"/>
                  </a:cubicBezTo>
                  <a:cubicBezTo>
                    <a:pt x="58" y="169"/>
                    <a:pt x="59" y="169"/>
                    <a:pt x="59" y="169"/>
                  </a:cubicBezTo>
                  <a:cubicBezTo>
                    <a:pt x="63" y="169"/>
                    <a:pt x="66" y="169"/>
                    <a:pt x="69" y="169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70"/>
                    <a:pt x="80" y="170"/>
                    <a:pt x="80" y="170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64"/>
                    <a:pt x="98" y="156"/>
                    <a:pt x="98" y="147"/>
                  </a:cubicBezTo>
                  <a:cubicBezTo>
                    <a:pt x="98" y="144"/>
                    <a:pt x="98" y="140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113" y="148"/>
                    <a:pt x="127" y="152"/>
                    <a:pt x="138" y="154"/>
                  </a:cubicBezTo>
                  <a:cubicBezTo>
                    <a:pt x="142" y="154"/>
                    <a:pt x="146" y="155"/>
                    <a:pt x="150" y="155"/>
                  </a:cubicBezTo>
                  <a:cubicBezTo>
                    <a:pt x="151" y="155"/>
                    <a:pt x="151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231" y="154"/>
                    <a:pt x="270" y="76"/>
                    <a:pt x="275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69"/>
            <p:cNvSpPr>
              <a:spLocks noEditPoints="1"/>
            </p:cNvSpPr>
            <p:nvPr/>
          </p:nvSpPr>
          <p:spPr bwMode="auto">
            <a:xfrm>
              <a:off x="4168775" y="5734050"/>
              <a:ext cx="7938" cy="1588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2 w 3"/>
                <a:gd name="T7" fmla="*/ 1 h 1"/>
                <a:gd name="T8" fmla="*/ 2 w 3"/>
                <a:gd name="T9" fmla="*/ 1 h 1"/>
                <a:gd name="T10" fmla="*/ 2 w 3"/>
                <a:gd name="T11" fmla="*/ 1 h 1"/>
                <a:gd name="T12" fmla="*/ 2 w 3"/>
                <a:gd name="T13" fmla="*/ 1 h 1"/>
                <a:gd name="T14" fmla="*/ 2 w 3"/>
                <a:gd name="T15" fmla="*/ 1 h 1"/>
                <a:gd name="T16" fmla="*/ 2 w 3"/>
                <a:gd name="T17" fmla="*/ 1 h 1"/>
                <a:gd name="T18" fmla="*/ 2 w 3"/>
                <a:gd name="T19" fmla="*/ 1 h 1"/>
                <a:gd name="T20" fmla="*/ 2 w 3"/>
                <a:gd name="T21" fmla="*/ 1 h 1"/>
                <a:gd name="T22" fmla="*/ 2 w 3"/>
                <a:gd name="T23" fmla="*/ 1 h 1"/>
                <a:gd name="T24" fmla="*/ 2 w 3"/>
                <a:gd name="T25" fmla="*/ 0 h 1"/>
                <a:gd name="T26" fmla="*/ 2 w 3"/>
                <a:gd name="T27" fmla="*/ 1 h 1"/>
                <a:gd name="T28" fmla="*/ 2 w 3"/>
                <a:gd name="T29" fmla="*/ 0 h 1"/>
                <a:gd name="T30" fmla="*/ 2 w 3"/>
                <a:gd name="T31" fmla="*/ 0 h 1"/>
                <a:gd name="T32" fmla="*/ 2 w 3"/>
                <a:gd name="T33" fmla="*/ 0 h 1"/>
                <a:gd name="T34" fmla="*/ 2 w 3"/>
                <a:gd name="T35" fmla="*/ 0 h 1"/>
                <a:gd name="T36" fmla="*/ 2 w 3"/>
                <a:gd name="T37" fmla="*/ 0 h 1"/>
                <a:gd name="T38" fmla="*/ 2 w 3"/>
                <a:gd name="T39" fmla="*/ 0 h 1"/>
                <a:gd name="T40" fmla="*/ 2 w 3"/>
                <a:gd name="T41" fmla="*/ 0 h 1"/>
                <a:gd name="T42" fmla="*/ 1 w 3"/>
                <a:gd name="T43" fmla="*/ 0 h 1"/>
                <a:gd name="T44" fmla="*/ 1 w 3"/>
                <a:gd name="T45" fmla="*/ 0 h 1"/>
                <a:gd name="T46" fmla="*/ 1 w 3"/>
                <a:gd name="T47" fmla="*/ 0 h 1"/>
                <a:gd name="T48" fmla="*/ 1 w 3"/>
                <a:gd name="T49" fmla="*/ 0 h 1"/>
                <a:gd name="T50" fmla="*/ 1 w 3"/>
                <a:gd name="T51" fmla="*/ 0 h 1"/>
                <a:gd name="T52" fmla="*/ 1 w 3"/>
                <a:gd name="T53" fmla="*/ 0 h 1"/>
                <a:gd name="T54" fmla="*/ 1 w 3"/>
                <a:gd name="T55" fmla="*/ 0 h 1"/>
                <a:gd name="T56" fmla="*/ 1 w 3"/>
                <a:gd name="T57" fmla="*/ 0 h 1"/>
                <a:gd name="T58" fmla="*/ 1 w 3"/>
                <a:gd name="T59" fmla="*/ 0 h 1"/>
                <a:gd name="T60" fmla="*/ 1 w 3"/>
                <a:gd name="T61" fmla="*/ 0 h 1"/>
                <a:gd name="T62" fmla="*/ 1 w 3"/>
                <a:gd name="T63" fmla="*/ 0 h 1"/>
                <a:gd name="T64" fmla="*/ 1 w 3"/>
                <a:gd name="T65" fmla="*/ 0 h 1"/>
                <a:gd name="T66" fmla="*/ 1 w 3"/>
                <a:gd name="T67" fmla="*/ 0 h 1"/>
                <a:gd name="T68" fmla="*/ 1 w 3"/>
                <a:gd name="T69" fmla="*/ 0 h 1"/>
                <a:gd name="T70" fmla="*/ 1 w 3"/>
                <a:gd name="T71" fmla="*/ 0 h 1"/>
                <a:gd name="T72" fmla="*/ 0 w 3"/>
                <a:gd name="T73" fmla="*/ 0 h 1"/>
                <a:gd name="T74" fmla="*/ 0 w 3"/>
                <a:gd name="T75" fmla="*/ 0 h 1"/>
                <a:gd name="T76" fmla="*/ 0 w 3"/>
                <a:gd name="T77" fmla="*/ 0 h 1"/>
                <a:gd name="T78" fmla="*/ 0 w 3"/>
                <a:gd name="T79" fmla="*/ 0 h 1"/>
                <a:gd name="T80" fmla="*/ 0 w 3"/>
                <a:gd name="T81" fmla="*/ 0 h 1"/>
                <a:gd name="T82" fmla="*/ 0 w 3"/>
                <a:gd name="T83" fmla="*/ 0 h 1"/>
                <a:gd name="T84" fmla="*/ 0 w 3"/>
                <a:gd name="T85" fmla="*/ 0 h 1"/>
                <a:gd name="T86" fmla="*/ 0 w 3"/>
                <a:gd name="T87" fmla="*/ 0 h 1"/>
                <a:gd name="T88" fmla="*/ 0 w 3"/>
                <a:gd name="T8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0"/>
            <p:cNvSpPr>
              <a:spLocks noEditPoints="1"/>
            </p:cNvSpPr>
            <p:nvPr/>
          </p:nvSpPr>
          <p:spPr bwMode="auto">
            <a:xfrm>
              <a:off x="4059238" y="5621338"/>
              <a:ext cx="685800" cy="163513"/>
            </a:xfrm>
            <a:custGeom>
              <a:avLst/>
              <a:gdLst>
                <a:gd name="T0" fmla="*/ 0 w 264"/>
                <a:gd name="T1" fmla="*/ 19 h 63"/>
                <a:gd name="T2" fmla="*/ 12 w 264"/>
                <a:gd name="T3" fmla="*/ 27 h 63"/>
                <a:gd name="T4" fmla="*/ 15 w 264"/>
                <a:gd name="T5" fmla="*/ 25 h 63"/>
                <a:gd name="T6" fmla="*/ 0 w 264"/>
                <a:gd name="T7" fmla="*/ 19 h 63"/>
                <a:gd name="T8" fmla="*/ 228 w 264"/>
                <a:gd name="T9" fmla="*/ 0 h 63"/>
                <a:gd name="T10" fmla="*/ 104 w 264"/>
                <a:gd name="T11" fmla="*/ 41 h 63"/>
                <a:gd name="T12" fmla="*/ 19 w 264"/>
                <a:gd name="T13" fmla="*/ 26 h 63"/>
                <a:gd name="T14" fmla="*/ 16 w 264"/>
                <a:gd name="T15" fmla="*/ 29 h 63"/>
                <a:gd name="T16" fmla="*/ 42 w 264"/>
                <a:gd name="T17" fmla="*/ 43 h 63"/>
                <a:gd name="T18" fmla="*/ 42 w 264"/>
                <a:gd name="T19" fmla="*/ 43 h 63"/>
                <a:gd name="T20" fmla="*/ 42 w 264"/>
                <a:gd name="T21" fmla="*/ 43 h 63"/>
                <a:gd name="T22" fmla="*/ 42 w 264"/>
                <a:gd name="T23" fmla="*/ 43 h 63"/>
                <a:gd name="T24" fmla="*/ 42 w 264"/>
                <a:gd name="T25" fmla="*/ 43 h 63"/>
                <a:gd name="T26" fmla="*/ 42 w 264"/>
                <a:gd name="T27" fmla="*/ 43 h 63"/>
                <a:gd name="T28" fmla="*/ 43 w 264"/>
                <a:gd name="T29" fmla="*/ 43 h 63"/>
                <a:gd name="T30" fmla="*/ 43 w 264"/>
                <a:gd name="T31" fmla="*/ 43 h 63"/>
                <a:gd name="T32" fmla="*/ 43 w 264"/>
                <a:gd name="T33" fmla="*/ 43 h 63"/>
                <a:gd name="T34" fmla="*/ 43 w 264"/>
                <a:gd name="T35" fmla="*/ 43 h 63"/>
                <a:gd name="T36" fmla="*/ 43 w 264"/>
                <a:gd name="T37" fmla="*/ 43 h 63"/>
                <a:gd name="T38" fmla="*/ 43 w 264"/>
                <a:gd name="T39" fmla="*/ 43 h 63"/>
                <a:gd name="T40" fmla="*/ 43 w 264"/>
                <a:gd name="T41" fmla="*/ 43 h 63"/>
                <a:gd name="T42" fmla="*/ 43 w 264"/>
                <a:gd name="T43" fmla="*/ 43 h 63"/>
                <a:gd name="T44" fmla="*/ 43 w 264"/>
                <a:gd name="T45" fmla="*/ 43 h 63"/>
                <a:gd name="T46" fmla="*/ 43 w 264"/>
                <a:gd name="T47" fmla="*/ 43 h 63"/>
                <a:gd name="T48" fmla="*/ 44 w 264"/>
                <a:gd name="T49" fmla="*/ 43 h 63"/>
                <a:gd name="T50" fmla="*/ 44 w 264"/>
                <a:gd name="T51" fmla="*/ 43 h 63"/>
                <a:gd name="T52" fmla="*/ 44 w 264"/>
                <a:gd name="T53" fmla="*/ 43 h 63"/>
                <a:gd name="T54" fmla="*/ 44 w 264"/>
                <a:gd name="T55" fmla="*/ 43 h 63"/>
                <a:gd name="T56" fmla="*/ 44 w 264"/>
                <a:gd name="T57" fmla="*/ 43 h 63"/>
                <a:gd name="T58" fmla="*/ 44 w 264"/>
                <a:gd name="T59" fmla="*/ 44 h 63"/>
                <a:gd name="T60" fmla="*/ 44 w 264"/>
                <a:gd name="T61" fmla="*/ 44 h 63"/>
                <a:gd name="T62" fmla="*/ 44 w 264"/>
                <a:gd name="T63" fmla="*/ 44 h 63"/>
                <a:gd name="T64" fmla="*/ 44 w 264"/>
                <a:gd name="T65" fmla="*/ 44 h 63"/>
                <a:gd name="T66" fmla="*/ 44 w 264"/>
                <a:gd name="T67" fmla="*/ 44 h 63"/>
                <a:gd name="T68" fmla="*/ 44 w 264"/>
                <a:gd name="T69" fmla="*/ 44 h 63"/>
                <a:gd name="T70" fmla="*/ 44 w 264"/>
                <a:gd name="T71" fmla="*/ 44 h 63"/>
                <a:gd name="T72" fmla="*/ 45 w 264"/>
                <a:gd name="T73" fmla="*/ 44 h 63"/>
                <a:gd name="T74" fmla="*/ 45 w 264"/>
                <a:gd name="T75" fmla="*/ 44 h 63"/>
                <a:gd name="T76" fmla="*/ 45 w 264"/>
                <a:gd name="T77" fmla="*/ 44 h 63"/>
                <a:gd name="T78" fmla="*/ 140 w 264"/>
                <a:gd name="T79" fmla="*/ 63 h 63"/>
                <a:gd name="T80" fmla="*/ 235 w 264"/>
                <a:gd name="T81" fmla="*/ 44 h 63"/>
                <a:gd name="T82" fmla="*/ 264 w 264"/>
                <a:gd name="T83" fmla="*/ 29 h 63"/>
                <a:gd name="T84" fmla="*/ 260 w 264"/>
                <a:gd name="T85" fmla="*/ 25 h 63"/>
                <a:gd name="T86" fmla="*/ 234 w 264"/>
                <a:gd name="T87" fmla="*/ 4 h 63"/>
                <a:gd name="T88" fmla="*/ 228 w 264"/>
                <a:gd name="T8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4" h="63">
                  <a:moveTo>
                    <a:pt x="0" y="19"/>
                  </a:moveTo>
                  <a:cubicBezTo>
                    <a:pt x="4" y="22"/>
                    <a:pt x="8" y="25"/>
                    <a:pt x="12" y="27"/>
                  </a:cubicBezTo>
                  <a:cubicBezTo>
                    <a:pt x="13" y="27"/>
                    <a:pt x="14" y="26"/>
                    <a:pt x="15" y="25"/>
                  </a:cubicBezTo>
                  <a:cubicBezTo>
                    <a:pt x="10" y="23"/>
                    <a:pt x="5" y="21"/>
                    <a:pt x="0" y="19"/>
                  </a:cubicBezTo>
                  <a:moveTo>
                    <a:pt x="228" y="0"/>
                  </a:moveTo>
                  <a:cubicBezTo>
                    <a:pt x="196" y="24"/>
                    <a:pt x="155" y="41"/>
                    <a:pt x="104" y="41"/>
                  </a:cubicBezTo>
                  <a:cubicBezTo>
                    <a:pt x="78" y="41"/>
                    <a:pt x="50" y="37"/>
                    <a:pt x="19" y="26"/>
                  </a:cubicBezTo>
                  <a:cubicBezTo>
                    <a:pt x="18" y="27"/>
                    <a:pt x="17" y="28"/>
                    <a:pt x="16" y="29"/>
                  </a:cubicBezTo>
                  <a:cubicBezTo>
                    <a:pt x="24" y="35"/>
                    <a:pt x="33" y="39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75" y="56"/>
                    <a:pt x="108" y="63"/>
                    <a:pt x="140" y="63"/>
                  </a:cubicBezTo>
                  <a:cubicBezTo>
                    <a:pt x="172" y="63"/>
                    <a:pt x="205" y="56"/>
                    <a:pt x="235" y="44"/>
                  </a:cubicBezTo>
                  <a:cubicBezTo>
                    <a:pt x="245" y="40"/>
                    <a:pt x="255" y="35"/>
                    <a:pt x="264" y="29"/>
                  </a:cubicBezTo>
                  <a:cubicBezTo>
                    <a:pt x="263" y="28"/>
                    <a:pt x="261" y="26"/>
                    <a:pt x="260" y="25"/>
                  </a:cubicBezTo>
                  <a:cubicBezTo>
                    <a:pt x="252" y="17"/>
                    <a:pt x="243" y="10"/>
                    <a:pt x="234" y="4"/>
                  </a:cubicBezTo>
                  <a:cubicBezTo>
                    <a:pt x="232" y="2"/>
                    <a:pt x="230" y="1"/>
                    <a:pt x="228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1"/>
            <p:cNvSpPr>
              <a:spLocks/>
            </p:cNvSpPr>
            <p:nvPr/>
          </p:nvSpPr>
          <p:spPr bwMode="auto">
            <a:xfrm>
              <a:off x="4787900" y="5475288"/>
              <a:ext cx="122238" cy="15875"/>
            </a:xfrm>
            <a:custGeom>
              <a:avLst/>
              <a:gdLst>
                <a:gd name="T0" fmla="*/ 11 w 47"/>
                <a:gd name="T1" fmla="*/ 0 h 6"/>
                <a:gd name="T2" fmla="*/ 10 w 47"/>
                <a:gd name="T3" fmla="*/ 0 h 6"/>
                <a:gd name="T4" fmla="*/ 3 w 47"/>
                <a:gd name="T5" fmla="*/ 0 h 6"/>
                <a:gd name="T6" fmla="*/ 0 w 47"/>
                <a:gd name="T7" fmla="*/ 5 h 6"/>
                <a:gd name="T8" fmla="*/ 10 w 47"/>
                <a:gd name="T9" fmla="*/ 4 h 6"/>
                <a:gd name="T10" fmla="*/ 15 w 47"/>
                <a:gd name="T11" fmla="*/ 4 h 6"/>
                <a:gd name="T12" fmla="*/ 17 w 47"/>
                <a:gd name="T13" fmla="*/ 4 h 6"/>
                <a:gd name="T14" fmla="*/ 18 w 47"/>
                <a:gd name="T15" fmla="*/ 4 h 6"/>
                <a:gd name="T16" fmla="*/ 21 w 47"/>
                <a:gd name="T17" fmla="*/ 4 h 6"/>
                <a:gd name="T18" fmla="*/ 26 w 47"/>
                <a:gd name="T19" fmla="*/ 4 h 6"/>
                <a:gd name="T20" fmla="*/ 32 w 47"/>
                <a:gd name="T21" fmla="*/ 4 h 6"/>
                <a:gd name="T22" fmla="*/ 43 w 47"/>
                <a:gd name="T23" fmla="*/ 5 h 6"/>
                <a:gd name="T24" fmla="*/ 47 w 47"/>
                <a:gd name="T25" fmla="*/ 6 h 6"/>
                <a:gd name="T26" fmla="*/ 47 w 47"/>
                <a:gd name="T27" fmla="*/ 3 h 6"/>
                <a:gd name="T28" fmla="*/ 43 w 47"/>
                <a:gd name="T29" fmla="*/ 2 h 6"/>
                <a:gd name="T30" fmla="*/ 32 w 47"/>
                <a:gd name="T31" fmla="*/ 1 h 6"/>
                <a:gd name="T32" fmla="*/ 26 w 47"/>
                <a:gd name="T33" fmla="*/ 1 h 6"/>
                <a:gd name="T34" fmla="*/ 21 w 47"/>
                <a:gd name="T35" fmla="*/ 0 h 6"/>
                <a:gd name="T36" fmla="*/ 11 w 47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6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3" y="5"/>
                    <a:pt x="6" y="4"/>
                    <a:pt x="10" y="4"/>
                  </a:cubicBezTo>
                  <a:cubicBezTo>
                    <a:pt x="12" y="4"/>
                    <a:pt x="14" y="4"/>
                    <a:pt x="15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4"/>
                    <a:pt x="20" y="4"/>
                    <a:pt x="21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4"/>
                    <a:pt x="47" y="3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5" y="0"/>
                    <a:pt x="11" y="0"/>
                  </a:cubicBezTo>
                </a:path>
              </a:pathLst>
            </a:custGeom>
            <a:solidFill>
              <a:srgbClr val="9F5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2"/>
            <p:cNvSpPr>
              <a:spLocks/>
            </p:cNvSpPr>
            <p:nvPr/>
          </p:nvSpPr>
          <p:spPr bwMode="auto">
            <a:xfrm>
              <a:off x="4716463" y="5556250"/>
              <a:ext cx="150813" cy="39688"/>
            </a:xfrm>
            <a:custGeom>
              <a:avLst/>
              <a:gdLst>
                <a:gd name="T0" fmla="*/ 4 w 58"/>
                <a:gd name="T1" fmla="*/ 0 h 15"/>
                <a:gd name="T2" fmla="*/ 0 w 58"/>
                <a:gd name="T3" fmla="*/ 4 h 15"/>
                <a:gd name="T4" fmla="*/ 21 w 58"/>
                <a:gd name="T5" fmla="*/ 7 h 15"/>
                <a:gd name="T6" fmla="*/ 55 w 58"/>
                <a:gd name="T7" fmla="*/ 15 h 15"/>
                <a:gd name="T8" fmla="*/ 58 w 58"/>
                <a:gd name="T9" fmla="*/ 11 h 15"/>
                <a:gd name="T10" fmla="*/ 21 w 58"/>
                <a:gd name="T11" fmla="*/ 2 h 15"/>
                <a:gd name="T12" fmla="*/ 4 w 5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7" y="5"/>
                    <a:pt x="14" y="6"/>
                    <a:pt x="21" y="7"/>
                  </a:cubicBezTo>
                  <a:cubicBezTo>
                    <a:pt x="32" y="10"/>
                    <a:pt x="44" y="12"/>
                    <a:pt x="55" y="15"/>
                  </a:cubicBezTo>
                  <a:cubicBezTo>
                    <a:pt x="56" y="14"/>
                    <a:pt x="57" y="13"/>
                    <a:pt x="58" y="11"/>
                  </a:cubicBezTo>
                  <a:cubicBezTo>
                    <a:pt x="46" y="8"/>
                    <a:pt x="34" y="4"/>
                    <a:pt x="21" y="2"/>
                  </a:cubicBezTo>
                  <a:cubicBezTo>
                    <a:pt x="16" y="2"/>
                    <a:pt x="10" y="1"/>
                    <a:pt x="4" y="0"/>
                  </a:cubicBezTo>
                </a:path>
              </a:pathLst>
            </a:custGeom>
            <a:solidFill>
              <a:srgbClr val="9F5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73"/>
            <p:cNvSpPr>
              <a:spLocks/>
            </p:cNvSpPr>
            <p:nvPr/>
          </p:nvSpPr>
          <p:spPr bwMode="auto">
            <a:xfrm>
              <a:off x="4651375" y="5613400"/>
              <a:ext cx="101600" cy="84138"/>
            </a:xfrm>
            <a:custGeom>
              <a:avLst/>
              <a:gdLst>
                <a:gd name="T0" fmla="*/ 4 w 39"/>
                <a:gd name="T1" fmla="*/ 0 h 32"/>
                <a:gd name="T2" fmla="*/ 0 w 39"/>
                <a:gd name="T3" fmla="*/ 3 h 32"/>
                <a:gd name="T4" fmla="*/ 6 w 39"/>
                <a:gd name="T5" fmla="*/ 7 h 32"/>
                <a:gd name="T6" fmla="*/ 32 w 39"/>
                <a:gd name="T7" fmla="*/ 28 h 32"/>
                <a:gd name="T8" fmla="*/ 36 w 39"/>
                <a:gd name="T9" fmla="*/ 32 h 32"/>
                <a:gd name="T10" fmla="*/ 39 w 39"/>
                <a:gd name="T11" fmla="*/ 31 h 32"/>
                <a:gd name="T12" fmla="*/ 35 w 39"/>
                <a:gd name="T13" fmla="*/ 25 h 32"/>
                <a:gd name="T14" fmla="*/ 9 w 39"/>
                <a:gd name="T15" fmla="*/ 3 h 32"/>
                <a:gd name="T16" fmla="*/ 4 w 39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2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2" y="4"/>
                    <a:pt x="4" y="5"/>
                    <a:pt x="6" y="7"/>
                  </a:cubicBezTo>
                  <a:cubicBezTo>
                    <a:pt x="15" y="13"/>
                    <a:pt x="24" y="20"/>
                    <a:pt x="32" y="28"/>
                  </a:cubicBezTo>
                  <a:cubicBezTo>
                    <a:pt x="33" y="29"/>
                    <a:pt x="35" y="31"/>
                    <a:pt x="36" y="32"/>
                  </a:cubicBezTo>
                  <a:cubicBezTo>
                    <a:pt x="37" y="32"/>
                    <a:pt x="38" y="31"/>
                    <a:pt x="39" y="31"/>
                  </a:cubicBezTo>
                  <a:cubicBezTo>
                    <a:pt x="38" y="29"/>
                    <a:pt x="36" y="27"/>
                    <a:pt x="35" y="25"/>
                  </a:cubicBezTo>
                  <a:cubicBezTo>
                    <a:pt x="27" y="16"/>
                    <a:pt x="18" y="9"/>
                    <a:pt x="9" y="3"/>
                  </a:cubicBezTo>
                  <a:cubicBezTo>
                    <a:pt x="7" y="2"/>
                    <a:pt x="6" y="1"/>
                    <a:pt x="4" y="0"/>
                  </a:cubicBezTo>
                </a:path>
              </a:pathLst>
            </a:custGeom>
            <a:solidFill>
              <a:srgbClr val="9F5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74"/>
            <p:cNvSpPr>
              <a:spLocks/>
            </p:cNvSpPr>
            <p:nvPr/>
          </p:nvSpPr>
          <p:spPr bwMode="auto">
            <a:xfrm>
              <a:off x="4090988" y="5686425"/>
              <a:ext cx="17463" cy="11113"/>
            </a:xfrm>
            <a:custGeom>
              <a:avLst/>
              <a:gdLst>
                <a:gd name="T0" fmla="*/ 3 w 7"/>
                <a:gd name="T1" fmla="*/ 0 h 4"/>
                <a:gd name="T2" fmla="*/ 0 w 7"/>
                <a:gd name="T3" fmla="*/ 2 h 4"/>
                <a:gd name="T4" fmla="*/ 4 w 7"/>
                <a:gd name="T5" fmla="*/ 4 h 4"/>
                <a:gd name="T6" fmla="*/ 7 w 7"/>
                <a:gd name="T7" fmla="*/ 1 h 4"/>
                <a:gd name="T8" fmla="*/ 3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3"/>
                    <a:pt x="3" y="4"/>
                    <a:pt x="4" y="4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9F5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75"/>
            <p:cNvSpPr>
              <a:spLocks/>
            </p:cNvSpPr>
            <p:nvPr/>
          </p:nvSpPr>
          <p:spPr bwMode="auto">
            <a:xfrm>
              <a:off x="4894263" y="4768850"/>
              <a:ext cx="425450" cy="612775"/>
            </a:xfrm>
            <a:custGeom>
              <a:avLst/>
              <a:gdLst>
                <a:gd name="T0" fmla="*/ 89 w 164"/>
                <a:gd name="T1" fmla="*/ 1 h 235"/>
                <a:gd name="T2" fmla="*/ 1 w 164"/>
                <a:gd name="T3" fmla="*/ 89 h 235"/>
                <a:gd name="T4" fmla="*/ 14 w 164"/>
                <a:gd name="T5" fmla="*/ 77 h 235"/>
                <a:gd name="T6" fmla="*/ 16 w 164"/>
                <a:gd name="T7" fmla="*/ 78 h 235"/>
                <a:gd name="T8" fmla="*/ 8 w 164"/>
                <a:gd name="T9" fmla="*/ 103 h 235"/>
                <a:gd name="T10" fmla="*/ 9 w 164"/>
                <a:gd name="T11" fmla="*/ 104 h 235"/>
                <a:gd name="T12" fmla="*/ 33 w 164"/>
                <a:gd name="T13" fmla="*/ 90 h 235"/>
                <a:gd name="T14" fmla="*/ 35 w 164"/>
                <a:gd name="T15" fmla="*/ 90 h 235"/>
                <a:gd name="T16" fmla="*/ 34 w 164"/>
                <a:gd name="T17" fmla="*/ 97 h 235"/>
                <a:gd name="T18" fmla="*/ 31 w 164"/>
                <a:gd name="T19" fmla="*/ 105 h 235"/>
                <a:gd name="T20" fmla="*/ 19 w 164"/>
                <a:gd name="T21" fmla="*/ 121 h 235"/>
                <a:gd name="T22" fmla="*/ 33 w 164"/>
                <a:gd name="T23" fmla="*/ 133 h 235"/>
                <a:gd name="T24" fmla="*/ 45 w 164"/>
                <a:gd name="T25" fmla="*/ 146 h 235"/>
                <a:gd name="T26" fmla="*/ 31 w 164"/>
                <a:gd name="T27" fmla="*/ 141 h 235"/>
                <a:gd name="T28" fmla="*/ 17 w 164"/>
                <a:gd name="T29" fmla="*/ 142 h 235"/>
                <a:gd name="T30" fmla="*/ 19 w 164"/>
                <a:gd name="T31" fmla="*/ 148 h 235"/>
                <a:gd name="T32" fmla="*/ 18 w 164"/>
                <a:gd name="T33" fmla="*/ 156 h 235"/>
                <a:gd name="T34" fmla="*/ 14 w 164"/>
                <a:gd name="T35" fmla="*/ 165 h 235"/>
                <a:gd name="T36" fmla="*/ 10 w 164"/>
                <a:gd name="T37" fmla="*/ 164 h 235"/>
                <a:gd name="T38" fmla="*/ 0 w 164"/>
                <a:gd name="T39" fmla="*/ 152 h 235"/>
                <a:gd name="T40" fmla="*/ 0 w 164"/>
                <a:gd name="T41" fmla="*/ 152 h 235"/>
                <a:gd name="T42" fmla="*/ 102 w 164"/>
                <a:gd name="T43" fmla="*/ 206 h 235"/>
                <a:gd name="T44" fmla="*/ 89 w 164"/>
                <a:gd name="T45" fmla="*/ 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235">
                  <a:moveTo>
                    <a:pt x="89" y="1"/>
                  </a:moveTo>
                  <a:cubicBezTo>
                    <a:pt x="26" y="0"/>
                    <a:pt x="4" y="76"/>
                    <a:pt x="1" y="89"/>
                  </a:cubicBezTo>
                  <a:cubicBezTo>
                    <a:pt x="6" y="86"/>
                    <a:pt x="11" y="82"/>
                    <a:pt x="14" y="77"/>
                  </a:cubicBezTo>
                  <a:cubicBezTo>
                    <a:pt x="15" y="77"/>
                    <a:pt x="16" y="77"/>
                    <a:pt x="16" y="78"/>
                  </a:cubicBezTo>
                  <a:cubicBezTo>
                    <a:pt x="16" y="87"/>
                    <a:pt x="13" y="96"/>
                    <a:pt x="8" y="103"/>
                  </a:cubicBezTo>
                  <a:cubicBezTo>
                    <a:pt x="7" y="104"/>
                    <a:pt x="8" y="105"/>
                    <a:pt x="9" y="104"/>
                  </a:cubicBezTo>
                  <a:cubicBezTo>
                    <a:pt x="18" y="101"/>
                    <a:pt x="26" y="96"/>
                    <a:pt x="33" y="90"/>
                  </a:cubicBezTo>
                  <a:cubicBezTo>
                    <a:pt x="34" y="89"/>
                    <a:pt x="35" y="90"/>
                    <a:pt x="35" y="90"/>
                  </a:cubicBezTo>
                  <a:cubicBezTo>
                    <a:pt x="34" y="93"/>
                    <a:pt x="34" y="96"/>
                    <a:pt x="34" y="97"/>
                  </a:cubicBezTo>
                  <a:cubicBezTo>
                    <a:pt x="33" y="100"/>
                    <a:pt x="32" y="102"/>
                    <a:pt x="31" y="105"/>
                  </a:cubicBezTo>
                  <a:cubicBezTo>
                    <a:pt x="28" y="111"/>
                    <a:pt x="24" y="117"/>
                    <a:pt x="19" y="121"/>
                  </a:cubicBezTo>
                  <a:cubicBezTo>
                    <a:pt x="24" y="125"/>
                    <a:pt x="29" y="129"/>
                    <a:pt x="33" y="133"/>
                  </a:cubicBezTo>
                  <a:cubicBezTo>
                    <a:pt x="37" y="136"/>
                    <a:pt x="44" y="141"/>
                    <a:pt x="45" y="146"/>
                  </a:cubicBezTo>
                  <a:cubicBezTo>
                    <a:pt x="45" y="146"/>
                    <a:pt x="32" y="142"/>
                    <a:pt x="31" y="141"/>
                  </a:cubicBezTo>
                  <a:cubicBezTo>
                    <a:pt x="28" y="140"/>
                    <a:pt x="16" y="138"/>
                    <a:pt x="17" y="142"/>
                  </a:cubicBezTo>
                  <a:cubicBezTo>
                    <a:pt x="17" y="144"/>
                    <a:pt x="19" y="147"/>
                    <a:pt x="19" y="148"/>
                  </a:cubicBezTo>
                  <a:cubicBezTo>
                    <a:pt x="20" y="151"/>
                    <a:pt x="19" y="154"/>
                    <a:pt x="18" y="156"/>
                  </a:cubicBezTo>
                  <a:cubicBezTo>
                    <a:pt x="17" y="159"/>
                    <a:pt x="16" y="162"/>
                    <a:pt x="14" y="165"/>
                  </a:cubicBezTo>
                  <a:cubicBezTo>
                    <a:pt x="13" y="166"/>
                    <a:pt x="11" y="166"/>
                    <a:pt x="10" y="164"/>
                  </a:cubicBezTo>
                  <a:cubicBezTo>
                    <a:pt x="9" y="159"/>
                    <a:pt x="5" y="154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10" y="210"/>
                    <a:pt x="54" y="235"/>
                    <a:pt x="102" y="206"/>
                  </a:cubicBezTo>
                  <a:cubicBezTo>
                    <a:pt x="164" y="168"/>
                    <a:pt x="158" y="3"/>
                    <a:pt x="89" y="1"/>
                  </a:cubicBez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76"/>
            <p:cNvSpPr>
              <a:spLocks noEditPoints="1"/>
            </p:cNvSpPr>
            <p:nvPr/>
          </p:nvSpPr>
          <p:spPr bwMode="auto">
            <a:xfrm>
              <a:off x="3521075" y="5251450"/>
              <a:ext cx="304800" cy="187325"/>
            </a:xfrm>
            <a:custGeom>
              <a:avLst/>
              <a:gdLst>
                <a:gd name="T0" fmla="*/ 104 w 117"/>
                <a:gd name="T1" fmla="*/ 72 h 72"/>
                <a:gd name="T2" fmla="*/ 105 w 117"/>
                <a:gd name="T3" fmla="*/ 72 h 72"/>
                <a:gd name="T4" fmla="*/ 104 w 117"/>
                <a:gd name="T5" fmla="*/ 72 h 72"/>
                <a:gd name="T6" fmla="*/ 105 w 117"/>
                <a:gd name="T7" fmla="*/ 72 h 72"/>
                <a:gd name="T8" fmla="*/ 104 w 117"/>
                <a:gd name="T9" fmla="*/ 72 h 72"/>
                <a:gd name="T10" fmla="*/ 103 w 117"/>
                <a:gd name="T11" fmla="*/ 72 h 72"/>
                <a:gd name="T12" fmla="*/ 103 w 117"/>
                <a:gd name="T13" fmla="*/ 72 h 72"/>
                <a:gd name="T14" fmla="*/ 103 w 117"/>
                <a:gd name="T15" fmla="*/ 72 h 72"/>
                <a:gd name="T16" fmla="*/ 103 w 117"/>
                <a:gd name="T17" fmla="*/ 72 h 72"/>
                <a:gd name="T18" fmla="*/ 103 w 117"/>
                <a:gd name="T19" fmla="*/ 72 h 72"/>
                <a:gd name="T20" fmla="*/ 103 w 117"/>
                <a:gd name="T21" fmla="*/ 72 h 72"/>
                <a:gd name="T22" fmla="*/ 102 w 117"/>
                <a:gd name="T23" fmla="*/ 72 h 72"/>
                <a:gd name="T24" fmla="*/ 102 w 117"/>
                <a:gd name="T25" fmla="*/ 72 h 72"/>
                <a:gd name="T26" fmla="*/ 102 w 117"/>
                <a:gd name="T27" fmla="*/ 72 h 72"/>
                <a:gd name="T28" fmla="*/ 102 w 117"/>
                <a:gd name="T29" fmla="*/ 72 h 72"/>
                <a:gd name="T30" fmla="*/ 102 w 117"/>
                <a:gd name="T31" fmla="*/ 72 h 72"/>
                <a:gd name="T32" fmla="*/ 102 w 117"/>
                <a:gd name="T33" fmla="*/ 72 h 72"/>
                <a:gd name="T34" fmla="*/ 102 w 117"/>
                <a:gd name="T35" fmla="*/ 72 h 72"/>
                <a:gd name="T36" fmla="*/ 102 w 117"/>
                <a:gd name="T37" fmla="*/ 72 h 72"/>
                <a:gd name="T38" fmla="*/ 102 w 117"/>
                <a:gd name="T39" fmla="*/ 72 h 72"/>
                <a:gd name="T40" fmla="*/ 100 w 117"/>
                <a:gd name="T41" fmla="*/ 72 h 72"/>
                <a:gd name="T42" fmla="*/ 100 w 117"/>
                <a:gd name="T43" fmla="*/ 72 h 72"/>
                <a:gd name="T44" fmla="*/ 100 w 117"/>
                <a:gd name="T45" fmla="*/ 72 h 72"/>
                <a:gd name="T46" fmla="*/ 100 w 117"/>
                <a:gd name="T47" fmla="*/ 72 h 72"/>
                <a:gd name="T48" fmla="*/ 100 w 117"/>
                <a:gd name="T49" fmla="*/ 72 h 72"/>
                <a:gd name="T50" fmla="*/ 100 w 117"/>
                <a:gd name="T51" fmla="*/ 72 h 72"/>
                <a:gd name="T52" fmla="*/ 99 w 117"/>
                <a:gd name="T53" fmla="*/ 72 h 72"/>
                <a:gd name="T54" fmla="*/ 99 w 117"/>
                <a:gd name="T55" fmla="*/ 72 h 72"/>
                <a:gd name="T56" fmla="*/ 99 w 117"/>
                <a:gd name="T57" fmla="*/ 72 h 72"/>
                <a:gd name="T58" fmla="*/ 99 w 117"/>
                <a:gd name="T59" fmla="*/ 72 h 72"/>
                <a:gd name="T60" fmla="*/ 99 w 117"/>
                <a:gd name="T61" fmla="*/ 72 h 72"/>
                <a:gd name="T62" fmla="*/ 99 w 117"/>
                <a:gd name="T63" fmla="*/ 72 h 72"/>
                <a:gd name="T64" fmla="*/ 98 w 117"/>
                <a:gd name="T65" fmla="*/ 72 h 72"/>
                <a:gd name="T66" fmla="*/ 98 w 117"/>
                <a:gd name="T67" fmla="*/ 72 h 72"/>
                <a:gd name="T68" fmla="*/ 98 w 117"/>
                <a:gd name="T69" fmla="*/ 72 h 72"/>
                <a:gd name="T70" fmla="*/ 117 w 117"/>
                <a:gd name="T71" fmla="*/ 71 h 72"/>
                <a:gd name="T72" fmla="*/ 117 w 117"/>
                <a:gd name="T73" fmla="*/ 71 h 72"/>
                <a:gd name="T74" fmla="*/ 98 w 117"/>
                <a:gd name="T75" fmla="*/ 72 h 72"/>
                <a:gd name="T76" fmla="*/ 0 w 117"/>
                <a:gd name="T77" fmla="*/ 0 h 72"/>
                <a:gd name="T78" fmla="*/ 0 w 117"/>
                <a:gd name="T79" fmla="*/ 0 h 72"/>
                <a:gd name="T80" fmla="*/ 0 w 117"/>
                <a:gd name="T8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7" h="72">
                  <a:moveTo>
                    <a:pt x="104" y="72"/>
                  </a:move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moveTo>
                    <a:pt x="105" y="72"/>
                  </a:moveTo>
                  <a:cubicBezTo>
                    <a:pt x="105" y="72"/>
                    <a:pt x="105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5" y="72"/>
                    <a:pt x="105" y="72"/>
                    <a:pt x="105" y="72"/>
                  </a:cubicBezTo>
                  <a:moveTo>
                    <a:pt x="103" y="72"/>
                  </a:move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3" y="72"/>
                  </a:cubicBezTo>
                  <a:moveTo>
                    <a:pt x="103" y="72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103" y="72"/>
                    <a:pt x="103" y="72"/>
                    <a:pt x="103" y="72"/>
                  </a:cubicBezTo>
                  <a:moveTo>
                    <a:pt x="103" y="72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103" y="72"/>
                    <a:pt x="103" y="72"/>
                    <a:pt x="103" y="72"/>
                  </a:cubicBezTo>
                  <a:moveTo>
                    <a:pt x="103" y="72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103" y="72"/>
                    <a:pt x="103" y="72"/>
                    <a:pt x="103" y="72"/>
                  </a:cubicBezTo>
                  <a:moveTo>
                    <a:pt x="103" y="72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103" y="72"/>
                    <a:pt x="103" y="72"/>
                    <a:pt x="103" y="72"/>
                  </a:cubicBezTo>
                  <a:moveTo>
                    <a:pt x="102" y="72"/>
                  </a:moveTo>
                  <a:cubicBezTo>
                    <a:pt x="102" y="72"/>
                    <a:pt x="103" y="72"/>
                    <a:pt x="103" y="72"/>
                  </a:cubicBezTo>
                  <a:cubicBezTo>
                    <a:pt x="103" y="72"/>
                    <a:pt x="102" y="72"/>
                    <a:pt x="102" y="72"/>
                  </a:cubicBezTo>
                  <a:moveTo>
                    <a:pt x="102" y="72"/>
                  </a:move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moveTo>
                    <a:pt x="102" y="72"/>
                  </a:move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moveTo>
                    <a:pt x="102" y="72"/>
                  </a:move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moveTo>
                    <a:pt x="102" y="72"/>
                  </a:move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moveTo>
                    <a:pt x="101" y="72"/>
                  </a:moveTo>
                  <a:cubicBezTo>
                    <a:pt x="101" y="72"/>
                    <a:pt x="101" y="72"/>
                    <a:pt x="102" y="72"/>
                  </a:cubicBezTo>
                  <a:cubicBezTo>
                    <a:pt x="101" y="72"/>
                    <a:pt x="101" y="72"/>
                    <a:pt x="101" y="72"/>
                  </a:cubicBezTo>
                  <a:moveTo>
                    <a:pt x="100" y="72"/>
                  </a:moveTo>
                  <a:cubicBezTo>
                    <a:pt x="100" y="72"/>
                    <a:pt x="101" y="72"/>
                    <a:pt x="101" y="72"/>
                  </a:cubicBezTo>
                  <a:cubicBezTo>
                    <a:pt x="101" y="72"/>
                    <a:pt x="100" y="72"/>
                    <a:pt x="100" y="72"/>
                  </a:cubicBezTo>
                  <a:moveTo>
                    <a:pt x="100" y="72"/>
                  </a:move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moveTo>
                    <a:pt x="100" y="72"/>
                  </a:move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moveTo>
                    <a:pt x="99" y="72"/>
                  </a:moveTo>
                  <a:cubicBezTo>
                    <a:pt x="99" y="72"/>
                    <a:pt x="100" y="72"/>
                    <a:pt x="100" y="72"/>
                  </a:cubicBezTo>
                  <a:cubicBezTo>
                    <a:pt x="100" y="72"/>
                    <a:pt x="100" y="72"/>
                    <a:pt x="99" y="72"/>
                  </a:cubicBezTo>
                  <a:moveTo>
                    <a:pt x="99" y="72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moveTo>
                    <a:pt x="99" y="72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moveTo>
                    <a:pt x="99" y="72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moveTo>
                    <a:pt x="99" y="72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moveTo>
                    <a:pt x="98" y="72"/>
                  </a:moveTo>
                  <a:cubicBezTo>
                    <a:pt x="98" y="72"/>
                    <a:pt x="99" y="72"/>
                    <a:pt x="99" y="72"/>
                  </a:cubicBezTo>
                  <a:cubicBezTo>
                    <a:pt x="99" y="72"/>
                    <a:pt x="98" y="72"/>
                    <a:pt x="98" y="72"/>
                  </a:cubicBezTo>
                  <a:moveTo>
                    <a:pt x="98" y="72"/>
                  </a:moveTo>
                  <a:cubicBezTo>
                    <a:pt x="98" y="72"/>
                    <a:pt x="98" y="72"/>
                    <a:pt x="98" y="72"/>
                  </a:cubicBezTo>
                  <a:cubicBezTo>
                    <a:pt x="98" y="72"/>
                    <a:pt x="98" y="72"/>
                    <a:pt x="98" y="72"/>
                  </a:cubicBezTo>
                  <a:moveTo>
                    <a:pt x="117" y="71"/>
                  </a:moveTo>
                  <a:cubicBezTo>
                    <a:pt x="117" y="71"/>
                    <a:pt x="117" y="71"/>
                    <a:pt x="117" y="71"/>
                  </a:cubicBezTo>
                  <a:cubicBezTo>
                    <a:pt x="117" y="71"/>
                    <a:pt x="117" y="71"/>
                    <a:pt x="117" y="71"/>
                  </a:cubicBezTo>
                  <a:moveTo>
                    <a:pt x="0" y="0"/>
                  </a:moveTo>
                  <a:cubicBezTo>
                    <a:pt x="19" y="40"/>
                    <a:pt x="52" y="69"/>
                    <a:pt x="98" y="72"/>
                  </a:cubicBezTo>
                  <a:cubicBezTo>
                    <a:pt x="52" y="69"/>
                    <a:pt x="19" y="4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77"/>
            <p:cNvSpPr>
              <a:spLocks/>
            </p:cNvSpPr>
            <p:nvPr/>
          </p:nvSpPr>
          <p:spPr bwMode="auto">
            <a:xfrm>
              <a:off x="3478213" y="5113338"/>
              <a:ext cx="495300" cy="325438"/>
            </a:xfrm>
            <a:custGeom>
              <a:avLst/>
              <a:gdLst>
                <a:gd name="T0" fmla="*/ 0 w 191"/>
                <a:gd name="T1" fmla="*/ 0 h 125"/>
                <a:gd name="T2" fmla="*/ 17 w 191"/>
                <a:gd name="T3" fmla="*/ 53 h 125"/>
                <a:gd name="T4" fmla="*/ 17 w 191"/>
                <a:gd name="T5" fmla="*/ 53 h 125"/>
                <a:gd name="T6" fmla="*/ 17 w 191"/>
                <a:gd name="T7" fmla="*/ 53 h 125"/>
                <a:gd name="T8" fmla="*/ 17 w 191"/>
                <a:gd name="T9" fmla="*/ 53 h 125"/>
                <a:gd name="T10" fmla="*/ 17 w 191"/>
                <a:gd name="T11" fmla="*/ 53 h 125"/>
                <a:gd name="T12" fmla="*/ 115 w 191"/>
                <a:gd name="T13" fmla="*/ 125 h 125"/>
                <a:gd name="T14" fmla="*/ 115 w 191"/>
                <a:gd name="T15" fmla="*/ 125 h 125"/>
                <a:gd name="T16" fmla="*/ 115 w 191"/>
                <a:gd name="T17" fmla="*/ 125 h 125"/>
                <a:gd name="T18" fmla="*/ 115 w 191"/>
                <a:gd name="T19" fmla="*/ 125 h 125"/>
                <a:gd name="T20" fmla="*/ 116 w 191"/>
                <a:gd name="T21" fmla="*/ 125 h 125"/>
                <a:gd name="T22" fmla="*/ 116 w 191"/>
                <a:gd name="T23" fmla="*/ 125 h 125"/>
                <a:gd name="T24" fmla="*/ 116 w 191"/>
                <a:gd name="T25" fmla="*/ 125 h 125"/>
                <a:gd name="T26" fmla="*/ 116 w 191"/>
                <a:gd name="T27" fmla="*/ 125 h 125"/>
                <a:gd name="T28" fmla="*/ 116 w 191"/>
                <a:gd name="T29" fmla="*/ 125 h 125"/>
                <a:gd name="T30" fmla="*/ 116 w 191"/>
                <a:gd name="T31" fmla="*/ 125 h 125"/>
                <a:gd name="T32" fmla="*/ 116 w 191"/>
                <a:gd name="T33" fmla="*/ 125 h 125"/>
                <a:gd name="T34" fmla="*/ 116 w 191"/>
                <a:gd name="T35" fmla="*/ 125 h 125"/>
                <a:gd name="T36" fmla="*/ 116 w 191"/>
                <a:gd name="T37" fmla="*/ 125 h 125"/>
                <a:gd name="T38" fmla="*/ 116 w 191"/>
                <a:gd name="T39" fmla="*/ 125 h 125"/>
                <a:gd name="T40" fmla="*/ 117 w 191"/>
                <a:gd name="T41" fmla="*/ 125 h 125"/>
                <a:gd name="T42" fmla="*/ 117 w 191"/>
                <a:gd name="T43" fmla="*/ 125 h 125"/>
                <a:gd name="T44" fmla="*/ 117 w 191"/>
                <a:gd name="T45" fmla="*/ 125 h 125"/>
                <a:gd name="T46" fmla="*/ 117 w 191"/>
                <a:gd name="T47" fmla="*/ 125 h 125"/>
                <a:gd name="T48" fmla="*/ 117 w 191"/>
                <a:gd name="T49" fmla="*/ 125 h 125"/>
                <a:gd name="T50" fmla="*/ 117 w 191"/>
                <a:gd name="T51" fmla="*/ 125 h 125"/>
                <a:gd name="T52" fmla="*/ 118 w 191"/>
                <a:gd name="T53" fmla="*/ 125 h 125"/>
                <a:gd name="T54" fmla="*/ 118 w 191"/>
                <a:gd name="T55" fmla="*/ 125 h 125"/>
                <a:gd name="T56" fmla="*/ 119 w 191"/>
                <a:gd name="T57" fmla="*/ 125 h 125"/>
                <a:gd name="T58" fmla="*/ 119 w 191"/>
                <a:gd name="T59" fmla="*/ 125 h 125"/>
                <a:gd name="T60" fmla="*/ 119 w 191"/>
                <a:gd name="T61" fmla="*/ 125 h 125"/>
                <a:gd name="T62" fmla="*/ 119 w 191"/>
                <a:gd name="T63" fmla="*/ 125 h 125"/>
                <a:gd name="T64" fmla="*/ 119 w 191"/>
                <a:gd name="T65" fmla="*/ 125 h 125"/>
                <a:gd name="T66" fmla="*/ 119 w 191"/>
                <a:gd name="T67" fmla="*/ 125 h 125"/>
                <a:gd name="T68" fmla="*/ 119 w 191"/>
                <a:gd name="T69" fmla="*/ 125 h 125"/>
                <a:gd name="T70" fmla="*/ 119 w 191"/>
                <a:gd name="T71" fmla="*/ 125 h 125"/>
                <a:gd name="T72" fmla="*/ 119 w 191"/>
                <a:gd name="T73" fmla="*/ 125 h 125"/>
                <a:gd name="T74" fmla="*/ 119 w 191"/>
                <a:gd name="T75" fmla="*/ 125 h 125"/>
                <a:gd name="T76" fmla="*/ 120 w 191"/>
                <a:gd name="T77" fmla="*/ 125 h 125"/>
                <a:gd name="T78" fmla="*/ 120 w 191"/>
                <a:gd name="T79" fmla="*/ 125 h 125"/>
                <a:gd name="T80" fmla="*/ 120 w 191"/>
                <a:gd name="T81" fmla="*/ 125 h 125"/>
                <a:gd name="T82" fmla="*/ 120 w 191"/>
                <a:gd name="T83" fmla="*/ 125 h 125"/>
                <a:gd name="T84" fmla="*/ 120 w 191"/>
                <a:gd name="T85" fmla="*/ 125 h 125"/>
                <a:gd name="T86" fmla="*/ 120 w 191"/>
                <a:gd name="T87" fmla="*/ 125 h 125"/>
                <a:gd name="T88" fmla="*/ 120 w 191"/>
                <a:gd name="T89" fmla="*/ 125 h 125"/>
                <a:gd name="T90" fmla="*/ 120 w 191"/>
                <a:gd name="T91" fmla="*/ 125 h 125"/>
                <a:gd name="T92" fmla="*/ 120 w 191"/>
                <a:gd name="T93" fmla="*/ 125 h 125"/>
                <a:gd name="T94" fmla="*/ 120 w 191"/>
                <a:gd name="T95" fmla="*/ 125 h 125"/>
                <a:gd name="T96" fmla="*/ 121 w 191"/>
                <a:gd name="T97" fmla="*/ 125 h 125"/>
                <a:gd name="T98" fmla="*/ 121 w 191"/>
                <a:gd name="T99" fmla="*/ 125 h 125"/>
                <a:gd name="T100" fmla="*/ 121 w 191"/>
                <a:gd name="T101" fmla="*/ 125 h 125"/>
                <a:gd name="T102" fmla="*/ 121 w 191"/>
                <a:gd name="T103" fmla="*/ 125 h 125"/>
                <a:gd name="T104" fmla="*/ 121 w 191"/>
                <a:gd name="T105" fmla="*/ 125 h 125"/>
                <a:gd name="T106" fmla="*/ 122 w 191"/>
                <a:gd name="T107" fmla="*/ 125 h 125"/>
                <a:gd name="T108" fmla="*/ 134 w 191"/>
                <a:gd name="T109" fmla="*/ 124 h 125"/>
                <a:gd name="T110" fmla="*/ 134 w 191"/>
                <a:gd name="T111" fmla="*/ 124 h 125"/>
                <a:gd name="T112" fmla="*/ 134 w 191"/>
                <a:gd name="T113" fmla="*/ 124 h 125"/>
                <a:gd name="T114" fmla="*/ 175 w 191"/>
                <a:gd name="T115" fmla="*/ 107 h 125"/>
                <a:gd name="T116" fmla="*/ 189 w 191"/>
                <a:gd name="T117" fmla="*/ 62 h 125"/>
                <a:gd name="T118" fmla="*/ 126 w 191"/>
                <a:gd name="T119" fmla="*/ 84 h 125"/>
                <a:gd name="T120" fmla="*/ 0 w 191"/>
                <a:gd name="T12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125">
                  <a:moveTo>
                    <a:pt x="0" y="0"/>
                  </a:moveTo>
                  <a:cubicBezTo>
                    <a:pt x="4" y="19"/>
                    <a:pt x="9" y="37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36" y="93"/>
                    <a:pt x="69" y="122"/>
                    <a:pt x="115" y="125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8" y="125"/>
                    <a:pt x="118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5"/>
                    <a:pt x="118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6" y="125"/>
                    <a:pt x="130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45" y="122"/>
                    <a:pt x="159" y="118"/>
                    <a:pt x="175" y="107"/>
                  </a:cubicBezTo>
                  <a:cubicBezTo>
                    <a:pt x="175" y="107"/>
                    <a:pt x="191" y="82"/>
                    <a:pt x="189" y="62"/>
                  </a:cubicBezTo>
                  <a:cubicBezTo>
                    <a:pt x="178" y="73"/>
                    <a:pt x="155" y="84"/>
                    <a:pt x="126" y="84"/>
                  </a:cubicBezTo>
                  <a:cubicBezTo>
                    <a:pt x="88" y="84"/>
                    <a:pt x="41" y="65"/>
                    <a:pt x="0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78"/>
            <p:cNvSpPr>
              <a:spLocks/>
            </p:cNvSpPr>
            <p:nvPr/>
          </p:nvSpPr>
          <p:spPr bwMode="auto">
            <a:xfrm>
              <a:off x="3524250" y="4768850"/>
              <a:ext cx="428625" cy="612775"/>
            </a:xfrm>
            <a:custGeom>
              <a:avLst/>
              <a:gdLst>
                <a:gd name="T0" fmla="*/ 76 w 165"/>
                <a:gd name="T1" fmla="*/ 1 h 235"/>
                <a:gd name="T2" fmla="*/ 164 w 165"/>
                <a:gd name="T3" fmla="*/ 89 h 235"/>
                <a:gd name="T4" fmla="*/ 150 w 165"/>
                <a:gd name="T5" fmla="*/ 77 h 235"/>
                <a:gd name="T6" fmla="*/ 149 w 165"/>
                <a:gd name="T7" fmla="*/ 78 h 235"/>
                <a:gd name="T8" fmla="*/ 157 w 165"/>
                <a:gd name="T9" fmla="*/ 103 h 235"/>
                <a:gd name="T10" fmla="*/ 156 w 165"/>
                <a:gd name="T11" fmla="*/ 104 h 235"/>
                <a:gd name="T12" fmla="*/ 131 w 165"/>
                <a:gd name="T13" fmla="*/ 90 h 235"/>
                <a:gd name="T14" fmla="*/ 130 w 165"/>
                <a:gd name="T15" fmla="*/ 90 h 235"/>
                <a:gd name="T16" fmla="*/ 131 w 165"/>
                <a:gd name="T17" fmla="*/ 97 h 235"/>
                <a:gd name="T18" fmla="*/ 134 w 165"/>
                <a:gd name="T19" fmla="*/ 105 h 235"/>
                <a:gd name="T20" fmla="*/ 146 w 165"/>
                <a:gd name="T21" fmla="*/ 121 h 235"/>
                <a:gd name="T22" fmla="*/ 132 w 165"/>
                <a:gd name="T23" fmla="*/ 133 h 235"/>
                <a:gd name="T24" fmla="*/ 120 w 165"/>
                <a:gd name="T25" fmla="*/ 146 h 235"/>
                <a:gd name="T26" fmla="*/ 134 w 165"/>
                <a:gd name="T27" fmla="*/ 141 h 235"/>
                <a:gd name="T28" fmla="*/ 148 w 165"/>
                <a:gd name="T29" fmla="*/ 142 h 235"/>
                <a:gd name="T30" fmla="*/ 146 w 165"/>
                <a:gd name="T31" fmla="*/ 148 h 235"/>
                <a:gd name="T32" fmla="*/ 146 w 165"/>
                <a:gd name="T33" fmla="*/ 156 h 235"/>
                <a:gd name="T34" fmla="*/ 151 w 165"/>
                <a:gd name="T35" fmla="*/ 165 h 235"/>
                <a:gd name="T36" fmla="*/ 154 w 165"/>
                <a:gd name="T37" fmla="*/ 164 h 235"/>
                <a:gd name="T38" fmla="*/ 164 w 165"/>
                <a:gd name="T39" fmla="*/ 152 h 235"/>
                <a:gd name="T40" fmla="*/ 165 w 165"/>
                <a:gd name="T41" fmla="*/ 152 h 235"/>
                <a:gd name="T42" fmla="*/ 63 w 165"/>
                <a:gd name="T43" fmla="*/ 206 h 235"/>
                <a:gd name="T44" fmla="*/ 76 w 165"/>
                <a:gd name="T45" fmla="*/ 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235">
                  <a:moveTo>
                    <a:pt x="76" y="1"/>
                  </a:moveTo>
                  <a:cubicBezTo>
                    <a:pt x="139" y="0"/>
                    <a:pt x="160" y="76"/>
                    <a:pt x="164" y="89"/>
                  </a:cubicBezTo>
                  <a:cubicBezTo>
                    <a:pt x="158" y="86"/>
                    <a:pt x="154" y="82"/>
                    <a:pt x="150" y="77"/>
                  </a:cubicBezTo>
                  <a:cubicBezTo>
                    <a:pt x="150" y="77"/>
                    <a:pt x="149" y="77"/>
                    <a:pt x="149" y="78"/>
                  </a:cubicBezTo>
                  <a:cubicBezTo>
                    <a:pt x="149" y="87"/>
                    <a:pt x="152" y="96"/>
                    <a:pt x="157" y="103"/>
                  </a:cubicBezTo>
                  <a:cubicBezTo>
                    <a:pt x="157" y="104"/>
                    <a:pt x="157" y="105"/>
                    <a:pt x="156" y="104"/>
                  </a:cubicBezTo>
                  <a:cubicBezTo>
                    <a:pt x="147" y="101"/>
                    <a:pt x="138" y="96"/>
                    <a:pt x="131" y="90"/>
                  </a:cubicBezTo>
                  <a:cubicBezTo>
                    <a:pt x="131" y="89"/>
                    <a:pt x="130" y="90"/>
                    <a:pt x="130" y="90"/>
                  </a:cubicBezTo>
                  <a:cubicBezTo>
                    <a:pt x="130" y="93"/>
                    <a:pt x="131" y="96"/>
                    <a:pt x="131" y="97"/>
                  </a:cubicBezTo>
                  <a:cubicBezTo>
                    <a:pt x="132" y="100"/>
                    <a:pt x="132" y="102"/>
                    <a:pt x="134" y="105"/>
                  </a:cubicBezTo>
                  <a:cubicBezTo>
                    <a:pt x="136" y="111"/>
                    <a:pt x="141" y="117"/>
                    <a:pt x="146" y="121"/>
                  </a:cubicBezTo>
                  <a:cubicBezTo>
                    <a:pt x="141" y="125"/>
                    <a:pt x="136" y="129"/>
                    <a:pt x="132" y="133"/>
                  </a:cubicBezTo>
                  <a:cubicBezTo>
                    <a:pt x="128" y="136"/>
                    <a:pt x="120" y="141"/>
                    <a:pt x="120" y="146"/>
                  </a:cubicBezTo>
                  <a:cubicBezTo>
                    <a:pt x="120" y="146"/>
                    <a:pt x="133" y="142"/>
                    <a:pt x="134" y="141"/>
                  </a:cubicBezTo>
                  <a:cubicBezTo>
                    <a:pt x="137" y="140"/>
                    <a:pt x="148" y="138"/>
                    <a:pt x="148" y="142"/>
                  </a:cubicBezTo>
                  <a:cubicBezTo>
                    <a:pt x="147" y="144"/>
                    <a:pt x="146" y="147"/>
                    <a:pt x="146" y="148"/>
                  </a:cubicBezTo>
                  <a:cubicBezTo>
                    <a:pt x="145" y="151"/>
                    <a:pt x="146" y="154"/>
                    <a:pt x="146" y="156"/>
                  </a:cubicBezTo>
                  <a:cubicBezTo>
                    <a:pt x="147" y="159"/>
                    <a:pt x="149" y="162"/>
                    <a:pt x="151" y="165"/>
                  </a:cubicBezTo>
                  <a:cubicBezTo>
                    <a:pt x="152" y="166"/>
                    <a:pt x="154" y="166"/>
                    <a:pt x="154" y="164"/>
                  </a:cubicBezTo>
                  <a:cubicBezTo>
                    <a:pt x="156" y="159"/>
                    <a:pt x="159" y="154"/>
                    <a:pt x="164" y="152"/>
                  </a:cubicBezTo>
                  <a:cubicBezTo>
                    <a:pt x="165" y="152"/>
                    <a:pt x="165" y="152"/>
                    <a:pt x="165" y="152"/>
                  </a:cubicBezTo>
                  <a:cubicBezTo>
                    <a:pt x="154" y="210"/>
                    <a:pt x="111" y="235"/>
                    <a:pt x="63" y="206"/>
                  </a:cubicBezTo>
                  <a:cubicBezTo>
                    <a:pt x="0" y="168"/>
                    <a:pt x="7" y="3"/>
                    <a:pt x="76" y="1"/>
                  </a:cubicBez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79"/>
            <p:cNvSpPr>
              <a:spLocks noEditPoints="1"/>
            </p:cNvSpPr>
            <p:nvPr/>
          </p:nvSpPr>
          <p:spPr bwMode="auto">
            <a:xfrm>
              <a:off x="4132263" y="6097588"/>
              <a:ext cx="627063" cy="80963"/>
            </a:xfrm>
            <a:custGeom>
              <a:avLst/>
              <a:gdLst>
                <a:gd name="T0" fmla="*/ 0 w 241"/>
                <a:gd name="T1" fmla="*/ 3 h 31"/>
                <a:gd name="T2" fmla="*/ 0 w 241"/>
                <a:gd name="T3" fmla="*/ 3 h 31"/>
                <a:gd name="T4" fmla="*/ 0 w 241"/>
                <a:gd name="T5" fmla="*/ 3 h 31"/>
                <a:gd name="T6" fmla="*/ 0 w 241"/>
                <a:gd name="T7" fmla="*/ 3 h 31"/>
                <a:gd name="T8" fmla="*/ 0 w 241"/>
                <a:gd name="T9" fmla="*/ 3 h 31"/>
                <a:gd name="T10" fmla="*/ 0 w 241"/>
                <a:gd name="T11" fmla="*/ 3 h 31"/>
                <a:gd name="T12" fmla="*/ 0 w 241"/>
                <a:gd name="T13" fmla="*/ 2 h 31"/>
                <a:gd name="T14" fmla="*/ 0 w 241"/>
                <a:gd name="T15" fmla="*/ 3 h 31"/>
                <a:gd name="T16" fmla="*/ 0 w 241"/>
                <a:gd name="T17" fmla="*/ 2 h 31"/>
                <a:gd name="T18" fmla="*/ 1 w 241"/>
                <a:gd name="T19" fmla="*/ 2 h 31"/>
                <a:gd name="T20" fmla="*/ 0 w 241"/>
                <a:gd name="T21" fmla="*/ 2 h 31"/>
                <a:gd name="T22" fmla="*/ 1 w 241"/>
                <a:gd name="T23" fmla="*/ 2 h 31"/>
                <a:gd name="T24" fmla="*/ 1 w 241"/>
                <a:gd name="T25" fmla="*/ 0 h 31"/>
                <a:gd name="T26" fmla="*/ 1 w 241"/>
                <a:gd name="T27" fmla="*/ 0 h 31"/>
                <a:gd name="T28" fmla="*/ 1 w 241"/>
                <a:gd name="T29" fmla="*/ 2 h 31"/>
                <a:gd name="T30" fmla="*/ 1 w 241"/>
                <a:gd name="T31" fmla="*/ 0 h 31"/>
                <a:gd name="T32" fmla="*/ 222 w 241"/>
                <a:gd name="T33" fmla="*/ 0 h 31"/>
                <a:gd name="T34" fmla="*/ 241 w 241"/>
                <a:gd name="T35" fmla="*/ 31 h 31"/>
                <a:gd name="T36" fmla="*/ 241 w 241"/>
                <a:gd name="T37" fmla="*/ 31 h 31"/>
                <a:gd name="T38" fmla="*/ 222 w 241"/>
                <a:gd name="T39" fmla="*/ 0 h 31"/>
                <a:gd name="T40" fmla="*/ 222 w 241"/>
                <a:gd name="T4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1" h="31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moveTo>
                    <a:pt x="222" y="0"/>
                  </a:moveTo>
                  <a:cubicBezTo>
                    <a:pt x="227" y="12"/>
                    <a:pt x="233" y="22"/>
                    <a:pt x="241" y="31"/>
                  </a:cubicBezTo>
                  <a:cubicBezTo>
                    <a:pt x="241" y="31"/>
                    <a:pt x="241" y="31"/>
                    <a:pt x="241" y="31"/>
                  </a:cubicBezTo>
                  <a:cubicBezTo>
                    <a:pt x="233" y="22"/>
                    <a:pt x="227" y="12"/>
                    <a:pt x="222" y="0"/>
                  </a:cubicBezTo>
                  <a:cubicBezTo>
                    <a:pt x="222" y="0"/>
                    <a:pt x="222" y="0"/>
                    <a:pt x="222" y="0"/>
                  </a:cubicBezTo>
                </a:path>
              </a:pathLst>
            </a:custGeom>
            <a:solidFill>
              <a:srgbClr val="E99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0"/>
            <p:cNvSpPr>
              <a:spLocks/>
            </p:cNvSpPr>
            <p:nvPr/>
          </p:nvSpPr>
          <p:spPr bwMode="auto">
            <a:xfrm>
              <a:off x="4086225" y="6011863"/>
              <a:ext cx="673100" cy="390525"/>
            </a:xfrm>
            <a:custGeom>
              <a:avLst/>
              <a:gdLst>
                <a:gd name="T0" fmla="*/ 122 w 259"/>
                <a:gd name="T1" fmla="*/ 0 h 150"/>
                <a:gd name="T2" fmla="*/ 115 w 259"/>
                <a:gd name="T3" fmla="*/ 0 h 150"/>
                <a:gd name="T4" fmla="*/ 113 w 259"/>
                <a:gd name="T5" fmla="*/ 1 h 150"/>
                <a:gd name="T6" fmla="*/ 108 w 259"/>
                <a:gd name="T7" fmla="*/ 4 h 150"/>
                <a:gd name="T8" fmla="*/ 106 w 259"/>
                <a:gd name="T9" fmla="*/ 4 h 150"/>
                <a:gd name="T10" fmla="*/ 19 w 259"/>
                <a:gd name="T11" fmla="*/ 33 h 150"/>
                <a:gd name="T12" fmla="*/ 19 w 259"/>
                <a:gd name="T13" fmla="*/ 35 h 150"/>
                <a:gd name="T14" fmla="*/ 19 w 259"/>
                <a:gd name="T15" fmla="*/ 35 h 150"/>
                <a:gd name="T16" fmla="*/ 18 w 259"/>
                <a:gd name="T17" fmla="*/ 35 h 150"/>
                <a:gd name="T18" fmla="*/ 18 w 259"/>
                <a:gd name="T19" fmla="*/ 35 h 150"/>
                <a:gd name="T20" fmla="*/ 18 w 259"/>
                <a:gd name="T21" fmla="*/ 36 h 150"/>
                <a:gd name="T22" fmla="*/ 18 w 259"/>
                <a:gd name="T23" fmla="*/ 36 h 150"/>
                <a:gd name="T24" fmla="*/ 18 w 259"/>
                <a:gd name="T25" fmla="*/ 36 h 150"/>
                <a:gd name="T26" fmla="*/ 18 w 259"/>
                <a:gd name="T27" fmla="*/ 36 h 150"/>
                <a:gd name="T28" fmla="*/ 18 w 259"/>
                <a:gd name="T29" fmla="*/ 36 h 150"/>
                <a:gd name="T30" fmla="*/ 0 w 259"/>
                <a:gd name="T31" fmla="*/ 64 h 150"/>
                <a:gd name="T32" fmla="*/ 89 w 259"/>
                <a:gd name="T33" fmla="*/ 150 h 150"/>
                <a:gd name="T34" fmla="*/ 130 w 259"/>
                <a:gd name="T35" fmla="*/ 46 h 150"/>
                <a:gd name="T36" fmla="*/ 171 w 259"/>
                <a:gd name="T37" fmla="*/ 150 h 150"/>
                <a:gd name="T38" fmla="*/ 259 w 259"/>
                <a:gd name="T39" fmla="*/ 64 h 150"/>
                <a:gd name="T40" fmla="*/ 240 w 259"/>
                <a:gd name="T41" fmla="*/ 33 h 150"/>
                <a:gd name="T42" fmla="*/ 198 w 259"/>
                <a:gd name="T43" fmla="*/ 22 h 150"/>
                <a:gd name="T44" fmla="*/ 198 w 259"/>
                <a:gd name="T45" fmla="*/ 51 h 150"/>
                <a:gd name="T46" fmla="*/ 142 w 259"/>
                <a:gd name="T47" fmla="*/ 9 h 150"/>
                <a:gd name="T48" fmla="*/ 138 w 259"/>
                <a:gd name="T49" fmla="*/ 9 h 150"/>
                <a:gd name="T50" fmla="*/ 138 w 259"/>
                <a:gd name="T51" fmla="*/ 15 h 150"/>
                <a:gd name="T52" fmla="*/ 130 w 259"/>
                <a:gd name="T53" fmla="*/ 23 h 150"/>
                <a:gd name="T54" fmla="*/ 122 w 259"/>
                <a:gd name="T55" fmla="*/ 15 h 150"/>
                <a:gd name="T56" fmla="*/ 122 w 259"/>
                <a:gd name="T5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9" h="150">
                  <a:moveTo>
                    <a:pt x="122" y="0"/>
                  </a:moveTo>
                  <a:cubicBezTo>
                    <a:pt x="115" y="0"/>
                    <a:pt x="115" y="0"/>
                    <a:pt x="115" y="0"/>
                  </a:cubicBezTo>
                  <a:cubicBezTo>
                    <a:pt x="114" y="0"/>
                    <a:pt x="114" y="1"/>
                    <a:pt x="113" y="1"/>
                  </a:cubicBezTo>
                  <a:cubicBezTo>
                    <a:pt x="112" y="3"/>
                    <a:pt x="110" y="4"/>
                    <a:pt x="108" y="4"/>
                  </a:cubicBezTo>
                  <a:cubicBezTo>
                    <a:pt x="108" y="4"/>
                    <a:pt x="107" y="4"/>
                    <a:pt x="106" y="4"/>
                  </a:cubicBezTo>
                  <a:cubicBezTo>
                    <a:pt x="84" y="15"/>
                    <a:pt x="48" y="29"/>
                    <a:pt x="19" y="33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4" y="46"/>
                    <a:pt x="9" y="56"/>
                    <a:pt x="0" y="64"/>
                  </a:cubicBezTo>
                  <a:cubicBezTo>
                    <a:pt x="24" y="73"/>
                    <a:pt x="82" y="99"/>
                    <a:pt x="89" y="150"/>
                  </a:cubicBezTo>
                  <a:cubicBezTo>
                    <a:pt x="95" y="125"/>
                    <a:pt x="89" y="46"/>
                    <a:pt x="130" y="46"/>
                  </a:cubicBezTo>
                  <a:cubicBezTo>
                    <a:pt x="171" y="46"/>
                    <a:pt x="165" y="125"/>
                    <a:pt x="171" y="150"/>
                  </a:cubicBezTo>
                  <a:cubicBezTo>
                    <a:pt x="178" y="99"/>
                    <a:pt x="236" y="73"/>
                    <a:pt x="259" y="64"/>
                  </a:cubicBezTo>
                  <a:cubicBezTo>
                    <a:pt x="251" y="55"/>
                    <a:pt x="245" y="45"/>
                    <a:pt x="240" y="33"/>
                  </a:cubicBezTo>
                  <a:cubicBezTo>
                    <a:pt x="227" y="31"/>
                    <a:pt x="212" y="27"/>
                    <a:pt x="198" y="22"/>
                  </a:cubicBezTo>
                  <a:cubicBezTo>
                    <a:pt x="198" y="51"/>
                    <a:pt x="198" y="51"/>
                    <a:pt x="198" y="51"/>
                  </a:cubicBezTo>
                  <a:cubicBezTo>
                    <a:pt x="198" y="51"/>
                    <a:pt x="153" y="24"/>
                    <a:pt x="142" y="9"/>
                  </a:cubicBezTo>
                  <a:cubicBezTo>
                    <a:pt x="140" y="9"/>
                    <a:pt x="139" y="9"/>
                    <a:pt x="138" y="9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20"/>
                    <a:pt x="134" y="23"/>
                    <a:pt x="130" y="23"/>
                  </a:cubicBezTo>
                  <a:cubicBezTo>
                    <a:pt x="125" y="23"/>
                    <a:pt x="122" y="20"/>
                    <a:pt x="122" y="15"/>
                  </a:cubicBezTo>
                  <a:cubicBezTo>
                    <a:pt x="122" y="0"/>
                    <a:pt x="122" y="0"/>
                    <a:pt x="122" y="0"/>
                  </a:cubicBezTo>
                </a:path>
              </a:pathLst>
            </a:custGeom>
            <a:solidFill>
              <a:srgbClr val="C11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1"/>
            <p:cNvSpPr>
              <a:spLocks/>
            </p:cNvSpPr>
            <p:nvPr/>
          </p:nvSpPr>
          <p:spPr bwMode="auto">
            <a:xfrm>
              <a:off x="4402138" y="6011863"/>
              <a:ext cx="42863" cy="60325"/>
            </a:xfrm>
            <a:custGeom>
              <a:avLst/>
              <a:gdLst>
                <a:gd name="T0" fmla="*/ 0 w 16"/>
                <a:gd name="T1" fmla="*/ 0 h 23"/>
                <a:gd name="T2" fmla="*/ 0 w 16"/>
                <a:gd name="T3" fmla="*/ 0 h 23"/>
                <a:gd name="T4" fmla="*/ 0 w 16"/>
                <a:gd name="T5" fmla="*/ 15 h 23"/>
                <a:gd name="T6" fmla="*/ 8 w 16"/>
                <a:gd name="T7" fmla="*/ 23 h 23"/>
                <a:gd name="T8" fmla="*/ 16 w 16"/>
                <a:gd name="T9" fmla="*/ 15 h 23"/>
                <a:gd name="T10" fmla="*/ 16 w 16"/>
                <a:gd name="T11" fmla="*/ 9 h 23"/>
                <a:gd name="T12" fmla="*/ 0 w 16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0"/>
                    <a:pt x="3" y="23"/>
                    <a:pt x="8" y="23"/>
                  </a:cubicBezTo>
                  <a:cubicBezTo>
                    <a:pt x="12" y="23"/>
                    <a:pt x="16" y="20"/>
                    <a:pt x="16" y="1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1" y="8"/>
                    <a:pt x="4" y="6"/>
                    <a:pt x="0" y="0"/>
                  </a:cubicBezTo>
                </a:path>
              </a:pathLst>
            </a:custGeom>
            <a:solidFill>
              <a:srgbClr val="E99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2"/>
            <p:cNvSpPr>
              <a:spLocks/>
            </p:cNvSpPr>
            <p:nvPr/>
          </p:nvSpPr>
          <p:spPr bwMode="auto">
            <a:xfrm>
              <a:off x="4384675" y="6007100"/>
              <a:ext cx="17463" cy="4763"/>
            </a:xfrm>
            <a:custGeom>
              <a:avLst/>
              <a:gdLst>
                <a:gd name="T0" fmla="*/ 5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7 w 7"/>
                <a:gd name="T7" fmla="*/ 2 h 2"/>
                <a:gd name="T8" fmla="*/ 7 w 7"/>
                <a:gd name="T9" fmla="*/ 2 h 2"/>
                <a:gd name="T10" fmla="*/ 7 w 7"/>
                <a:gd name="T11" fmla="*/ 2 h 2"/>
                <a:gd name="T12" fmla="*/ 7 w 7"/>
                <a:gd name="T13" fmla="*/ 2 h 2"/>
                <a:gd name="T14" fmla="*/ 7 w 7"/>
                <a:gd name="T15" fmla="*/ 2 h 2"/>
                <a:gd name="T16" fmla="*/ 7 w 7"/>
                <a:gd name="T17" fmla="*/ 2 h 2"/>
                <a:gd name="T18" fmla="*/ 7 w 7"/>
                <a:gd name="T19" fmla="*/ 2 h 2"/>
                <a:gd name="T20" fmla="*/ 7 w 7"/>
                <a:gd name="T21" fmla="*/ 2 h 2"/>
                <a:gd name="T22" fmla="*/ 7 w 7"/>
                <a:gd name="T23" fmla="*/ 2 h 2"/>
                <a:gd name="T24" fmla="*/ 7 w 7"/>
                <a:gd name="T25" fmla="*/ 2 h 2"/>
                <a:gd name="T26" fmla="*/ 7 w 7"/>
                <a:gd name="T27" fmla="*/ 2 h 2"/>
                <a:gd name="T28" fmla="*/ 7 w 7"/>
                <a:gd name="T29" fmla="*/ 2 h 2"/>
                <a:gd name="T30" fmla="*/ 6 w 7"/>
                <a:gd name="T31" fmla="*/ 1 h 2"/>
                <a:gd name="T32" fmla="*/ 6 w 7"/>
                <a:gd name="T33" fmla="*/ 1 h 2"/>
                <a:gd name="T34" fmla="*/ 5 w 7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E99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83"/>
            <p:cNvSpPr>
              <a:spLocks/>
            </p:cNvSpPr>
            <p:nvPr/>
          </p:nvSpPr>
          <p:spPr bwMode="auto">
            <a:xfrm>
              <a:off x="4360863" y="6015038"/>
              <a:ext cx="19050" cy="793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2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4" y="3"/>
                    <a:pt x="6" y="2"/>
                    <a:pt x="7" y="0"/>
                  </a:cubicBezTo>
                </a:path>
              </a:pathLst>
            </a:custGeom>
            <a:solidFill>
              <a:srgbClr val="E99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84"/>
            <p:cNvSpPr>
              <a:spLocks/>
            </p:cNvSpPr>
            <p:nvPr/>
          </p:nvSpPr>
          <p:spPr bwMode="auto">
            <a:xfrm>
              <a:off x="4348163" y="5856288"/>
              <a:ext cx="252413" cy="288925"/>
            </a:xfrm>
            <a:custGeom>
              <a:avLst/>
              <a:gdLst>
                <a:gd name="T0" fmla="*/ 20 w 97"/>
                <a:gd name="T1" fmla="*/ 12 h 111"/>
                <a:gd name="T2" fmla="*/ 55 w 97"/>
                <a:gd name="T3" fmla="*/ 16 h 111"/>
                <a:gd name="T4" fmla="*/ 62 w 97"/>
                <a:gd name="T5" fmla="*/ 47 h 111"/>
                <a:gd name="T6" fmla="*/ 97 w 97"/>
                <a:gd name="T7" fmla="*/ 51 h 111"/>
                <a:gd name="T8" fmla="*/ 97 w 97"/>
                <a:gd name="T9" fmla="*/ 111 h 111"/>
                <a:gd name="T10" fmla="*/ 41 w 97"/>
                <a:gd name="T11" fmla="*/ 69 h 111"/>
                <a:gd name="T12" fmla="*/ 20 w 97"/>
                <a:gd name="T13" fmla="*/ 59 h 111"/>
                <a:gd name="T14" fmla="*/ 20 w 97"/>
                <a:gd name="T15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11">
                  <a:moveTo>
                    <a:pt x="20" y="12"/>
                  </a:moveTo>
                  <a:cubicBezTo>
                    <a:pt x="20" y="12"/>
                    <a:pt x="49" y="0"/>
                    <a:pt x="55" y="16"/>
                  </a:cubicBezTo>
                  <a:cubicBezTo>
                    <a:pt x="62" y="31"/>
                    <a:pt x="58" y="42"/>
                    <a:pt x="62" y="47"/>
                  </a:cubicBezTo>
                  <a:cubicBezTo>
                    <a:pt x="66" y="52"/>
                    <a:pt x="97" y="51"/>
                    <a:pt x="97" y="51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97" y="111"/>
                    <a:pt x="52" y="84"/>
                    <a:pt x="41" y="69"/>
                  </a:cubicBezTo>
                  <a:cubicBezTo>
                    <a:pt x="35" y="69"/>
                    <a:pt x="26" y="67"/>
                    <a:pt x="20" y="59"/>
                  </a:cubicBezTo>
                  <a:cubicBezTo>
                    <a:pt x="15" y="52"/>
                    <a:pt x="0" y="29"/>
                    <a:pt x="20" y="12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85"/>
            <p:cNvSpPr>
              <a:spLocks/>
            </p:cNvSpPr>
            <p:nvPr/>
          </p:nvSpPr>
          <p:spPr bwMode="auto">
            <a:xfrm>
              <a:off x="4400550" y="5886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E2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86"/>
            <p:cNvSpPr>
              <a:spLocks noEditPoints="1"/>
            </p:cNvSpPr>
            <p:nvPr/>
          </p:nvSpPr>
          <p:spPr bwMode="auto">
            <a:xfrm>
              <a:off x="4400550" y="601027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0 w 1"/>
                <a:gd name="T31" fmla="*/ 0 h 1"/>
                <a:gd name="T32" fmla="*/ 1 w 1"/>
                <a:gd name="T33" fmla="*/ 1 h 1"/>
                <a:gd name="T34" fmla="*/ 0 w 1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48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87"/>
            <p:cNvSpPr>
              <a:spLocks/>
            </p:cNvSpPr>
            <p:nvPr/>
          </p:nvSpPr>
          <p:spPr bwMode="auto">
            <a:xfrm>
              <a:off x="4373563" y="5876925"/>
              <a:ext cx="92075" cy="153988"/>
            </a:xfrm>
            <a:custGeom>
              <a:avLst/>
              <a:gdLst>
                <a:gd name="T0" fmla="*/ 29 w 35"/>
                <a:gd name="T1" fmla="*/ 0 h 59"/>
                <a:gd name="T2" fmla="*/ 10 w 35"/>
                <a:gd name="T3" fmla="*/ 4 h 59"/>
                <a:gd name="T4" fmla="*/ 10 w 35"/>
                <a:gd name="T5" fmla="*/ 4 h 59"/>
                <a:gd name="T6" fmla="*/ 10 w 35"/>
                <a:gd name="T7" fmla="*/ 4 h 59"/>
                <a:gd name="T8" fmla="*/ 10 w 35"/>
                <a:gd name="T9" fmla="*/ 4 h 59"/>
                <a:gd name="T10" fmla="*/ 1 w 35"/>
                <a:gd name="T11" fmla="*/ 18 h 59"/>
                <a:gd name="T12" fmla="*/ 0 w 35"/>
                <a:gd name="T13" fmla="*/ 25 h 59"/>
                <a:gd name="T14" fmla="*/ 10 w 35"/>
                <a:gd name="T15" fmla="*/ 51 h 59"/>
                <a:gd name="T16" fmla="*/ 10 w 35"/>
                <a:gd name="T17" fmla="*/ 51 h 59"/>
                <a:gd name="T18" fmla="*/ 11 w 35"/>
                <a:gd name="T19" fmla="*/ 52 h 59"/>
                <a:gd name="T20" fmla="*/ 11 w 35"/>
                <a:gd name="T21" fmla="*/ 52 h 59"/>
                <a:gd name="T22" fmla="*/ 11 w 35"/>
                <a:gd name="T23" fmla="*/ 52 h 59"/>
                <a:gd name="T24" fmla="*/ 11 w 35"/>
                <a:gd name="T25" fmla="*/ 52 h 59"/>
                <a:gd name="T26" fmla="*/ 11 w 35"/>
                <a:gd name="T27" fmla="*/ 52 h 59"/>
                <a:gd name="T28" fmla="*/ 11 w 35"/>
                <a:gd name="T29" fmla="*/ 52 h 59"/>
                <a:gd name="T30" fmla="*/ 11 w 35"/>
                <a:gd name="T31" fmla="*/ 52 h 59"/>
                <a:gd name="T32" fmla="*/ 11 w 35"/>
                <a:gd name="T33" fmla="*/ 52 h 59"/>
                <a:gd name="T34" fmla="*/ 11 w 35"/>
                <a:gd name="T35" fmla="*/ 52 h 59"/>
                <a:gd name="T36" fmla="*/ 11 w 35"/>
                <a:gd name="T37" fmla="*/ 52 h 59"/>
                <a:gd name="T38" fmla="*/ 11 w 35"/>
                <a:gd name="T39" fmla="*/ 52 h 59"/>
                <a:gd name="T40" fmla="*/ 21 w 35"/>
                <a:gd name="T41" fmla="*/ 59 h 59"/>
                <a:gd name="T42" fmla="*/ 29 w 35"/>
                <a:gd name="T43" fmla="*/ 43 h 59"/>
                <a:gd name="T44" fmla="*/ 23 w 35"/>
                <a:gd name="T45" fmla="*/ 17 h 59"/>
                <a:gd name="T46" fmla="*/ 35 w 35"/>
                <a:gd name="T47" fmla="*/ 3 h 59"/>
                <a:gd name="T48" fmla="*/ 29 w 35"/>
                <a:gd name="T4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59">
                  <a:moveTo>
                    <a:pt x="29" y="0"/>
                  </a:moveTo>
                  <a:cubicBezTo>
                    <a:pt x="20" y="0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9"/>
                    <a:pt x="2" y="13"/>
                    <a:pt x="1" y="18"/>
                  </a:cubicBezTo>
                  <a:cubicBezTo>
                    <a:pt x="0" y="20"/>
                    <a:pt x="0" y="23"/>
                    <a:pt x="0" y="25"/>
                  </a:cubicBezTo>
                  <a:cubicBezTo>
                    <a:pt x="0" y="36"/>
                    <a:pt x="7" y="47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4" y="56"/>
                    <a:pt x="18" y="58"/>
                    <a:pt x="21" y="59"/>
                  </a:cubicBezTo>
                  <a:cubicBezTo>
                    <a:pt x="27" y="56"/>
                    <a:pt x="27" y="48"/>
                    <a:pt x="29" y="43"/>
                  </a:cubicBezTo>
                  <a:cubicBezTo>
                    <a:pt x="31" y="37"/>
                    <a:pt x="23" y="26"/>
                    <a:pt x="23" y="17"/>
                  </a:cubicBezTo>
                  <a:cubicBezTo>
                    <a:pt x="23" y="9"/>
                    <a:pt x="35" y="3"/>
                    <a:pt x="35" y="3"/>
                  </a:cubicBezTo>
                  <a:cubicBezTo>
                    <a:pt x="34" y="2"/>
                    <a:pt x="32" y="1"/>
                    <a:pt x="29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88"/>
            <p:cNvSpPr>
              <a:spLocks/>
            </p:cNvSpPr>
            <p:nvPr/>
          </p:nvSpPr>
          <p:spPr bwMode="auto">
            <a:xfrm>
              <a:off x="4244975" y="5840413"/>
              <a:ext cx="250825" cy="304800"/>
            </a:xfrm>
            <a:custGeom>
              <a:avLst/>
              <a:gdLst>
                <a:gd name="T0" fmla="*/ 32 w 97"/>
                <a:gd name="T1" fmla="*/ 55 h 117"/>
                <a:gd name="T2" fmla="*/ 51 w 97"/>
                <a:gd name="T3" fmla="*/ 6 h 117"/>
                <a:gd name="T4" fmla="*/ 95 w 97"/>
                <a:gd name="T5" fmla="*/ 12 h 117"/>
                <a:gd name="T6" fmla="*/ 68 w 97"/>
                <a:gd name="T7" fmla="*/ 20 h 117"/>
                <a:gd name="T8" fmla="*/ 63 w 97"/>
                <a:gd name="T9" fmla="*/ 40 h 117"/>
                <a:gd name="T10" fmla="*/ 73 w 97"/>
                <a:gd name="T11" fmla="*/ 56 h 117"/>
                <a:gd name="T12" fmla="*/ 60 w 97"/>
                <a:gd name="T13" fmla="*/ 75 h 117"/>
                <a:gd name="T14" fmla="*/ 0 w 97"/>
                <a:gd name="T15" fmla="*/ 117 h 117"/>
                <a:gd name="T16" fmla="*/ 0 w 97"/>
                <a:gd name="T17" fmla="*/ 57 h 117"/>
                <a:gd name="T18" fmla="*/ 32 w 97"/>
                <a:gd name="T19" fmla="*/ 5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117">
                  <a:moveTo>
                    <a:pt x="32" y="55"/>
                  </a:moveTo>
                  <a:cubicBezTo>
                    <a:pt x="32" y="55"/>
                    <a:pt x="26" y="12"/>
                    <a:pt x="51" y="6"/>
                  </a:cubicBezTo>
                  <a:cubicBezTo>
                    <a:pt x="77" y="0"/>
                    <a:pt x="94" y="7"/>
                    <a:pt x="95" y="12"/>
                  </a:cubicBezTo>
                  <a:cubicBezTo>
                    <a:pt x="97" y="16"/>
                    <a:pt x="77" y="18"/>
                    <a:pt x="68" y="20"/>
                  </a:cubicBezTo>
                  <a:cubicBezTo>
                    <a:pt x="60" y="21"/>
                    <a:pt x="60" y="32"/>
                    <a:pt x="63" y="40"/>
                  </a:cubicBezTo>
                  <a:cubicBezTo>
                    <a:pt x="67" y="48"/>
                    <a:pt x="72" y="49"/>
                    <a:pt x="73" y="56"/>
                  </a:cubicBezTo>
                  <a:cubicBezTo>
                    <a:pt x="73" y="64"/>
                    <a:pt x="70" y="72"/>
                    <a:pt x="60" y="75"/>
                  </a:cubicBezTo>
                  <a:cubicBezTo>
                    <a:pt x="54" y="81"/>
                    <a:pt x="14" y="109"/>
                    <a:pt x="0" y="117"/>
                  </a:cubicBezTo>
                  <a:cubicBezTo>
                    <a:pt x="0" y="104"/>
                    <a:pt x="0" y="57"/>
                    <a:pt x="0" y="57"/>
                  </a:cubicBezTo>
                  <a:cubicBezTo>
                    <a:pt x="0" y="57"/>
                    <a:pt x="31" y="58"/>
                    <a:pt x="32" y="55"/>
                  </a:cubicBezTo>
                  <a:close/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89"/>
            <p:cNvSpPr>
              <a:spLocks/>
            </p:cNvSpPr>
            <p:nvPr/>
          </p:nvSpPr>
          <p:spPr bwMode="auto">
            <a:xfrm>
              <a:off x="4527550" y="5813425"/>
              <a:ext cx="244475" cy="498475"/>
            </a:xfrm>
            <a:custGeom>
              <a:avLst/>
              <a:gdLst>
                <a:gd name="T0" fmla="*/ 27 w 94"/>
                <a:gd name="T1" fmla="*/ 0 h 191"/>
                <a:gd name="T2" fmla="*/ 30 w 94"/>
                <a:gd name="T3" fmla="*/ 46 h 191"/>
                <a:gd name="T4" fmla="*/ 6 w 94"/>
                <a:gd name="T5" fmla="*/ 59 h 191"/>
                <a:gd name="T6" fmla="*/ 1 w 94"/>
                <a:gd name="T7" fmla="*/ 64 h 191"/>
                <a:gd name="T8" fmla="*/ 6 w 94"/>
                <a:gd name="T9" fmla="*/ 166 h 191"/>
                <a:gd name="T10" fmla="*/ 88 w 94"/>
                <a:gd name="T11" fmla="*/ 86 h 191"/>
                <a:gd name="T12" fmla="*/ 27 w 94"/>
                <a:gd name="T13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91">
                  <a:moveTo>
                    <a:pt x="27" y="0"/>
                  </a:moveTo>
                  <a:cubicBezTo>
                    <a:pt x="27" y="0"/>
                    <a:pt x="43" y="21"/>
                    <a:pt x="30" y="46"/>
                  </a:cubicBezTo>
                  <a:cubicBezTo>
                    <a:pt x="25" y="54"/>
                    <a:pt x="15" y="58"/>
                    <a:pt x="6" y="59"/>
                  </a:cubicBezTo>
                  <a:cubicBezTo>
                    <a:pt x="3" y="59"/>
                    <a:pt x="1" y="61"/>
                    <a:pt x="1" y="64"/>
                  </a:cubicBezTo>
                  <a:cubicBezTo>
                    <a:pt x="0" y="83"/>
                    <a:pt x="1" y="144"/>
                    <a:pt x="6" y="166"/>
                  </a:cubicBezTo>
                  <a:cubicBezTo>
                    <a:pt x="12" y="191"/>
                    <a:pt x="82" y="141"/>
                    <a:pt x="88" y="86"/>
                  </a:cubicBezTo>
                  <a:cubicBezTo>
                    <a:pt x="94" y="35"/>
                    <a:pt x="48" y="3"/>
                    <a:pt x="27" y="0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0"/>
            <p:cNvSpPr>
              <a:spLocks/>
            </p:cNvSpPr>
            <p:nvPr/>
          </p:nvSpPr>
          <p:spPr bwMode="auto">
            <a:xfrm>
              <a:off x="4075113" y="5813425"/>
              <a:ext cx="244475" cy="498475"/>
            </a:xfrm>
            <a:custGeom>
              <a:avLst/>
              <a:gdLst>
                <a:gd name="T0" fmla="*/ 67 w 94"/>
                <a:gd name="T1" fmla="*/ 0 h 191"/>
                <a:gd name="T2" fmla="*/ 64 w 94"/>
                <a:gd name="T3" fmla="*/ 46 h 191"/>
                <a:gd name="T4" fmla="*/ 88 w 94"/>
                <a:gd name="T5" fmla="*/ 59 h 191"/>
                <a:gd name="T6" fmla="*/ 93 w 94"/>
                <a:gd name="T7" fmla="*/ 64 h 191"/>
                <a:gd name="T8" fmla="*/ 88 w 94"/>
                <a:gd name="T9" fmla="*/ 166 h 191"/>
                <a:gd name="T10" fmla="*/ 6 w 94"/>
                <a:gd name="T11" fmla="*/ 86 h 191"/>
                <a:gd name="T12" fmla="*/ 67 w 94"/>
                <a:gd name="T13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91">
                  <a:moveTo>
                    <a:pt x="67" y="0"/>
                  </a:moveTo>
                  <a:cubicBezTo>
                    <a:pt x="67" y="0"/>
                    <a:pt x="51" y="21"/>
                    <a:pt x="64" y="46"/>
                  </a:cubicBezTo>
                  <a:cubicBezTo>
                    <a:pt x="69" y="54"/>
                    <a:pt x="79" y="58"/>
                    <a:pt x="88" y="59"/>
                  </a:cubicBezTo>
                  <a:cubicBezTo>
                    <a:pt x="91" y="59"/>
                    <a:pt x="93" y="61"/>
                    <a:pt x="93" y="64"/>
                  </a:cubicBezTo>
                  <a:cubicBezTo>
                    <a:pt x="94" y="83"/>
                    <a:pt x="93" y="144"/>
                    <a:pt x="88" y="166"/>
                  </a:cubicBezTo>
                  <a:cubicBezTo>
                    <a:pt x="82" y="191"/>
                    <a:pt x="12" y="141"/>
                    <a:pt x="6" y="86"/>
                  </a:cubicBezTo>
                  <a:cubicBezTo>
                    <a:pt x="0" y="35"/>
                    <a:pt x="46" y="3"/>
                    <a:pt x="67" y="0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1"/>
            <p:cNvSpPr>
              <a:spLocks/>
            </p:cNvSpPr>
            <p:nvPr/>
          </p:nvSpPr>
          <p:spPr bwMode="auto">
            <a:xfrm>
              <a:off x="4527550" y="5959475"/>
              <a:ext cx="61913" cy="307975"/>
            </a:xfrm>
            <a:custGeom>
              <a:avLst/>
              <a:gdLst>
                <a:gd name="T0" fmla="*/ 17 w 24"/>
                <a:gd name="T1" fmla="*/ 0 h 118"/>
                <a:gd name="T2" fmla="*/ 6 w 24"/>
                <a:gd name="T3" fmla="*/ 3 h 118"/>
                <a:gd name="T4" fmla="*/ 1 w 24"/>
                <a:gd name="T5" fmla="*/ 8 h 118"/>
                <a:gd name="T6" fmla="*/ 6 w 24"/>
                <a:gd name="T7" fmla="*/ 110 h 118"/>
                <a:gd name="T8" fmla="*/ 24 w 24"/>
                <a:gd name="T9" fmla="*/ 115 h 118"/>
                <a:gd name="T10" fmla="*/ 17 w 24"/>
                <a:gd name="T1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18">
                  <a:moveTo>
                    <a:pt x="17" y="0"/>
                  </a:moveTo>
                  <a:cubicBezTo>
                    <a:pt x="13" y="2"/>
                    <a:pt x="10" y="2"/>
                    <a:pt x="6" y="3"/>
                  </a:cubicBezTo>
                  <a:cubicBezTo>
                    <a:pt x="3" y="3"/>
                    <a:pt x="1" y="5"/>
                    <a:pt x="1" y="8"/>
                  </a:cubicBezTo>
                  <a:cubicBezTo>
                    <a:pt x="0" y="27"/>
                    <a:pt x="1" y="88"/>
                    <a:pt x="6" y="110"/>
                  </a:cubicBezTo>
                  <a:cubicBezTo>
                    <a:pt x="7" y="117"/>
                    <a:pt x="15" y="118"/>
                    <a:pt x="24" y="115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2"/>
            <p:cNvSpPr>
              <a:spLocks/>
            </p:cNvSpPr>
            <p:nvPr/>
          </p:nvSpPr>
          <p:spPr bwMode="auto">
            <a:xfrm>
              <a:off x="4257675" y="5959475"/>
              <a:ext cx="61913" cy="307975"/>
            </a:xfrm>
            <a:custGeom>
              <a:avLst/>
              <a:gdLst>
                <a:gd name="T0" fmla="*/ 18 w 24"/>
                <a:gd name="T1" fmla="*/ 3 h 118"/>
                <a:gd name="T2" fmla="*/ 7 w 24"/>
                <a:gd name="T3" fmla="*/ 0 h 118"/>
                <a:gd name="T4" fmla="*/ 0 w 24"/>
                <a:gd name="T5" fmla="*/ 115 h 118"/>
                <a:gd name="T6" fmla="*/ 18 w 24"/>
                <a:gd name="T7" fmla="*/ 110 h 118"/>
                <a:gd name="T8" fmla="*/ 23 w 24"/>
                <a:gd name="T9" fmla="*/ 8 h 118"/>
                <a:gd name="T10" fmla="*/ 18 w 24"/>
                <a:gd name="T11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18">
                  <a:moveTo>
                    <a:pt x="18" y="3"/>
                  </a:moveTo>
                  <a:cubicBezTo>
                    <a:pt x="14" y="2"/>
                    <a:pt x="11" y="2"/>
                    <a:pt x="7" y="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9" y="118"/>
                    <a:pt x="16" y="117"/>
                    <a:pt x="18" y="110"/>
                  </a:cubicBezTo>
                  <a:cubicBezTo>
                    <a:pt x="23" y="88"/>
                    <a:pt x="24" y="27"/>
                    <a:pt x="23" y="8"/>
                  </a:cubicBezTo>
                  <a:cubicBezTo>
                    <a:pt x="23" y="5"/>
                    <a:pt x="21" y="3"/>
                    <a:pt x="18" y="3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93"/>
            <p:cNvSpPr>
              <a:spLocks noEditPoints="1"/>
            </p:cNvSpPr>
            <p:nvPr/>
          </p:nvSpPr>
          <p:spPr bwMode="auto">
            <a:xfrm>
              <a:off x="4156075" y="4792663"/>
              <a:ext cx="534988" cy="165100"/>
            </a:xfrm>
            <a:custGeom>
              <a:avLst/>
              <a:gdLst>
                <a:gd name="T0" fmla="*/ 101 w 206"/>
                <a:gd name="T1" fmla="*/ 51 h 63"/>
                <a:gd name="T2" fmla="*/ 101 w 206"/>
                <a:gd name="T3" fmla="*/ 51 h 63"/>
                <a:gd name="T4" fmla="*/ 101 w 206"/>
                <a:gd name="T5" fmla="*/ 51 h 63"/>
                <a:gd name="T6" fmla="*/ 105 w 206"/>
                <a:gd name="T7" fmla="*/ 51 h 63"/>
                <a:gd name="T8" fmla="*/ 105 w 206"/>
                <a:gd name="T9" fmla="*/ 51 h 63"/>
                <a:gd name="T10" fmla="*/ 105 w 206"/>
                <a:gd name="T11" fmla="*/ 51 h 63"/>
                <a:gd name="T12" fmla="*/ 104 w 206"/>
                <a:gd name="T13" fmla="*/ 51 h 63"/>
                <a:gd name="T14" fmla="*/ 104 w 206"/>
                <a:gd name="T15" fmla="*/ 51 h 63"/>
                <a:gd name="T16" fmla="*/ 104 w 206"/>
                <a:gd name="T17" fmla="*/ 51 h 63"/>
                <a:gd name="T18" fmla="*/ 104 w 206"/>
                <a:gd name="T19" fmla="*/ 51 h 63"/>
                <a:gd name="T20" fmla="*/ 104 w 206"/>
                <a:gd name="T21" fmla="*/ 51 h 63"/>
                <a:gd name="T22" fmla="*/ 104 w 206"/>
                <a:gd name="T23" fmla="*/ 51 h 63"/>
                <a:gd name="T24" fmla="*/ 102 w 206"/>
                <a:gd name="T25" fmla="*/ 51 h 63"/>
                <a:gd name="T26" fmla="*/ 102 w 206"/>
                <a:gd name="T27" fmla="*/ 51 h 63"/>
                <a:gd name="T28" fmla="*/ 102 w 206"/>
                <a:gd name="T29" fmla="*/ 51 h 63"/>
                <a:gd name="T30" fmla="*/ 104 w 206"/>
                <a:gd name="T31" fmla="*/ 51 h 63"/>
                <a:gd name="T32" fmla="*/ 104 w 206"/>
                <a:gd name="T33" fmla="*/ 51 h 63"/>
                <a:gd name="T34" fmla="*/ 104 w 206"/>
                <a:gd name="T35" fmla="*/ 51 h 63"/>
                <a:gd name="T36" fmla="*/ 102 w 206"/>
                <a:gd name="T37" fmla="*/ 51 h 63"/>
                <a:gd name="T38" fmla="*/ 102 w 206"/>
                <a:gd name="T39" fmla="*/ 51 h 63"/>
                <a:gd name="T40" fmla="*/ 102 w 206"/>
                <a:gd name="T41" fmla="*/ 51 h 63"/>
                <a:gd name="T42" fmla="*/ 103 w 206"/>
                <a:gd name="T43" fmla="*/ 51 h 63"/>
                <a:gd name="T44" fmla="*/ 104 w 206"/>
                <a:gd name="T45" fmla="*/ 51 h 63"/>
                <a:gd name="T46" fmla="*/ 103 w 206"/>
                <a:gd name="T47" fmla="*/ 51 h 63"/>
                <a:gd name="T48" fmla="*/ 102 w 206"/>
                <a:gd name="T49" fmla="*/ 51 h 63"/>
                <a:gd name="T50" fmla="*/ 102 w 206"/>
                <a:gd name="T51" fmla="*/ 51 h 63"/>
                <a:gd name="T52" fmla="*/ 102 w 206"/>
                <a:gd name="T53" fmla="*/ 51 h 63"/>
                <a:gd name="T54" fmla="*/ 103 w 206"/>
                <a:gd name="T55" fmla="*/ 51 h 63"/>
                <a:gd name="T56" fmla="*/ 102 w 206"/>
                <a:gd name="T57" fmla="*/ 51 h 63"/>
                <a:gd name="T58" fmla="*/ 103 w 206"/>
                <a:gd name="T59" fmla="*/ 51 h 63"/>
                <a:gd name="T60" fmla="*/ 103 w 206"/>
                <a:gd name="T61" fmla="*/ 51 h 63"/>
                <a:gd name="T62" fmla="*/ 103 w 206"/>
                <a:gd name="T63" fmla="*/ 51 h 63"/>
                <a:gd name="T64" fmla="*/ 103 w 206"/>
                <a:gd name="T65" fmla="*/ 51 h 63"/>
                <a:gd name="T66" fmla="*/ 103 w 206"/>
                <a:gd name="T67" fmla="*/ 51 h 63"/>
                <a:gd name="T68" fmla="*/ 103 w 206"/>
                <a:gd name="T69" fmla="*/ 51 h 63"/>
                <a:gd name="T70" fmla="*/ 103 w 206"/>
                <a:gd name="T71" fmla="*/ 51 h 63"/>
                <a:gd name="T72" fmla="*/ 103 w 206"/>
                <a:gd name="T73" fmla="*/ 51 h 63"/>
                <a:gd name="T74" fmla="*/ 103 w 206"/>
                <a:gd name="T75" fmla="*/ 51 h 63"/>
                <a:gd name="T76" fmla="*/ 103 w 206"/>
                <a:gd name="T77" fmla="*/ 51 h 63"/>
                <a:gd name="T78" fmla="*/ 56 w 206"/>
                <a:gd name="T79" fmla="*/ 33 h 63"/>
                <a:gd name="T80" fmla="*/ 3 w 206"/>
                <a:gd name="T81" fmla="*/ 35 h 63"/>
                <a:gd name="T82" fmla="*/ 0 w 206"/>
                <a:gd name="T83" fmla="*/ 63 h 63"/>
                <a:gd name="T84" fmla="*/ 54 w 206"/>
                <a:gd name="T85" fmla="*/ 54 h 63"/>
                <a:gd name="T86" fmla="*/ 56 w 206"/>
                <a:gd name="T87" fmla="*/ 33 h 63"/>
                <a:gd name="T88" fmla="*/ 192 w 206"/>
                <a:gd name="T89" fmla="*/ 0 h 63"/>
                <a:gd name="T90" fmla="*/ 149 w 206"/>
                <a:gd name="T91" fmla="*/ 20 h 63"/>
                <a:gd name="T92" fmla="*/ 151 w 206"/>
                <a:gd name="T93" fmla="*/ 54 h 63"/>
                <a:gd name="T94" fmla="*/ 206 w 206"/>
                <a:gd name="T95" fmla="*/ 63 h 63"/>
                <a:gd name="T96" fmla="*/ 206 w 206"/>
                <a:gd name="T97" fmla="*/ 63 h 63"/>
                <a:gd name="T98" fmla="*/ 206 w 206"/>
                <a:gd name="T99" fmla="*/ 63 h 63"/>
                <a:gd name="T100" fmla="*/ 206 w 206"/>
                <a:gd name="T101" fmla="*/ 63 h 63"/>
                <a:gd name="T102" fmla="*/ 206 w 206"/>
                <a:gd name="T103" fmla="*/ 63 h 63"/>
                <a:gd name="T104" fmla="*/ 206 w 206"/>
                <a:gd name="T105" fmla="*/ 63 h 63"/>
                <a:gd name="T106" fmla="*/ 192 w 206"/>
                <a:gd name="T10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6" h="63">
                  <a:moveTo>
                    <a:pt x="101" y="51"/>
                  </a:moveTo>
                  <a:cubicBezTo>
                    <a:pt x="101" y="51"/>
                    <a:pt x="101" y="51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moveTo>
                    <a:pt x="105" y="51"/>
                  </a:moveTo>
                  <a:cubicBezTo>
                    <a:pt x="105" y="51"/>
                    <a:pt x="105" y="51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moveTo>
                    <a:pt x="104" y="51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104" y="51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102" y="51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moveTo>
                    <a:pt x="104" y="51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102" y="51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moveTo>
                    <a:pt x="103" y="51"/>
                  </a:moveTo>
                  <a:cubicBezTo>
                    <a:pt x="103" y="51"/>
                    <a:pt x="103" y="51"/>
                    <a:pt x="104" y="51"/>
                  </a:cubicBezTo>
                  <a:cubicBezTo>
                    <a:pt x="103" y="51"/>
                    <a:pt x="103" y="51"/>
                    <a:pt x="103" y="51"/>
                  </a:cubicBezTo>
                  <a:moveTo>
                    <a:pt x="102" y="51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moveTo>
                    <a:pt x="103" y="51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3" y="51"/>
                  </a:cubicBezTo>
                  <a:moveTo>
                    <a:pt x="103" y="51"/>
                  </a:move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moveTo>
                    <a:pt x="103" y="51"/>
                  </a:move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moveTo>
                    <a:pt x="103" y="51"/>
                  </a:move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moveTo>
                    <a:pt x="56" y="33"/>
                  </a:moveTo>
                  <a:cubicBezTo>
                    <a:pt x="40" y="34"/>
                    <a:pt x="22" y="35"/>
                    <a:pt x="3" y="35"/>
                  </a:cubicBezTo>
                  <a:cubicBezTo>
                    <a:pt x="0" y="50"/>
                    <a:pt x="0" y="63"/>
                    <a:pt x="0" y="63"/>
                  </a:cubicBezTo>
                  <a:cubicBezTo>
                    <a:pt x="0" y="63"/>
                    <a:pt x="23" y="57"/>
                    <a:pt x="54" y="54"/>
                  </a:cubicBezTo>
                  <a:cubicBezTo>
                    <a:pt x="55" y="47"/>
                    <a:pt x="55" y="41"/>
                    <a:pt x="56" y="33"/>
                  </a:cubicBezTo>
                  <a:moveTo>
                    <a:pt x="192" y="0"/>
                  </a:moveTo>
                  <a:cubicBezTo>
                    <a:pt x="185" y="6"/>
                    <a:pt x="173" y="13"/>
                    <a:pt x="149" y="20"/>
                  </a:cubicBezTo>
                  <a:cubicBezTo>
                    <a:pt x="150" y="32"/>
                    <a:pt x="151" y="44"/>
                    <a:pt x="151" y="54"/>
                  </a:cubicBezTo>
                  <a:cubicBezTo>
                    <a:pt x="183" y="57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2"/>
                    <a:pt x="205" y="25"/>
                    <a:pt x="192" y="0"/>
                  </a:cubicBezTo>
                </a:path>
              </a:pathLst>
            </a:custGeom>
            <a:solidFill>
              <a:srgbClr val="C11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4"/>
            <p:cNvSpPr>
              <a:spLocks/>
            </p:cNvSpPr>
            <p:nvPr/>
          </p:nvSpPr>
          <p:spPr bwMode="auto">
            <a:xfrm>
              <a:off x="4295775" y="4845050"/>
              <a:ext cx="252413" cy="88900"/>
            </a:xfrm>
            <a:custGeom>
              <a:avLst/>
              <a:gdLst>
                <a:gd name="T0" fmla="*/ 95 w 97"/>
                <a:gd name="T1" fmla="*/ 0 h 34"/>
                <a:gd name="T2" fmla="*/ 2 w 97"/>
                <a:gd name="T3" fmla="*/ 13 h 34"/>
                <a:gd name="T4" fmla="*/ 0 w 97"/>
                <a:gd name="T5" fmla="*/ 34 h 34"/>
                <a:gd name="T6" fmla="*/ 47 w 97"/>
                <a:gd name="T7" fmla="*/ 31 h 34"/>
                <a:gd name="T8" fmla="*/ 47 w 97"/>
                <a:gd name="T9" fmla="*/ 31 h 34"/>
                <a:gd name="T10" fmla="*/ 48 w 97"/>
                <a:gd name="T11" fmla="*/ 31 h 34"/>
                <a:gd name="T12" fmla="*/ 48 w 97"/>
                <a:gd name="T13" fmla="*/ 31 h 34"/>
                <a:gd name="T14" fmla="*/ 48 w 97"/>
                <a:gd name="T15" fmla="*/ 31 h 34"/>
                <a:gd name="T16" fmla="*/ 48 w 97"/>
                <a:gd name="T17" fmla="*/ 31 h 34"/>
                <a:gd name="T18" fmla="*/ 48 w 97"/>
                <a:gd name="T19" fmla="*/ 31 h 34"/>
                <a:gd name="T20" fmla="*/ 48 w 97"/>
                <a:gd name="T21" fmla="*/ 31 h 34"/>
                <a:gd name="T22" fmla="*/ 48 w 97"/>
                <a:gd name="T23" fmla="*/ 31 h 34"/>
                <a:gd name="T24" fmla="*/ 49 w 97"/>
                <a:gd name="T25" fmla="*/ 31 h 34"/>
                <a:gd name="T26" fmla="*/ 49 w 97"/>
                <a:gd name="T27" fmla="*/ 31 h 34"/>
                <a:gd name="T28" fmla="*/ 49 w 97"/>
                <a:gd name="T29" fmla="*/ 31 h 34"/>
                <a:gd name="T30" fmla="*/ 49 w 97"/>
                <a:gd name="T31" fmla="*/ 31 h 34"/>
                <a:gd name="T32" fmla="*/ 49 w 97"/>
                <a:gd name="T33" fmla="*/ 31 h 34"/>
                <a:gd name="T34" fmla="*/ 49 w 97"/>
                <a:gd name="T35" fmla="*/ 31 h 34"/>
                <a:gd name="T36" fmla="*/ 49 w 97"/>
                <a:gd name="T37" fmla="*/ 31 h 34"/>
                <a:gd name="T38" fmla="*/ 49 w 97"/>
                <a:gd name="T39" fmla="*/ 31 h 34"/>
                <a:gd name="T40" fmla="*/ 49 w 97"/>
                <a:gd name="T41" fmla="*/ 31 h 34"/>
                <a:gd name="T42" fmla="*/ 50 w 97"/>
                <a:gd name="T43" fmla="*/ 31 h 34"/>
                <a:gd name="T44" fmla="*/ 50 w 97"/>
                <a:gd name="T45" fmla="*/ 31 h 34"/>
                <a:gd name="T46" fmla="*/ 50 w 97"/>
                <a:gd name="T47" fmla="*/ 31 h 34"/>
                <a:gd name="T48" fmla="*/ 50 w 97"/>
                <a:gd name="T49" fmla="*/ 31 h 34"/>
                <a:gd name="T50" fmla="*/ 50 w 97"/>
                <a:gd name="T51" fmla="*/ 31 h 34"/>
                <a:gd name="T52" fmla="*/ 50 w 97"/>
                <a:gd name="T53" fmla="*/ 31 h 34"/>
                <a:gd name="T54" fmla="*/ 50 w 97"/>
                <a:gd name="T55" fmla="*/ 31 h 34"/>
                <a:gd name="T56" fmla="*/ 51 w 97"/>
                <a:gd name="T57" fmla="*/ 31 h 34"/>
                <a:gd name="T58" fmla="*/ 51 w 97"/>
                <a:gd name="T59" fmla="*/ 31 h 34"/>
                <a:gd name="T60" fmla="*/ 97 w 97"/>
                <a:gd name="T61" fmla="*/ 34 h 34"/>
                <a:gd name="T62" fmla="*/ 95 w 97"/>
                <a:gd name="T6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34">
                  <a:moveTo>
                    <a:pt x="95" y="0"/>
                  </a:moveTo>
                  <a:cubicBezTo>
                    <a:pt x="74" y="6"/>
                    <a:pt x="44" y="11"/>
                    <a:pt x="2" y="13"/>
                  </a:cubicBezTo>
                  <a:cubicBezTo>
                    <a:pt x="1" y="21"/>
                    <a:pt x="1" y="27"/>
                    <a:pt x="0" y="34"/>
                  </a:cubicBezTo>
                  <a:cubicBezTo>
                    <a:pt x="15" y="32"/>
                    <a:pt x="31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67" y="31"/>
                    <a:pt x="83" y="32"/>
                    <a:pt x="97" y="34"/>
                  </a:cubicBezTo>
                  <a:cubicBezTo>
                    <a:pt x="97" y="24"/>
                    <a:pt x="96" y="12"/>
                    <a:pt x="95" y="0"/>
                  </a:cubicBezTo>
                </a:path>
              </a:pathLst>
            </a:custGeom>
            <a:solidFill>
              <a:srgbClr val="E99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95"/>
            <p:cNvSpPr>
              <a:spLocks/>
            </p:cNvSpPr>
            <p:nvPr/>
          </p:nvSpPr>
          <p:spPr bwMode="auto">
            <a:xfrm>
              <a:off x="4143375" y="4868863"/>
              <a:ext cx="558800" cy="109538"/>
            </a:xfrm>
            <a:custGeom>
              <a:avLst/>
              <a:gdLst>
                <a:gd name="T0" fmla="*/ 215 w 215"/>
                <a:gd name="T1" fmla="*/ 28 h 42"/>
                <a:gd name="T2" fmla="*/ 212 w 215"/>
                <a:gd name="T3" fmla="*/ 24 h 42"/>
                <a:gd name="T4" fmla="*/ 4 w 215"/>
                <a:gd name="T5" fmla="*/ 25 h 42"/>
                <a:gd name="T6" fmla="*/ 1 w 215"/>
                <a:gd name="T7" fmla="*/ 28 h 42"/>
                <a:gd name="T8" fmla="*/ 1 w 215"/>
                <a:gd name="T9" fmla="*/ 38 h 42"/>
                <a:gd name="T10" fmla="*/ 5 w 215"/>
                <a:gd name="T11" fmla="*/ 42 h 42"/>
                <a:gd name="T12" fmla="*/ 108 w 215"/>
                <a:gd name="T13" fmla="*/ 30 h 42"/>
                <a:gd name="T14" fmla="*/ 211 w 215"/>
                <a:gd name="T15" fmla="*/ 42 h 42"/>
                <a:gd name="T16" fmla="*/ 215 w 215"/>
                <a:gd name="T17" fmla="*/ 38 h 42"/>
                <a:gd name="T18" fmla="*/ 215 w 215"/>
                <a:gd name="T1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42">
                  <a:moveTo>
                    <a:pt x="215" y="28"/>
                  </a:moveTo>
                  <a:cubicBezTo>
                    <a:pt x="215" y="26"/>
                    <a:pt x="214" y="25"/>
                    <a:pt x="212" y="24"/>
                  </a:cubicBezTo>
                  <a:cubicBezTo>
                    <a:pt x="120" y="0"/>
                    <a:pt x="31" y="18"/>
                    <a:pt x="4" y="25"/>
                  </a:cubicBezTo>
                  <a:cubicBezTo>
                    <a:pt x="2" y="25"/>
                    <a:pt x="1" y="27"/>
                    <a:pt x="1" y="28"/>
                  </a:cubicBezTo>
                  <a:cubicBezTo>
                    <a:pt x="1" y="32"/>
                    <a:pt x="1" y="35"/>
                    <a:pt x="1" y="38"/>
                  </a:cubicBezTo>
                  <a:cubicBezTo>
                    <a:pt x="0" y="40"/>
                    <a:pt x="3" y="42"/>
                    <a:pt x="5" y="42"/>
                  </a:cubicBezTo>
                  <a:cubicBezTo>
                    <a:pt x="19" y="39"/>
                    <a:pt x="61" y="30"/>
                    <a:pt x="108" y="30"/>
                  </a:cubicBezTo>
                  <a:cubicBezTo>
                    <a:pt x="154" y="30"/>
                    <a:pt x="197" y="39"/>
                    <a:pt x="211" y="42"/>
                  </a:cubicBezTo>
                  <a:cubicBezTo>
                    <a:pt x="213" y="42"/>
                    <a:pt x="215" y="40"/>
                    <a:pt x="215" y="38"/>
                  </a:cubicBezTo>
                  <a:cubicBezTo>
                    <a:pt x="215" y="35"/>
                    <a:pt x="215" y="31"/>
                    <a:pt x="215" y="28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4887913" y="1023938"/>
            <a:ext cx="2330450" cy="935038"/>
            <a:chOff x="4887913" y="1023938"/>
            <a:chExt cx="2330450" cy="935038"/>
          </a:xfrm>
        </p:grpSpPr>
        <p:sp>
          <p:nvSpPr>
            <p:cNvPr id="311" name="Oval 299"/>
            <p:cNvSpPr>
              <a:spLocks noChangeArrowheads="1"/>
            </p:cNvSpPr>
            <p:nvPr/>
          </p:nvSpPr>
          <p:spPr bwMode="auto">
            <a:xfrm>
              <a:off x="6024563" y="1446213"/>
              <a:ext cx="134938" cy="136525"/>
            </a:xfrm>
            <a:prstGeom prst="ellipse">
              <a:avLst/>
            </a:pr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00"/>
            <p:cNvSpPr>
              <a:spLocks/>
            </p:cNvSpPr>
            <p:nvPr/>
          </p:nvSpPr>
          <p:spPr bwMode="auto">
            <a:xfrm>
              <a:off x="5881688" y="1023938"/>
              <a:ext cx="422275" cy="419100"/>
            </a:xfrm>
            <a:custGeom>
              <a:avLst/>
              <a:gdLst>
                <a:gd name="T0" fmla="*/ 66 w 112"/>
                <a:gd name="T1" fmla="*/ 3 h 110"/>
                <a:gd name="T2" fmla="*/ 46 w 112"/>
                <a:gd name="T3" fmla="*/ 3 h 110"/>
                <a:gd name="T4" fmla="*/ 43 w 112"/>
                <a:gd name="T5" fmla="*/ 103 h 110"/>
                <a:gd name="T6" fmla="*/ 56 w 112"/>
                <a:gd name="T7" fmla="*/ 100 h 110"/>
                <a:gd name="T8" fmla="*/ 56 w 112"/>
                <a:gd name="T9" fmla="*/ 100 h 110"/>
                <a:gd name="T10" fmla="*/ 54 w 112"/>
                <a:gd name="T11" fmla="*/ 63 h 110"/>
                <a:gd name="T12" fmla="*/ 54 w 112"/>
                <a:gd name="T13" fmla="*/ 45 h 110"/>
                <a:gd name="T14" fmla="*/ 56 w 112"/>
                <a:gd name="T15" fmla="*/ 26 h 110"/>
                <a:gd name="T16" fmla="*/ 56 w 112"/>
                <a:gd name="T17" fmla="*/ 26 h 110"/>
                <a:gd name="T18" fmla="*/ 56 w 112"/>
                <a:gd name="T19" fmla="*/ 26 h 110"/>
                <a:gd name="T20" fmla="*/ 58 w 112"/>
                <a:gd name="T21" fmla="*/ 45 h 110"/>
                <a:gd name="T22" fmla="*/ 58 w 112"/>
                <a:gd name="T23" fmla="*/ 63 h 110"/>
                <a:gd name="T24" fmla="*/ 56 w 112"/>
                <a:gd name="T25" fmla="*/ 100 h 110"/>
                <a:gd name="T26" fmla="*/ 56 w 112"/>
                <a:gd name="T27" fmla="*/ 100 h 110"/>
                <a:gd name="T28" fmla="*/ 69 w 112"/>
                <a:gd name="T29" fmla="*/ 103 h 110"/>
                <a:gd name="T30" fmla="*/ 66 w 112"/>
                <a:gd name="T31" fmla="*/ 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10">
                  <a:moveTo>
                    <a:pt x="66" y="3"/>
                  </a:moveTo>
                  <a:cubicBezTo>
                    <a:pt x="60" y="0"/>
                    <a:pt x="52" y="0"/>
                    <a:pt x="46" y="3"/>
                  </a:cubicBezTo>
                  <a:cubicBezTo>
                    <a:pt x="0" y="24"/>
                    <a:pt x="37" y="96"/>
                    <a:pt x="43" y="103"/>
                  </a:cubicBezTo>
                  <a:cubicBezTo>
                    <a:pt x="48" y="110"/>
                    <a:pt x="55" y="101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87"/>
                    <a:pt x="55" y="75"/>
                    <a:pt x="54" y="63"/>
                  </a:cubicBezTo>
                  <a:cubicBezTo>
                    <a:pt x="54" y="57"/>
                    <a:pt x="54" y="51"/>
                    <a:pt x="54" y="45"/>
                  </a:cubicBezTo>
                  <a:cubicBezTo>
                    <a:pt x="54" y="38"/>
                    <a:pt x="55" y="32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32"/>
                    <a:pt x="58" y="38"/>
                    <a:pt x="58" y="45"/>
                  </a:cubicBezTo>
                  <a:cubicBezTo>
                    <a:pt x="58" y="51"/>
                    <a:pt x="58" y="57"/>
                    <a:pt x="58" y="63"/>
                  </a:cubicBezTo>
                  <a:cubicBezTo>
                    <a:pt x="57" y="75"/>
                    <a:pt x="57" y="87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7" y="101"/>
                    <a:pt x="64" y="110"/>
                    <a:pt x="69" y="103"/>
                  </a:cubicBezTo>
                  <a:cubicBezTo>
                    <a:pt x="75" y="96"/>
                    <a:pt x="112" y="24"/>
                    <a:pt x="66" y="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01"/>
            <p:cNvSpPr>
              <a:spLocks/>
            </p:cNvSpPr>
            <p:nvPr/>
          </p:nvSpPr>
          <p:spPr bwMode="auto">
            <a:xfrm>
              <a:off x="6148388" y="1181101"/>
              <a:ext cx="407988" cy="404813"/>
            </a:xfrm>
            <a:custGeom>
              <a:avLst/>
              <a:gdLst>
                <a:gd name="T0" fmla="*/ 101 w 108"/>
                <a:gd name="T1" fmla="*/ 36 h 107"/>
                <a:gd name="T2" fmla="*/ 5 w 108"/>
                <a:gd name="T3" fmla="*/ 67 h 107"/>
                <a:gd name="T4" fmla="*/ 13 w 108"/>
                <a:gd name="T5" fmla="*/ 78 h 107"/>
                <a:gd name="T6" fmla="*/ 13 w 108"/>
                <a:gd name="T7" fmla="*/ 78 h 107"/>
                <a:gd name="T8" fmla="*/ 47 w 108"/>
                <a:gd name="T9" fmla="*/ 65 h 107"/>
                <a:gd name="T10" fmla="*/ 64 w 108"/>
                <a:gd name="T11" fmla="*/ 58 h 107"/>
                <a:gd name="T12" fmla="*/ 82 w 108"/>
                <a:gd name="T13" fmla="*/ 54 h 107"/>
                <a:gd name="T14" fmla="*/ 82 w 108"/>
                <a:gd name="T15" fmla="*/ 54 h 107"/>
                <a:gd name="T16" fmla="*/ 82 w 108"/>
                <a:gd name="T17" fmla="*/ 54 h 107"/>
                <a:gd name="T18" fmla="*/ 66 w 108"/>
                <a:gd name="T19" fmla="*/ 62 h 107"/>
                <a:gd name="T20" fmla="*/ 48 w 108"/>
                <a:gd name="T21" fmla="*/ 68 h 107"/>
                <a:gd name="T22" fmla="*/ 13 w 108"/>
                <a:gd name="T23" fmla="*/ 79 h 107"/>
                <a:gd name="T24" fmla="*/ 13 w 108"/>
                <a:gd name="T25" fmla="*/ 79 h 107"/>
                <a:gd name="T26" fmla="*/ 14 w 108"/>
                <a:gd name="T27" fmla="*/ 92 h 107"/>
                <a:gd name="T28" fmla="*/ 108 w 108"/>
                <a:gd name="T29" fmla="*/ 56 h 107"/>
                <a:gd name="T30" fmla="*/ 101 w 108"/>
                <a:gd name="T31" fmla="*/ 3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7">
                  <a:moveTo>
                    <a:pt x="101" y="36"/>
                  </a:moveTo>
                  <a:cubicBezTo>
                    <a:pt x="65" y="0"/>
                    <a:pt x="10" y="60"/>
                    <a:pt x="5" y="67"/>
                  </a:cubicBezTo>
                  <a:cubicBezTo>
                    <a:pt x="0" y="75"/>
                    <a:pt x="12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24" y="74"/>
                    <a:pt x="36" y="69"/>
                    <a:pt x="47" y="65"/>
                  </a:cubicBezTo>
                  <a:cubicBezTo>
                    <a:pt x="53" y="63"/>
                    <a:pt x="58" y="60"/>
                    <a:pt x="64" y="58"/>
                  </a:cubicBezTo>
                  <a:cubicBezTo>
                    <a:pt x="70" y="57"/>
                    <a:pt x="76" y="55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77" y="58"/>
                    <a:pt x="71" y="60"/>
                    <a:pt x="66" y="62"/>
                  </a:cubicBezTo>
                  <a:cubicBezTo>
                    <a:pt x="60" y="64"/>
                    <a:pt x="54" y="66"/>
                    <a:pt x="48" y="68"/>
                  </a:cubicBezTo>
                  <a:cubicBezTo>
                    <a:pt x="36" y="72"/>
                    <a:pt x="25" y="75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80"/>
                    <a:pt x="6" y="89"/>
                    <a:pt x="14" y="92"/>
                  </a:cubicBezTo>
                  <a:cubicBezTo>
                    <a:pt x="22" y="95"/>
                    <a:pt x="102" y="107"/>
                    <a:pt x="108" y="56"/>
                  </a:cubicBezTo>
                  <a:cubicBezTo>
                    <a:pt x="108" y="49"/>
                    <a:pt x="106" y="42"/>
                    <a:pt x="101" y="36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02"/>
            <p:cNvSpPr>
              <a:spLocks/>
            </p:cNvSpPr>
            <p:nvPr/>
          </p:nvSpPr>
          <p:spPr bwMode="auto">
            <a:xfrm>
              <a:off x="6115051" y="1552576"/>
              <a:ext cx="387350" cy="406400"/>
            </a:xfrm>
            <a:custGeom>
              <a:avLst/>
              <a:gdLst>
                <a:gd name="T0" fmla="*/ 20 w 103"/>
                <a:gd name="T1" fmla="*/ 2 h 107"/>
                <a:gd name="T2" fmla="*/ 13 w 103"/>
                <a:gd name="T3" fmla="*/ 13 h 107"/>
                <a:gd name="T4" fmla="*/ 13 w 103"/>
                <a:gd name="T5" fmla="*/ 13 h 107"/>
                <a:gd name="T6" fmla="*/ 36 w 103"/>
                <a:gd name="T7" fmla="*/ 41 h 107"/>
                <a:gd name="T8" fmla="*/ 48 w 103"/>
                <a:gd name="T9" fmla="*/ 55 h 107"/>
                <a:gd name="T10" fmla="*/ 58 w 103"/>
                <a:gd name="T11" fmla="*/ 71 h 107"/>
                <a:gd name="T12" fmla="*/ 58 w 103"/>
                <a:gd name="T13" fmla="*/ 71 h 107"/>
                <a:gd name="T14" fmla="*/ 58 w 103"/>
                <a:gd name="T15" fmla="*/ 71 h 107"/>
                <a:gd name="T16" fmla="*/ 45 w 103"/>
                <a:gd name="T17" fmla="*/ 58 h 107"/>
                <a:gd name="T18" fmla="*/ 34 w 103"/>
                <a:gd name="T19" fmla="*/ 43 h 107"/>
                <a:gd name="T20" fmla="*/ 12 w 103"/>
                <a:gd name="T21" fmla="*/ 13 h 107"/>
                <a:gd name="T22" fmla="*/ 12 w 103"/>
                <a:gd name="T23" fmla="*/ 13 h 107"/>
                <a:gd name="T24" fmla="*/ 12 w 103"/>
                <a:gd name="T25" fmla="*/ 13 h 107"/>
                <a:gd name="T26" fmla="*/ 0 w 103"/>
                <a:gd name="T27" fmla="*/ 19 h 107"/>
                <a:gd name="T28" fmla="*/ 65 w 103"/>
                <a:gd name="T29" fmla="*/ 95 h 107"/>
                <a:gd name="T30" fmla="*/ 81 w 103"/>
                <a:gd name="T31" fmla="*/ 82 h 107"/>
                <a:gd name="T32" fmla="*/ 20 w 103"/>
                <a:gd name="T33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7">
                  <a:moveTo>
                    <a:pt x="20" y="2"/>
                  </a:moveTo>
                  <a:cubicBezTo>
                    <a:pt x="11" y="0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1" y="22"/>
                    <a:pt x="29" y="32"/>
                    <a:pt x="36" y="41"/>
                  </a:cubicBezTo>
                  <a:cubicBezTo>
                    <a:pt x="40" y="46"/>
                    <a:pt x="45" y="50"/>
                    <a:pt x="48" y="55"/>
                  </a:cubicBezTo>
                  <a:cubicBezTo>
                    <a:pt x="52" y="60"/>
                    <a:pt x="55" y="65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3" y="67"/>
                    <a:pt x="49" y="62"/>
                    <a:pt x="45" y="58"/>
                  </a:cubicBezTo>
                  <a:cubicBezTo>
                    <a:pt x="41" y="53"/>
                    <a:pt x="38" y="48"/>
                    <a:pt x="34" y="43"/>
                  </a:cubicBezTo>
                  <a:cubicBezTo>
                    <a:pt x="27" y="33"/>
                    <a:pt x="19" y="2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0" y="9"/>
                    <a:pt x="0" y="19"/>
                  </a:cubicBezTo>
                  <a:cubicBezTo>
                    <a:pt x="0" y="27"/>
                    <a:pt x="16" y="107"/>
                    <a:pt x="65" y="95"/>
                  </a:cubicBezTo>
                  <a:cubicBezTo>
                    <a:pt x="72" y="93"/>
                    <a:pt x="78" y="89"/>
                    <a:pt x="81" y="82"/>
                  </a:cubicBezTo>
                  <a:cubicBezTo>
                    <a:pt x="103" y="37"/>
                    <a:pt x="29" y="4"/>
                    <a:pt x="20" y="2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03"/>
            <p:cNvSpPr>
              <a:spLocks/>
            </p:cNvSpPr>
            <p:nvPr/>
          </p:nvSpPr>
          <p:spPr bwMode="auto">
            <a:xfrm>
              <a:off x="5629276" y="1181101"/>
              <a:ext cx="406400" cy="404813"/>
            </a:xfrm>
            <a:custGeom>
              <a:avLst/>
              <a:gdLst>
                <a:gd name="T0" fmla="*/ 103 w 108"/>
                <a:gd name="T1" fmla="*/ 67 h 107"/>
                <a:gd name="T2" fmla="*/ 7 w 108"/>
                <a:gd name="T3" fmla="*/ 36 h 107"/>
                <a:gd name="T4" fmla="*/ 0 w 108"/>
                <a:gd name="T5" fmla="*/ 56 h 107"/>
                <a:gd name="T6" fmla="*/ 94 w 108"/>
                <a:gd name="T7" fmla="*/ 92 h 107"/>
                <a:gd name="T8" fmla="*/ 95 w 108"/>
                <a:gd name="T9" fmla="*/ 79 h 107"/>
                <a:gd name="T10" fmla="*/ 95 w 108"/>
                <a:gd name="T11" fmla="*/ 79 h 107"/>
                <a:gd name="T12" fmla="*/ 60 w 108"/>
                <a:gd name="T13" fmla="*/ 68 h 107"/>
                <a:gd name="T14" fmla="*/ 42 w 108"/>
                <a:gd name="T15" fmla="*/ 62 h 107"/>
                <a:gd name="T16" fmla="*/ 26 w 108"/>
                <a:gd name="T17" fmla="*/ 54 h 107"/>
                <a:gd name="T18" fmla="*/ 26 w 108"/>
                <a:gd name="T19" fmla="*/ 54 h 107"/>
                <a:gd name="T20" fmla="*/ 26 w 108"/>
                <a:gd name="T21" fmla="*/ 54 h 107"/>
                <a:gd name="T22" fmla="*/ 44 w 108"/>
                <a:gd name="T23" fmla="*/ 58 h 107"/>
                <a:gd name="T24" fmla="*/ 61 w 108"/>
                <a:gd name="T25" fmla="*/ 65 h 107"/>
                <a:gd name="T26" fmla="*/ 95 w 108"/>
                <a:gd name="T27" fmla="*/ 78 h 107"/>
                <a:gd name="T28" fmla="*/ 95 w 108"/>
                <a:gd name="T29" fmla="*/ 78 h 107"/>
                <a:gd name="T30" fmla="*/ 103 w 108"/>
                <a:gd name="T31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7">
                  <a:moveTo>
                    <a:pt x="103" y="67"/>
                  </a:moveTo>
                  <a:cubicBezTo>
                    <a:pt x="98" y="60"/>
                    <a:pt x="43" y="0"/>
                    <a:pt x="7" y="36"/>
                  </a:cubicBezTo>
                  <a:cubicBezTo>
                    <a:pt x="2" y="42"/>
                    <a:pt x="0" y="49"/>
                    <a:pt x="0" y="56"/>
                  </a:cubicBezTo>
                  <a:cubicBezTo>
                    <a:pt x="6" y="107"/>
                    <a:pt x="86" y="95"/>
                    <a:pt x="94" y="92"/>
                  </a:cubicBezTo>
                  <a:cubicBezTo>
                    <a:pt x="102" y="89"/>
                    <a:pt x="96" y="80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83" y="75"/>
                    <a:pt x="72" y="72"/>
                    <a:pt x="60" y="68"/>
                  </a:cubicBezTo>
                  <a:cubicBezTo>
                    <a:pt x="54" y="66"/>
                    <a:pt x="48" y="64"/>
                    <a:pt x="42" y="62"/>
                  </a:cubicBezTo>
                  <a:cubicBezTo>
                    <a:pt x="37" y="60"/>
                    <a:pt x="31" y="58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2" y="55"/>
                    <a:pt x="38" y="57"/>
                    <a:pt x="44" y="58"/>
                  </a:cubicBezTo>
                  <a:cubicBezTo>
                    <a:pt x="50" y="60"/>
                    <a:pt x="55" y="63"/>
                    <a:pt x="61" y="65"/>
                  </a:cubicBezTo>
                  <a:cubicBezTo>
                    <a:pt x="72" y="69"/>
                    <a:pt x="84" y="74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6" y="78"/>
                    <a:pt x="108" y="75"/>
                    <a:pt x="103" y="67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04"/>
            <p:cNvSpPr>
              <a:spLocks/>
            </p:cNvSpPr>
            <p:nvPr/>
          </p:nvSpPr>
          <p:spPr bwMode="auto">
            <a:xfrm>
              <a:off x="5681663" y="1552576"/>
              <a:ext cx="388938" cy="406400"/>
            </a:xfrm>
            <a:custGeom>
              <a:avLst/>
              <a:gdLst>
                <a:gd name="T0" fmla="*/ 91 w 103"/>
                <a:gd name="T1" fmla="*/ 13 h 107"/>
                <a:gd name="T2" fmla="*/ 91 w 103"/>
                <a:gd name="T3" fmla="*/ 13 h 107"/>
                <a:gd name="T4" fmla="*/ 91 w 103"/>
                <a:gd name="T5" fmla="*/ 13 h 107"/>
                <a:gd name="T6" fmla="*/ 69 w 103"/>
                <a:gd name="T7" fmla="*/ 43 h 107"/>
                <a:gd name="T8" fmla="*/ 58 w 103"/>
                <a:gd name="T9" fmla="*/ 58 h 107"/>
                <a:gd name="T10" fmla="*/ 45 w 103"/>
                <a:gd name="T11" fmla="*/ 71 h 107"/>
                <a:gd name="T12" fmla="*/ 45 w 103"/>
                <a:gd name="T13" fmla="*/ 71 h 107"/>
                <a:gd name="T14" fmla="*/ 45 w 103"/>
                <a:gd name="T15" fmla="*/ 71 h 107"/>
                <a:gd name="T16" fmla="*/ 55 w 103"/>
                <a:gd name="T17" fmla="*/ 55 h 107"/>
                <a:gd name="T18" fmla="*/ 67 w 103"/>
                <a:gd name="T19" fmla="*/ 41 h 107"/>
                <a:gd name="T20" fmla="*/ 90 w 103"/>
                <a:gd name="T21" fmla="*/ 13 h 107"/>
                <a:gd name="T22" fmla="*/ 90 w 103"/>
                <a:gd name="T23" fmla="*/ 13 h 107"/>
                <a:gd name="T24" fmla="*/ 83 w 103"/>
                <a:gd name="T25" fmla="*/ 2 h 107"/>
                <a:gd name="T26" fmla="*/ 22 w 103"/>
                <a:gd name="T27" fmla="*/ 82 h 107"/>
                <a:gd name="T28" fmla="*/ 38 w 103"/>
                <a:gd name="T29" fmla="*/ 95 h 107"/>
                <a:gd name="T30" fmla="*/ 103 w 103"/>
                <a:gd name="T31" fmla="*/ 19 h 107"/>
                <a:gd name="T32" fmla="*/ 91 w 103"/>
                <a:gd name="T33" fmla="*/ 1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7">
                  <a:moveTo>
                    <a:pt x="91" y="13"/>
                  </a:move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4" y="23"/>
                    <a:pt x="76" y="33"/>
                    <a:pt x="69" y="43"/>
                  </a:cubicBezTo>
                  <a:cubicBezTo>
                    <a:pt x="65" y="48"/>
                    <a:pt x="62" y="53"/>
                    <a:pt x="58" y="58"/>
                  </a:cubicBezTo>
                  <a:cubicBezTo>
                    <a:pt x="54" y="62"/>
                    <a:pt x="50" y="67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8" y="65"/>
                    <a:pt x="51" y="60"/>
                    <a:pt x="55" y="55"/>
                  </a:cubicBezTo>
                  <a:cubicBezTo>
                    <a:pt x="58" y="50"/>
                    <a:pt x="63" y="46"/>
                    <a:pt x="67" y="41"/>
                  </a:cubicBezTo>
                  <a:cubicBezTo>
                    <a:pt x="74" y="32"/>
                    <a:pt x="82" y="22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1" y="13"/>
                    <a:pt x="92" y="0"/>
                    <a:pt x="83" y="2"/>
                  </a:cubicBezTo>
                  <a:cubicBezTo>
                    <a:pt x="74" y="4"/>
                    <a:pt x="0" y="37"/>
                    <a:pt x="22" y="82"/>
                  </a:cubicBezTo>
                  <a:cubicBezTo>
                    <a:pt x="25" y="89"/>
                    <a:pt x="31" y="93"/>
                    <a:pt x="38" y="95"/>
                  </a:cubicBezTo>
                  <a:cubicBezTo>
                    <a:pt x="87" y="107"/>
                    <a:pt x="103" y="27"/>
                    <a:pt x="103" y="19"/>
                  </a:cubicBezTo>
                  <a:cubicBezTo>
                    <a:pt x="103" y="9"/>
                    <a:pt x="91" y="13"/>
                    <a:pt x="91" y="1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05"/>
            <p:cNvSpPr>
              <a:spLocks/>
            </p:cNvSpPr>
            <p:nvPr/>
          </p:nvSpPr>
          <p:spPr bwMode="auto">
            <a:xfrm>
              <a:off x="6183313" y="1252538"/>
              <a:ext cx="93663" cy="133350"/>
            </a:xfrm>
            <a:custGeom>
              <a:avLst/>
              <a:gdLst>
                <a:gd name="T0" fmla="*/ 0 w 25"/>
                <a:gd name="T1" fmla="*/ 35 h 35"/>
                <a:gd name="T2" fmla="*/ 11 w 25"/>
                <a:gd name="T3" fmla="*/ 17 h 35"/>
                <a:gd name="T4" fmla="*/ 17 w 25"/>
                <a:gd name="T5" fmla="*/ 8 h 35"/>
                <a:gd name="T6" fmla="*/ 24 w 25"/>
                <a:gd name="T7" fmla="*/ 0 h 35"/>
                <a:gd name="T8" fmla="*/ 25 w 25"/>
                <a:gd name="T9" fmla="*/ 0 h 35"/>
                <a:gd name="T10" fmla="*/ 25 w 25"/>
                <a:gd name="T11" fmla="*/ 0 h 35"/>
                <a:gd name="T12" fmla="*/ 20 w 25"/>
                <a:gd name="T13" fmla="*/ 10 h 35"/>
                <a:gd name="T14" fmla="*/ 14 w 25"/>
                <a:gd name="T15" fmla="*/ 18 h 35"/>
                <a:gd name="T16" fmla="*/ 0 w 25"/>
                <a:gd name="T17" fmla="*/ 35 h 35"/>
                <a:gd name="T18" fmla="*/ 0 w 25"/>
                <a:gd name="T19" fmla="*/ 35 h 35"/>
                <a:gd name="T20" fmla="*/ 0 w 25"/>
                <a:gd name="T2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5">
                  <a:moveTo>
                    <a:pt x="0" y="35"/>
                  </a:moveTo>
                  <a:cubicBezTo>
                    <a:pt x="3" y="29"/>
                    <a:pt x="7" y="23"/>
                    <a:pt x="11" y="17"/>
                  </a:cubicBezTo>
                  <a:cubicBezTo>
                    <a:pt x="13" y="14"/>
                    <a:pt x="15" y="10"/>
                    <a:pt x="17" y="8"/>
                  </a:cubicBezTo>
                  <a:cubicBezTo>
                    <a:pt x="19" y="5"/>
                    <a:pt x="22" y="2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4"/>
                    <a:pt x="22" y="7"/>
                    <a:pt x="20" y="10"/>
                  </a:cubicBezTo>
                  <a:cubicBezTo>
                    <a:pt x="18" y="13"/>
                    <a:pt x="16" y="16"/>
                    <a:pt x="14" y="18"/>
                  </a:cubicBezTo>
                  <a:cubicBezTo>
                    <a:pt x="9" y="24"/>
                    <a:pt x="5" y="29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06"/>
            <p:cNvSpPr>
              <a:spLocks/>
            </p:cNvSpPr>
            <p:nvPr/>
          </p:nvSpPr>
          <p:spPr bwMode="auto">
            <a:xfrm>
              <a:off x="6243638" y="1555751"/>
              <a:ext cx="153988" cy="49213"/>
            </a:xfrm>
            <a:custGeom>
              <a:avLst/>
              <a:gdLst>
                <a:gd name="T0" fmla="*/ 0 w 41"/>
                <a:gd name="T1" fmla="*/ 0 h 13"/>
                <a:gd name="T2" fmla="*/ 21 w 41"/>
                <a:gd name="T3" fmla="*/ 5 h 13"/>
                <a:gd name="T4" fmla="*/ 31 w 41"/>
                <a:gd name="T5" fmla="*/ 8 h 13"/>
                <a:gd name="T6" fmla="*/ 41 w 41"/>
                <a:gd name="T7" fmla="*/ 12 h 13"/>
                <a:gd name="T8" fmla="*/ 41 w 41"/>
                <a:gd name="T9" fmla="*/ 13 h 13"/>
                <a:gd name="T10" fmla="*/ 41 w 41"/>
                <a:gd name="T11" fmla="*/ 13 h 13"/>
                <a:gd name="T12" fmla="*/ 30 w 41"/>
                <a:gd name="T13" fmla="*/ 12 h 13"/>
                <a:gd name="T14" fmla="*/ 20 w 41"/>
                <a:gd name="T15" fmla="*/ 8 h 13"/>
                <a:gd name="T16" fmla="*/ 0 w 41"/>
                <a:gd name="T17" fmla="*/ 1 h 13"/>
                <a:gd name="T18" fmla="*/ 0 w 41"/>
                <a:gd name="T19" fmla="*/ 1 h 13"/>
                <a:gd name="T20" fmla="*/ 0 w 41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3">
                  <a:moveTo>
                    <a:pt x="0" y="0"/>
                  </a:moveTo>
                  <a:cubicBezTo>
                    <a:pt x="7" y="2"/>
                    <a:pt x="14" y="3"/>
                    <a:pt x="21" y="5"/>
                  </a:cubicBezTo>
                  <a:cubicBezTo>
                    <a:pt x="25" y="6"/>
                    <a:pt x="28" y="6"/>
                    <a:pt x="31" y="8"/>
                  </a:cubicBezTo>
                  <a:cubicBezTo>
                    <a:pt x="35" y="9"/>
                    <a:pt x="38" y="10"/>
                    <a:pt x="41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7" y="13"/>
                    <a:pt x="34" y="12"/>
                    <a:pt x="30" y="12"/>
                  </a:cubicBezTo>
                  <a:cubicBezTo>
                    <a:pt x="27" y="11"/>
                    <a:pt x="24" y="9"/>
                    <a:pt x="20" y="8"/>
                  </a:cubicBezTo>
                  <a:cubicBezTo>
                    <a:pt x="14" y="6"/>
                    <a:pt x="7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07"/>
            <p:cNvSpPr>
              <a:spLocks/>
            </p:cNvSpPr>
            <p:nvPr/>
          </p:nvSpPr>
          <p:spPr bwMode="auto">
            <a:xfrm>
              <a:off x="5908676" y="1252538"/>
              <a:ext cx="93663" cy="133350"/>
            </a:xfrm>
            <a:custGeom>
              <a:avLst/>
              <a:gdLst>
                <a:gd name="T0" fmla="*/ 25 w 25"/>
                <a:gd name="T1" fmla="*/ 35 h 35"/>
                <a:gd name="T2" fmla="*/ 11 w 25"/>
                <a:gd name="T3" fmla="*/ 18 h 35"/>
                <a:gd name="T4" fmla="*/ 5 w 25"/>
                <a:gd name="T5" fmla="*/ 10 h 35"/>
                <a:gd name="T6" fmla="*/ 0 w 25"/>
                <a:gd name="T7" fmla="*/ 0 h 35"/>
                <a:gd name="T8" fmla="*/ 0 w 25"/>
                <a:gd name="T9" fmla="*/ 0 h 35"/>
                <a:gd name="T10" fmla="*/ 1 w 25"/>
                <a:gd name="T11" fmla="*/ 0 h 35"/>
                <a:gd name="T12" fmla="*/ 8 w 25"/>
                <a:gd name="T13" fmla="*/ 8 h 35"/>
                <a:gd name="T14" fmla="*/ 14 w 25"/>
                <a:gd name="T15" fmla="*/ 17 h 35"/>
                <a:gd name="T16" fmla="*/ 25 w 25"/>
                <a:gd name="T17" fmla="*/ 35 h 35"/>
                <a:gd name="T18" fmla="*/ 25 w 25"/>
                <a:gd name="T19" fmla="*/ 35 h 35"/>
                <a:gd name="T20" fmla="*/ 25 w 25"/>
                <a:gd name="T2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5">
                  <a:moveTo>
                    <a:pt x="25" y="35"/>
                  </a:moveTo>
                  <a:cubicBezTo>
                    <a:pt x="20" y="29"/>
                    <a:pt x="16" y="24"/>
                    <a:pt x="11" y="18"/>
                  </a:cubicBezTo>
                  <a:cubicBezTo>
                    <a:pt x="9" y="16"/>
                    <a:pt x="7" y="13"/>
                    <a:pt x="5" y="10"/>
                  </a:cubicBezTo>
                  <a:cubicBezTo>
                    <a:pt x="3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2"/>
                    <a:pt x="6" y="5"/>
                    <a:pt x="8" y="8"/>
                  </a:cubicBezTo>
                  <a:cubicBezTo>
                    <a:pt x="10" y="10"/>
                    <a:pt x="12" y="14"/>
                    <a:pt x="14" y="17"/>
                  </a:cubicBezTo>
                  <a:cubicBezTo>
                    <a:pt x="18" y="23"/>
                    <a:pt x="22" y="29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08"/>
            <p:cNvSpPr>
              <a:spLocks/>
            </p:cNvSpPr>
            <p:nvPr/>
          </p:nvSpPr>
          <p:spPr bwMode="auto">
            <a:xfrm>
              <a:off x="5788026" y="1555751"/>
              <a:ext cx="153988" cy="49213"/>
            </a:xfrm>
            <a:custGeom>
              <a:avLst/>
              <a:gdLst>
                <a:gd name="T0" fmla="*/ 41 w 41"/>
                <a:gd name="T1" fmla="*/ 1 h 13"/>
                <a:gd name="T2" fmla="*/ 21 w 41"/>
                <a:gd name="T3" fmla="*/ 8 h 13"/>
                <a:gd name="T4" fmla="*/ 11 w 41"/>
                <a:gd name="T5" fmla="*/ 12 h 13"/>
                <a:gd name="T6" fmla="*/ 0 w 41"/>
                <a:gd name="T7" fmla="*/ 13 h 13"/>
                <a:gd name="T8" fmla="*/ 0 w 41"/>
                <a:gd name="T9" fmla="*/ 13 h 13"/>
                <a:gd name="T10" fmla="*/ 0 w 41"/>
                <a:gd name="T11" fmla="*/ 12 h 13"/>
                <a:gd name="T12" fmla="*/ 10 w 41"/>
                <a:gd name="T13" fmla="*/ 8 h 13"/>
                <a:gd name="T14" fmla="*/ 20 w 41"/>
                <a:gd name="T15" fmla="*/ 5 h 13"/>
                <a:gd name="T16" fmla="*/ 41 w 41"/>
                <a:gd name="T17" fmla="*/ 0 h 13"/>
                <a:gd name="T18" fmla="*/ 41 w 41"/>
                <a:gd name="T19" fmla="*/ 1 h 13"/>
                <a:gd name="T20" fmla="*/ 41 w 41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3">
                  <a:moveTo>
                    <a:pt x="41" y="1"/>
                  </a:moveTo>
                  <a:cubicBezTo>
                    <a:pt x="34" y="3"/>
                    <a:pt x="27" y="6"/>
                    <a:pt x="21" y="8"/>
                  </a:cubicBezTo>
                  <a:cubicBezTo>
                    <a:pt x="17" y="9"/>
                    <a:pt x="14" y="11"/>
                    <a:pt x="11" y="12"/>
                  </a:cubicBezTo>
                  <a:cubicBezTo>
                    <a:pt x="7" y="12"/>
                    <a:pt x="4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0"/>
                    <a:pt x="6" y="9"/>
                    <a:pt x="10" y="8"/>
                  </a:cubicBezTo>
                  <a:cubicBezTo>
                    <a:pt x="13" y="6"/>
                    <a:pt x="16" y="6"/>
                    <a:pt x="20" y="5"/>
                  </a:cubicBezTo>
                  <a:cubicBezTo>
                    <a:pt x="27" y="3"/>
                    <a:pt x="34" y="2"/>
                    <a:pt x="41" y="0"/>
                  </a:cubicBezTo>
                  <a:cubicBezTo>
                    <a:pt x="41" y="0"/>
                    <a:pt x="41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09"/>
            <p:cNvSpPr>
              <a:spLocks/>
            </p:cNvSpPr>
            <p:nvPr/>
          </p:nvSpPr>
          <p:spPr bwMode="auto">
            <a:xfrm>
              <a:off x="6084888" y="1673226"/>
              <a:ext cx="15875" cy="163513"/>
            </a:xfrm>
            <a:custGeom>
              <a:avLst/>
              <a:gdLst>
                <a:gd name="T0" fmla="*/ 2 w 4"/>
                <a:gd name="T1" fmla="*/ 0 h 43"/>
                <a:gd name="T2" fmla="*/ 4 w 4"/>
                <a:gd name="T3" fmla="*/ 21 h 43"/>
                <a:gd name="T4" fmla="*/ 4 w 4"/>
                <a:gd name="T5" fmla="*/ 32 h 43"/>
                <a:gd name="T6" fmla="*/ 2 w 4"/>
                <a:gd name="T7" fmla="*/ 43 h 43"/>
                <a:gd name="T8" fmla="*/ 2 w 4"/>
                <a:gd name="T9" fmla="*/ 43 h 43"/>
                <a:gd name="T10" fmla="*/ 2 w 4"/>
                <a:gd name="T11" fmla="*/ 43 h 43"/>
                <a:gd name="T12" fmla="*/ 0 w 4"/>
                <a:gd name="T13" fmla="*/ 32 h 43"/>
                <a:gd name="T14" fmla="*/ 0 w 4"/>
                <a:gd name="T15" fmla="*/ 21 h 43"/>
                <a:gd name="T16" fmla="*/ 2 w 4"/>
                <a:gd name="T17" fmla="*/ 0 h 43"/>
                <a:gd name="T18" fmla="*/ 2 w 4"/>
                <a:gd name="T19" fmla="*/ 0 h 43"/>
                <a:gd name="T20" fmla="*/ 2 w 4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3">
                  <a:moveTo>
                    <a:pt x="2" y="0"/>
                  </a:moveTo>
                  <a:cubicBezTo>
                    <a:pt x="3" y="7"/>
                    <a:pt x="3" y="14"/>
                    <a:pt x="4" y="21"/>
                  </a:cubicBezTo>
                  <a:cubicBezTo>
                    <a:pt x="4" y="25"/>
                    <a:pt x="4" y="28"/>
                    <a:pt x="4" y="32"/>
                  </a:cubicBezTo>
                  <a:cubicBezTo>
                    <a:pt x="4" y="36"/>
                    <a:pt x="3" y="39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" y="39"/>
                    <a:pt x="0" y="35"/>
                    <a:pt x="0" y="32"/>
                  </a:cubicBezTo>
                  <a:cubicBezTo>
                    <a:pt x="0" y="28"/>
                    <a:pt x="0" y="25"/>
                    <a:pt x="0" y="21"/>
                  </a:cubicBezTo>
                  <a:cubicBezTo>
                    <a:pt x="1" y="14"/>
                    <a:pt x="1" y="7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Oval 310"/>
            <p:cNvSpPr>
              <a:spLocks noChangeArrowheads="1"/>
            </p:cNvSpPr>
            <p:nvPr/>
          </p:nvSpPr>
          <p:spPr bwMode="auto">
            <a:xfrm>
              <a:off x="6894513" y="1604963"/>
              <a:ext cx="76200" cy="76200"/>
            </a:xfrm>
            <a:prstGeom prst="ellipse">
              <a:avLst/>
            </a:pr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11"/>
            <p:cNvSpPr>
              <a:spLocks/>
            </p:cNvSpPr>
            <p:nvPr/>
          </p:nvSpPr>
          <p:spPr bwMode="auto">
            <a:xfrm>
              <a:off x="6778626" y="1350963"/>
              <a:ext cx="307975" cy="254000"/>
            </a:xfrm>
            <a:custGeom>
              <a:avLst/>
              <a:gdLst>
                <a:gd name="T0" fmla="*/ 41 w 82"/>
                <a:gd name="T1" fmla="*/ 60 h 67"/>
                <a:gd name="T2" fmla="*/ 41 w 82"/>
                <a:gd name="T3" fmla="*/ 60 h 67"/>
                <a:gd name="T4" fmla="*/ 40 w 82"/>
                <a:gd name="T5" fmla="*/ 38 h 67"/>
                <a:gd name="T6" fmla="*/ 39 w 82"/>
                <a:gd name="T7" fmla="*/ 27 h 67"/>
                <a:gd name="T8" fmla="*/ 41 w 82"/>
                <a:gd name="T9" fmla="*/ 16 h 67"/>
                <a:gd name="T10" fmla="*/ 41 w 82"/>
                <a:gd name="T11" fmla="*/ 16 h 67"/>
                <a:gd name="T12" fmla="*/ 41 w 82"/>
                <a:gd name="T13" fmla="*/ 16 h 67"/>
                <a:gd name="T14" fmla="*/ 42 w 82"/>
                <a:gd name="T15" fmla="*/ 27 h 67"/>
                <a:gd name="T16" fmla="*/ 42 w 82"/>
                <a:gd name="T17" fmla="*/ 38 h 67"/>
                <a:gd name="T18" fmla="*/ 41 w 82"/>
                <a:gd name="T19" fmla="*/ 60 h 67"/>
                <a:gd name="T20" fmla="*/ 41 w 82"/>
                <a:gd name="T21" fmla="*/ 60 h 67"/>
                <a:gd name="T22" fmla="*/ 50 w 82"/>
                <a:gd name="T23" fmla="*/ 62 h 67"/>
                <a:gd name="T24" fmla="*/ 48 w 82"/>
                <a:gd name="T25" fmla="*/ 2 h 67"/>
                <a:gd name="T26" fmla="*/ 33 w 82"/>
                <a:gd name="T27" fmla="*/ 2 h 67"/>
                <a:gd name="T28" fmla="*/ 31 w 82"/>
                <a:gd name="T29" fmla="*/ 62 h 67"/>
                <a:gd name="T30" fmla="*/ 41 w 82"/>
                <a:gd name="T3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67">
                  <a:moveTo>
                    <a:pt x="41" y="60"/>
                  </a:moveTo>
                  <a:cubicBezTo>
                    <a:pt x="41" y="60"/>
                    <a:pt x="41" y="60"/>
                    <a:pt x="41" y="60"/>
                  </a:cubicBezTo>
                  <a:cubicBezTo>
                    <a:pt x="40" y="53"/>
                    <a:pt x="40" y="46"/>
                    <a:pt x="40" y="38"/>
                  </a:cubicBezTo>
                  <a:cubicBezTo>
                    <a:pt x="40" y="35"/>
                    <a:pt x="39" y="31"/>
                    <a:pt x="39" y="27"/>
                  </a:cubicBezTo>
                  <a:cubicBezTo>
                    <a:pt x="40" y="24"/>
                    <a:pt x="40" y="20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20"/>
                    <a:pt x="42" y="24"/>
                    <a:pt x="42" y="27"/>
                  </a:cubicBezTo>
                  <a:cubicBezTo>
                    <a:pt x="42" y="31"/>
                    <a:pt x="42" y="35"/>
                    <a:pt x="42" y="38"/>
                  </a:cubicBezTo>
                  <a:cubicBezTo>
                    <a:pt x="42" y="46"/>
                    <a:pt x="41" y="53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1"/>
                    <a:pt x="46" y="67"/>
                    <a:pt x="50" y="62"/>
                  </a:cubicBezTo>
                  <a:cubicBezTo>
                    <a:pt x="55" y="58"/>
                    <a:pt x="82" y="15"/>
                    <a:pt x="48" y="2"/>
                  </a:cubicBezTo>
                  <a:cubicBezTo>
                    <a:pt x="44" y="0"/>
                    <a:pt x="38" y="0"/>
                    <a:pt x="33" y="2"/>
                  </a:cubicBezTo>
                  <a:cubicBezTo>
                    <a:pt x="0" y="15"/>
                    <a:pt x="27" y="58"/>
                    <a:pt x="31" y="62"/>
                  </a:cubicBezTo>
                  <a:cubicBezTo>
                    <a:pt x="35" y="67"/>
                    <a:pt x="40" y="61"/>
                    <a:pt x="41" y="6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12"/>
            <p:cNvSpPr>
              <a:spLocks/>
            </p:cNvSpPr>
            <p:nvPr/>
          </p:nvSpPr>
          <p:spPr bwMode="auto">
            <a:xfrm>
              <a:off x="6970713" y="1487488"/>
              <a:ext cx="247650" cy="311150"/>
            </a:xfrm>
            <a:custGeom>
              <a:avLst/>
              <a:gdLst>
                <a:gd name="T0" fmla="*/ 64 w 66"/>
                <a:gd name="T1" fmla="*/ 33 h 82"/>
                <a:gd name="T2" fmla="*/ 4 w 66"/>
                <a:gd name="T3" fmla="*/ 31 h 82"/>
                <a:gd name="T4" fmla="*/ 6 w 66"/>
                <a:gd name="T5" fmla="*/ 41 h 82"/>
                <a:gd name="T6" fmla="*/ 6 w 66"/>
                <a:gd name="T7" fmla="*/ 41 h 82"/>
                <a:gd name="T8" fmla="*/ 28 w 66"/>
                <a:gd name="T9" fmla="*/ 40 h 82"/>
                <a:gd name="T10" fmla="*/ 39 w 66"/>
                <a:gd name="T11" fmla="*/ 39 h 82"/>
                <a:gd name="T12" fmla="*/ 50 w 66"/>
                <a:gd name="T13" fmla="*/ 41 h 82"/>
                <a:gd name="T14" fmla="*/ 50 w 66"/>
                <a:gd name="T15" fmla="*/ 41 h 82"/>
                <a:gd name="T16" fmla="*/ 50 w 66"/>
                <a:gd name="T17" fmla="*/ 41 h 82"/>
                <a:gd name="T18" fmla="*/ 39 w 66"/>
                <a:gd name="T19" fmla="*/ 42 h 82"/>
                <a:gd name="T20" fmla="*/ 28 w 66"/>
                <a:gd name="T21" fmla="*/ 42 h 82"/>
                <a:gd name="T22" fmla="*/ 6 w 66"/>
                <a:gd name="T23" fmla="*/ 41 h 82"/>
                <a:gd name="T24" fmla="*/ 6 w 66"/>
                <a:gd name="T25" fmla="*/ 41 h 82"/>
                <a:gd name="T26" fmla="*/ 4 w 66"/>
                <a:gd name="T27" fmla="*/ 50 h 82"/>
                <a:gd name="T28" fmla="*/ 64 w 66"/>
                <a:gd name="T29" fmla="*/ 48 h 82"/>
                <a:gd name="T30" fmla="*/ 64 w 66"/>
                <a:gd name="T31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82">
                  <a:moveTo>
                    <a:pt x="64" y="33"/>
                  </a:moveTo>
                  <a:cubicBezTo>
                    <a:pt x="51" y="0"/>
                    <a:pt x="8" y="27"/>
                    <a:pt x="4" y="31"/>
                  </a:cubicBezTo>
                  <a:cubicBezTo>
                    <a:pt x="0" y="35"/>
                    <a:pt x="6" y="40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4" y="40"/>
                    <a:pt x="21" y="40"/>
                    <a:pt x="28" y="40"/>
                  </a:cubicBezTo>
                  <a:cubicBezTo>
                    <a:pt x="32" y="40"/>
                    <a:pt x="36" y="39"/>
                    <a:pt x="39" y="39"/>
                  </a:cubicBezTo>
                  <a:cubicBezTo>
                    <a:pt x="43" y="40"/>
                    <a:pt x="47" y="40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2"/>
                    <a:pt x="43" y="42"/>
                    <a:pt x="39" y="42"/>
                  </a:cubicBezTo>
                  <a:cubicBezTo>
                    <a:pt x="36" y="43"/>
                    <a:pt x="32" y="42"/>
                    <a:pt x="28" y="42"/>
                  </a:cubicBezTo>
                  <a:cubicBezTo>
                    <a:pt x="21" y="42"/>
                    <a:pt x="14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0" y="46"/>
                    <a:pt x="4" y="50"/>
                  </a:cubicBezTo>
                  <a:cubicBezTo>
                    <a:pt x="8" y="55"/>
                    <a:pt x="51" y="82"/>
                    <a:pt x="64" y="48"/>
                  </a:cubicBezTo>
                  <a:cubicBezTo>
                    <a:pt x="66" y="44"/>
                    <a:pt x="66" y="38"/>
                    <a:pt x="64" y="3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13"/>
            <p:cNvSpPr>
              <a:spLocks/>
            </p:cNvSpPr>
            <p:nvPr/>
          </p:nvSpPr>
          <p:spPr bwMode="auto">
            <a:xfrm>
              <a:off x="6778626" y="1681163"/>
              <a:ext cx="307975" cy="250825"/>
            </a:xfrm>
            <a:custGeom>
              <a:avLst/>
              <a:gdLst>
                <a:gd name="T0" fmla="*/ 41 w 82"/>
                <a:gd name="T1" fmla="*/ 6 h 66"/>
                <a:gd name="T2" fmla="*/ 41 w 82"/>
                <a:gd name="T3" fmla="*/ 6 h 66"/>
                <a:gd name="T4" fmla="*/ 42 w 82"/>
                <a:gd name="T5" fmla="*/ 28 h 66"/>
                <a:gd name="T6" fmla="*/ 42 w 82"/>
                <a:gd name="T7" fmla="*/ 39 h 66"/>
                <a:gd name="T8" fmla="*/ 41 w 82"/>
                <a:gd name="T9" fmla="*/ 50 h 66"/>
                <a:gd name="T10" fmla="*/ 41 w 82"/>
                <a:gd name="T11" fmla="*/ 50 h 66"/>
                <a:gd name="T12" fmla="*/ 41 w 82"/>
                <a:gd name="T13" fmla="*/ 50 h 66"/>
                <a:gd name="T14" fmla="*/ 39 w 82"/>
                <a:gd name="T15" fmla="*/ 39 h 66"/>
                <a:gd name="T16" fmla="*/ 40 w 82"/>
                <a:gd name="T17" fmla="*/ 28 h 66"/>
                <a:gd name="T18" fmla="*/ 41 w 82"/>
                <a:gd name="T19" fmla="*/ 6 h 66"/>
                <a:gd name="T20" fmla="*/ 41 w 82"/>
                <a:gd name="T21" fmla="*/ 6 h 66"/>
                <a:gd name="T22" fmla="*/ 31 w 82"/>
                <a:gd name="T23" fmla="*/ 4 h 66"/>
                <a:gd name="T24" fmla="*/ 33 w 82"/>
                <a:gd name="T25" fmla="*/ 64 h 66"/>
                <a:gd name="T26" fmla="*/ 48 w 82"/>
                <a:gd name="T27" fmla="*/ 64 h 66"/>
                <a:gd name="T28" fmla="*/ 50 w 82"/>
                <a:gd name="T29" fmla="*/ 4 h 66"/>
                <a:gd name="T30" fmla="*/ 41 w 82"/>
                <a:gd name="T31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66">
                  <a:moveTo>
                    <a:pt x="41" y="6"/>
                  </a:moveTo>
                  <a:cubicBezTo>
                    <a:pt x="41" y="6"/>
                    <a:pt x="41" y="6"/>
                    <a:pt x="41" y="6"/>
                  </a:cubicBezTo>
                  <a:cubicBezTo>
                    <a:pt x="41" y="14"/>
                    <a:pt x="42" y="21"/>
                    <a:pt x="42" y="28"/>
                  </a:cubicBezTo>
                  <a:cubicBezTo>
                    <a:pt x="42" y="32"/>
                    <a:pt x="42" y="36"/>
                    <a:pt x="42" y="39"/>
                  </a:cubicBezTo>
                  <a:cubicBezTo>
                    <a:pt x="42" y="43"/>
                    <a:pt x="42" y="47"/>
                    <a:pt x="41" y="50"/>
                  </a:cubicBezTo>
                  <a:cubicBezTo>
                    <a:pt x="41" y="50"/>
                    <a:pt x="41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47"/>
                    <a:pt x="40" y="43"/>
                    <a:pt x="39" y="39"/>
                  </a:cubicBezTo>
                  <a:cubicBezTo>
                    <a:pt x="39" y="36"/>
                    <a:pt x="40" y="32"/>
                    <a:pt x="40" y="28"/>
                  </a:cubicBezTo>
                  <a:cubicBezTo>
                    <a:pt x="40" y="21"/>
                    <a:pt x="40" y="14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35" y="0"/>
                    <a:pt x="31" y="4"/>
                  </a:cubicBezTo>
                  <a:cubicBezTo>
                    <a:pt x="27" y="8"/>
                    <a:pt x="0" y="51"/>
                    <a:pt x="33" y="64"/>
                  </a:cubicBezTo>
                  <a:cubicBezTo>
                    <a:pt x="38" y="66"/>
                    <a:pt x="44" y="66"/>
                    <a:pt x="48" y="64"/>
                  </a:cubicBezTo>
                  <a:cubicBezTo>
                    <a:pt x="82" y="51"/>
                    <a:pt x="55" y="8"/>
                    <a:pt x="50" y="4"/>
                  </a:cubicBezTo>
                  <a:cubicBezTo>
                    <a:pt x="46" y="0"/>
                    <a:pt x="41" y="6"/>
                    <a:pt x="41" y="6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14"/>
            <p:cNvSpPr>
              <a:spLocks/>
            </p:cNvSpPr>
            <p:nvPr/>
          </p:nvSpPr>
          <p:spPr bwMode="auto">
            <a:xfrm>
              <a:off x="6642101" y="1487488"/>
              <a:ext cx="252413" cy="311150"/>
            </a:xfrm>
            <a:custGeom>
              <a:avLst/>
              <a:gdLst>
                <a:gd name="T0" fmla="*/ 60 w 67"/>
                <a:gd name="T1" fmla="*/ 41 h 82"/>
                <a:gd name="T2" fmla="*/ 60 w 67"/>
                <a:gd name="T3" fmla="*/ 41 h 82"/>
                <a:gd name="T4" fmla="*/ 38 w 67"/>
                <a:gd name="T5" fmla="*/ 42 h 82"/>
                <a:gd name="T6" fmla="*/ 27 w 67"/>
                <a:gd name="T7" fmla="*/ 42 h 82"/>
                <a:gd name="T8" fmla="*/ 16 w 67"/>
                <a:gd name="T9" fmla="*/ 41 h 82"/>
                <a:gd name="T10" fmla="*/ 16 w 67"/>
                <a:gd name="T11" fmla="*/ 41 h 82"/>
                <a:gd name="T12" fmla="*/ 16 w 67"/>
                <a:gd name="T13" fmla="*/ 41 h 82"/>
                <a:gd name="T14" fmla="*/ 27 w 67"/>
                <a:gd name="T15" fmla="*/ 39 h 82"/>
                <a:gd name="T16" fmla="*/ 38 w 67"/>
                <a:gd name="T17" fmla="*/ 40 h 82"/>
                <a:gd name="T18" fmla="*/ 60 w 67"/>
                <a:gd name="T19" fmla="*/ 41 h 82"/>
                <a:gd name="T20" fmla="*/ 60 w 67"/>
                <a:gd name="T21" fmla="*/ 41 h 82"/>
                <a:gd name="T22" fmla="*/ 62 w 67"/>
                <a:gd name="T23" fmla="*/ 31 h 82"/>
                <a:gd name="T24" fmla="*/ 2 w 67"/>
                <a:gd name="T25" fmla="*/ 33 h 82"/>
                <a:gd name="T26" fmla="*/ 2 w 67"/>
                <a:gd name="T27" fmla="*/ 48 h 82"/>
                <a:gd name="T28" fmla="*/ 62 w 67"/>
                <a:gd name="T29" fmla="*/ 50 h 82"/>
                <a:gd name="T30" fmla="*/ 60 w 67"/>
                <a:gd name="T31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82">
                  <a:moveTo>
                    <a:pt x="60" y="41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53" y="41"/>
                    <a:pt x="46" y="42"/>
                    <a:pt x="38" y="42"/>
                  </a:cubicBezTo>
                  <a:cubicBezTo>
                    <a:pt x="35" y="42"/>
                    <a:pt x="31" y="43"/>
                    <a:pt x="27" y="42"/>
                  </a:cubicBezTo>
                  <a:cubicBezTo>
                    <a:pt x="24" y="42"/>
                    <a:pt x="20" y="42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0" y="40"/>
                    <a:pt x="24" y="40"/>
                    <a:pt x="27" y="39"/>
                  </a:cubicBezTo>
                  <a:cubicBezTo>
                    <a:pt x="31" y="39"/>
                    <a:pt x="35" y="40"/>
                    <a:pt x="38" y="40"/>
                  </a:cubicBezTo>
                  <a:cubicBezTo>
                    <a:pt x="46" y="40"/>
                    <a:pt x="53" y="40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0"/>
                    <a:pt x="67" y="35"/>
                    <a:pt x="62" y="31"/>
                  </a:cubicBezTo>
                  <a:cubicBezTo>
                    <a:pt x="58" y="27"/>
                    <a:pt x="15" y="0"/>
                    <a:pt x="2" y="33"/>
                  </a:cubicBezTo>
                  <a:cubicBezTo>
                    <a:pt x="0" y="38"/>
                    <a:pt x="0" y="44"/>
                    <a:pt x="2" y="48"/>
                  </a:cubicBezTo>
                  <a:cubicBezTo>
                    <a:pt x="15" y="82"/>
                    <a:pt x="58" y="55"/>
                    <a:pt x="62" y="50"/>
                  </a:cubicBezTo>
                  <a:cubicBezTo>
                    <a:pt x="67" y="46"/>
                    <a:pt x="61" y="42"/>
                    <a:pt x="60" y="4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15"/>
            <p:cNvSpPr>
              <a:spLocks/>
            </p:cNvSpPr>
            <p:nvPr/>
          </p:nvSpPr>
          <p:spPr bwMode="auto">
            <a:xfrm>
              <a:off x="6981826" y="1503363"/>
              <a:ext cx="90488" cy="90488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24 h 24"/>
                <a:gd name="T4" fmla="*/ 12 w 24"/>
                <a:gd name="T5" fmla="*/ 13 h 24"/>
                <a:gd name="T6" fmla="*/ 18 w 24"/>
                <a:gd name="T7" fmla="*/ 7 h 24"/>
                <a:gd name="T8" fmla="*/ 24 w 24"/>
                <a:gd name="T9" fmla="*/ 0 h 24"/>
                <a:gd name="T10" fmla="*/ 24 w 24"/>
                <a:gd name="T11" fmla="*/ 0 h 24"/>
                <a:gd name="T12" fmla="*/ 24 w 24"/>
                <a:gd name="T13" fmla="*/ 0 h 24"/>
                <a:gd name="T14" fmla="*/ 17 w 24"/>
                <a:gd name="T15" fmla="*/ 5 h 24"/>
                <a:gd name="T16" fmla="*/ 11 w 24"/>
                <a:gd name="T17" fmla="*/ 11 h 24"/>
                <a:gd name="T18" fmla="*/ 0 w 24"/>
                <a:gd name="T19" fmla="*/ 24 h 24"/>
                <a:gd name="T20" fmla="*/ 0 w 24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4" y="20"/>
                    <a:pt x="8" y="16"/>
                    <a:pt x="12" y="13"/>
                  </a:cubicBezTo>
                  <a:cubicBezTo>
                    <a:pt x="14" y="11"/>
                    <a:pt x="17" y="9"/>
                    <a:pt x="18" y="7"/>
                  </a:cubicBezTo>
                  <a:cubicBezTo>
                    <a:pt x="20" y="5"/>
                    <a:pt x="22" y="3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2"/>
                    <a:pt x="19" y="3"/>
                    <a:pt x="17" y="5"/>
                  </a:cubicBezTo>
                  <a:cubicBezTo>
                    <a:pt x="15" y="7"/>
                    <a:pt x="13" y="9"/>
                    <a:pt x="11" y="11"/>
                  </a:cubicBezTo>
                  <a:cubicBezTo>
                    <a:pt x="7" y="16"/>
                    <a:pt x="3" y="20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16"/>
            <p:cNvSpPr>
              <a:spLocks/>
            </p:cNvSpPr>
            <p:nvPr/>
          </p:nvSpPr>
          <p:spPr bwMode="auto">
            <a:xfrm>
              <a:off x="6981826" y="1692276"/>
              <a:ext cx="90488" cy="92075"/>
            </a:xfrm>
            <a:custGeom>
              <a:avLst/>
              <a:gdLst>
                <a:gd name="T0" fmla="*/ 12 w 24"/>
                <a:gd name="T1" fmla="*/ 11 h 24"/>
                <a:gd name="T2" fmla="*/ 0 w 24"/>
                <a:gd name="T3" fmla="*/ 0 h 24"/>
                <a:gd name="T4" fmla="*/ 0 w 24"/>
                <a:gd name="T5" fmla="*/ 0 h 24"/>
                <a:gd name="T6" fmla="*/ 0 w 24"/>
                <a:gd name="T7" fmla="*/ 0 h 24"/>
                <a:gd name="T8" fmla="*/ 11 w 24"/>
                <a:gd name="T9" fmla="*/ 12 h 24"/>
                <a:gd name="T10" fmla="*/ 17 w 24"/>
                <a:gd name="T11" fmla="*/ 19 h 24"/>
                <a:gd name="T12" fmla="*/ 24 w 24"/>
                <a:gd name="T13" fmla="*/ 24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17 h 24"/>
                <a:gd name="T20" fmla="*/ 12 w 24"/>
                <a:gd name="T2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11"/>
                  </a:moveTo>
                  <a:cubicBezTo>
                    <a:pt x="8" y="7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7" y="8"/>
                    <a:pt x="11" y="12"/>
                  </a:cubicBezTo>
                  <a:cubicBezTo>
                    <a:pt x="13" y="14"/>
                    <a:pt x="15" y="17"/>
                    <a:pt x="17" y="19"/>
                  </a:cubicBezTo>
                  <a:cubicBezTo>
                    <a:pt x="19" y="20"/>
                    <a:pt x="21" y="22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1"/>
                    <a:pt x="20" y="19"/>
                    <a:pt x="18" y="17"/>
                  </a:cubicBezTo>
                  <a:cubicBezTo>
                    <a:pt x="17" y="15"/>
                    <a:pt x="14" y="13"/>
                    <a:pt x="12" y="1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17"/>
            <p:cNvSpPr>
              <a:spLocks/>
            </p:cNvSpPr>
            <p:nvPr/>
          </p:nvSpPr>
          <p:spPr bwMode="auto">
            <a:xfrm>
              <a:off x="6792913" y="1692276"/>
              <a:ext cx="90488" cy="92075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11 w 24"/>
                <a:gd name="T5" fmla="*/ 11 h 24"/>
                <a:gd name="T6" fmla="*/ 5 w 24"/>
                <a:gd name="T7" fmla="*/ 17 h 24"/>
                <a:gd name="T8" fmla="*/ 0 w 24"/>
                <a:gd name="T9" fmla="*/ 24 h 24"/>
                <a:gd name="T10" fmla="*/ 0 w 24"/>
                <a:gd name="T11" fmla="*/ 24 h 24"/>
                <a:gd name="T12" fmla="*/ 0 w 24"/>
                <a:gd name="T13" fmla="*/ 24 h 24"/>
                <a:gd name="T14" fmla="*/ 7 w 24"/>
                <a:gd name="T15" fmla="*/ 19 h 24"/>
                <a:gd name="T16" fmla="*/ 13 w 24"/>
                <a:gd name="T17" fmla="*/ 12 h 24"/>
                <a:gd name="T18" fmla="*/ 24 w 24"/>
                <a:gd name="T19" fmla="*/ 0 h 24"/>
                <a:gd name="T20" fmla="*/ 24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3"/>
                    <a:pt x="15" y="7"/>
                    <a:pt x="11" y="11"/>
                  </a:cubicBezTo>
                  <a:cubicBezTo>
                    <a:pt x="9" y="13"/>
                    <a:pt x="7" y="15"/>
                    <a:pt x="5" y="17"/>
                  </a:cubicBezTo>
                  <a:cubicBezTo>
                    <a:pt x="3" y="19"/>
                    <a:pt x="1" y="21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2"/>
                    <a:pt x="5" y="20"/>
                    <a:pt x="7" y="19"/>
                  </a:cubicBezTo>
                  <a:cubicBezTo>
                    <a:pt x="9" y="17"/>
                    <a:pt x="11" y="14"/>
                    <a:pt x="13" y="12"/>
                  </a:cubicBezTo>
                  <a:cubicBezTo>
                    <a:pt x="16" y="8"/>
                    <a:pt x="20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18"/>
            <p:cNvSpPr>
              <a:spLocks/>
            </p:cNvSpPr>
            <p:nvPr/>
          </p:nvSpPr>
          <p:spPr bwMode="auto">
            <a:xfrm>
              <a:off x="6792913" y="1503363"/>
              <a:ext cx="90488" cy="90488"/>
            </a:xfrm>
            <a:custGeom>
              <a:avLst/>
              <a:gdLst>
                <a:gd name="T0" fmla="*/ 11 w 24"/>
                <a:gd name="T1" fmla="*/ 13 h 24"/>
                <a:gd name="T2" fmla="*/ 24 w 24"/>
                <a:gd name="T3" fmla="*/ 24 h 24"/>
                <a:gd name="T4" fmla="*/ 24 w 24"/>
                <a:gd name="T5" fmla="*/ 24 h 24"/>
                <a:gd name="T6" fmla="*/ 24 w 24"/>
                <a:gd name="T7" fmla="*/ 24 h 24"/>
                <a:gd name="T8" fmla="*/ 13 w 24"/>
                <a:gd name="T9" fmla="*/ 11 h 24"/>
                <a:gd name="T10" fmla="*/ 7 w 24"/>
                <a:gd name="T11" fmla="*/ 5 h 24"/>
                <a:gd name="T12" fmla="*/ 0 w 24"/>
                <a:gd name="T13" fmla="*/ 0 h 24"/>
                <a:gd name="T14" fmla="*/ 0 w 24"/>
                <a:gd name="T15" fmla="*/ 0 h 24"/>
                <a:gd name="T16" fmla="*/ 0 w 24"/>
                <a:gd name="T17" fmla="*/ 0 h 24"/>
                <a:gd name="T18" fmla="*/ 5 w 24"/>
                <a:gd name="T19" fmla="*/ 7 h 24"/>
                <a:gd name="T20" fmla="*/ 11 w 24"/>
                <a:gd name="T2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1" y="13"/>
                  </a:moveTo>
                  <a:cubicBezTo>
                    <a:pt x="15" y="16"/>
                    <a:pt x="20" y="20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0" y="20"/>
                    <a:pt x="16" y="16"/>
                    <a:pt x="13" y="11"/>
                  </a:cubicBezTo>
                  <a:cubicBezTo>
                    <a:pt x="11" y="9"/>
                    <a:pt x="9" y="7"/>
                    <a:pt x="7" y="5"/>
                  </a:cubicBezTo>
                  <a:cubicBezTo>
                    <a:pt x="5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5" y="7"/>
                  </a:cubicBezTo>
                  <a:cubicBezTo>
                    <a:pt x="7" y="9"/>
                    <a:pt x="9" y="11"/>
                    <a:pt x="11" y="1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Oval 319"/>
            <p:cNvSpPr>
              <a:spLocks noChangeArrowheads="1"/>
            </p:cNvSpPr>
            <p:nvPr/>
          </p:nvSpPr>
          <p:spPr bwMode="auto">
            <a:xfrm>
              <a:off x="5140326" y="1604963"/>
              <a:ext cx="71438" cy="76200"/>
            </a:xfrm>
            <a:prstGeom prst="ellipse">
              <a:avLst/>
            </a:pr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20"/>
            <p:cNvSpPr>
              <a:spLocks/>
            </p:cNvSpPr>
            <p:nvPr/>
          </p:nvSpPr>
          <p:spPr bwMode="auto">
            <a:xfrm>
              <a:off x="5019676" y="1350963"/>
              <a:ext cx="312738" cy="254000"/>
            </a:xfrm>
            <a:custGeom>
              <a:avLst/>
              <a:gdLst>
                <a:gd name="T0" fmla="*/ 41 w 83"/>
                <a:gd name="T1" fmla="*/ 60 h 67"/>
                <a:gd name="T2" fmla="*/ 41 w 83"/>
                <a:gd name="T3" fmla="*/ 60 h 67"/>
                <a:gd name="T4" fmla="*/ 43 w 83"/>
                <a:gd name="T5" fmla="*/ 38 h 67"/>
                <a:gd name="T6" fmla="*/ 43 w 83"/>
                <a:gd name="T7" fmla="*/ 27 h 67"/>
                <a:gd name="T8" fmla="*/ 41 w 83"/>
                <a:gd name="T9" fmla="*/ 16 h 67"/>
                <a:gd name="T10" fmla="*/ 41 w 83"/>
                <a:gd name="T11" fmla="*/ 16 h 67"/>
                <a:gd name="T12" fmla="*/ 41 w 83"/>
                <a:gd name="T13" fmla="*/ 16 h 67"/>
                <a:gd name="T14" fmla="*/ 40 w 83"/>
                <a:gd name="T15" fmla="*/ 27 h 67"/>
                <a:gd name="T16" fmla="*/ 40 w 83"/>
                <a:gd name="T17" fmla="*/ 38 h 67"/>
                <a:gd name="T18" fmla="*/ 41 w 83"/>
                <a:gd name="T19" fmla="*/ 60 h 67"/>
                <a:gd name="T20" fmla="*/ 41 w 83"/>
                <a:gd name="T21" fmla="*/ 60 h 67"/>
                <a:gd name="T22" fmla="*/ 32 w 83"/>
                <a:gd name="T23" fmla="*/ 62 h 67"/>
                <a:gd name="T24" fmla="*/ 34 w 83"/>
                <a:gd name="T25" fmla="*/ 2 h 67"/>
                <a:gd name="T26" fmla="*/ 49 w 83"/>
                <a:gd name="T27" fmla="*/ 2 h 67"/>
                <a:gd name="T28" fmla="*/ 51 w 83"/>
                <a:gd name="T29" fmla="*/ 62 h 67"/>
                <a:gd name="T30" fmla="*/ 41 w 83"/>
                <a:gd name="T3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67">
                  <a:moveTo>
                    <a:pt x="41" y="60"/>
                  </a:moveTo>
                  <a:cubicBezTo>
                    <a:pt x="41" y="60"/>
                    <a:pt x="41" y="60"/>
                    <a:pt x="41" y="60"/>
                  </a:cubicBezTo>
                  <a:cubicBezTo>
                    <a:pt x="42" y="53"/>
                    <a:pt x="42" y="46"/>
                    <a:pt x="43" y="38"/>
                  </a:cubicBezTo>
                  <a:cubicBezTo>
                    <a:pt x="43" y="35"/>
                    <a:pt x="43" y="31"/>
                    <a:pt x="43" y="27"/>
                  </a:cubicBezTo>
                  <a:cubicBezTo>
                    <a:pt x="43" y="24"/>
                    <a:pt x="42" y="20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20"/>
                    <a:pt x="40" y="24"/>
                    <a:pt x="40" y="27"/>
                  </a:cubicBezTo>
                  <a:cubicBezTo>
                    <a:pt x="40" y="31"/>
                    <a:pt x="40" y="35"/>
                    <a:pt x="40" y="38"/>
                  </a:cubicBezTo>
                  <a:cubicBezTo>
                    <a:pt x="40" y="46"/>
                    <a:pt x="41" y="53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1"/>
                    <a:pt x="36" y="67"/>
                    <a:pt x="32" y="62"/>
                  </a:cubicBezTo>
                  <a:cubicBezTo>
                    <a:pt x="28" y="58"/>
                    <a:pt x="0" y="15"/>
                    <a:pt x="34" y="2"/>
                  </a:cubicBezTo>
                  <a:cubicBezTo>
                    <a:pt x="39" y="0"/>
                    <a:pt x="44" y="0"/>
                    <a:pt x="49" y="2"/>
                  </a:cubicBezTo>
                  <a:cubicBezTo>
                    <a:pt x="83" y="15"/>
                    <a:pt x="55" y="58"/>
                    <a:pt x="51" y="62"/>
                  </a:cubicBezTo>
                  <a:cubicBezTo>
                    <a:pt x="47" y="67"/>
                    <a:pt x="42" y="61"/>
                    <a:pt x="41" y="6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21"/>
            <p:cNvSpPr>
              <a:spLocks/>
            </p:cNvSpPr>
            <p:nvPr/>
          </p:nvSpPr>
          <p:spPr bwMode="auto">
            <a:xfrm>
              <a:off x="4887913" y="1487488"/>
              <a:ext cx="247650" cy="311150"/>
            </a:xfrm>
            <a:custGeom>
              <a:avLst/>
              <a:gdLst>
                <a:gd name="T0" fmla="*/ 2 w 66"/>
                <a:gd name="T1" fmla="*/ 33 h 82"/>
                <a:gd name="T2" fmla="*/ 62 w 66"/>
                <a:gd name="T3" fmla="*/ 31 h 82"/>
                <a:gd name="T4" fmla="*/ 60 w 66"/>
                <a:gd name="T5" fmla="*/ 41 h 82"/>
                <a:gd name="T6" fmla="*/ 60 w 66"/>
                <a:gd name="T7" fmla="*/ 41 h 82"/>
                <a:gd name="T8" fmla="*/ 38 w 66"/>
                <a:gd name="T9" fmla="*/ 40 h 82"/>
                <a:gd name="T10" fmla="*/ 27 w 66"/>
                <a:gd name="T11" fmla="*/ 39 h 82"/>
                <a:gd name="T12" fmla="*/ 16 w 66"/>
                <a:gd name="T13" fmla="*/ 41 h 82"/>
                <a:gd name="T14" fmla="*/ 16 w 66"/>
                <a:gd name="T15" fmla="*/ 41 h 82"/>
                <a:gd name="T16" fmla="*/ 16 w 66"/>
                <a:gd name="T17" fmla="*/ 41 h 82"/>
                <a:gd name="T18" fmla="*/ 27 w 66"/>
                <a:gd name="T19" fmla="*/ 42 h 82"/>
                <a:gd name="T20" fmla="*/ 38 w 66"/>
                <a:gd name="T21" fmla="*/ 42 h 82"/>
                <a:gd name="T22" fmla="*/ 60 w 66"/>
                <a:gd name="T23" fmla="*/ 41 h 82"/>
                <a:gd name="T24" fmla="*/ 60 w 66"/>
                <a:gd name="T25" fmla="*/ 41 h 82"/>
                <a:gd name="T26" fmla="*/ 62 w 66"/>
                <a:gd name="T27" fmla="*/ 50 h 82"/>
                <a:gd name="T28" fmla="*/ 2 w 66"/>
                <a:gd name="T29" fmla="*/ 48 h 82"/>
                <a:gd name="T30" fmla="*/ 2 w 66"/>
                <a:gd name="T31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82">
                  <a:moveTo>
                    <a:pt x="2" y="33"/>
                  </a:moveTo>
                  <a:cubicBezTo>
                    <a:pt x="15" y="0"/>
                    <a:pt x="58" y="27"/>
                    <a:pt x="62" y="31"/>
                  </a:cubicBezTo>
                  <a:cubicBezTo>
                    <a:pt x="66" y="35"/>
                    <a:pt x="61" y="40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2" y="40"/>
                    <a:pt x="45" y="40"/>
                    <a:pt x="38" y="40"/>
                  </a:cubicBezTo>
                  <a:cubicBezTo>
                    <a:pt x="34" y="40"/>
                    <a:pt x="30" y="39"/>
                    <a:pt x="27" y="39"/>
                  </a:cubicBezTo>
                  <a:cubicBezTo>
                    <a:pt x="23" y="40"/>
                    <a:pt x="19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9" y="42"/>
                    <a:pt x="23" y="42"/>
                    <a:pt x="27" y="42"/>
                  </a:cubicBezTo>
                  <a:cubicBezTo>
                    <a:pt x="30" y="43"/>
                    <a:pt x="34" y="42"/>
                    <a:pt x="38" y="42"/>
                  </a:cubicBezTo>
                  <a:cubicBezTo>
                    <a:pt x="45" y="42"/>
                    <a:pt x="52" y="41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1"/>
                    <a:pt x="66" y="46"/>
                    <a:pt x="62" y="50"/>
                  </a:cubicBezTo>
                  <a:cubicBezTo>
                    <a:pt x="58" y="55"/>
                    <a:pt x="15" y="82"/>
                    <a:pt x="2" y="48"/>
                  </a:cubicBezTo>
                  <a:cubicBezTo>
                    <a:pt x="0" y="44"/>
                    <a:pt x="0" y="38"/>
                    <a:pt x="2" y="3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22"/>
            <p:cNvSpPr>
              <a:spLocks/>
            </p:cNvSpPr>
            <p:nvPr/>
          </p:nvSpPr>
          <p:spPr bwMode="auto">
            <a:xfrm>
              <a:off x="5019676" y="1681163"/>
              <a:ext cx="312738" cy="250825"/>
            </a:xfrm>
            <a:custGeom>
              <a:avLst/>
              <a:gdLst>
                <a:gd name="T0" fmla="*/ 41 w 83"/>
                <a:gd name="T1" fmla="*/ 6 h 66"/>
                <a:gd name="T2" fmla="*/ 41 w 83"/>
                <a:gd name="T3" fmla="*/ 6 h 66"/>
                <a:gd name="T4" fmla="*/ 40 w 83"/>
                <a:gd name="T5" fmla="*/ 28 h 66"/>
                <a:gd name="T6" fmla="*/ 40 w 83"/>
                <a:gd name="T7" fmla="*/ 39 h 66"/>
                <a:gd name="T8" fmla="*/ 41 w 83"/>
                <a:gd name="T9" fmla="*/ 50 h 66"/>
                <a:gd name="T10" fmla="*/ 41 w 83"/>
                <a:gd name="T11" fmla="*/ 50 h 66"/>
                <a:gd name="T12" fmla="*/ 41 w 83"/>
                <a:gd name="T13" fmla="*/ 50 h 66"/>
                <a:gd name="T14" fmla="*/ 43 w 83"/>
                <a:gd name="T15" fmla="*/ 39 h 66"/>
                <a:gd name="T16" fmla="*/ 43 w 83"/>
                <a:gd name="T17" fmla="*/ 28 h 66"/>
                <a:gd name="T18" fmla="*/ 41 w 83"/>
                <a:gd name="T19" fmla="*/ 6 h 66"/>
                <a:gd name="T20" fmla="*/ 41 w 83"/>
                <a:gd name="T21" fmla="*/ 6 h 66"/>
                <a:gd name="T22" fmla="*/ 51 w 83"/>
                <a:gd name="T23" fmla="*/ 4 h 66"/>
                <a:gd name="T24" fmla="*/ 49 w 83"/>
                <a:gd name="T25" fmla="*/ 64 h 66"/>
                <a:gd name="T26" fmla="*/ 34 w 83"/>
                <a:gd name="T27" fmla="*/ 64 h 66"/>
                <a:gd name="T28" fmla="*/ 32 w 83"/>
                <a:gd name="T29" fmla="*/ 4 h 66"/>
                <a:gd name="T30" fmla="*/ 41 w 83"/>
                <a:gd name="T31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66">
                  <a:moveTo>
                    <a:pt x="41" y="6"/>
                  </a:moveTo>
                  <a:cubicBezTo>
                    <a:pt x="41" y="6"/>
                    <a:pt x="41" y="6"/>
                    <a:pt x="41" y="6"/>
                  </a:cubicBezTo>
                  <a:cubicBezTo>
                    <a:pt x="41" y="14"/>
                    <a:pt x="40" y="21"/>
                    <a:pt x="40" y="28"/>
                  </a:cubicBezTo>
                  <a:cubicBezTo>
                    <a:pt x="40" y="32"/>
                    <a:pt x="40" y="36"/>
                    <a:pt x="40" y="39"/>
                  </a:cubicBezTo>
                  <a:cubicBezTo>
                    <a:pt x="40" y="43"/>
                    <a:pt x="40" y="47"/>
                    <a:pt x="41" y="50"/>
                  </a:cubicBezTo>
                  <a:cubicBezTo>
                    <a:pt x="41" y="50"/>
                    <a:pt x="41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47"/>
                    <a:pt x="43" y="43"/>
                    <a:pt x="43" y="39"/>
                  </a:cubicBezTo>
                  <a:cubicBezTo>
                    <a:pt x="43" y="36"/>
                    <a:pt x="43" y="32"/>
                    <a:pt x="43" y="28"/>
                  </a:cubicBezTo>
                  <a:cubicBezTo>
                    <a:pt x="42" y="21"/>
                    <a:pt x="42" y="14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7" y="0"/>
                    <a:pt x="51" y="4"/>
                  </a:cubicBezTo>
                  <a:cubicBezTo>
                    <a:pt x="55" y="8"/>
                    <a:pt x="83" y="51"/>
                    <a:pt x="49" y="64"/>
                  </a:cubicBezTo>
                  <a:cubicBezTo>
                    <a:pt x="44" y="66"/>
                    <a:pt x="39" y="66"/>
                    <a:pt x="34" y="64"/>
                  </a:cubicBezTo>
                  <a:cubicBezTo>
                    <a:pt x="0" y="51"/>
                    <a:pt x="28" y="8"/>
                    <a:pt x="32" y="4"/>
                  </a:cubicBezTo>
                  <a:cubicBezTo>
                    <a:pt x="36" y="0"/>
                    <a:pt x="41" y="6"/>
                    <a:pt x="41" y="6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23"/>
            <p:cNvSpPr>
              <a:spLocks/>
            </p:cNvSpPr>
            <p:nvPr/>
          </p:nvSpPr>
          <p:spPr bwMode="auto">
            <a:xfrm>
              <a:off x="5214938" y="1487488"/>
              <a:ext cx="249238" cy="311150"/>
            </a:xfrm>
            <a:custGeom>
              <a:avLst/>
              <a:gdLst>
                <a:gd name="T0" fmla="*/ 6 w 66"/>
                <a:gd name="T1" fmla="*/ 41 h 82"/>
                <a:gd name="T2" fmla="*/ 6 w 66"/>
                <a:gd name="T3" fmla="*/ 41 h 82"/>
                <a:gd name="T4" fmla="*/ 28 w 66"/>
                <a:gd name="T5" fmla="*/ 42 h 82"/>
                <a:gd name="T6" fmla="*/ 39 w 66"/>
                <a:gd name="T7" fmla="*/ 42 h 82"/>
                <a:gd name="T8" fmla="*/ 50 w 66"/>
                <a:gd name="T9" fmla="*/ 41 h 82"/>
                <a:gd name="T10" fmla="*/ 50 w 66"/>
                <a:gd name="T11" fmla="*/ 41 h 82"/>
                <a:gd name="T12" fmla="*/ 50 w 66"/>
                <a:gd name="T13" fmla="*/ 41 h 82"/>
                <a:gd name="T14" fmla="*/ 39 w 66"/>
                <a:gd name="T15" fmla="*/ 39 h 82"/>
                <a:gd name="T16" fmla="*/ 28 w 66"/>
                <a:gd name="T17" fmla="*/ 40 h 82"/>
                <a:gd name="T18" fmla="*/ 6 w 66"/>
                <a:gd name="T19" fmla="*/ 41 h 82"/>
                <a:gd name="T20" fmla="*/ 6 w 66"/>
                <a:gd name="T21" fmla="*/ 41 h 82"/>
                <a:gd name="T22" fmla="*/ 4 w 66"/>
                <a:gd name="T23" fmla="*/ 31 h 82"/>
                <a:gd name="T24" fmla="*/ 64 w 66"/>
                <a:gd name="T25" fmla="*/ 33 h 82"/>
                <a:gd name="T26" fmla="*/ 64 w 66"/>
                <a:gd name="T27" fmla="*/ 48 h 82"/>
                <a:gd name="T28" fmla="*/ 4 w 66"/>
                <a:gd name="T29" fmla="*/ 50 h 82"/>
                <a:gd name="T30" fmla="*/ 6 w 66"/>
                <a:gd name="T31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82">
                  <a:moveTo>
                    <a:pt x="6" y="41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13" y="41"/>
                    <a:pt x="21" y="42"/>
                    <a:pt x="28" y="42"/>
                  </a:cubicBezTo>
                  <a:cubicBezTo>
                    <a:pt x="32" y="42"/>
                    <a:pt x="35" y="43"/>
                    <a:pt x="39" y="42"/>
                  </a:cubicBezTo>
                  <a:cubicBezTo>
                    <a:pt x="43" y="42"/>
                    <a:pt x="46" y="42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6" y="40"/>
                    <a:pt x="43" y="40"/>
                    <a:pt x="39" y="39"/>
                  </a:cubicBezTo>
                  <a:cubicBezTo>
                    <a:pt x="35" y="39"/>
                    <a:pt x="32" y="40"/>
                    <a:pt x="28" y="40"/>
                  </a:cubicBezTo>
                  <a:cubicBezTo>
                    <a:pt x="21" y="40"/>
                    <a:pt x="13" y="40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0"/>
                    <a:pt x="0" y="35"/>
                    <a:pt x="4" y="31"/>
                  </a:cubicBezTo>
                  <a:cubicBezTo>
                    <a:pt x="8" y="27"/>
                    <a:pt x="51" y="0"/>
                    <a:pt x="64" y="33"/>
                  </a:cubicBezTo>
                  <a:cubicBezTo>
                    <a:pt x="66" y="38"/>
                    <a:pt x="66" y="44"/>
                    <a:pt x="64" y="48"/>
                  </a:cubicBezTo>
                  <a:cubicBezTo>
                    <a:pt x="51" y="82"/>
                    <a:pt x="8" y="55"/>
                    <a:pt x="4" y="50"/>
                  </a:cubicBezTo>
                  <a:cubicBezTo>
                    <a:pt x="0" y="46"/>
                    <a:pt x="5" y="42"/>
                    <a:pt x="6" y="4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24"/>
            <p:cNvSpPr>
              <a:spLocks/>
            </p:cNvSpPr>
            <p:nvPr/>
          </p:nvSpPr>
          <p:spPr bwMode="auto">
            <a:xfrm>
              <a:off x="5033963" y="1503363"/>
              <a:ext cx="93663" cy="90488"/>
            </a:xfrm>
            <a:custGeom>
              <a:avLst/>
              <a:gdLst>
                <a:gd name="T0" fmla="*/ 25 w 25"/>
                <a:gd name="T1" fmla="*/ 24 h 24"/>
                <a:gd name="T2" fmla="*/ 24 w 25"/>
                <a:gd name="T3" fmla="*/ 24 h 24"/>
                <a:gd name="T4" fmla="*/ 12 w 25"/>
                <a:gd name="T5" fmla="*/ 13 h 24"/>
                <a:gd name="T6" fmla="*/ 6 w 25"/>
                <a:gd name="T7" fmla="*/ 7 h 24"/>
                <a:gd name="T8" fmla="*/ 0 w 25"/>
                <a:gd name="T9" fmla="*/ 0 h 24"/>
                <a:gd name="T10" fmla="*/ 0 w 25"/>
                <a:gd name="T11" fmla="*/ 0 h 24"/>
                <a:gd name="T12" fmla="*/ 1 w 25"/>
                <a:gd name="T13" fmla="*/ 0 h 24"/>
                <a:gd name="T14" fmla="*/ 7 w 25"/>
                <a:gd name="T15" fmla="*/ 5 h 24"/>
                <a:gd name="T16" fmla="*/ 13 w 25"/>
                <a:gd name="T17" fmla="*/ 11 h 24"/>
                <a:gd name="T18" fmla="*/ 25 w 25"/>
                <a:gd name="T19" fmla="*/ 24 h 24"/>
                <a:gd name="T20" fmla="*/ 25 w 25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4"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0" y="20"/>
                    <a:pt x="16" y="16"/>
                    <a:pt x="12" y="13"/>
                  </a:cubicBezTo>
                  <a:cubicBezTo>
                    <a:pt x="10" y="11"/>
                    <a:pt x="8" y="9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5" y="3"/>
                    <a:pt x="7" y="5"/>
                  </a:cubicBezTo>
                  <a:cubicBezTo>
                    <a:pt x="9" y="7"/>
                    <a:pt x="11" y="9"/>
                    <a:pt x="13" y="11"/>
                  </a:cubicBezTo>
                  <a:cubicBezTo>
                    <a:pt x="17" y="16"/>
                    <a:pt x="21" y="20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25"/>
            <p:cNvSpPr>
              <a:spLocks/>
            </p:cNvSpPr>
            <p:nvPr/>
          </p:nvSpPr>
          <p:spPr bwMode="auto">
            <a:xfrm>
              <a:off x="5033963" y="1692276"/>
              <a:ext cx="93663" cy="92075"/>
            </a:xfrm>
            <a:custGeom>
              <a:avLst/>
              <a:gdLst>
                <a:gd name="T0" fmla="*/ 12 w 25"/>
                <a:gd name="T1" fmla="*/ 11 h 24"/>
                <a:gd name="T2" fmla="*/ 24 w 25"/>
                <a:gd name="T3" fmla="*/ 0 h 24"/>
                <a:gd name="T4" fmla="*/ 25 w 25"/>
                <a:gd name="T5" fmla="*/ 0 h 24"/>
                <a:gd name="T6" fmla="*/ 25 w 25"/>
                <a:gd name="T7" fmla="*/ 0 h 24"/>
                <a:gd name="T8" fmla="*/ 13 w 25"/>
                <a:gd name="T9" fmla="*/ 12 h 24"/>
                <a:gd name="T10" fmla="*/ 7 w 25"/>
                <a:gd name="T11" fmla="*/ 19 h 24"/>
                <a:gd name="T12" fmla="*/ 1 w 25"/>
                <a:gd name="T13" fmla="*/ 24 h 24"/>
                <a:gd name="T14" fmla="*/ 0 w 25"/>
                <a:gd name="T15" fmla="*/ 24 h 24"/>
                <a:gd name="T16" fmla="*/ 0 w 25"/>
                <a:gd name="T17" fmla="*/ 24 h 24"/>
                <a:gd name="T18" fmla="*/ 6 w 25"/>
                <a:gd name="T19" fmla="*/ 17 h 24"/>
                <a:gd name="T20" fmla="*/ 12 w 25"/>
                <a:gd name="T2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4">
                  <a:moveTo>
                    <a:pt x="12" y="11"/>
                  </a:moveTo>
                  <a:cubicBezTo>
                    <a:pt x="16" y="7"/>
                    <a:pt x="20" y="3"/>
                    <a:pt x="24" y="0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4"/>
                    <a:pt x="17" y="8"/>
                    <a:pt x="13" y="12"/>
                  </a:cubicBezTo>
                  <a:cubicBezTo>
                    <a:pt x="11" y="14"/>
                    <a:pt x="9" y="17"/>
                    <a:pt x="7" y="19"/>
                  </a:cubicBezTo>
                  <a:cubicBezTo>
                    <a:pt x="5" y="20"/>
                    <a:pt x="3" y="22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1"/>
                    <a:pt x="4" y="19"/>
                    <a:pt x="6" y="17"/>
                  </a:cubicBezTo>
                  <a:cubicBezTo>
                    <a:pt x="8" y="15"/>
                    <a:pt x="10" y="13"/>
                    <a:pt x="12" y="1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26"/>
            <p:cNvSpPr>
              <a:spLocks/>
            </p:cNvSpPr>
            <p:nvPr/>
          </p:nvSpPr>
          <p:spPr bwMode="auto">
            <a:xfrm>
              <a:off x="5222876" y="1692276"/>
              <a:ext cx="90488" cy="92075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13 w 24"/>
                <a:gd name="T5" fmla="*/ 11 h 24"/>
                <a:gd name="T6" fmla="*/ 19 w 24"/>
                <a:gd name="T7" fmla="*/ 17 h 24"/>
                <a:gd name="T8" fmla="*/ 24 w 24"/>
                <a:gd name="T9" fmla="*/ 24 h 24"/>
                <a:gd name="T10" fmla="*/ 24 w 24"/>
                <a:gd name="T11" fmla="*/ 24 h 24"/>
                <a:gd name="T12" fmla="*/ 24 w 24"/>
                <a:gd name="T13" fmla="*/ 24 h 24"/>
                <a:gd name="T14" fmla="*/ 17 w 24"/>
                <a:gd name="T15" fmla="*/ 19 h 24"/>
                <a:gd name="T16" fmla="*/ 12 w 24"/>
                <a:gd name="T17" fmla="*/ 12 h 24"/>
                <a:gd name="T18" fmla="*/ 0 w 24"/>
                <a:gd name="T19" fmla="*/ 0 h 24"/>
                <a:gd name="T20" fmla="*/ 0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9" y="7"/>
                    <a:pt x="13" y="11"/>
                  </a:cubicBezTo>
                  <a:cubicBezTo>
                    <a:pt x="15" y="13"/>
                    <a:pt x="17" y="15"/>
                    <a:pt x="19" y="17"/>
                  </a:cubicBezTo>
                  <a:cubicBezTo>
                    <a:pt x="21" y="19"/>
                    <a:pt x="23" y="21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2"/>
                    <a:pt x="20" y="20"/>
                    <a:pt x="17" y="19"/>
                  </a:cubicBezTo>
                  <a:cubicBezTo>
                    <a:pt x="15" y="17"/>
                    <a:pt x="14" y="14"/>
                    <a:pt x="12" y="12"/>
                  </a:cubicBezTo>
                  <a:cubicBezTo>
                    <a:pt x="8" y="8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27"/>
            <p:cNvSpPr>
              <a:spLocks/>
            </p:cNvSpPr>
            <p:nvPr/>
          </p:nvSpPr>
          <p:spPr bwMode="auto">
            <a:xfrm>
              <a:off x="5222876" y="1503363"/>
              <a:ext cx="90488" cy="90488"/>
            </a:xfrm>
            <a:custGeom>
              <a:avLst/>
              <a:gdLst>
                <a:gd name="T0" fmla="*/ 13 w 24"/>
                <a:gd name="T1" fmla="*/ 13 h 24"/>
                <a:gd name="T2" fmla="*/ 0 w 24"/>
                <a:gd name="T3" fmla="*/ 24 h 24"/>
                <a:gd name="T4" fmla="*/ 0 w 24"/>
                <a:gd name="T5" fmla="*/ 24 h 24"/>
                <a:gd name="T6" fmla="*/ 0 w 24"/>
                <a:gd name="T7" fmla="*/ 24 h 24"/>
                <a:gd name="T8" fmla="*/ 12 w 24"/>
                <a:gd name="T9" fmla="*/ 11 h 24"/>
                <a:gd name="T10" fmla="*/ 17 w 24"/>
                <a:gd name="T11" fmla="*/ 5 h 24"/>
                <a:gd name="T12" fmla="*/ 24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19 w 24"/>
                <a:gd name="T19" fmla="*/ 7 h 24"/>
                <a:gd name="T20" fmla="*/ 13 w 24"/>
                <a:gd name="T2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3" y="13"/>
                  </a:moveTo>
                  <a:cubicBezTo>
                    <a:pt x="9" y="16"/>
                    <a:pt x="5" y="20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" y="20"/>
                    <a:pt x="8" y="16"/>
                    <a:pt x="12" y="11"/>
                  </a:cubicBezTo>
                  <a:cubicBezTo>
                    <a:pt x="14" y="9"/>
                    <a:pt x="15" y="7"/>
                    <a:pt x="17" y="5"/>
                  </a:cubicBezTo>
                  <a:cubicBezTo>
                    <a:pt x="20" y="3"/>
                    <a:pt x="22" y="2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3"/>
                    <a:pt x="21" y="5"/>
                    <a:pt x="19" y="7"/>
                  </a:cubicBezTo>
                  <a:cubicBezTo>
                    <a:pt x="17" y="9"/>
                    <a:pt x="15" y="11"/>
                    <a:pt x="13" y="1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41" name="TextBox 1"/>
          <p:cNvSpPr txBox="1"/>
          <p:nvPr/>
        </p:nvSpPr>
        <p:spPr>
          <a:xfrm>
            <a:off x="2991076" y="1579563"/>
            <a:ext cx="6499602" cy="1754298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</a:p>
          <a:p>
            <a:pPr algn="ctr"/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54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342" name="矩形 341"/>
          <p:cNvSpPr/>
          <p:nvPr/>
        </p:nvSpPr>
        <p:spPr>
          <a:xfrm>
            <a:off x="3929278" y="3267792"/>
            <a:ext cx="488906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2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343" name="圆角矩形 2"/>
          <p:cNvSpPr/>
          <p:nvPr/>
        </p:nvSpPr>
        <p:spPr>
          <a:xfrm>
            <a:off x="4732020" y="3574174"/>
            <a:ext cx="1309679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344" name="圆角矩形 2"/>
          <p:cNvSpPr/>
          <p:nvPr/>
        </p:nvSpPr>
        <p:spPr>
          <a:xfrm>
            <a:off x="4310816" y="3574174"/>
            <a:ext cx="370821" cy="37076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5" name="student-graduation-cap-shape_52041"/>
          <p:cNvSpPr>
            <a:spLocks noChangeAspect="1"/>
          </p:cNvSpPr>
          <p:nvPr/>
        </p:nvSpPr>
        <p:spPr bwMode="auto">
          <a:xfrm>
            <a:off x="4415671" y="3660679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6" name="圆角矩形 2"/>
          <p:cNvSpPr/>
          <p:nvPr/>
        </p:nvSpPr>
        <p:spPr>
          <a:xfrm>
            <a:off x="6338967" y="3591926"/>
            <a:ext cx="370834" cy="37095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7" name="student-graduation-cap-shape_52041"/>
          <p:cNvSpPr>
            <a:spLocks noChangeAspect="1"/>
          </p:cNvSpPr>
          <p:nvPr/>
        </p:nvSpPr>
        <p:spPr bwMode="auto">
          <a:xfrm>
            <a:off x="6432575" y="3685467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8" name="圆角矩形 2"/>
          <p:cNvSpPr/>
          <p:nvPr/>
        </p:nvSpPr>
        <p:spPr>
          <a:xfrm>
            <a:off x="6765309" y="3597310"/>
            <a:ext cx="1511355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16609959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/>
          <p:cNvSpPr>
            <a:spLocks noEditPoint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CC25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160338" y="911224"/>
            <a:ext cx="0" cy="5026025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7938" y="7938"/>
            <a:ext cx="917575" cy="920750"/>
            <a:chOff x="7938" y="7938"/>
            <a:chExt cx="917575" cy="920750"/>
          </a:xfrm>
        </p:grpSpPr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7938" y="7938"/>
              <a:ext cx="917575" cy="903288"/>
            </a:xfrm>
            <a:custGeom>
              <a:avLst/>
              <a:gdLst>
                <a:gd name="T0" fmla="*/ 578 w 578"/>
                <a:gd name="T1" fmla="*/ 0 h 569"/>
                <a:gd name="T2" fmla="*/ 382 w 578"/>
                <a:gd name="T3" fmla="*/ 0 h 569"/>
                <a:gd name="T4" fmla="*/ 382 w 578"/>
                <a:gd name="T5" fmla="*/ 222 h 569"/>
                <a:gd name="T6" fmla="*/ 482 w 578"/>
                <a:gd name="T7" fmla="*/ 222 h 569"/>
                <a:gd name="T8" fmla="*/ 482 w 578"/>
                <a:gd name="T9" fmla="*/ 111 h 569"/>
                <a:gd name="T10" fmla="*/ 0 w 578"/>
                <a:gd name="T11" fmla="*/ 111 h 569"/>
                <a:gd name="T12" fmla="*/ 0 w 578"/>
                <a:gd name="T13" fmla="*/ 0 h 569"/>
                <a:gd name="T14" fmla="*/ 96 w 578"/>
                <a:gd name="T15" fmla="*/ 0 h 569"/>
                <a:gd name="T16" fmla="*/ 96 w 578"/>
                <a:gd name="T17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69">
                  <a:moveTo>
                    <a:pt x="578" y="0"/>
                  </a:moveTo>
                  <a:lnTo>
                    <a:pt x="382" y="0"/>
                  </a:lnTo>
                  <a:lnTo>
                    <a:pt x="382" y="222"/>
                  </a:lnTo>
                  <a:lnTo>
                    <a:pt x="482" y="222"/>
                  </a:lnTo>
                  <a:lnTo>
                    <a:pt x="482" y="111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96" y="0"/>
                  </a:lnTo>
                  <a:lnTo>
                    <a:pt x="96" y="569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7938" y="7938"/>
              <a:ext cx="606425" cy="920750"/>
            </a:xfrm>
            <a:custGeom>
              <a:avLst/>
              <a:gdLst>
                <a:gd name="T0" fmla="*/ 0 w 382"/>
                <a:gd name="T1" fmla="*/ 580 h 580"/>
                <a:gd name="T2" fmla="*/ 0 w 382"/>
                <a:gd name="T3" fmla="*/ 454 h 580"/>
                <a:gd name="T4" fmla="*/ 196 w 382"/>
                <a:gd name="T5" fmla="*/ 454 h 580"/>
                <a:gd name="T6" fmla="*/ 196 w 382"/>
                <a:gd name="T7" fmla="*/ 343 h 580"/>
                <a:gd name="T8" fmla="*/ 96 w 382"/>
                <a:gd name="T9" fmla="*/ 343 h 580"/>
                <a:gd name="T10" fmla="*/ 0 w 382"/>
                <a:gd name="T11" fmla="*/ 343 h 580"/>
                <a:gd name="T12" fmla="*/ 0 w 382"/>
                <a:gd name="T13" fmla="*/ 212 h 580"/>
                <a:gd name="T14" fmla="*/ 96 w 382"/>
                <a:gd name="T15" fmla="*/ 212 h 580"/>
                <a:gd name="T16" fmla="*/ 226 w 382"/>
                <a:gd name="T17" fmla="*/ 212 h 580"/>
                <a:gd name="T18" fmla="*/ 226 w 382"/>
                <a:gd name="T19" fmla="*/ 111 h 580"/>
                <a:gd name="T20" fmla="*/ 226 w 382"/>
                <a:gd name="T21" fmla="*/ 0 h 580"/>
                <a:gd name="T22" fmla="*/ 382 w 382"/>
                <a:gd name="T2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0" y="580"/>
                  </a:moveTo>
                  <a:lnTo>
                    <a:pt x="0" y="454"/>
                  </a:lnTo>
                  <a:lnTo>
                    <a:pt x="196" y="454"/>
                  </a:lnTo>
                  <a:lnTo>
                    <a:pt x="196" y="343"/>
                  </a:lnTo>
                  <a:lnTo>
                    <a:pt x="96" y="343"/>
                  </a:lnTo>
                  <a:lnTo>
                    <a:pt x="0" y="343"/>
                  </a:lnTo>
                  <a:lnTo>
                    <a:pt x="0" y="212"/>
                  </a:lnTo>
                  <a:lnTo>
                    <a:pt x="96" y="212"/>
                  </a:lnTo>
                  <a:lnTo>
                    <a:pt x="226" y="212"/>
                  </a:lnTo>
                  <a:lnTo>
                    <a:pt x="226" y="111"/>
                  </a:lnTo>
                  <a:lnTo>
                    <a:pt x="226" y="0"/>
                  </a:lnTo>
                  <a:lnTo>
                    <a:pt x="382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19088" y="360363"/>
              <a:ext cx="295275" cy="423863"/>
            </a:xfrm>
            <a:custGeom>
              <a:avLst/>
              <a:gdLst>
                <a:gd name="T0" fmla="*/ 186 w 186"/>
                <a:gd name="T1" fmla="*/ 0 h 267"/>
                <a:gd name="T2" fmla="*/ 186 w 186"/>
                <a:gd name="T3" fmla="*/ 121 h 267"/>
                <a:gd name="T4" fmla="*/ 0 w 186"/>
                <a:gd name="T5" fmla="*/ 121 h 267"/>
                <a:gd name="T6" fmla="*/ 0 w 186"/>
                <a:gd name="T7" fmla="*/ 50 h 267"/>
                <a:gd name="T8" fmla="*/ 110 w 186"/>
                <a:gd name="T9" fmla="*/ 50 h 267"/>
                <a:gd name="T10" fmla="*/ 110 w 186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67">
                  <a:moveTo>
                    <a:pt x="186" y="0"/>
                  </a:moveTo>
                  <a:lnTo>
                    <a:pt x="186" y="121"/>
                  </a:lnTo>
                  <a:lnTo>
                    <a:pt x="0" y="121"/>
                  </a:lnTo>
                  <a:lnTo>
                    <a:pt x="0" y="50"/>
                  </a:lnTo>
                  <a:lnTo>
                    <a:pt x="110" y="50"/>
                  </a:lnTo>
                  <a:lnTo>
                    <a:pt x="110" y="267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5" name="Line 15"/>
          <p:cNvSpPr>
            <a:spLocks noChangeShapeType="1"/>
          </p:cNvSpPr>
          <p:nvPr/>
        </p:nvSpPr>
        <p:spPr bwMode="auto">
          <a:xfrm>
            <a:off x="12034838" y="911225"/>
            <a:ext cx="0" cy="5041900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57" name="组合 56"/>
          <p:cNvGrpSpPr/>
          <p:nvPr/>
        </p:nvGrpSpPr>
        <p:grpSpPr>
          <a:xfrm>
            <a:off x="11269663" y="60190"/>
            <a:ext cx="917575" cy="920750"/>
            <a:chOff x="11269663" y="7938"/>
            <a:chExt cx="917575" cy="920750"/>
          </a:xfrm>
        </p:grpSpPr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1269663" y="7938"/>
              <a:ext cx="917575" cy="903288"/>
            </a:xfrm>
            <a:custGeom>
              <a:avLst/>
              <a:gdLst>
                <a:gd name="T0" fmla="*/ 0 w 578"/>
                <a:gd name="T1" fmla="*/ 0 h 569"/>
                <a:gd name="T2" fmla="*/ 196 w 578"/>
                <a:gd name="T3" fmla="*/ 0 h 569"/>
                <a:gd name="T4" fmla="*/ 196 w 578"/>
                <a:gd name="T5" fmla="*/ 222 h 569"/>
                <a:gd name="T6" fmla="*/ 96 w 578"/>
                <a:gd name="T7" fmla="*/ 222 h 569"/>
                <a:gd name="T8" fmla="*/ 96 w 578"/>
                <a:gd name="T9" fmla="*/ 111 h 569"/>
                <a:gd name="T10" fmla="*/ 578 w 578"/>
                <a:gd name="T11" fmla="*/ 111 h 569"/>
                <a:gd name="T12" fmla="*/ 578 w 578"/>
                <a:gd name="T13" fmla="*/ 0 h 569"/>
                <a:gd name="T14" fmla="*/ 482 w 578"/>
                <a:gd name="T15" fmla="*/ 0 h 569"/>
                <a:gd name="T16" fmla="*/ 482 w 578"/>
                <a:gd name="T17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69">
                  <a:moveTo>
                    <a:pt x="0" y="0"/>
                  </a:moveTo>
                  <a:lnTo>
                    <a:pt x="196" y="0"/>
                  </a:lnTo>
                  <a:lnTo>
                    <a:pt x="196" y="222"/>
                  </a:lnTo>
                  <a:lnTo>
                    <a:pt x="96" y="222"/>
                  </a:lnTo>
                  <a:lnTo>
                    <a:pt x="96" y="111"/>
                  </a:lnTo>
                  <a:lnTo>
                    <a:pt x="578" y="111"/>
                  </a:lnTo>
                  <a:lnTo>
                    <a:pt x="578" y="0"/>
                  </a:lnTo>
                  <a:lnTo>
                    <a:pt x="482" y="0"/>
                  </a:lnTo>
                  <a:lnTo>
                    <a:pt x="482" y="569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1580813" y="7938"/>
              <a:ext cx="606425" cy="920750"/>
            </a:xfrm>
            <a:custGeom>
              <a:avLst/>
              <a:gdLst>
                <a:gd name="T0" fmla="*/ 382 w 382"/>
                <a:gd name="T1" fmla="*/ 580 h 580"/>
                <a:gd name="T2" fmla="*/ 382 w 382"/>
                <a:gd name="T3" fmla="*/ 454 h 580"/>
                <a:gd name="T4" fmla="*/ 191 w 382"/>
                <a:gd name="T5" fmla="*/ 454 h 580"/>
                <a:gd name="T6" fmla="*/ 191 w 382"/>
                <a:gd name="T7" fmla="*/ 343 h 580"/>
                <a:gd name="T8" fmla="*/ 286 w 382"/>
                <a:gd name="T9" fmla="*/ 343 h 580"/>
                <a:gd name="T10" fmla="*/ 382 w 382"/>
                <a:gd name="T11" fmla="*/ 343 h 580"/>
                <a:gd name="T12" fmla="*/ 382 w 382"/>
                <a:gd name="T13" fmla="*/ 212 h 580"/>
                <a:gd name="T14" fmla="*/ 286 w 382"/>
                <a:gd name="T15" fmla="*/ 212 h 580"/>
                <a:gd name="T16" fmla="*/ 156 w 382"/>
                <a:gd name="T17" fmla="*/ 212 h 580"/>
                <a:gd name="T18" fmla="*/ 156 w 382"/>
                <a:gd name="T19" fmla="*/ 111 h 580"/>
                <a:gd name="T20" fmla="*/ 156 w 382"/>
                <a:gd name="T21" fmla="*/ 0 h 580"/>
                <a:gd name="T22" fmla="*/ 0 w 382"/>
                <a:gd name="T2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382" y="580"/>
                  </a:moveTo>
                  <a:lnTo>
                    <a:pt x="382" y="454"/>
                  </a:lnTo>
                  <a:lnTo>
                    <a:pt x="191" y="454"/>
                  </a:lnTo>
                  <a:lnTo>
                    <a:pt x="191" y="343"/>
                  </a:lnTo>
                  <a:lnTo>
                    <a:pt x="286" y="343"/>
                  </a:lnTo>
                  <a:lnTo>
                    <a:pt x="382" y="343"/>
                  </a:lnTo>
                  <a:lnTo>
                    <a:pt x="382" y="212"/>
                  </a:lnTo>
                  <a:lnTo>
                    <a:pt x="286" y="212"/>
                  </a:lnTo>
                  <a:lnTo>
                    <a:pt x="156" y="212"/>
                  </a:lnTo>
                  <a:lnTo>
                    <a:pt x="156" y="111"/>
                  </a:lnTo>
                  <a:lnTo>
                    <a:pt x="156" y="0"/>
                  </a:lnTo>
                  <a:lnTo>
                    <a:pt x="0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1580813" y="360363"/>
              <a:ext cx="303213" cy="423863"/>
            </a:xfrm>
            <a:custGeom>
              <a:avLst/>
              <a:gdLst>
                <a:gd name="T0" fmla="*/ 0 w 191"/>
                <a:gd name="T1" fmla="*/ 0 h 267"/>
                <a:gd name="T2" fmla="*/ 0 w 191"/>
                <a:gd name="T3" fmla="*/ 121 h 267"/>
                <a:gd name="T4" fmla="*/ 191 w 191"/>
                <a:gd name="T5" fmla="*/ 121 h 267"/>
                <a:gd name="T6" fmla="*/ 191 w 191"/>
                <a:gd name="T7" fmla="*/ 50 h 267"/>
                <a:gd name="T8" fmla="*/ 76 w 191"/>
                <a:gd name="T9" fmla="*/ 50 h 267"/>
                <a:gd name="T10" fmla="*/ 76 w 191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267">
                  <a:moveTo>
                    <a:pt x="0" y="0"/>
                  </a:moveTo>
                  <a:lnTo>
                    <a:pt x="0" y="121"/>
                  </a:lnTo>
                  <a:lnTo>
                    <a:pt x="191" y="121"/>
                  </a:lnTo>
                  <a:lnTo>
                    <a:pt x="191" y="50"/>
                  </a:lnTo>
                  <a:lnTo>
                    <a:pt x="76" y="50"/>
                  </a:lnTo>
                  <a:lnTo>
                    <a:pt x="76" y="267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2700" y="5937250"/>
            <a:ext cx="12179300" cy="920750"/>
            <a:chOff x="7938" y="3462338"/>
            <a:chExt cx="12179300" cy="920750"/>
          </a:xfrm>
        </p:grpSpPr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1269663" y="3478213"/>
              <a:ext cx="917575" cy="904875"/>
            </a:xfrm>
            <a:custGeom>
              <a:avLst/>
              <a:gdLst>
                <a:gd name="T0" fmla="*/ 0 w 578"/>
                <a:gd name="T1" fmla="*/ 570 h 570"/>
                <a:gd name="T2" fmla="*/ 196 w 578"/>
                <a:gd name="T3" fmla="*/ 570 h 570"/>
                <a:gd name="T4" fmla="*/ 196 w 578"/>
                <a:gd name="T5" fmla="*/ 348 h 570"/>
                <a:gd name="T6" fmla="*/ 96 w 578"/>
                <a:gd name="T7" fmla="*/ 348 h 570"/>
                <a:gd name="T8" fmla="*/ 96 w 578"/>
                <a:gd name="T9" fmla="*/ 459 h 570"/>
                <a:gd name="T10" fmla="*/ 578 w 578"/>
                <a:gd name="T11" fmla="*/ 459 h 570"/>
                <a:gd name="T12" fmla="*/ 578 w 578"/>
                <a:gd name="T13" fmla="*/ 570 h 570"/>
                <a:gd name="T14" fmla="*/ 482 w 578"/>
                <a:gd name="T15" fmla="*/ 570 h 570"/>
                <a:gd name="T16" fmla="*/ 482 w 578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70">
                  <a:moveTo>
                    <a:pt x="0" y="570"/>
                  </a:moveTo>
                  <a:lnTo>
                    <a:pt x="196" y="570"/>
                  </a:lnTo>
                  <a:lnTo>
                    <a:pt x="196" y="348"/>
                  </a:lnTo>
                  <a:lnTo>
                    <a:pt x="96" y="348"/>
                  </a:lnTo>
                  <a:lnTo>
                    <a:pt x="96" y="459"/>
                  </a:lnTo>
                  <a:lnTo>
                    <a:pt x="578" y="459"/>
                  </a:lnTo>
                  <a:lnTo>
                    <a:pt x="578" y="570"/>
                  </a:lnTo>
                  <a:lnTo>
                    <a:pt x="482" y="570"/>
                  </a:lnTo>
                  <a:lnTo>
                    <a:pt x="482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1580813" y="3462338"/>
              <a:ext cx="606425" cy="920750"/>
            </a:xfrm>
            <a:custGeom>
              <a:avLst/>
              <a:gdLst>
                <a:gd name="T0" fmla="*/ 382 w 382"/>
                <a:gd name="T1" fmla="*/ 0 h 580"/>
                <a:gd name="T2" fmla="*/ 382 w 382"/>
                <a:gd name="T3" fmla="*/ 126 h 580"/>
                <a:gd name="T4" fmla="*/ 191 w 382"/>
                <a:gd name="T5" fmla="*/ 126 h 580"/>
                <a:gd name="T6" fmla="*/ 191 w 382"/>
                <a:gd name="T7" fmla="*/ 237 h 580"/>
                <a:gd name="T8" fmla="*/ 286 w 382"/>
                <a:gd name="T9" fmla="*/ 237 h 580"/>
                <a:gd name="T10" fmla="*/ 382 w 382"/>
                <a:gd name="T11" fmla="*/ 237 h 580"/>
                <a:gd name="T12" fmla="*/ 382 w 382"/>
                <a:gd name="T13" fmla="*/ 368 h 580"/>
                <a:gd name="T14" fmla="*/ 286 w 382"/>
                <a:gd name="T15" fmla="*/ 368 h 580"/>
                <a:gd name="T16" fmla="*/ 156 w 382"/>
                <a:gd name="T17" fmla="*/ 368 h 580"/>
                <a:gd name="T18" fmla="*/ 156 w 382"/>
                <a:gd name="T19" fmla="*/ 469 h 580"/>
                <a:gd name="T20" fmla="*/ 156 w 382"/>
                <a:gd name="T21" fmla="*/ 580 h 580"/>
                <a:gd name="T22" fmla="*/ 0 w 382"/>
                <a:gd name="T2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382" y="0"/>
                  </a:moveTo>
                  <a:lnTo>
                    <a:pt x="382" y="126"/>
                  </a:lnTo>
                  <a:lnTo>
                    <a:pt x="191" y="126"/>
                  </a:lnTo>
                  <a:lnTo>
                    <a:pt x="191" y="237"/>
                  </a:lnTo>
                  <a:lnTo>
                    <a:pt x="286" y="237"/>
                  </a:lnTo>
                  <a:lnTo>
                    <a:pt x="382" y="237"/>
                  </a:lnTo>
                  <a:lnTo>
                    <a:pt x="382" y="368"/>
                  </a:lnTo>
                  <a:lnTo>
                    <a:pt x="286" y="368"/>
                  </a:lnTo>
                  <a:lnTo>
                    <a:pt x="156" y="368"/>
                  </a:lnTo>
                  <a:lnTo>
                    <a:pt x="156" y="469"/>
                  </a:lnTo>
                  <a:lnTo>
                    <a:pt x="156" y="580"/>
                  </a:lnTo>
                  <a:lnTo>
                    <a:pt x="0" y="58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1580813" y="3606800"/>
              <a:ext cx="303213" cy="423863"/>
            </a:xfrm>
            <a:custGeom>
              <a:avLst/>
              <a:gdLst>
                <a:gd name="T0" fmla="*/ 0 w 191"/>
                <a:gd name="T1" fmla="*/ 267 h 267"/>
                <a:gd name="T2" fmla="*/ 0 w 191"/>
                <a:gd name="T3" fmla="*/ 146 h 267"/>
                <a:gd name="T4" fmla="*/ 191 w 191"/>
                <a:gd name="T5" fmla="*/ 146 h 267"/>
                <a:gd name="T6" fmla="*/ 191 w 191"/>
                <a:gd name="T7" fmla="*/ 217 h 267"/>
                <a:gd name="T8" fmla="*/ 76 w 191"/>
                <a:gd name="T9" fmla="*/ 217 h 267"/>
                <a:gd name="T10" fmla="*/ 76 w 191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267">
                  <a:moveTo>
                    <a:pt x="0" y="267"/>
                  </a:moveTo>
                  <a:lnTo>
                    <a:pt x="0" y="146"/>
                  </a:lnTo>
                  <a:lnTo>
                    <a:pt x="191" y="146"/>
                  </a:lnTo>
                  <a:lnTo>
                    <a:pt x="191" y="217"/>
                  </a:lnTo>
                  <a:lnTo>
                    <a:pt x="76" y="217"/>
                  </a:lnTo>
                  <a:lnTo>
                    <a:pt x="76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7938" y="3478213"/>
              <a:ext cx="917575" cy="904875"/>
            </a:xfrm>
            <a:custGeom>
              <a:avLst/>
              <a:gdLst>
                <a:gd name="T0" fmla="*/ 578 w 578"/>
                <a:gd name="T1" fmla="*/ 570 h 570"/>
                <a:gd name="T2" fmla="*/ 382 w 578"/>
                <a:gd name="T3" fmla="*/ 570 h 570"/>
                <a:gd name="T4" fmla="*/ 382 w 578"/>
                <a:gd name="T5" fmla="*/ 348 h 570"/>
                <a:gd name="T6" fmla="*/ 482 w 578"/>
                <a:gd name="T7" fmla="*/ 348 h 570"/>
                <a:gd name="T8" fmla="*/ 482 w 578"/>
                <a:gd name="T9" fmla="*/ 459 h 570"/>
                <a:gd name="T10" fmla="*/ 0 w 578"/>
                <a:gd name="T11" fmla="*/ 459 h 570"/>
                <a:gd name="T12" fmla="*/ 0 w 578"/>
                <a:gd name="T13" fmla="*/ 570 h 570"/>
                <a:gd name="T14" fmla="*/ 96 w 578"/>
                <a:gd name="T15" fmla="*/ 570 h 570"/>
                <a:gd name="T16" fmla="*/ 96 w 578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70">
                  <a:moveTo>
                    <a:pt x="578" y="570"/>
                  </a:moveTo>
                  <a:lnTo>
                    <a:pt x="382" y="570"/>
                  </a:lnTo>
                  <a:lnTo>
                    <a:pt x="382" y="348"/>
                  </a:lnTo>
                  <a:lnTo>
                    <a:pt x="482" y="348"/>
                  </a:lnTo>
                  <a:lnTo>
                    <a:pt x="482" y="459"/>
                  </a:lnTo>
                  <a:lnTo>
                    <a:pt x="0" y="459"/>
                  </a:lnTo>
                  <a:lnTo>
                    <a:pt x="0" y="570"/>
                  </a:lnTo>
                  <a:lnTo>
                    <a:pt x="96" y="570"/>
                  </a:lnTo>
                  <a:lnTo>
                    <a:pt x="96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7938" y="3462338"/>
              <a:ext cx="606425" cy="920750"/>
            </a:xfrm>
            <a:custGeom>
              <a:avLst/>
              <a:gdLst>
                <a:gd name="T0" fmla="*/ 0 w 382"/>
                <a:gd name="T1" fmla="*/ 0 h 580"/>
                <a:gd name="T2" fmla="*/ 0 w 382"/>
                <a:gd name="T3" fmla="*/ 126 h 580"/>
                <a:gd name="T4" fmla="*/ 196 w 382"/>
                <a:gd name="T5" fmla="*/ 126 h 580"/>
                <a:gd name="T6" fmla="*/ 196 w 382"/>
                <a:gd name="T7" fmla="*/ 237 h 580"/>
                <a:gd name="T8" fmla="*/ 96 w 382"/>
                <a:gd name="T9" fmla="*/ 237 h 580"/>
                <a:gd name="T10" fmla="*/ 0 w 382"/>
                <a:gd name="T11" fmla="*/ 237 h 580"/>
                <a:gd name="T12" fmla="*/ 0 w 382"/>
                <a:gd name="T13" fmla="*/ 368 h 580"/>
                <a:gd name="T14" fmla="*/ 96 w 382"/>
                <a:gd name="T15" fmla="*/ 368 h 580"/>
                <a:gd name="T16" fmla="*/ 226 w 382"/>
                <a:gd name="T17" fmla="*/ 368 h 580"/>
                <a:gd name="T18" fmla="*/ 226 w 382"/>
                <a:gd name="T19" fmla="*/ 469 h 580"/>
                <a:gd name="T20" fmla="*/ 226 w 382"/>
                <a:gd name="T21" fmla="*/ 580 h 580"/>
                <a:gd name="T22" fmla="*/ 382 w 382"/>
                <a:gd name="T2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0" y="0"/>
                  </a:moveTo>
                  <a:lnTo>
                    <a:pt x="0" y="126"/>
                  </a:lnTo>
                  <a:lnTo>
                    <a:pt x="196" y="126"/>
                  </a:lnTo>
                  <a:lnTo>
                    <a:pt x="196" y="237"/>
                  </a:lnTo>
                  <a:lnTo>
                    <a:pt x="96" y="237"/>
                  </a:lnTo>
                  <a:lnTo>
                    <a:pt x="0" y="237"/>
                  </a:lnTo>
                  <a:lnTo>
                    <a:pt x="0" y="368"/>
                  </a:lnTo>
                  <a:lnTo>
                    <a:pt x="96" y="368"/>
                  </a:lnTo>
                  <a:lnTo>
                    <a:pt x="226" y="368"/>
                  </a:lnTo>
                  <a:lnTo>
                    <a:pt x="226" y="469"/>
                  </a:lnTo>
                  <a:lnTo>
                    <a:pt x="226" y="580"/>
                  </a:lnTo>
                  <a:lnTo>
                    <a:pt x="382" y="58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319088" y="3606800"/>
              <a:ext cx="295275" cy="423863"/>
            </a:xfrm>
            <a:custGeom>
              <a:avLst/>
              <a:gdLst>
                <a:gd name="T0" fmla="*/ 186 w 186"/>
                <a:gd name="T1" fmla="*/ 267 h 267"/>
                <a:gd name="T2" fmla="*/ 186 w 186"/>
                <a:gd name="T3" fmla="*/ 146 h 267"/>
                <a:gd name="T4" fmla="*/ 0 w 186"/>
                <a:gd name="T5" fmla="*/ 146 h 267"/>
                <a:gd name="T6" fmla="*/ 0 w 186"/>
                <a:gd name="T7" fmla="*/ 217 h 267"/>
                <a:gd name="T8" fmla="*/ 110 w 186"/>
                <a:gd name="T9" fmla="*/ 217 h 267"/>
                <a:gd name="T10" fmla="*/ 110 w 18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67">
                  <a:moveTo>
                    <a:pt x="186" y="267"/>
                  </a:moveTo>
                  <a:lnTo>
                    <a:pt x="186" y="146"/>
                  </a:lnTo>
                  <a:lnTo>
                    <a:pt x="0" y="146"/>
                  </a:lnTo>
                  <a:lnTo>
                    <a:pt x="0" y="217"/>
                  </a:lnTo>
                  <a:lnTo>
                    <a:pt x="110" y="217"/>
                  </a:lnTo>
                  <a:lnTo>
                    <a:pt x="110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8" name="Line 11"/>
          <p:cNvSpPr>
            <a:spLocks noChangeShapeType="1"/>
          </p:cNvSpPr>
          <p:nvPr/>
        </p:nvSpPr>
        <p:spPr bwMode="auto">
          <a:xfrm flipH="1" flipV="1">
            <a:off x="319473" y="6665594"/>
            <a:ext cx="11417708" cy="41276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9" name="Line 11"/>
          <p:cNvSpPr>
            <a:spLocks noChangeShapeType="1"/>
          </p:cNvSpPr>
          <p:nvPr/>
        </p:nvSpPr>
        <p:spPr bwMode="auto">
          <a:xfrm flipH="1" flipV="1">
            <a:off x="387146" y="207963"/>
            <a:ext cx="11417708" cy="41276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10718663" y="300765"/>
            <a:ext cx="751750" cy="2435129"/>
            <a:chOff x="1290638" y="809625"/>
            <a:chExt cx="1147763" cy="3717926"/>
          </a:xfrm>
        </p:grpSpPr>
        <p:sp>
          <p:nvSpPr>
            <p:cNvPr id="63" name="Oval 28"/>
            <p:cNvSpPr>
              <a:spLocks noChangeArrowheads="1"/>
            </p:cNvSpPr>
            <p:nvPr/>
          </p:nvSpPr>
          <p:spPr bwMode="auto">
            <a:xfrm>
              <a:off x="1290638" y="1438275"/>
              <a:ext cx="1147763" cy="11303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Line 29"/>
            <p:cNvSpPr>
              <a:spLocks noChangeShapeType="1"/>
            </p:cNvSpPr>
            <p:nvPr/>
          </p:nvSpPr>
          <p:spPr bwMode="auto">
            <a:xfrm>
              <a:off x="1863725" y="1438275"/>
              <a:ext cx="0" cy="113030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30"/>
            <p:cNvSpPr>
              <a:spLocks/>
            </p:cNvSpPr>
            <p:nvPr/>
          </p:nvSpPr>
          <p:spPr bwMode="auto">
            <a:xfrm>
              <a:off x="1493838" y="1470025"/>
              <a:ext cx="201613" cy="1074738"/>
            </a:xfrm>
            <a:custGeom>
              <a:avLst/>
              <a:gdLst>
                <a:gd name="T0" fmla="*/ 25 w 25"/>
                <a:gd name="T1" fmla="*/ 0 h 135"/>
                <a:gd name="T2" fmla="*/ 25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25" y="0"/>
                  </a:moveTo>
                  <a:cubicBezTo>
                    <a:pt x="25" y="0"/>
                    <a:pt x="0" y="74"/>
                    <a:pt x="25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31"/>
            <p:cNvSpPr>
              <a:spLocks/>
            </p:cNvSpPr>
            <p:nvPr/>
          </p:nvSpPr>
          <p:spPr bwMode="auto">
            <a:xfrm>
              <a:off x="1331913" y="1606550"/>
              <a:ext cx="128588" cy="803275"/>
            </a:xfrm>
            <a:custGeom>
              <a:avLst/>
              <a:gdLst>
                <a:gd name="T0" fmla="*/ 16 w 16"/>
                <a:gd name="T1" fmla="*/ 0 h 101"/>
                <a:gd name="T2" fmla="*/ 16 w 16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101">
                  <a:moveTo>
                    <a:pt x="16" y="0"/>
                  </a:moveTo>
                  <a:cubicBezTo>
                    <a:pt x="16" y="0"/>
                    <a:pt x="0" y="55"/>
                    <a:pt x="16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025650" y="1470025"/>
              <a:ext cx="201613" cy="1074738"/>
            </a:xfrm>
            <a:custGeom>
              <a:avLst/>
              <a:gdLst>
                <a:gd name="T0" fmla="*/ 0 w 25"/>
                <a:gd name="T1" fmla="*/ 0 h 135"/>
                <a:gd name="T2" fmla="*/ 0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0" y="0"/>
                  </a:moveTo>
                  <a:cubicBezTo>
                    <a:pt x="0" y="0"/>
                    <a:pt x="25" y="74"/>
                    <a:pt x="0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33"/>
            <p:cNvSpPr>
              <a:spLocks/>
            </p:cNvSpPr>
            <p:nvPr/>
          </p:nvSpPr>
          <p:spPr bwMode="auto">
            <a:xfrm>
              <a:off x="2260600" y="1606550"/>
              <a:ext cx="136525" cy="803275"/>
            </a:xfrm>
            <a:custGeom>
              <a:avLst/>
              <a:gdLst>
                <a:gd name="T0" fmla="*/ 0 w 17"/>
                <a:gd name="T1" fmla="*/ 0 h 101"/>
                <a:gd name="T2" fmla="*/ 0 w 17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1">
                  <a:moveTo>
                    <a:pt x="0" y="0"/>
                  </a:moveTo>
                  <a:cubicBezTo>
                    <a:pt x="0" y="0"/>
                    <a:pt x="17" y="55"/>
                    <a:pt x="0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34"/>
            <p:cNvSpPr>
              <a:spLocks/>
            </p:cNvSpPr>
            <p:nvPr/>
          </p:nvSpPr>
          <p:spPr bwMode="auto">
            <a:xfrm>
              <a:off x="1711325" y="1343025"/>
              <a:ext cx="338138" cy="127000"/>
            </a:xfrm>
            <a:custGeom>
              <a:avLst/>
              <a:gdLst>
                <a:gd name="T0" fmla="*/ 0 w 42"/>
                <a:gd name="T1" fmla="*/ 15 h 16"/>
                <a:gd name="T2" fmla="*/ 42 w 42"/>
                <a:gd name="T3" fmla="*/ 16 h 16"/>
                <a:gd name="T4" fmla="*/ 31 w 42"/>
                <a:gd name="T5" fmla="*/ 0 h 16"/>
                <a:gd name="T6" fmla="*/ 11 w 42"/>
                <a:gd name="T7" fmla="*/ 0 h 16"/>
                <a:gd name="T8" fmla="*/ 0 w 4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0" y="15"/>
                  </a:moveTo>
                  <a:cubicBezTo>
                    <a:pt x="0" y="15"/>
                    <a:pt x="21" y="9"/>
                    <a:pt x="42" y="1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15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35"/>
            <p:cNvSpPr>
              <a:spLocks/>
            </p:cNvSpPr>
            <p:nvPr/>
          </p:nvSpPr>
          <p:spPr bwMode="auto">
            <a:xfrm>
              <a:off x="1695450" y="2544763"/>
              <a:ext cx="338138" cy="128588"/>
            </a:xfrm>
            <a:custGeom>
              <a:avLst/>
              <a:gdLst>
                <a:gd name="T0" fmla="*/ 42 w 42"/>
                <a:gd name="T1" fmla="*/ 1 h 16"/>
                <a:gd name="T2" fmla="*/ 0 w 42"/>
                <a:gd name="T3" fmla="*/ 0 h 16"/>
                <a:gd name="T4" fmla="*/ 12 w 42"/>
                <a:gd name="T5" fmla="*/ 16 h 16"/>
                <a:gd name="T6" fmla="*/ 31 w 42"/>
                <a:gd name="T7" fmla="*/ 16 h 16"/>
                <a:gd name="T8" fmla="*/ 42 w 4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42" y="1"/>
                  </a:moveTo>
                  <a:cubicBezTo>
                    <a:pt x="42" y="1"/>
                    <a:pt x="21" y="6"/>
                    <a:pt x="0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42" y="1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36"/>
            <p:cNvSpPr>
              <a:spLocks/>
            </p:cNvSpPr>
            <p:nvPr/>
          </p:nvSpPr>
          <p:spPr bwMode="auto">
            <a:xfrm>
              <a:off x="1824038" y="1255713"/>
              <a:ext cx="104775" cy="87313"/>
            </a:xfrm>
            <a:custGeom>
              <a:avLst/>
              <a:gdLst>
                <a:gd name="T0" fmla="*/ 0 w 13"/>
                <a:gd name="T1" fmla="*/ 11 h 11"/>
                <a:gd name="T2" fmla="*/ 0 w 13"/>
                <a:gd name="T3" fmla="*/ 7 h 11"/>
                <a:gd name="T4" fmla="*/ 7 w 13"/>
                <a:gd name="T5" fmla="*/ 0 h 11"/>
                <a:gd name="T6" fmla="*/ 7 w 13"/>
                <a:gd name="T7" fmla="*/ 0 h 11"/>
                <a:gd name="T8" fmla="*/ 13 w 13"/>
                <a:gd name="T9" fmla="*/ 7 h 11"/>
                <a:gd name="T10" fmla="*/ 13 w 13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37"/>
            <p:cNvSpPr>
              <a:spLocks/>
            </p:cNvSpPr>
            <p:nvPr/>
          </p:nvSpPr>
          <p:spPr bwMode="auto">
            <a:xfrm>
              <a:off x="1816100" y="3875088"/>
              <a:ext cx="112713" cy="652463"/>
            </a:xfrm>
            <a:custGeom>
              <a:avLst/>
              <a:gdLst>
                <a:gd name="T0" fmla="*/ 14 w 14"/>
                <a:gd name="T1" fmla="*/ 82 h 82"/>
                <a:gd name="T2" fmla="*/ 14 w 14"/>
                <a:gd name="T3" fmla="*/ 11 h 82"/>
                <a:gd name="T4" fmla="*/ 14 w 14"/>
                <a:gd name="T5" fmla="*/ 7 h 82"/>
                <a:gd name="T6" fmla="*/ 7 w 14"/>
                <a:gd name="T7" fmla="*/ 0 h 82"/>
                <a:gd name="T8" fmla="*/ 7 w 14"/>
                <a:gd name="T9" fmla="*/ 0 h 82"/>
                <a:gd name="T10" fmla="*/ 0 w 14"/>
                <a:gd name="T11" fmla="*/ 7 h 82"/>
                <a:gd name="T12" fmla="*/ 0 w 14"/>
                <a:gd name="T13" fmla="*/ 11 h 82"/>
                <a:gd name="T14" fmla="*/ 0 w 14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2">
                  <a:moveTo>
                    <a:pt x="14" y="8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2"/>
                    <a:pt x="0" y="82"/>
                    <a:pt x="0" y="82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Line 38"/>
            <p:cNvSpPr>
              <a:spLocks noChangeShapeType="1"/>
            </p:cNvSpPr>
            <p:nvPr/>
          </p:nvSpPr>
          <p:spPr bwMode="auto">
            <a:xfrm>
              <a:off x="1863725" y="2673350"/>
              <a:ext cx="0" cy="5413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Oval 39"/>
            <p:cNvSpPr>
              <a:spLocks noChangeArrowheads="1"/>
            </p:cNvSpPr>
            <p:nvPr/>
          </p:nvSpPr>
          <p:spPr bwMode="auto">
            <a:xfrm>
              <a:off x="17589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Oval 40"/>
            <p:cNvSpPr>
              <a:spLocks noChangeArrowheads="1"/>
            </p:cNvSpPr>
            <p:nvPr/>
          </p:nvSpPr>
          <p:spPr bwMode="auto">
            <a:xfrm>
              <a:off x="18732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Oval 41"/>
            <p:cNvSpPr>
              <a:spLocks noChangeArrowheads="1"/>
            </p:cNvSpPr>
            <p:nvPr/>
          </p:nvSpPr>
          <p:spPr bwMode="auto">
            <a:xfrm>
              <a:off x="1758950" y="316706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Oval 42"/>
            <p:cNvSpPr>
              <a:spLocks noChangeArrowheads="1"/>
            </p:cNvSpPr>
            <p:nvPr/>
          </p:nvSpPr>
          <p:spPr bwMode="auto">
            <a:xfrm>
              <a:off x="1863725" y="3167063"/>
              <a:ext cx="106363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Oval 43"/>
            <p:cNvSpPr>
              <a:spLocks noChangeArrowheads="1"/>
            </p:cNvSpPr>
            <p:nvPr/>
          </p:nvSpPr>
          <p:spPr bwMode="auto">
            <a:xfrm>
              <a:off x="1962150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Oval 44"/>
            <p:cNvSpPr>
              <a:spLocks noChangeArrowheads="1"/>
            </p:cNvSpPr>
            <p:nvPr/>
          </p:nvSpPr>
          <p:spPr bwMode="auto">
            <a:xfrm>
              <a:off x="1962150" y="3365500"/>
              <a:ext cx="104775" cy="111125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Oval 45"/>
            <p:cNvSpPr>
              <a:spLocks noChangeArrowheads="1"/>
            </p:cNvSpPr>
            <p:nvPr/>
          </p:nvSpPr>
          <p:spPr bwMode="auto">
            <a:xfrm>
              <a:off x="1654175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Oval 46"/>
            <p:cNvSpPr>
              <a:spLocks noChangeArrowheads="1"/>
            </p:cNvSpPr>
            <p:nvPr/>
          </p:nvSpPr>
          <p:spPr bwMode="auto">
            <a:xfrm>
              <a:off x="1654175" y="3373438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47"/>
            <p:cNvSpPr>
              <a:spLocks/>
            </p:cNvSpPr>
            <p:nvPr/>
          </p:nvSpPr>
          <p:spPr bwMode="auto">
            <a:xfrm>
              <a:off x="1743075" y="3246438"/>
              <a:ext cx="242888" cy="238125"/>
            </a:xfrm>
            <a:custGeom>
              <a:avLst/>
              <a:gdLst>
                <a:gd name="T0" fmla="*/ 76 w 153"/>
                <a:gd name="T1" fmla="*/ 150 h 150"/>
                <a:gd name="T2" fmla="*/ 0 w 153"/>
                <a:gd name="T3" fmla="*/ 75 h 150"/>
                <a:gd name="T4" fmla="*/ 76 w 153"/>
                <a:gd name="T5" fmla="*/ 0 h 150"/>
                <a:gd name="T6" fmla="*/ 153 w 153"/>
                <a:gd name="T7" fmla="*/ 75 h 150"/>
                <a:gd name="T8" fmla="*/ 76 w 153"/>
                <a:gd name="T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0">
                  <a:moveTo>
                    <a:pt x="76" y="150"/>
                  </a:moveTo>
                  <a:lnTo>
                    <a:pt x="0" y="75"/>
                  </a:lnTo>
                  <a:lnTo>
                    <a:pt x="76" y="0"/>
                  </a:lnTo>
                  <a:lnTo>
                    <a:pt x="153" y="75"/>
                  </a:lnTo>
                  <a:lnTo>
                    <a:pt x="76" y="150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Line 48"/>
            <p:cNvSpPr>
              <a:spLocks noChangeShapeType="1"/>
            </p:cNvSpPr>
            <p:nvPr/>
          </p:nvSpPr>
          <p:spPr bwMode="auto">
            <a:xfrm>
              <a:off x="1863725" y="3246438"/>
              <a:ext cx="0" cy="238125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Line 49"/>
            <p:cNvSpPr>
              <a:spLocks noChangeShapeType="1"/>
            </p:cNvSpPr>
            <p:nvPr/>
          </p:nvSpPr>
          <p:spPr bwMode="auto">
            <a:xfrm flipH="1">
              <a:off x="1743075" y="3365500"/>
              <a:ext cx="242888" cy="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Line 50"/>
            <p:cNvSpPr>
              <a:spLocks noChangeShapeType="1"/>
            </p:cNvSpPr>
            <p:nvPr/>
          </p:nvSpPr>
          <p:spPr bwMode="auto">
            <a:xfrm>
              <a:off x="1873250" y="3516313"/>
              <a:ext cx="0" cy="10112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Oval 51"/>
            <p:cNvSpPr>
              <a:spLocks noChangeArrowheads="1"/>
            </p:cNvSpPr>
            <p:nvPr/>
          </p:nvSpPr>
          <p:spPr bwMode="auto">
            <a:xfrm>
              <a:off x="1831975" y="1136650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Oval 52"/>
            <p:cNvSpPr>
              <a:spLocks noChangeArrowheads="1"/>
            </p:cNvSpPr>
            <p:nvPr/>
          </p:nvSpPr>
          <p:spPr bwMode="auto">
            <a:xfrm>
              <a:off x="1831975" y="1033463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53"/>
            <p:cNvSpPr>
              <a:spLocks noChangeArrowheads="1"/>
            </p:cNvSpPr>
            <p:nvPr/>
          </p:nvSpPr>
          <p:spPr bwMode="auto">
            <a:xfrm>
              <a:off x="1831975" y="920750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54"/>
            <p:cNvSpPr>
              <a:spLocks noChangeArrowheads="1"/>
            </p:cNvSpPr>
            <p:nvPr/>
          </p:nvSpPr>
          <p:spPr bwMode="auto">
            <a:xfrm>
              <a:off x="1831975" y="809625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1" name="AutoShape 56"/>
          <p:cNvSpPr>
            <a:spLocks noChangeAspect="1" noChangeArrowheads="1" noTextEdit="1"/>
          </p:cNvSpPr>
          <p:nvPr/>
        </p:nvSpPr>
        <p:spPr bwMode="auto">
          <a:xfrm>
            <a:off x="2135982" y="1145382"/>
            <a:ext cx="4129087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4338" name="组合 64337"/>
          <p:cNvGrpSpPr/>
          <p:nvPr/>
        </p:nvGrpSpPr>
        <p:grpSpPr>
          <a:xfrm>
            <a:off x="-303213" y="3309938"/>
            <a:ext cx="803276" cy="842963"/>
            <a:chOff x="-303213" y="3309938"/>
            <a:chExt cx="803276" cy="842963"/>
          </a:xfrm>
        </p:grpSpPr>
        <p:sp>
          <p:nvSpPr>
            <p:cNvPr id="64137" name="Freeform 685"/>
            <p:cNvSpPr>
              <a:spLocks/>
            </p:cNvSpPr>
            <p:nvPr/>
          </p:nvSpPr>
          <p:spPr bwMode="auto">
            <a:xfrm>
              <a:off x="-161925" y="3309938"/>
              <a:ext cx="406400" cy="407988"/>
            </a:xfrm>
            <a:custGeom>
              <a:avLst/>
              <a:gdLst>
                <a:gd name="T0" fmla="*/ 31 w 46"/>
                <a:gd name="T1" fmla="*/ 46 h 46"/>
                <a:gd name="T2" fmla="*/ 23 w 46"/>
                <a:gd name="T3" fmla="*/ 6 h 46"/>
                <a:gd name="T4" fmla="*/ 31 w 46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cubicBezTo>
                    <a:pt x="31" y="46"/>
                    <a:pt x="0" y="13"/>
                    <a:pt x="23" y="6"/>
                  </a:cubicBezTo>
                  <a:cubicBezTo>
                    <a:pt x="46" y="0"/>
                    <a:pt x="31" y="46"/>
                    <a:pt x="31" y="4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8" name="Freeform 686"/>
            <p:cNvSpPr>
              <a:spLocks/>
            </p:cNvSpPr>
            <p:nvPr/>
          </p:nvSpPr>
          <p:spPr bwMode="auto">
            <a:xfrm>
              <a:off x="111125" y="3317875"/>
              <a:ext cx="388938" cy="400050"/>
            </a:xfrm>
            <a:custGeom>
              <a:avLst/>
              <a:gdLst>
                <a:gd name="T0" fmla="*/ 0 w 44"/>
                <a:gd name="T1" fmla="*/ 45 h 45"/>
                <a:gd name="T2" fmla="*/ 24 w 44"/>
                <a:gd name="T3" fmla="*/ 12 h 45"/>
                <a:gd name="T4" fmla="*/ 0 w 4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5">
                  <a:moveTo>
                    <a:pt x="0" y="45"/>
                  </a:moveTo>
                  <a:cubicBezTo>
                    <a:pt x="0" y="45"/>
                    <a:pt x="3" y="0"/>
                    <a:pt x="24" y="12"/>
                  </a:cubicBezTo>
                  <a:cubicBezTo>
                    <a:pt x="44" y="25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9" name="Freeform 687"/>
            <p:cNvSpPr>
              <a:spLocks/>
            </p:cNvSpPr>
            <p:nvPr/>
          </p:nvSpPr>
          <p:spPr bwMode="auto">
            <a:xfrm>
              <a:off x="111125" y="3513138"/>
              <a:ext cx="371475" cy="427038"/>
            </a:xfrm>
            <a:custGeom>
              <a:avLst/>
              <a:gdLst>
                <a:gd name="T0" fmla="*/ 0 w 42"/>
                <a:gd name="T1" fmla="*/ 23 h 48"/>
                <a:gd name="T2" fmla="*/ 41 w 42"/>
                <a:gd name="T3" fmla="*/ 24 h 48"/>
                <a:gd name="T4" fmla="*/ 0 w 42"/>
                <a:gd name="T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8">
                  <a:moveTo>
                    <a:pt x="0" y="23"/>
                  </a:moveTo>
                  <a:cubicBezTo>
                    <a:pt x="0" y="23"/>
                    <a:pt x="40" y="0"/>
                    <a:pt x="41" y="24"/>
                  </a:cubicBezTo>
                  <a:cubicBezTo>
                    <a:pt x="42" y="48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0" name="Freeform 688"/>
            <p:cNvSpPr>
              <a:spLocks/>
            </p:cNvSpPr>
            <p:nvPr/>
          </p:nvSpPr>
          <p:spPr bwMode="auto">
            <a:xfrm>
              <a:off x="111125" y="3717926"/>
              <a:ext cx="361950" cy="434975"/>
            </a:xfrm>
            <a:custGeom>
              <a:avLst/>
              <a:gdLst>
                <a:gd name="T0" fmla="*/ 0 w 41"/>
                <a:gd name="T1" fmla="*/ 0 h 49"/>
                <a:gd name="T2" fmla="*/ 23 w 41"/>
                <a:gd name="T3" fmla="*/ 35 h 49"/>
                <a:gd name="T4" fmla="*/ 0 w 41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9">
                  <a:moveTo>
                    <a:pt x="0" y="0"/>
                  </a:moveTo>
                  <a:cubicBezTo>
                    <a:pt x="0" y="0"/>
                    <a:pt x="41" y="20"/>
                    <a:pt x="23" y="35"/>
                  </a:cubicBezTo>
                  <a:cubicBezTo>
                    <a:pt x="4" y="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1" name="Freeform 689"/>
            <p:cNvSpPr>
              <a:spLocks/>
            </p:cNvSpPr>
            <p:nvPr/>
          </p:nvSpPr>
          <p:spPr bwMode="auto">
            <a:xfrm>
              <a:off x="-223838" y="3717926"/>
              <a:ext cx="396875" cy="407988"/>
            </a:xfrm>
            <a:custGeom>
              <a:avLst/>
              <a:gdLst>
                <a:gd name="T0" fmla="*/ 38 w 45"/>
                <a:gd name="T1" fmla="*/ 0 h 46"/>
                <a:gd name="T2" fmla="*/ 23 w 45"/>
                <a:gd name="T3" fmla="*/ 39 h 46"/>
                <a:gd name="T4" fmla="*/ 38 w 45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6">
                  <a:moveTo>
                    <a:pt x="38" y="0"/>
                  </a:moveTo>
                  <a:cubicBezTo>
                    <a:pt x="38" y="0"/>
                    <a:pt x="45" y="46"/>
                    <a:pt x="23" y="39"/>
                  </a:cubicBezTo>
                  <a:cubicBezTo>
                    <a:pt x="0" y="3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2" name="Freeform 690"/>
            <p:cNvSpPr>
              <a:spLocks/>
            </p:cNvSpPr>
            <p:nvPr/>
          </p:nvSpPr>
          <p:spPr bwMode="auto">
            <a:xfrm>
              <a:off x="-303213" y="3602038"/>
              <a:ext cx="414338" cy="400050"/>
            </a:xfrm>
            <a:custGeom>
              <a:avLst/>
              <a:gdLst>
                <a:gd name="T0" fmla="*/ 47 w 47"/>
                <a:gd name="T1" fmla="*/ 13 h 45"/>
                <a:gd name="T2" fmla="*/ 7 w 47"/>
                <a:gd name="T3" fmla="*/ 23 h 45"/>
                <a:gd name="T4" fmla="*/ 47 w 47"/>
                <a:gd name="T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5">
                  <a:moveTo>
                    <a:pt x="47" y="13"/>
                  </a:moveTo>
                  <a:cubicBezTo>
                    <a:pt x="47" y="13"/>
                    <a:pt x="14" y="45"/>
                    <a:pt x="7" y="23"/>
                  </a:cubicBezTo>
                  <a:cubicBezTo>
                    <a:pt x="0" y="0"/>
                    <a:pt x="47" y="13"/>
                    <a:pt x="47" y="1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3" name="Freeform 691"/>
            <p:cNvSpPr>
              <a:spLocks/>
            </p:cNvSpPr>
            <p:nvPr/>
          </p:nvSpPr>
          <p:spPr bwMode="auto">
            <a:xfrm>
              <a:off x="-277813" y="3354388"/>
              <a:ext cx="406400" cy="381000"/>
            </a:xfrm>
            <a:custGeom>
              <a:avLst/>
              <a:gdLst>
                <a:gd name="T0" fmla="*/ 46 w 46"/>
                <a:gd name="T1" fmla="*/ 41 h 43"/>
                <a:gd name="T2" fmla="*/ 10 w 46"/>
                <a:gd name="T3" fmla="*/ 22 h 43"/>
                <a:gd name="T4" fmla="*/ 46 w 46"/>
                <a:gd name="T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3">
                  <a:moveTo>
                    <a:pt x="46" y="41"/>
                  </a:moveTo>
                  <a:cubicBezTo>
                    <a:pt x="46" y="41"/>
                    <a:pt x="0" y="43"/>
                    <a:pt x="10" y="22"/>
                  </a:cubicBezTo>
                  <a:cubicBezTo>
                    <a:pt x="20" y="0"/>
                    <a:pt x="46" y="41"/>
                    <a:pt x="46" y="4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4" name="Freeform 692"/>
            <p:cNvSpPr>
              <a:spLocks/>
            </p:cNvSpPr>
            <p:nvPr/>
          </p:nvSpPr>
          <p:spPr bwMode="auto">
            <a:xfrm>
              <a:off x="22225" y="3663951"/>
              <a:ext cx="150813" cy="125413"/>
            </a:xfrm>
            <a:custGeom>
              <a:avLst/>
              <a:gdLst>
                <a:gd name="T0" fmla="*/ 16 w 17"/>
                <a:gd name="T1" fmla="*/ 5 h 14"/>
                <a:gd name="T2" fmla="*/ 11 w 17"/>
                <a:gd name="T3" fmla="*/ 13 h 14"/>
                <a:gd name="T4" fmla="*/ 2 w 17"/>
                <a:gd name="T5" fmla="*/ 10 h 14"/>
                <a:gd name="T6" fmla="*/ 7 w 17"/>
                <a:gd name="T7" fmla="*/ 1 h 14"/>
                <a:gd name="T8" fmla="*/ 16 w 17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6" y="5"/>
                  </a:moveTo>
                  <a:cubicBezTo>
                    <a:pt x="17" y="8"/>
                    <a:pt x="14" y="11"/>
                    <a:pt x="11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6"/>
                    <a:pt x="3" y="3"/>
                    <a:pt x="7" y="1"/>
                  </a:cubicBezTo>
                  <a:cubicBezTo>
                    <a:pt x="10" y="0"/>
                    <a:pt x="15" y="1"/>
                    <a:pt x="16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5" name="Freeform 693"/>
            <p:cNvSpPr>
              <a:spLocks/>
            </p:cNvSpPr>
            <p:nvPr/>
          </p:nvSpPr>
          <p:spPr bwMode="auto">
            <a:xfrm>
              <a:off x="76200" y="3646488"/>
              <a:ext cx="17463" cy="5397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2 h 6"/>
                <a:gd name="T8" fmla="*/ 1 w 2"/>
                <a:gd name="T9" fmla="*/ 6 h 6"/>
                <a:gd name="T10" fmla="*/ 1 w 2"/>
                <a:gd name="T11" fmla="*/ 2 h 6"/>
                <a:gd name="T12" fmla="*/ 1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6"/>
                    <a:pt x="1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6" name="Freeform 694"/>
            <p:cNvSpPr>
              <a:spLocks/>
            </p:cNvSpPr>
            <p:nvPr/>
          </p:nvSpPr>
          <p:spPr bwMode="auto">
            <a:xfrm>
              <a:off x="93662" y="3646488"/>
              <a:ext cx="17463" cy="44450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1 h 5"/>
                <a:gd name="T6" fmla="*/ 0 w 2"/>
                <a:gd name="T7" fmla="*/ 2 h 5"/>
                <a:gd name="T8" fmla="*/ 0 w 2"/>
                <a:gd name="T9" fmla="*/ 5 h 5"/>
                <a:gd name="T10" fmla="*/ 1 w 2"/>
                <a:gd name="T11" fmla="*/ 2 h 5"/>
                <a:gd name="T12" fmla="*/ 2 w 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7" name="Freeform 695"/>
            <p:cNvSpPr>
              <a:spLocks/>
            </p:cNvSpPr>
            <p:nvPr/>
          </p:nvSpPr>
          <p:spPr bwMode="auto">
            <a:xfrm>
              <a:off x="103187" y="3646488"/>
              <a:ext cx="25400" cy="444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1 w 3"/>
                <a:gd name="T5" fmla="*/ 1 h 5"/>
                <a:gd name="T6" fmla="*/ 1 w 3"/>
                <a:gd name="T7" fmla="*/ 2 h 5"/>
                <a:gd name="T8" fmla="*/ 0 w 3"/>
                <a:gd name="T9" fmla="*/ 5 h 5"/>
                <a:gd name="T10" fmla="*/ 2 w 3"/>
                <a:gd name="T11" fmla="*/ 2 h 5"/>
                <a:gd name="T12" fmla="*/ 3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8" name="Freeform 696"/>
            <p:cNvSpPr>
              <a:spLocks/>
            </p:cNvSpPr>
            <p:nvPr/>
          </p:nvSpPr>
          <p:spPr bwMode="auto">
            <a:xfrm>
              <a:off x="111125" y="3656013"/>
              <a:ext cx="34925" cy="44450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2 w 4"/>
                <a:gd name="T7" fmla="*/ 1 h 5"/>
                <a:gd name="T8" fmla="*/ 0 w 4"/>
                <a:gd name="T9" fmla="*/ 5 h 5"/>
                <a:gd name="T10" fmla="*/ 2 w 4"/>
                <a:gd name="T11" fmla="*/ 2 h 5"/>
                <a:gd name="T12" fmla="*/ 3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0" y="5"/>
                    <a:pt x="0" y="5"/>
                  </a:cubicBezTo>
                  <a:cubicBezTo>
                    <a:pt x="1" y="4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9" name="Freeform 697"/>
            <p:cNvSpPr>
              <a:spLocks/>
            </p:cNvSpPr>
            <p:nvPr/>
          </p:nvSpPr>
          <p:spPr bwMode="auto">
            <a:xfrm>
              <a:off x="120650" y="3663951"/>
              <a:ext cx="34925" cy="36513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0 h 4"/>
                <a:gd name="T4" fmla="*/ 3 w 4"/>
                <a:gd name="T5" fmla="*/ 0 h 4"/>
                <a:gd name="T6" fmla="*/ 2 w 4"/>
                <a:gd name="T7" fmla="*/ 1 h 4"/>
                <a:gd name="T8" fmla="*/ 0 w 4"/>
                <a:gd name="T9" fmla="*/ 4 h 4"/>
                <a:gd name="T10" fmla="*/ 3 w 4"/>
                <a:gd name="T11" fmla="*/ 2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0" name="Freeform 698"/>
            <p:cNvSpPr>
              <a:spLocks/>
            </p:cNvSpPr>
            <p:nvPr/>
          </p:nvSpPr>
          <p:spPr bwMode="auto">
            <a:xfrm>
              <a:off x="120650" y="3683001"/>
              <a:ext cx="52388" cy="25400"/>
            </a:xfrm>
            <a:custGeom>
              <a:avLst/>
              <a:gdLst>
                <a:gd name="T0" fmla="*/ 5 w 6"/>
                <a:gd name="T1" fmla="*/ 1 h 3"/>
                <a:gd name="T2" fmla="*/ 6 w 6"/>
                <a:gd name="T3" fmla="*/ 0 h 3"/>
                <a:gd name="T4" fmla="*/ 4 w 6"/>
                <a:gd name="T5" fmla="*/ 0 h 3"/>
                <a:gd name="T6" fmla="*/ 4 w 6"/>
                <a:gd name="T7" fmla="*/ 1 h 3"/>
                <a:gd name="T8" fmla="*/ 0 w 6"/>
                <a:gd name="T9" fmla="*/ 3 h 3"/>
                <a:gd name="T10" fmla="*/ 4 w 6"/>
                <a:gd name="T11" fmla="*/ 1 h 3"/>
                <a:gd name="T12" fmla="*/ 5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1" name="Freeform 699"/>
            <p:cNvSpPr>
              <a:spLocks/>
            </p:cNvSpPr>
            <p:nvPr/>
          </p:nvSpPr>
          <p:spPr bwMode="auto">
            <a:xfrm>
              <a:off x="128587" y="3700463"/>
              <a:ext cx="53975" cy="17463"/>
            </a:xfrm>
            <a:custGeom>
              <a:avLst/>
              <a:gdLst>
                <a:gd name="T0" fmla="*/ 5 w 6"/>
                <a:gd name="T1" fmla="*/ 1 h 2"/>
                <a:gd name="T2" fmla="*/ 6 w 6"/>
                <a:gd name="T3" fmla="*/ 0 h 2"/>
                <a:gd name="T4" fmla="*/ 4 w 6"/>
                <a:gd name="T5" fmla="*/ 0 h 2"/>
                <a:gd name="T6" fmla="*/ 4 w 6"/>
                <a:gd name="T7" fmla="*/ 0 h 2"/>
                <a:gd name="T8" fmla="*/ 0 w 6"/>
                <a:gd name="T9" fmla="*/ 2 h 2"/>
                <a:gd name="T10" fmla="*/ 4 w 6"/>
                <a:gd name="T11" fmla="*/ 1 h 2"/>
                <a:gd name="T12" fmla="*/ 5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2" name="Freeform 700"/>
            <p:cNvSpPr>
              <a:spLocks/>
            </p:cNvSpPr>
            <p:nvPr/>
          </p:nvSpPr>
          <p:spPr bwMode="auto">
            <a:xfrm>
              <a:off x="128587" y="3717926"/>
              <a:ext cx="53975" cy="17463"/>
            </a:xfrm>
            <a:custGeom>
              <a:avLst/>
              <a:gdLst>
                <a:gd name="T0" fmla="*/ 5 w 6"/>
                <a:gd name="T1" fmla="*/ 1 h 2"/>
                <a:gd name="T2" fmla="*/ 6 w 6"/>
                <a:gd name="T3" fmla="*/ 0 h 2"/>
                <a:gd name="T4" fmla="*/ 5 w 6"/>
                <a:gd name="T5" fmla="*/ 0 h 2"/>
                <a:gd name="T6" fmla="*/ 4 w 6"/>
                <a:gd name="T7" fmla="*/ 0 h 2"/>
                <a:gd name="T8" fmla="*/ 0 w 6"/>
                <a:gd name="T9" fmla="*/ 0 h 2"/>
                <a:gd name="T10" fmla="*/ 4 w 6"/>
                <a:gd name="T11" fmla="*/ 1 h 2"/>
                <a:gd name="T12" fmla="*/ 5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3" name="Freeform 701"/>
            <p:cNvSpPr>
              <a:spLocks/>
            </p:cNvSpPr>
            <p:nvPr/>
          </p:nvSpPr>
          <p:spPr bwMode="auto">
            <a:xfrm>
              <a:off x="128587" y="3727451"/>
              <a:ext cx="53975" cy="25400"/>
            </a:xfrm>
            <a:custGeom>
              <a:avLst/>
              <a:gdLst>
                <a:gd name="T0" fmla="*/ 5 w 6"/>
                <a:gd name="T1" fmla="*/ 3 h 3"/>
                <a:gd name="T2" fmla="*/ 6 w 6"/>
                <a:gd name="T3" fmla="*/ 2 h 3"/>
                <a:gd name="T4" fmla="*/ 5 w 6"/>
                <a:gd name="T5" fmla="*/ 1 h 3"/>
                <a:gd name="T6" fmla="*/ 4 w 6"/>
                <a:gd name="T7" fmla="*/ 1 h 3"/>
                <a:gd name="T8" fmla="*/ 0 w 6"/>
                <a:gd name="T9" fmla="*/ 0 h 3"/>
                <a:gd name="T10" fmla="*/ 4 w 6"/>
                <a:gd name="T11" fmla="*/ 2 h 3"/>
                <a:gd name="T12" fmla="*/ 5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3"/>
                    <a:pt x="5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4" name="Freeform 702"/>
            <p:cNvSpPr>
              <a:spLocks/>
            </p:cNvSpPr>
            <p:nvPr/>
          </p:nvSpPr>
          <p:spPr bwMode="auto">
            <a:xfrm>
              <a:off x="128587" y="3735388"/>
              <a:ext cx="44450" cy="34925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3 h 4"/>
                <a:gd name="T4" fmla="*/ 4 w 5"/>
                <a:gd name="T5" fmla="*/ 2 h 4"/>
                <a:gd name="T6" fmla="*/ 3 w 5"/>
                <a:gd name="T7" fmla="*/ 2 h 4"/>
                <a:gd name="T8" fmla="*/ 0 w 5"/>
                <a:gd name="T9" fmla="*/ 0 h 4"/>
                <a:gd name="T10" fmla="*/ 3 w 5"/>
                <a:gd name="T11" fmla="*/ 2 h 4"/>
                <a:gd name="T12" fmla="*/ 4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5" name="Freeform 703"/>
            <p:cNvSpPr>
              <a:spLocks/>
            </p:cNvSpPr>
            <p:nvPr/>
          </p:nvSpPr>
          <p:spPr bwMode="auto">
            <a:xfrm>
              <a:off x="128587" y="3744913"/>
              <a:ext cx="34925" cy="44450"/>
            </a:xfrm>
            <a:custGeom>
              <a:avLst/>
              <a:gdLst>
                <a:gd name="T0" fmla="*/ 3 w 4"/>
                <a:gd name="T1" fmla="*/ 4 h 5"/>
                <a:gd name="T2" fmla="*/ 4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0 w 4"/>
                <a:gd name="T9" fmla="*/ 0 h 5"/>
                <a:gd name="T10" fmla="*/ 2 w 4"/>
                <a:gd name="T11" fmla="*/ 3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6" name="Freeform 704"/>
            <p:cNvSpPr>
              <a:spLocks/>
            </p:cNvSpPr>
            <p:nvPr/>
          </p:nvSpPr>
          <p:spPr bwMode="auto">
            <a:xfrm>
              <a:off x="120650" y="3752851"/>
              <a:ext cx="25400" cy="44450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5 h 5"/>
                <a:gd name="T4" fmla="*/ 3 w 3"/>
                <a:gd name="T5" fmla="*/ 3 h 5"/>
                <a:gd name="T6" fmla="*/ 2 w 3"/>
                <a:gd name="T7" fmla="*/ 3 h 5"/>
                <a:gd name="T8" fmla="*/ 0 w 3"/>
                <a:gd name="T9" fmla="*/ 0 h 5"/>
                <a:gd name="T10" fmla="*/ 2 w 3"/>
                <a:gd name="T11" fmla="*/ 3 h 5"/>
                <a:gd name="T12" fmla="*/ 2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7" name="Freeform 705"/>
            <p:cNvSpPr>
              <a:spLocks/>
            </p:cNvSpPr>
            <p:nvPr/>
          </p:nvSpPr>
          <p:spPr bwMode="auto">
            <a:xfrm>
              <a:off x="111125" y="3752851"/>
              <a:ext cx="26988" cy="53975"/>
            </a:xfrm>
            <a:custGeom>
              <a:avLst/>
              <a:gdLst>
                <a:gd name="T0" fmla="*/ 1 w 3"/>
                <a:gd name="T1" fmla="*/ 5 h 6"/>
                <a:gd name="T2" fmla="*/ 2 w 3"/>
                <a:gd name="T3" fmla="*/ 6 h 6"/>
                <a:gd name="T4" fmla="*/ 2 w 3"/>
                <a:gd name="T5" fmla="*/ 5 h 6"/>
                <a:gd name="T6" fmla="*/ 2 w 3"/>
                <a:gd name="T7" fmla="*/ 4 h 6"/>
                <a:gd name="T8" fmla="*/ 0 w 3"/>
                <a:gd name="T9" fmla="*/ 0 h 6"/>
                <a:gd name="T10" fmla="*/ 1 w 3"/>
                <a:gd name="T11" fmla="*/ 4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8" name="Freeform 706"/>
            <p:cNvSpPr>
              <a:spLocks/>
            </p:cNvSpPr>
            <p:nvPr/>
          </p:nvSpPr>
          <p:spPr bwMode="auto">
            <a:xfrm>
              <a:off x="103187" y="3762376"/>
              <a:ext cx="17463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5 h 6"/>
                <a:gd name="T4" fmla="*/ 1 w 2"/>
                <a:gd name="T5" fmla="*/ 4 h 6"/>
                <a:gd name="T6" fmla="*/ 1 w 2"/>
                <a:gd name="T7" fmla="*/ 3 h 6"/>
                <a:gd name="T8" fmla="*/ 0 w 2"/>
                <a:gd name="T9" fmla="*/ 0 h 6"/>
                <a:gd name="T10" fmla="*/ 0 w 2"/>
                <a:gd name="T11" fmla="*/ 3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5"/>
                    <a:pt x="0" y="6"/>
                    <a:pt x="1" y="5"/>
                  </a:cubicBezTo>
                  <a:cubicBezTo>
                    <a:pt x="1" y="5"/>
                    <a:pt x="2" y="5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9" name="Freeform 707"/>
            <p:cNvSpPr>
              <a:spLocks/>
            </p:cNvSpPr>
            <p:nvPr/>
          </p:nvSpPr>
          <p:spPr bwMode="auto">
            <a:xfrm>
              <a:off x="84137" y="3762376"/>
              <a:ext cx="9525" cy="44450"/>
            </a:xfrm>
            <a:custGeom>
              <a:avLst/>
              <a:gdLst>
                <a:gd name="T0" fmla="*/ 0 w 1"/>
                <a:gd name="T1" fmla="*/ 4 h 5"/>
                <a:gd name="T2" fmla="*/ 0 w 1"/>
                <a:gd name="T3" fmla="*/ 5 h 5"/>
                <a:gd name="T4" fmla="*/ 1 w 1"/>
                <a:gd name="T5" fmla="*/ 4 h 5"/>
                <a:gd name="T6" fmla="*/ 1 w 1"/>
                <a:gd name="T7" fmla="*/ 4 h 5"/>
                <a:gd name="T8" fmla="*/ 1 w 1"/>
                <a:gd name="T9" fmla="*/ 0 h 5"/>
                <a:gd name="T10" fmla="*/ 0 w 1"/>
                <a:gd name="T11" fmla="*/ 3 h 5"/>
                <a:gd name="T12" fmla="*/ 0 w 1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0" name="Freeform 708"/>
            <p:cNvSpPr>
              <a:spLocks/>
            </p:cNvSpPr>
            <p:nvPr/>
          </p:nvSpPr>
          <p:spPr bwMode="auto">
            <a:xfrm>
              <a:off x="58737" y="3762376"/>
              <a:ext cx="34925" cy="44450"/>
            </a:xfrm>
            <a:custGeom>
              <a:avLst/>
              <a:gdLst>
                <a:gd name="T0" fmla="*/ 1 w 4"/>
                <a:gd name="T1" fmla="*/ 4 h 5"/>
                <a:gd name="T2" fmla="*/ 1 w 4"/>
                <a:gd name="T3" fmla="*/ 5 h 5"/>
                <a:gd name="T4" fmla="*/ 2 w 4"/>
                <a:gd name="T5" fmla="*/ 4 h 5"/>
                <a:gd name="T6" fmla="*/ 2 w 4"/>
                <a:gd name="T7" fmla="*/ 3 h 5"/>
                <a:gd name="T8" fmla="*/ 4 w 4"/>
                <a:gd name="T9" fmla="*/ 0 h 5"/>
                <a:gd name="T10" fmla="*/ 2 w 4"/>
                <a:gd name="T11" fmla="*/ 3 h 5"/>
                <a:gd name="T12" fmla="*/ 1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1" name="Freeform 709"/>
            <p:cNvSpPr>
              <a:spLocks/>
            </p:cNvSpPr>
            <p:nvPr/>
          </p:nvSpPr>
          <p:spPr bwMode="auto">
            <a:xfrm>
              <a:off x="49212" y="3752851"/>
              <a:ext cx="34925" cy="44450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5 h 5"/>
                <a:gd name="T4" fmla="*/ 1 w 4"/>
                <a:gd name="T5" fmla="*/ 4 h 5"/>
                <a:gd name="T6" fmla="*/ 1 w 4"/>
                <a:gd name="T7" fmla="*/ 3 h 5"/>
                <a:gd name="T8" fmla="*/ 4 w 4"/>
                <a:gd name="T9" fmla="*/ 0 h 5"/>
                <a:gd name="T10" fmla="*/ 1 w 4"/>
                <a:gd name="T11" fmla="*/ 3 h 5"/>
                <a:gd name="T12" fmla="*/ 0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2" name="Freeform 710"/>
            <p:cNvSpPr>
              <a:spLocks/>
            </p:cNvSpPr>
            <p:nvPr/>
          </p:nvSpPr>
          <p:spPr bwMode="auto">
            <a:xfrm>
              <a:off x="31750" y="3752851"/>
              <a:ext cx="44450" cy="26988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3 h 3"/>
                <a:gd name="T4" fmla="*/ 2 w 5"/>
                <a:gd name="T5" fmla="*/ 3 h 3"/>
                <a:gd name="T6" fmla="*/ 2 w 5"/>
                <a:gd name="T7" fmla="*/ 2 h 3"/>
                <a:gd name="T8" fmla="*/ 5 w 5"/>
                <a:gd name="T9" fmla="*/ 0 h 3"/>
                <a:gd name="T10" fmla="*/ 2 w 5"/>
                <a:gd name="T11" fmla="*/ 2 h 3"/>
                <a:gd name="T12" fmla="*/ 0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3" name="Freeform 711"/>
            <p:cNvSpPr>
              <a:spLocks/>
            </p:cNvSpPr>
            <p:nvPr/>
          </p:nvSpPr>
          <p:spPr bwMode="auto">
            <a:xfrm>
              <a:off x="22225" y="3744913"/>
              <a:ext cx="44450" cy="25400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1 w 5"/>
                <a:gd name="T5" fmla="*/ 2 h 3"/>
                <a:gd name="T6" fmla="*/ 2 w 5"/>
                <a:gd name="T7" fmla="*/ 1 h 3"/>
                <a:gd name="T8" fmla="*/ 5 w 5"/>
                <a:gd name="T9" fmla="*/ 0 h 3"/>
                <a:gd name="T10" fmla="*/ 2 w 5"/>
                <a:gd name="T11" fmla="*/ 1 h 3"/>
                <a:gd name="T12" fmla="*/ 1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4" name="Freeform 712"/>
            <p:cNvSpPr>
              <a:spLocks/>
            </p:cNvSpPr>
            <p:nvPr/>
          </p:nvSpPr>
          <p:spPr bwMode="auto">
            <a:xfrm>
              <a:off x="14287" y="3735388"/>
              <a:ext cx="52388" cy="17463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2 w 6"/>
                <a:gd name="T5" fmla="*/ 1 h 2"/>
                <a:gd name="T6" fmla="*/ 2 w 6"/>
                <a:gd name="T7" fmla="*/ 1 h 2"/>
                <a:gd name="T8" fmla="*/ 6 w 6"/>
                <a:gd name="T9" fmla="*/ 0 h 2"/>
                <a:gd name="T10" fmla="*/ 2 w 6"/>
                <a:gd name="T11" fmla="*/ 0 h 2"/>
                <a:gd name="T12" fmla="*/ 1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5" name="Freeform 713"/>
            <p:cNvSpPr>
              <a:spLocks/>
            </p:cNvSpPr>
            <p:nvPr/>
          </p:nvSpPr>
          <p:spPr bwMode="auto">
            <a:xfrm>
              <a:off x="14287" y="3717926"/>
              <a:ext cx="52388" cy="9525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0 h 1"/>
                <a:gd name="T4" fmla="*/ 1 w 6"/>
                <a:gd name="T5" fmla="*/ 1 h 1"/>
                <a:gd name="T6" fmla="*/ 2 w 6"/>
                <a:gd name="T7" fmla="*/ 1 h 1"/>
                <a:gd name="T8" fmla="*/ 6 w 6"/>
                <a:gd name="T9" fmla="*/ 1 h 1"/>
                <a:gd name="T10" fmla="*/ 2 w 6"/>
                <a:gd name="T11" fmla="*/ 0 h 1"/>
                <a:gd name="T12" fmla="*/ 1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6" name="Freeform 714"/>
            <p:cNvSpPr>
              <a:spLocks/>
            </p:cNvSpPr>
            <p:nvPr/>
          </p:nvSpPr>
          <p:spPr bwMode="auto">
            <a:xfrm>
              <a:off x="14287" y="3690938"/>
              <a:ext cx="52388" cy="26988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1 h 3"/>
                <a:gd name="T4" fmla="*/ 1 w 6"/>
                <a:gd name="T5" fmla="*/ 2 h 3"/>
                <a:gd name="T6" fmla="*/ 2 w 6"/>
                <a:gd name="T7" fmla="*/ 2 h 3"/>
                <a:gd name="T8" fmla="*/ 6 w 6"/>
                <a:gd name="T9" fmla="*/ 3 h 3"/>
                <a:gd name="T10" fmla="*/ 3 w 6"/>
                <a:gd name="T11" fmla="*/ 2 h 3"/>
                <a:gd name="T12" fmla="*/ 2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6" y="3"/>
                    <a:pt x="6" y="3"/>
                  </a:cubicBezTo>
                  <a:cubicBezTo>
                    <a:pt x="5" y="3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7" name="Freeform 715"/>
            <p:cNvSpPr>
              <a:spLocks/>
            </p:cNvSpPr>
            <p:nvPr/>
          </p:nvSpPr>
          <p:spPr bwMode="auto">
            <a:xfrm>
              <a:off x="22225" y="3673476"/>
              <a:ext cx="44450" cy="34925"/>
            </a:xfrm>
            <a:custGeom>
              <a:avLst/>
              <a:gdLst>
                <a:gd name="T0" fmla="*/ 2 w 5"/>
                <a:gd name="T1" fmla="*/ 1 h 4"/>
                <a:gd name="T2" fmla="*/ 1 w 5"/>
                <a:gd name="T3" fmla="*/ 1 h 4"/>
                <a:gd name="T4" fmla="*/ 1 w 5"/>
                <a:gd name="T5" fmla="*/ 2 h 4"/>
                <a:gd name="T6" fmla="*/ 2 w 5"/>
                <a:gd name="T7" fmla="*/ 2 h 4"/>
                <a:gd name="T8" fmla="*/ 5 w 5"/>
                <a:gd name="T9" fmla="*/ 4 h 4"/>
                <a:gd name="T10" fmla="*/ 3 w 5"/>
                <a:gd name="T11" fmla="*/ 2 h 4"/>
                <a:gd name="T12" fmla="*/ 2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8" name="Freeform 716"/>
            <p:cNvSpPr>
              <a:spLocks/>
            </p:cNvSpPr>
            <p:nvPr/>
          </p:nvSpPr>
          <p:spPr bwMode="auto">
            <a:xfrm>
              <a:off x="41275" y="3663951"/>
              <a:ext cx="34925" cy="444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2 h 5"/>
                <a:gd name="T6" fmla="*/ 1 w 4"/>
                <a:gd name="T7" fmla="*/ 2 h 5"/>
                <a:gd name="T8" fmla="*/ 4 w 4"/>
                <a:gd name="T9" fmla="*/ 5 h 5"/>
                <a:gd name="T10" fmla="*/ 2 w 4"/>
                <a:gd name="T11" fmla="*/ 1 h 5"/>
                <a:gd name="T12" fmla="*/ 1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4" y="5"/>
                    <a:pt x="4" y="5"/>
                  </a:cubicBezTo>
                  <a:cubicBezTo>
                    <a:pt x="3" y="4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9" name="Freeform 717"/>
            <p:cNvSpPr>
              <a:spLocks/>
            </p:cNvSpPr>
            <p:nvPr/>
          </p:nvSpPr>
          <p:spPr bwMode="auto">
            <a:xfrm>
              <a:off x="58737" y="3656013"/>
              <a:ext cx="25400" cy="444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1 h 5"/>
                <a:gd name="T6" fmla="*/ 1 w 3"/>
                <a:gd name="T7" fmla="*/ 2 h 5"/>
                <a:gd name="T8" fmla="*/ 3 w 3"/>
                <a:gd name="T9" fmla="*/ 5 h 5"/>
                <a:gd name="T10" fmla="*/ 1 w 3"/>
                <a:gd name="T11" fmla="*/ 1 h 5"/>
                <a:gd name="T12" fmla="*/ 1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3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0" name="Freeform 718"/>
            <p:cNvSpPr>
              <a:spLocks/>
            </p:cNvSpPr>
            <p:nvPr/>
          </p:nvSpPr>
          <p:spPr bwMode="auto">
            <a:xfrm>
              <a:off x="76200" y="3532188"/>
              <a:ext cx="34925" cy="168275"/>
            </a:xfrm>
            <a:custGeom>
              <a:avLst/>
              <a:gdLst>
                <a:gd name="T0" fmla="*/ 4 w 4"/>
                <a:gd name="T1" fmla="*/ 19 h 19"/>
                <a:gd name="T2" fmla="*/ 1 w 4"/>
                <a:gd name="T3" fmla="*/ 10 h 19"/>
                <a:gd name="T4" fmla="*/ 0 w 4"/>
                <a:gd name="T5" fmla="*/ 0 h 19"/>
                <a:gd name="T6" fmla="*/ 2 w 4"/>
                <a:gd name="T7" fmla="*/ 9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cubicBezTo>
                    <a:pt x="2" y="16"/>
                    <a:pt x="2" y="13"/>
                    <a:pt x="1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2"/>
                    <a:pt x="4" y="15"/>
                    <a:pt x="4" y="19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1" name="Freeform 719"/>
            <p:cNvSpPr>
              <a:spLocks/>
            </p:cNvSpPr>
            <p:nvPr/>
          </p:nvSpPr>
          <p:spPr bwMode="auto">
            <a:xfrm>
              <a:off x="128587" y="3557588"/>
              <a:ext cx="79375" cy="142875"/>
            </a:xfrm>
            <a:custGeom>
              <a:avLst/>
              <a:gdLst>
                <a:gd name="T0" fmla="*/ 0 w 9"/>
                <a:gd name="T1" fmla="*/ 16 h 16"/>
                <a:gd name="T2" fmla="*/ 3 w 9"/>
                <a:gd name="T3" fmla="*/ 7 h 16"/>
                <a:gd name="T4" fmla="*/ 9 w 9"/>
                <a:gd name="T5" fmla="*/ 0 h 16"/>
                <a:gd name="T6" fmla="*/ 5 w 9"/>
                <a:gd name="T7" fmla="*/ 8 h 16"/>
                <a:gd name="T8" fmla="*/ 0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1" y="13"/>
                    <a:pt x="2" y="10"/>
                    <a:pt x="3" y="7"/>
                  </a:cubicBezTo>
                  <a:cubicBezTo>
                    <a:pt x="5" y="5"/>
                    <a:pt x="7" y="2"/>
                    <a:pt x="9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1"/>
                    <a:pt x="2" y="14"/>
                    <a:pt x="0" y="1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2" name="Freeform 720"/>
            <p:cNvSpPr>
              <a:spLocks/>
            </p:cNvSpPr>
            <p:nvPr/>
          </p:nvSpPr>
          <p:spPr bwMode="auto">
            <a:xfrm>
              <a:off x="138112" y="3663951"/>
              <a:ext cx="158750" cy="53975"/>
            </a:xfrm>
            <a:custGeom>
              <a:avLst/>
              <a:gdLst>
                <a:gd name="T0" fmla="*/ 0 w 18"/>
                <a:gd name="T1" fmla="*/ 6 h 6"/>
                <a:gd name="T2" fmla="*/ 8 w 18"/>
                <a:gd name="T3" fmla="*/ 2 h 6"/>
                <a:gd name="T4" fmla="*/ 18 w 18"/>
                <a:gd name="T5" fmla="*/ 0 h 6"/>
                <a:gd name="T6" fmla="*/ 9 w 18"/>
                <a:gd name="T7" fmla="*/ 3 h 6"/>
                <a:gd name="T8" fmla="*/ 0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2" y="4"/>
                    <a:pt x="5" y="3"/>
                    <a:pt x="8" y="2"/>
                  </a:cubicBezTo>
                  <a:cubicBezTo>
                    <a:pt x="11" y="1"/>
                    <a:pt x="14" y="0"/>
                    <a:pt x="18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3" name="Freeform 721"/>
            <p:cNvSpPr>
              <a:spLocks/>
            </p:cNvSpPr>
            <p:nvPr/>
          </p:nvSpPr>
          <p:spPr bwMode="auto">
            <a:xfrm>
              <a:off x="128587" y="3717926"/>
              <a:ext cx="158750" cy="44450"/>
            </a:xfrm>
            <a:custGeom>
              <a:avLst/>
              <a:gdLst>
                <a:gd name="T0" fmla="*/ 0 w 18"/>
                <a:gd name="T1" fmla="*/ 0 h 5"/>
                <a:gd name="T2" fmla="*/ 9 w 18"/>
                <a:gd name="T3" fmla="*/ 1 h 5"/>
                <a:gd name="T4" fmla="*/ 18 w 18"/>
                <a:gd name="T5" fmla="*/ 5 h 5"/>
                <a:gd name="T6" fmla="*/ 9 w 18"/>
                <a:gd name="T7" fmla="*/ 3 h 5"/>
                <a:gd name="T8" fmla="*/ 0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cubicBezTo>
                    <a:pt x="3" y="0"/>
                    <a:pt x="6" y="1"/>
                    <a:pt x="9" y="1"/>
                  </a:cubicBezTo>
                  <a:cubicBezTo>
                    <a:pt x="12" y="2"/>
                    <a:pt x="16" y="3"/>
                    <a:pt x="18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4" name="Freeform 722"/>
            <p:cNvSpPr>
              <a:spLocks/>
            </p:cNvSpPr>
            <p:nvPr/>
          </p:nvSpPr>
          <p:spPr bwMode="auto">
            <a:xfrm>
              <a:off x="120650" y="3744913"/>
              <a:ext cx="61913" cy="150813"/>
            </a:xfrm>
            <a:custGeom>
              <a:avLst/>
              <a:gdLst>
                <a:gd name="T0" fmla="*/ 0 w 7"/>
                <a:gd name="T1" fmla="*/ 0 h 17"/>
                <a:gd name="T2" fmla="*/ 4 w 7"/>
                <a:gd name="T3" fmla="*/ 8 h 17"/>
                <a:gd name="T4" fmla="*/ 7 w 7"/>
                <a:gd name="T5" fmla="*/ 17 h 17"/>
                <a:gd name="T6" fmla="*/ 3 w 7"/>
                <a:gd name="T7" fmla="*/ 8 h 17"/>
                <a:gd name="T8" fmla="*/ 0 w 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cubicBezTo>
                    <a:pt x="2" y="2"/>
                    <a:pt x="3" y="5"/>
                    <a:pt x="4" y="8"/>
                  </a:cubicBezTo>
                  <a:cubicBezTo>
                    <a:pt x="6" y="11"/>
                    <a:pt x="7" y="14"/>
                    <a:pt x="7" y="1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5" name="Freeform 723"/>
            <p:cNvSpPr>
              <a:spLocks/>
            </p:cNvSpPr>
            <p:nvPr/>
          </p:nvSpPr>
          <p:spPr bwMode="auto">
            <a:xfrm>
              <a:off x="41275" y="3735388"/>
              <a:ext cx="61913" cy="160338"/>
            </a:xfrm>
            <a:custGeom>
              <a:avLst/>
              <a:gdLst>
                <a:gd name="T0" fmla="*/ 7 w 7"/>
                <a:gd name="T1" fmla="*/ 0 h 18"/>
                <a:gd name="T2" fmla="*/ 5 w 7"/>
                <a:gd name="T3" fmla="*/ 10 h 18"/>
                <a:gd name="T4" fmla="*/ 0 w 7"/>
                <a:gd name="T5" fmla="*/ 18 h 18"/>
                <a:gd name="T6" fmla="*/ 3 w 7"/>
                <a:gd name="T7" fmla="*/ 9 h 18"/>
                <a:gd name="T8" fmla="*/ 7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7" y="4"/>
                    <a:pt x="6" y="7"/>
                    <a:pt x="5" y="10"/>
                  </a:cubicBezTo>
                  <a:cubicBezTo>
                    <a:pt x="4" y="12"/>
                    <a:pt x="2" y="16"/>
                    <a:pt x="0" y="1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6" name="Freeform 724"/>
            <p:cNvSpPr>
              <a:spLocks/>
            </p:cNvSpPr>
            <p:nvPr/>
          </p:nvSpPr>
          <p:spPr bwMode="auto">
            <a:xfrm>
              <a:off x="-57150" y="3727451"/>
              <a:ext cx="150813" cy="69850"/>
            </a:xfrm>
            <a:custGeom>
              <a:avLst/>
              <a:gdLst>
                <a:gd name="T0" fmla="*/ 17 w 17"/>
                <a:gd name="T1" fmla="*/ 0 h 8"/>
                <a:gd name="T2" fmla="*/ 9 w 17"/>
                <a:gd name="T3" fmla="*/ 5 h 8"/>
                <a:gd name="T4" fmla="*/ 0 w 17"/>
                <a:gd name="T5" fmla="*/ 8 h 8"/>
                <a:gd name="T6" fmla="*/ 8 w 17"/>
                <a:gd name="T7" fmla="*/ 4 h 8"/>
                <a:gd name="T8" fmla="*/ 17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4" y="2"/>
                    <a:pt x="12" y="4"/>
                    <a:pt x="9" y="5"/>
                  </a:cubicBezTo>
                  <a:cubicBezTo>
                    <a:pt x="6" y="7"/>
                    <a:pt x="3" y="8"/>
                    <a:pt x="0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3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7" name="Freeform 725"/>
            <p:cNvSpPr>
              <a:spLocks/>
            </p:cNvSpPr>
            <p:nvPr/>
          </p:nvSpPr>
          <p:spPr bwMode="auto">
            <a:xfrm>
              <a:off x="-65088" y="3663951"/>
              <a:ext cx="158750" cy="44450"/>
            </a:xfrm>
            <a:custGeom>
              <a:avLst/>
              <a:gdLst>
                <a:gd name="T0" fmla="*/ 18 w 18"/>
                <a:gd name="T1" fmla="*/ 5 h 5"/>
                <a:gd name="T2" fmla="*/ 9 w 18"/>
                <a:gd name="T3" fmla="*/ 4 h 5"/>
                <a:gd name="T4" fmla="*/ 0 w 18"/>
                <a:gd name="T5" fmla="*/ 0 h 5"/>
                <a:gd name="T6" fmla="*/ 9 w 18"/>
                <a:gd name="T7" fmla="*/ 2 h 5"/>
                <a:gd name="T8" fmla="*/ 18 w 1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8" y="5"/>
                  </a:moveTo>
                  <a:cubicBezTo>
                    <a:pt x="15" y="5"/>
                    <a:pt x="12" y="4"/>
                    <a:pt x="9" y="4"/>
                  </a:cubicBezTo>
                  <a:cubicBezTo>
                    <a:pt x="6" y="3"/>
                    <a:pt x="2" y="2"/>
                    <a:pt x="0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3"/>
                    <a:pt x="15" y="4"/>
                    <a:pt x="18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8" name="Freeform 726"/>
            <p:cNvSpPr>
              <a:spLocks/>
            </p:cNvSpPr>
            <p:nvPr/>
          </p:nvSpPr>
          <p:spPr bwMode="auto">
            <a:xfrm>
              <a:off x="-12700" y="3575051"/>
              <a:ext cx="115888" cy="125413"/>
            </a:xfrm>
            <a:custGeom>
              <a:avLst/>
              <a:gdLst>
                <a:gd name="T0" fmla="*/ 13 w 13"/>
                <a:gd name="T1" fmla="*/ 14 h 14"/>
                <a:gd name="T2" fmla="*/ 6 w 13"/>
                <a:gd name="T3" fmla="*/ 8 h 14"/>
                <a:gd name="T4" fmla="*/ 0 w 13"/>
                <a:gd name="T5" fmla="*/ 0 h 14"/>
                <a:gd name="T6" fmla="*/ 7 w 13"/>
                <a:gd name="T7" fmla="*/ 7 h 14"/>
                <a:gd name="T8" fmla="*/ 13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10" y="13"/>
                    <a:pt x="8" y="11"/>
                    <a:pt x="6" y="8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10"/>
                    <a:pt x="11" y="12"/>
                    <a:pt x="13" y="1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42" name="组合 64341"/>
          <p:cNvGrpSpPr/>
          <p:nvPr/>
        </p:nvGrpSpPr>
        <p:grpSpPr>
          <a:xfrm>
            <a:off x="11467183" y="3468291"/>
            <a:ext cx="795338" cy="850900"/>
            <a:chOff x="11530012" y="3097213"/>
            <a:chExt cx="795338" cy="850900"/>
          </a:xfrm>
        </p:grpSpPr>
        <p:sp>
          <p:nvSpPr>
            <p:cNvPr id="64179" name="Freeform 727"/>
            <p:cNvSpPr>
              <a:spLocks/>
            </p:cNvSpPr>
            <p:nvPr/>
          </p:nvSpPr>
          <p:spPr bwMode="auto">
            <a:xfrm>
              <a:off x="11663362" y="3097213"/>
              <a:ext cx="406400" cy="415925"/>
            </a:xfrm>
            <a:custGeom>
              <a:avLst/>
              <a:gdLst>
                <a:gd name="T0" fmla="*/ 32 w 46"/>
                <a:gd name="T1" fmla="*/ 47 h 47"/>
                <a:gd name="T2" fmla="*/ 23 w 46"/>
                <a:gd name="T3" fmla="*/ 6 h 47"/>
                <a:gd name="T4" fmla="*/ 32 w 46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7">
                  <a:moveTo>
                    <a:pt x="32" y="47"/>
                  </a:moveTo>
                  <a:cubicBezTo>
                    <a:pt x="32" y="47"/>
                    <a:pt x="0" y="13"/>
                    <a:pt x="23" y="6"/>
                  </a:cubicBezTo>
                  <a:cubicBezTo>
                    <a:pt x="46" y="0"/>
                    <a:pt x="32" y="47"/>
                    <a:pt x="32" y="4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0" name="Freeform 728"/>
            <p:cNvSpPr>
              <a:spLocks/>
            </p:cNvSpPr>
            <p:nvPr/>
          </p:nvSpPr>
          <p:spPr bwMode="auto">
            <a:xfrm>
              <a:off x="11936412" y="3105150"/>
              <a:ext cx="388938" cy="407988"/>
            </a:xfrm>
            <a:custGeom>
              <a:avLst/>
              <a:gdLst>
                <a:gd name="T0" fmla="*/ 0 w 44"/>
                <a:gd name="T1" fmla="*/ 46 h 46"/>
                <a:gd name="T2" fmla="*/ 24 w 44"/>
                <a:gd name="T3" fmla="*/ 13 h 46"/>
                <a:gd name="T4" fmla="*/ 0 w 44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6">
                  <a:moveTo>
                    <a:pt x="0" y="46"/>
                  </a:moveTo>
                  <a:cubicBezTo>
                    <a:pt x="0" y="46"/>
                    <a:pt x="4" y="0"/>
                    <a:pt x="24" y="13"/>
                  </a:cubicBezTo>
                  <a:cubicBezTo>
                    <a:pt x="44" y="2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1" name="Freeform 729"/>
            <p:cNvSpPr>
              <a:spLocks/>
            </p:cNvSpPr>
            <p:nvPr/>
          </p:nvSpPr>
          <p:spPr bwMode="auto">
            <a:xfrm>
              <a:off x="11936412" y="3309938"/>
              <a:ext cx="371475" cy="417513"/>
            </a:xfrm>
            <a:custGeom>
              <a:avLst/>
              <a:gdLst>
                <a:gd name="T0" fmla="*/ 0 w 42"/>
                <a:gd name="T1" fmla="*/ 23 h 47"/>
                <a:gd name="T2" fmla="*/ 41 w 42"/>
                <a:gd name="T3" fmla="*/ 24 h 47"/>
                <a:gd name="T4" fmla="*/ 0 w 42"/>
                <a:gd name="T5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7">
                  <a:moveTo>
                    <a:pt x="0" y="23"/>
                  </a:moveTo>
                  <a:cubicBezTo>
                    <a:pt x="0" y="23"/>
                    <a:pt x="40" y="0"/>
                    <a:pt x="41" y="24"/>
                  </a:cubicBezTo>
                  <a:cubicBezTo>
                    <a:pt x="42" y="47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2" name="Freeform 730"/>
            <p:cNvSpPr>
              <a:spLocks/>
            </p:cNvSpPr>
            <p:nvPr/>
          </p:nvSpPr>
          <p:spPr bwMode="auto">
            <a:xfrm>
              <a:off x="11936412" y="3513138"/>
              <a:ext cx="371475" cy="434975"/>
            </a:xfrm>
            <a:custGeom>
              <a:avLst/>
              <a:gdLst>
                <a:gd name="T0" fmla="*/ 0 w 42"/>
                <a:gd name="T1" fmla="*/ 0 h 49"/>
                <a:gd name="T2" fmla="*/ 23 w 42"/>
                <a:gd name="T3" fmla="*/ 34 h 49"/>
                <a:gd name="T4" fmla="*/ 0 w 42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0" y="0"/>
                    <a:pt x="42" y="19"/>
                    <a:pt x="23" y="34"/>
                  </a:cubicBezTo>
                  <a:cubicBezTo>
                    <a:pt x="4" y="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3" name="Freeform 731"/>
            <p:cNvSpPr>
              <a:spLocks/>
            </p:cNvSpPr>
            <p:nvPr/>
          </p:nvSpPr>
          <p:spPr bwMode="auto">
            <a:xfrm>
              <a:off x="11601450" y="3513138"/>
              <a:ext cx="406400" cy="400050"/>
            </a:xfrm>
            <a:custGeom>
              <a:avLst/>
              <a:gdLst>
                <a:gd name="T0" fmla="*/ 38 w 46"/>
                <a:gd name="T1" fmla="*/ 0 h 45"/>
                <a:gd name="T2" fmla="*/ 23 w 46"/>
                <a:gd name="T3" fmla="*/ 38 h 45"/>
                <a:gd name="T4" fmla="*/ 38 w 46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5">
                  <a:moveTo>
                    <a:pt x="38" y="0"/>
                  </a:moveTo>
                  <a:cubicBezTo>
                    <a:pt x="38" y="0"/>
                    <a:pt x="46" y="45"/>
                    <a:pt x="23" y="38"/>
                  </a:cubicBezTo>
                  <a:cubicBezTo>
                    <a:pt x="0" y="3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4" name="Freeform 732"/>
            <p:cNvSpPr>
              <a:spLocks/>
            </p:cNvSpPr>
            <p:nvPr/>
          </p:nvSpPr>
          <p:spPr bwMode="auto">
            <a:xfrm>
              <a:off x="11530012" y="3389313"/>
              <a:ext cx="406400" cy="407988"/>
            </a:xfrm>
            <a:custGeom>
              <a:avLst/>
              <a:gdLst>
                <a:gd name="T0" fmla="*/ 46 w 46"/>
                <a:gd name="T1" fmla="*/ 14 h 46"/>
                <a:gd name="T2" fmla="*/ 6 w 46"/>
                <a:gd name="T3" fmla="*/ 23 h 46"/>
                <a:gd name="T4" fmla="*/ 46 w 46"/>
                <a:gd name="T5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6">
                  <a:moveTo>
                    <a:pt x="46" y="14"/>
                  </a:moveTo>
                  <a:cubicBezTo>
                    <a:pt x="46" y="14"/>
                    <a:pt x="13" y="46"/>
                    <a:pt x="6" y="23"/>
                  </a:cubicBezTo>
                  <a:cubicBezTo>
                    <a:pt x="0" y="0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5" name="Freeform 733"/>
            <p:cNvSpPr>
              <a:spLocks/>
            </p:cNvSpPr>
            <p:nvPr/>
          </p:nvSpPr>
          <p:spPr bwMode="auto">
            <a:xfrm>
              <a:off x="11557000" y="3141663"/>
              <a:ext cx="406400" cy="390525"/>
            </a:xfrm>
            <a:custGeom>
              <a:avLst/>
              <a:gdLst>
                <a:gd name="T0" fmla="*/ 46 w 46"/>
                <a:gd name="T1" fmla="*/ 41 h 44"/>
                <a:gd name="T2" fmla="*/ 9 w 46"/>
                <a:gd name="T3" fmla="*/ 22 h 44"/>
                <a:gd name="T4" fmla="*/ 46 w 46"/>
                <a:gd name="T5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46" y="41"/>
                  </a:moveTo>
                  <a:cubicBezTo>
                    <a:pt x="46" y="41"/>
                    <a:pt x="0" y="44"/>
                    <a:pt x="9" y="22"/>
                  </a:cubicBezTo>
                  <a:cubicBezTo>
                    <a:pt x="19" y="0"/>
                    <a:pt x="46" y="41"/>
                    <a:pt x="46" y="4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6" name="Freeform 734"/>
            <p:cNvSpPr>
              <a:spLocks/>
            </p:cNvSpPr>
            <p:nvPr/>
          </p:nvSpPr>
          <p:spPr bwMode="auto">
            <a:xfrm>
              <a:off x="11857037" y="3451226"/>
              <a:ext cx="141288" cy="123825"/>
            </a:xfrm>
            <a:custGeom>
              <a:avLst/>
              <a:gdLst>
                <a:gd name="T0" fmla="*/ 15 w 16"/>
                <a:gd name="T1" fmla="*/ 5 h 14"/>
                <a:gd name="T2" fmla="*/ 10 w 16"/>
                <a:gd name="T3" fmla="*/ 13 h 14"/>
                <a:gd name="T4" fmla="*/ 1 w 16"/>
                <a:gd name="T5" fmla="*/ 10 h 14"/>
                <a:gd name="T6" fmla="*/ 6 w 16"/>
                <a:gd name="T7" fmla="*/ 2 h 14"/>
                <a:gd name="T8" fmla="*/ 15 w 16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5" y="5"/>
                  </a:moveTo>
                  <a:cubicBezTo>
                    <a:pt x="16" y="8"/>
                    <a:pt x="14" y="12"/>
                    <a:pt x="10" y="13"/>
                  </a:cubicBezTo>
                  <a:cubicBezTo>
                    <a:pt x="6" y="14"/>
                    <a:pt x="2" y="13"/>
                    <a:pt x="1" y="10"/>
                  </a:cubicBezTo>
                  <a:cubicBezTo>
                    <a:pt x="0" y="7"/>
                    <a:pt x="2" y="3"/>
                    <a:pt x="6" y="2"/>
                  </a:cubicBezTo>
                  <a:cubicBezTo>
                    <a:pt x="10" y="0"/>
                    <a:pt x="14" y="2"/>
                    <a:pt x="15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7" name="Freeform 735"/>
            <p:cNvSpPr>
              <a:spLocks/>
            </p:cNvSpPr>
            <p:nvPr/>
          </p:nvSpPr>
          <p:spPr bwMode="auto">
            <a:xfrm>
              <a:off x="11901487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2 h 6"/>
                <a:gd name="T6" fmla="*/ 1 w 2"/>
                <a:gd name="T7" fmla="*/ 2 h 6"/>
                <a:gd name="T8" fmla="*/ 2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4"/>
                    <a:pt x="2" y="6"/>
                    <a:pt x="2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8" name="Freeform 736"/>
            <p:cNvSpPr>
              <a:spLocks/>
            </p:cNvSpPr>
            <p:nvPr/>
          </p:nvSpPr>
          <p:spPr bwMode="auto">
            <a:xfrm>
              <a:off x="11918950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2 h 6"/>
                <a:gd name="T8" fmla="*/ 1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4"/>
                    <a:pt x="1" y="6"/>
                    <a:pt x="1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9" name="Freeform 737"/>
            <p:cNvSpPr>
              <a:spLocks/>
            </p:cNvSpPr>
            <p:nvPr/>
          </p:nvSpPr>
          <p:spPr bwMode="auto">
            <a:xfrm>
              <a:off x="11936412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2 h 6"/>
                <a:gd name="T8" fmla="*/ 0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0" name="Freeform 738"/>
            <p:cNvSpPr>
              <a:spLocks/>
            </p:cNvSpPr>
            <p:nvPr/>
          </p:nvSpPr>
          <p:spPr bwMode="auto">
            <a:xfrm>
              <a:off x="11936412" y="3443288"/>
              <a:ext cx="34925" cy="44450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2 w 4"/>
                <a:gd name="T5" fmla="*/ 1 h 5"/>
                <a:gd name="T6" fmla="*/ 2 w 4"/>
                <a:gd name="T7" fmla="*/ 2 h 5"/>
                <a:gd name="T8" fmla="*/ 0 w 4"/>
                <a:gd name="T9" fmla="*/ 5 h 5"/>
                <a:gd name="T10" fmla="*/ 3 w 4"/>
                <a:gd name="T11" fmla="*/ 2 h 5"/>
                <a:gd name="T12" fmla="*/ 4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3"/>
                    <a:pt x="0" y="5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1" name="Freeform 739"/>
            <p:cNvSpPr>
              <a:spLocks/>
            </p:cNvSpPr>
            <p:nvPr/>
          </p:nvSpPr>
          <p:spPr bwMode="auto">
            <a:xfrm>
              <a:off x="11945937" y="3451226"/>
              <a:ext cx="42863" cy="44450"/>
            </a:xfrm>
            <a:custGeom>
              <a:avLst/>
              <a:gdLst>
                <a:gd name="T0" fmla="*/ 4 w 5"/>
                <a:gd name="T1" fmla="*/ 2 h 5"/>
                <a:gd name="T2" fmla="*/ 4 w 5"/>
                <a:gd name="T3" fmla="*/ 1 h 5"/>
                <a:gd name="T4" fmla="*/ 3 w 5"/>
                <a:gd name="T5" fmla="*/ 1 h 5"/>
                <a:gd name="T6" fmla="*/ 3 w 5"/>
                <a:gd name="T7" fmla="*/ 2 h 5"/>
                <a:gd name="T8" fmla="*/ 0 w 5"/>
                <a:gd name="T9" fmla="*/ 5 h 5"/>
                <a:gd name="T10" fmla="*/ 3 w 5"/>
                <a:gd name="T11" fmla="*/ 2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0" y="5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2" name="Freeform 740"/>
            <p:cNvSpPr>
              <a:spLocks/>
            </p:cNvSpPr>
            <p:nvPr/>
          </p:nvSpPr>
          <p:spPr bwMode="auto">
            <a:xfrm>
              <a:off x="11953875" y="3468688"/>
              <a:ext cx="44450" cy="26988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4 w 5"/>
                <a:gd name="T5" fmla="*/ 0 h 3"/>
                <a:gd name="T6" fmla="*/ 3 w 5"/>
                <a:gd name="T7" fmla="*/ 1 h 3"/>
                <a:gd name="T8" fmla="*/ 0 w 5"/>
                <a:gd name="T9" fmla="*/ 3 h 3"/>
                <a:gd name="T10" fmla="*/ 3 w 5"/>
                <a:gd name="T11" fmla="*/ 2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3" name="Freeform 741"/>
            <p:cNvSpPr>
              <a:spLocks/>
            </p:cNvSpPr>
            <p:nvPr/>
          </p:nvSpPr>
          <p:spPr bwMode="auto">
            <a:xfrm>
              <a:off x="11953875" y="3487738"/>
              <a:ext cx="53975" cy="17463"/>
            </a:xfrm>
            <a:custGeom>
              <a:avLst/>
              <a:gdLst>
                <a:gd name="T0" fmla="*/ 5 w 6"/>
                <a:gd name="T1" fmla="*/ 2 h 2"/>
                <a:gd name="T2" fmla="*/ 6 w 6"/>
                <a:gd name="T3" fmla="*/ 1 h 2"/>
                <a:gd name="T4" fmla="*/ 5 w 6"/>
                <a:gd name="T5" fmla="*/ 0 h 2"/>
                <a:gd name="T6" fmla="*/ 4 w 6"/>
                <a:gd name="T7" fmla="*/ 1 h 2"/>
                <a:gd name="T8" fmla="*/ 0 w 6"/>
                <a:gd name="T9" fmla="*/ 2 h 2"/>
                <a:gd name="T10" fmla="*/ 4 w 6"/>
                <a:gd name="T11" fmla="*/ 1 h 2"/>
                <a:gd name="T12" fmla="*/ 5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4" name="Freeform 742"/>
            <p:cNvSpPr>
              <a:spLocks/>
            </p:cNvSpPr>
            <p:nvPr/>
          </p:nvSpPr>
          <p:spPr bwMode="auto">
            <a:xfrm>
              <a:off x="11963400" y="3505201"/>
              <a:ext cx="52388" cy="17463"/>
            </a:xfrm>
            <a:custGeom>
              <a:avLst/>
              <a:gdLst>
                <a:gd name="T0" fmla="*/ 5 w 6"/>
                <a:gd name="T1" fmla="*/ 2 h 2"/>
                <a:gd name="T2" fmla="*/ 5 w 6"/>
                <a:gd name="T3" fmla="*/ 1 h 2"/>
                <a:gd name="T4" fmla="*/ 4 w 6"/>
                <a:gd name="T5" fmla="*/ 0 h 2"/>
                <a:gd name="T6" fmla="*/ 3 w 6"/>
                <a:gd name="T7" fmla="*/ 1 h 2"/>
                <a:gd name="T8" fmla="*/ 0 w 6"/>
                <a:gd name="T9" fmla="*/ 1 h 2"/>
                <a:gd name="T10" fmla="*/ 3 w 6"/>
                <a:gd name="T11" fmla="*/ 1 h 2"/>
                <a:gd name="T12" fmla="*/ 5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5" y="2"/>
                    <a:pt x="6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5" name="Freeform 743"/>
            <p:cNvSpPr>
              <a:spLocks/>
            </p:cNvSpPr>
            <p:nvPr/>
          </p:nvSpPr>
          <p:spPr bwMode="auto">
            <a:xfrm>
              <a:off x="11963400" y="3522663"/>
              <a:ext cx="44450" cy="17463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3 w 5"/>
                <a:gd name="T7" fmla="*/ 1 h 2"/>
                <a:gd name="T8" fmla="*/ 0 w 5"/>
                <a:gd name="T9" fmla="*/ 0 h 2"/>
                <a:gd name="T10" fmla="*/ 3 w 5"/>
                <a:gd name="T11" fmla="*/ 1 h 2"/>
                <a:gd name="T12" fmla="*/ 4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6" name="Freeform 744"/>
            <p:cNvSpPr>
              <a:spLocks/>
            </p:cNvSpPr>
            <p:nvPr/>
          </p:nvSpPr>
          <p:spPr bwMode="auto">
            <a:xfrm>
              <a:off x="11953875" y="3532188"/>
              <a:ext cx="53975" cy="25400"/>
            </a:xfrm>
            <a:custGeom>
              <a:avLst/>
              <a:gdLst>
                <a:gd name="T0" fmla="*/ 4 w 6"/>
                <a:gd name="T1" fmla="*/ 3 h 3"/>
                <a:gd name="T2" fmla="*/ 6 w 6"/>
                <a:gd name="T3" fmla="*/ 2 h 3"/>
                <a:gd name="T4" fmla="*/ 5 w 6"/>
                <a:gd name="T5" fmla="*/ 1 h 3"/>
                <a:gd name="T6" fmla="*/ 4 w 6"/>
                <a:gd name="T7" fmla="*/ 1 h 3"/>
                <a:gd name="T8" fmla="*/ 0 w 6"/>
                <a:gd name="T9" fmla="*/ 0 h 3"/>
                <a:gd name="T10" fmla="*/ 4 w 6"/>
                <a:gd name="T11" fmla="*/ 2 h 3"/>
                <a:gd name="T12" fmla="*/ 4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5" y="3"/>
                    <a:pt x="5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7" name="Freeform 745"/>
            <p:cNvSpPr>
              <a:spLocks/>
            </p:cNvSpPr>
            <p:nvPr/>
          </p:nvSpPr>
          <p:spPr bwMode="auto">
            <a:xfrm>
              <a:off x="11953875" y="3540126"/>
              <a:ext cx="44450" cy="34925"/>
            </a:xfrm>
            <a:custGeom>
              <a:avLst/>
              <a:gdLst>
                <a:gd name="T0" fmla="*/ 3 w 5"/>
                <a:gd name="T1" fmla="*/ 4 h 4"/>
                <a:gd name="T2" fmla="*/ 4 w 5"/>
                <a:gd name="T3" fmla="*/ 3 h 4"/>
                <a:gd name="T4" fmla="*/ 4 w 5"/>
                <a:gd name="T5" fmla="*/ 2 h 4"/>
                <a:gd name="T6" fmla="*/ 3 w 5"/>
                <a:gd name="T7" fmla="*/ 2 h 4"/>
                <a:gd name="T8" fmla="*/ 0 w 5"/>
                <a:gd name="T9" fmla="*/ 0 h 4"/>
                <a:gd name="T10" fmla="*/ 3 w 5"/>
                <a:gd name="T11" fmla="*/ 2 h 4"/>
                <a:gd name="T12" fmla="*/ 3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4"/>
                    <a:pt x="4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2" y="3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8" name="Freeform 746"/>
            <p:cNvSpPr>
              <a:spLocks/>
            </p:cNvSpPr>
            <p:nvPr/>
          </p:nvSpPr>
          <p:spPr bwMode="auto">
            <a:xfrm>
              <a:off x="11945937" y="3540126"/>
              <a:ext cx="34925" cy="44450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5 h 5"/>
                <a:gd name="T4" fmla="*/ 4 w 4"/>
                <a:gd name="T5" fmla="*/ 4 h 5"/>
                <a:gd name="T6" fmla="*/ 3 w 4"/>
                <a:gd name="T7" fmla="*/ 3 h 5"/>
                <a:gd name="T8" fmla="*/ 0 w 4"/>
                <a:gd name="T9" fmla="*/ 0 h 5"/>
                <a:gd name="T10" fmla="*/ 2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9" name="Freeform 747"/>
            <p:cNvSpPr>
              <a:spLocks/>
            </p:cNvSpPr>
            <p:nvPr/>
          </p:nvSpPr>
          <p:spPr bwMode="auto">
            <a:xfrm>
              <a:off x="11945937" y="3549651"/>
              <a:ext cx="17463" cy="44450"/>
            </a:xfrm>
            <a:custGeom>
              <a:avLst/>
              <a:gdLst>
                <a:gd name="T0" fmla="*/ 0 w 2"/>
                <a:gd name="T1" fmla="*/ 5 h 5"/>
                <a:gd name="T2" fmla="*/ 1 w 2"/>
                <a:gd name="T3" fmla="*/ 5 h 5"/>
                <a:gd name="T4" fmla="*/ 2 w 2"/>
                <a:gd name="T5" fmla="*/ 4 h 5"/>
                <a:gd name="T6" fmla="*/ 1 w 2"/>
                <a:gd name="T7" fmla="*/ 3 h 5"/>
                <a:gd name="T8" fmla="*/ 0 w 2"/>
                <a:gd name="T9" fmla="*/ 0 h 5"/>
                <a:gd name="T10" fmla="*/ 0 w 2"/>
                <a:gd name="T11" fmla="*/ 3 h 5"/>
                <a:gd name="T12" fmla="*/ 0 w 2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0" name="Freeform 748"/>
            <p:cNvSpPr>
              <a:spLocks/>
            </p:cNvSpPr>
            <p:nvPr/>
          </p:nvSpPr>
          <p:spPr bwMode="auto">
            <a:xfrm>
              <a:off x="11928475" y="3549651"/>
              <a:ext cx="17463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6 h 6"/>
                <a:gd name="T4" fmla="*/ 2 w 2"/>
                <a:gd name="T5" fmla="*/ 5 h 6"/>
                <a:gd name="T6" fmla="*/ 1 w 2"/>
                <a:gd name="T7" fmla="*/ 4 h 6"/>
                <a:gd name="T8" fmla="*/ 1 w 2"/>
                <a:gd name="T9" fmla="*/ 0 h 6"/>
                <a:gd name="T10" fmla="*/ 1 w 2"/>
                <a:gd name="T11" fmla="*/ 4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1" name="Freeform 749"/>
            <p:cNvSpPr>
              <a:spLocks/>
            </p:cNvSpPr>
            <p:nvPr/>
          </p:nvSpPr>
          <p:spPr bwMode="auto">
            <a:xfrm>
              <a:off x="11909425" y="3549651"/>
              <a:ext cx="19050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6 h 6"/>
                <a:gd name="T4" fmla="*/ 2 w 2"/>
                <a:gd name="T5" fmla="*/ 5 h 6"/>
                <a:gd name="T6" fmla="*/ 1 w 2"/>
                <a:gd name="T7" fmla="*/ 4 h 6"/>
                <a:gd name="T8" fmla="*/ 2 w 2"/>
                <a:gd name="T9" fmla="*/ 0 h 6"/>
                <a:gd name="T10" fmla="*/ 1 w 2"/>
                <a:gd name="T11" fmla="*/ 4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2" name="Freeform 750"/>
            <p:cNvSpPr>
              <a:spLocks/>
            </p:cNvSpPr>
            <p:nvPr/>
          </p:nvSpPr>
          <p:spPr bwMode="auto">
            <a:xfrm>
              <a:off x="11891962" y="3549651"/>
              <a:ext cx="26988" cy="44450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5 h 5"/>
                <a:gd name="T4" fmla="*/ 2 w 3"/>
                <a:gd name="T5" fmla="*/ 4 h 5"/>
                <a:gd name="T6" fmla="*/ 2 w 3"/>
                <a:gd name="T7" fmla="*/ 4 h 5"/>
                <a:gd name="T8" fmla="*/ 3 w 3"/>
                <a:gd name="T9" fmla="*/ 0 h 5"/>
                <a:gd name="T10" fmla="*/ 1 w 3"/>
                <a:gd name="T11" fmla="*/ 3 h 5"/>
                <a:gd name="T12" fmla="*/ 0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3" name="Freeform 751"/>
            <p:cNvSpPr>
              <a:spLocks/>
            </p:cNvSpPr>
            <p:nvPr/>
          </p:nvSpPr>
          <p:spPr bwMode="auto">
            <a:xfrm>
              <a:off x="11874500" y="3549651"/>
              <a:ext cx="34925" cy="34925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4 w 4"/>
                <a:gd name="T9" fmla="*/ 0 h 4"/>
                <a:gd name="T10" fmla="*/ 1 w 4"/>
                <a:gd name="T11" fmla="*/ 2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4" name="Freeform 752"/>
            <p:cNvSpPr>
              <a:spLocks/>
            </p:cNvSpPr>
            <p:nvPr/>
          </p:nvSpPr>
          <p:spPr bwMode="auto">
            <a:xfrm>
              <a:off x="11857037" y="3540126"/>
              <a:ext cx="44450" cy="34925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3 h 4"/>
                <a:gd name="T4" fmla="*/ 2 w 5"/>
                <a:gd name="T5" fmla="*/ 3 h 4"/>
                <a:gd name="T6" fmla="*/ 2 w 5"/>
                <a:gd name="T7" fmla="*/ 2 h 4"/>
                <a:gd name="T8" fmla="*/ 5 w 5"/>
                <a:gd name="T9" fmla="*/ 0 h 4"/>
                <a:gd name="T10" fmla="*/ 2 w 5"/>
                <a:gd name="T11" fmla="*/ 2 h 4"/>
                <a:gd name="T12" fmla="*/ 1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5" name="Freeform 753"/>
            <p:cNvSpPr>
              <a:spLocks/>
            </p:cNvSpPr>
            <p:nvPr/>
          </p:nvSpPr>
          <p:spPr bwMode="auto">
            <a:xfrm>
              <a:off x="11847512" y="3532188"/>
              <a:ext cx="53975" cy="25400"/>
            </a:xfrm>
            <a:custGeom>
              <a:avLst/>
              <a:gdLst>
                <a:gd name="T0" fmla="*/ 1 w 6"/>
                <a:gd name="T1" fmla="*/ 1 h 3"/>
                <a:gd name="T2" fmla="*/ 0 w 6"/>
                <a:gd name="T3" fmla="*/ 2 h 3"/>
                <a:gd name="T4" fmla="*/ 2 w 6"/>
                <a:gd name="T5" fmla="*/ 3 h 3"/>
                <a:gd name="T6" fmla="*/ 2 w 6"/>
                <a:gd name="T7" fmla="*/ 2 h 3"/>
                <a:gd name="T8" fmla="*/ 6 w 6"/>
                <a:gd name="T9" fmla="*/ 0 h 3"/>
                <a:gd name="T10" fmla="*/ 2 w 6"/>
                <a:gd name="T11" fmla="*/ 1 h 3"/>
                <a:gd name="T12" fmla="*/ 1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6" name="Freeform 754"/>
            <p:cNvSpPr>
              <a:spLocks/>
            </p:cNvSpPr>
            <p:nvPr/>
          </p:nvSpPr>
          <p:spPr bwMode="auto">
            <a:xfrm>
              <a:off x="11847512" y="3522663"/>
              <a:ext cx="53975" cy="17463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1 w 6"/>
                <a:gd name="T5" fmla="*/ 2 h 2"/>
                <a:gd name="T6" fmla="*/ 2 w 6"/>
                <a:gd name="T7" fmla="*/ 1 h 2"/>
                <a:gd name="T8" fmla="*/ 6 w 6"/>
                <a:gd name="T9" fmla="*/ 0 h 2"/>
                <a:gd name="T10" fmla="*/ 2 w 6"/>
                <a:gd name="T11" fmla="*/ 1 h 2"/>
                <a:gd name="T12" fmla="*/ 1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7" name="Freeform 755"/>
            <p:cNvSpPr>
              <a:spLocks/>
            </p:cNvSpPr>
            <p:nvPr/>
          </p:nvSpPr>
          <p:spPr bwMode="auto">
            <a:xfrm>
              <a:off x="11847512" y="3505201"/>
              <a:ext cx="44450" cy="17463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5 w 5"/>
                <a:gd name="T9" fmla="*/ 2 h 2"/>
                <a:gd name="T10" fmla="*/ 2 w 5"/>
                <a:gd name="T11" fmla="*/ 1 h 2"/>
                <a:gd name="T12" fmla="*/ 1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2"/>
                    <a:pt x="5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8" name="Freeform 756"/>
            <p:cNvSpPr>
              <a:spLocks/>
            </p:cNvSpPr>
            <p:nvPr/>
          </p:nvSpPr>
          <p:spPr bwMode="auto">
            <a:xfrm>
              <a:off x="11847512" y="3487738"/>
              <a:ext cx="44450" cy="25400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1 h 3"/>
                <a:gd name="T4" fmla="*/ 1 w 5"/>
                <a:gd name="T5" fmla="*/ 2 h 3"/>
                <a:gd name="T6" fmla="*/ 2 w 5"/>
                <a:gd name="T7" fmla="*/ 1 h 3"/>
                <a:gd name="T8" fmla="*/ 5 w 5"/>
                <a:gd name="T9" fmla="*/ 3 h 3"/>
                <a:gd name="T10" fmla="*/ 2 w 5"/>
                <a:gd name="T11" fmla="*/ 1 h 3"/>
                <a:gd name="T12" fmla="*/ 1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9" name="Freeform 757"/>
            <p:cNvSpPr>
              <a:spLocks/>
            </p:cNvSpPr>
            <p:nvPr/>
          </p:nvSpPr>
          <p:spPr bwMode="auto">
            <a:xfrm>
              <a:off x="11857037" y="3468688"/>
              <a:ext cx="44450" cy="36513"/>
            </a:xfrm>
            <a:custGeom>
              <a:avLst/>
              <a:gdLst>
                <a:gd name="T0" fmla="*/ 1 w 5"/>
                <a:gd name="T1" fmla="*/ 0 h 4"/>
                <a:gd name="T2" fmla="*/ 0 w 5"/>
                <a:gd name="T3" fmla="*/ 0 h 4"/>
                <a:gd name="T4" fmla="*/ 1 w 5"/>
                <a:gd name="T5" fmla="*/ 2 h 4"/>
                <a:gd name="T6" fmla="*/ 2 w 5"/>
                <a:gd name="T7" fmla="*/ 2 h 4"/>
                <a:gd name="T8" fmla="*/ 5 w 5"/>
                <a:gd name="T9" fmla="*/ 4 h 4"/>
                <a:gd name="T10" fmla="*/ 2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3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0" name="Freeform 758"/>
            <p:cNvSpPr>
              <a:spLocks/>
            </p:cNvSpPr>
            <p:nvPr/>
          </p:nvSpPr>
          <p:spPr bwMode="auto">
            <a:xfrm>
              <a:off x="11866562" y="3451226"/>
              <a:ext cx="34925" cy="44450"/>
            </a:xfrm>
            <a:custGeom>
              <a:avLst/>
              <a:gdLst>
                <a:gd name="T0" fmla="*/ 2 w 4"/>
                <a:gd name="T1" fmla="*/ 1 h 5"/>
                <a:gd name="T2" fmla="*/ 1 w 4"/>
                <a:gd name="T3" fmla="*/ 1 h 5"/>
                <a:gd name="T4" fmla="*/ 1 w 4"/>
                <a:gd name="T5" fmla="*/ 2 h 5"/>
                <a:gd name="T6" fmla="*/ 2 w 4"/>
                <a:gd name="T7" fmla="*/ 2 h 5"/>
                <a:gd name="T8" fmla="*/ 4 w 4"/>
                <a:gd name="T9" fmla="*/ 5 h 5"/>
                <a:gd name="T10" fmla="*/ 2 w 4"/>
                <a:gd name="T11" fmla="*/ 2 h 5"/>
                <a:gd name="T12" fmla="*/ 2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1" name="Freeform 759"/>
            <p:cNvSpPr>
              <a:spLocks/>
            </p:cNvSpPr>
            <p:nvPr/>
          </p:nvSpPr>
          <p:spPr bwMode="auto">
            <a:xfrm>
              <a:off x="11884025" y="3443288"/>
              <a:ext cx="25400" cy="44450"/>
            </a:xfrm>
            <a:custGeom>
              <a:avLst/>
              <a:gdLst>
                <a:gd name="T0" fmla="*/ 2 w 3"/>
                <a:gd name="T1" fmla="*/ 1 h 5"/>
                <a:gd name="T2" fmla="*/ 0 w 3"/>
                <a:gd name="T3" fmla="*/ 0 h 5"/>
                <a:gd name="T4" fmla="*/ 0 w 3"/>
                <a:gd name="T5" fmla="*/ 2 h 5"/>
                <a:gd name="T6" fmla="*/ 1 w 3"/>
                <a:gd name="T7" fmla="*/ 2 h 5"/>
                <a:gd name="T8" fmla="*/ 3 w 3"/>
                <a:gd name="T9" fmla="*/ 5 h 5"/>
                <a:gd name="T10" fmla="*/ 2 w 3"/>
                <a:gd name="T11" fmla="*/ 2 h 5"/>
                <a:gd name="T12" fmla="*/ 2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2" name="Freeform 760"/>
            <p:cNvSpPr>
              <a:spLocks/>
            </p:cNvSpPr>
            <p:nvPr/>
          </p:nvSpPr>
          <p:spPr bwMode="auto">
            <a:xfrm>
              <a:off x="11901487" y="3327400"/>
              <a:ext cx="34925" cy="160338"/>
            </a:xfrm>
            <a:custGeom>
              <a:avLst/>
              <a:gdLst>
                <a:gd name="T0" fmla="*/ 4 w 4"/>
                <a:gd name="T1" fmla="*/ 18 h 18"/>
                <a:gd name="T2" fmla="*/ 1 w 4"/>
                <a:gd name="T3" fmla="*/ 9 h 18"/>
                <a:gd name="T4" fmla="*/ 0 w 4"/>
                <a:gd name="T5" fmla="*/ 0 h 18"/>
                <a:gd name="T6" fmla="*/ 3 w 4"/>
                <a:gd name="T7" fmla="*/ 9 h 18"/>
                <a:gd name="T8" fmla="*/ 4 w 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4" y="18"/>
                  </a:moveTo>
                  <a:cubicBezTo>
                    <a:pt x="3" y="15"/>
                    <a:pt x="2" y="12"/>
                    <a:pt x="1" y="9"/>
                  </a:cubicBezTo>
                  <a:cubicBezTo>
                    <a:pt x="1" y="6"/>
                    <a:pt x="0" y="3"/>
                    <a:pt x="0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2"/>
                    <a:pt x="4" y="15"/>
                    <a:pt x="4" y="1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3" name="Freeform 761"/>
            <p:cNvSpPr>
              <a:spLocks/>
            </p:cNvSpPr>
            <p:nvPr/>
          </p:nvSpPr>
          <p:spPr bwMode="auto">
            <a:xfrm>
              <a:off x="11953875" y="3344863"/>
              <a:ext cx="88900" cy="150813"/>
            </a:xfrm>
            <a:custGeom>
              <a:avLst/>
              <a:gdLst>
                <a:gd name="T0" fmla="*/ 0 w 10"/>
                <a:gd name="T1" fmla="*/ 17 h 17"/>
                <a:gd name="T2" fmla="*/ 4 w 10"/>
                <a:gd name="T3" fmla="*/ 8 h 17"/>
                <a:gd name="T4" fmla="*/ 10 w 10"/>
                <a:gd name="T5" fmla="*/ 0 h 17"/>
                <a:gd name="T6" fmla="*/ 5 w 10"/>
                <a:gd name="T7" fmla="*/ 9 h 17"/>
                <a:gd name="T8" fmla="*/ 0 w 1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0" y="17"/>
                  </a:moveTo>
                  <a:cubicBezTo>
                    <a:pt x="1" y="13"/>
                    <a:pt x="2" y="11"/>
                    <a:pt x="4" y="8"/>
                  </a:cubicBezTo>
                  <a:cubicBezTo>
                    <a:pt x="5" y="5"/>
                    <a:pt x="7" y="2"/>
                    <a:pt x="10" y="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2" y="14"/>
                    <a:pt x="0" y="1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4" name="Freeform 762"/>
            <p:cNvSpPr>
              <a:spLocks/>
            </p:cNvSpPr>
            <p:nvPr/>
          </p:nvSpPr>
          <p:spPr bwMode="auto">
            <a:xfrm>
              <a:off x="11963400" y="3451226"/>
              <a:ext cx="158750" cy="53975"/>
            </a:xfrm>
            <a:custGeom>
              <a:avLst/>
              <a:gdLst>
                <a:gd name="T0" fmla="*/ 0 w 18"/>
                <a:gd name="T1" fmla="*/ 6 h 6"/>
                <a:gd name="T2" fmla="*/ 9 w 18"/>
                <a:gd name="T3" fmla="*/ 2 h 6"/>
                <a:gd name="T4" fmla="*/ 18 w 18"/>
                <a:gd name="T5" fmla="*/ 1 h 6"/>
                <a:gd name="T6" fmla="*/ 9 w 18"/>
                <a:gd name="T7" fmla="*/ 4 h 6"/>
                <a:gd name="T8" fmla="*/ 0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3" y="4"/>
                    <a:pt x="6" y="3"/>
                    <a:pt x="9" y="2"/>
                  </a:cubicBezTo>
                  <a:cubicBezTo>
                    <a:pt x="12" y="1"/>
                    <a:pt x="15" y="0"/>
                    <a:pt x="18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4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5" name="Freeform 763"/>
            <p:cNvSpPr>
              <a:spLocks/>
            </p:cNvSpPr>
            <p:nvPr/>
          </p:nvSpPr>
          <p:spPr bwMode="auto">
            <a:xfrm>
              <a:off x="11953875" y="3513138"/>
              <a:ext cx="168275" cy="36513"/>
            </a:xfrm>
            <a:custGeom>
              <a:avLst/>
              <a:gdLst>
                <a:gd name="T0" fmla="*/ 0 w 19"/>
                <a:gd name="T1" fmla="*/ 0 h 4"/>
                <a:gd name="T2" fmla="*/ 10 w 19"/>
                <a:gd name="T3" fmla="*/ 1 h 4"/>
                <a:gd name="T4" fmla="*/ 19 w 19"/>
                <a:gd name="T5" fmla="*/ 4 h 4"/>
                <a:gd name="T6" fmla="*/ 9 w 19"/>
                <a:gd name="T7" fmla="*/ 2 h 4"/>
                <a:gd name="T8" fmla="*/ 0 w 1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4" y="0"/>
                    <a:pt x="7" y="0"/>
                    <a:pt x="10" y="1"/>
                  </a:cubicBezTo>
                  <a:cubicBezTo>
                    <a:pt x="13" y="2"/>
                    <a:pt x="16" y="2"/>
                    <a:pt x="19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6" name="Freeform 764"/>
            <p:cNvSpPr>
              <a:spLocks/>
            </p:cNvSpPr>
            <p:nvPr/>
          </p:nvSpPr>
          <p:spPr bwMode="auto">
            <a:xfrm>
              <a:off x="11945937" y="3532188"/>
              <a:ext cx="61913" cy="158750"/>
            </a:xfrm>
            <a:custGeom>
              <a:avLst/>
              <a:gdLst>
                <a:gd name="T0" fmla="*/ 0 w 7"/>
                <a:gd name="T1" fmla="*/ 0 h 18"/>
                <a:gd name="T2" fmla="*/ 5 w 7"/>
                <a:gd name="T3" fmla="*/ 8 h 18"/>
                <a:gd name="T4" fmla="*/ 7 w 7"/>
                <a:gd name="T5" fmla="*/ 18 h 18"/>
                <a:gd name="T6" fmla="*/ 4 w 7"/>
                <a:gd name="T7" fmla="*/ 9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2" y="3"/>
                    <a:pt x="4" y="5"/>
                    <a:pt x="5" y="8"/>
                  </a:cubicBezTo>
                  <a:cubicBezTo>
                    <a:pt x="6" y="11"/>
                    <a:pt x="7" y="14"/>
                    <a:pt x="7" y="1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7" name="Freeform 765"/>
            <p:cNvSpPr>
              <a:spLocks/>
            </p:cNvSpPr>
            <p:nvPr/>
          </p:nvSpPr>
          <p:spPr bwMode="auto">
            <a:xfrm>
              <a:off x="11874500" y="3532188"/>
              <a:ext cx="61913" cy="150813"/>
            </a:xfrm>
            <a:custGeom>
              <a:avLst/>
              <a:gdLst>
                <a:gd name="T0" fmla="*/ 7 w 7"/>
                <a:gd name="T1" fmla="*/ 0 h 17"/>
                <a:gd name="T2" fmla="*/ 4 w 7"/>
                <a:gd name="T3" fmla="*/ 9 h 17"/>
                <a:gd name="T4" fmla="*/ 0 w 7"/>
                <a:gd name="T5" fmla="*/ 17 h 17"/>
                <a:gd name="T6" fmla="*/ 3 w 7"/>
                <a:gd name="T7" fmla="*/ 8 h 17"/>
                <a:gd name="T8" fmla="*/ 7 w 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6" y="3"/>
                    <a:pt x="5" y="6"/>
                    <a:pt x="4" y="9"/>
                  </a:cubicBezTo>
                  <a:cubicBezTo>
                    <a:pt x="3" y="12"/>
                    <a:pt x="2" y="15"/>
                    <a:pt x="0" y="1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6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8" name="Freeform 766"/>
            <p:cNvSpPr>
              <a:spLocks/>
            </p:cNvSpPr>
            <p:nvPr/>
          </p:nvSpPr>
          <p:spPr bwMode="auto">
            <a:xfrm>
              <a:off x="11768137" y="3513138"/>
              <a:ext cx="150813" cy="80963"/>
            </a:xfrm>
            <a:custGeom>
              <a:avLst/>
              <a:gdLst>
                <a:gd name="T0" fmla="*/ 17 w 17"/>
                <a:gd name="T1" fmla="*/ 0 h 9"/>
                <a:gd name="T2" fmla="*/ 9 w 17"/>
                <a:gd name="T3" fmla="*/ 6 h 9"/>
                <a:gd name="T4" fmla="*/ 0 w 17"/>
                <a:gd name="T5" fmla="*/ 9 h 9"/>
                <a:gd name="T6" fmla="*/ 9 w 17"/>
                <a:gd name="T7" fmla="*/ 4 h 9"/>
                <a:gd name="T8" fmla="*/ 17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5" y="3"/>
                    <a:pt x="12" y="4"/>
                    <a:pt x="9" y="6"/>
                  </a:cubicBezTo>
                  <a:cubicBezTo>
                    <a:pt x="7" y="7"/>
                    <a:pt x="4" y="8"/>
                    <a:pt x="0" y="9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9" name="Freeform 767"/>
            <p:cNvSpPr>
              <a:spLocks/>
            </p:cNvSpPr>
            <p:nvPr/>
          </p:nvSpPr>
          <p:spPr bwMode="auto">
            <a:xfrm>
              <a:off x="11760200" y="3451226"/>
              <a:ext cx="158750" cy="53975"/>
            </a:xfrm>
            <a:custGeom>
              <a:avLst/>
              <a:gdLst>
                <a:gd name="T0" fmla="*/ 18 w 18"/>
                <a:gd name="T1" fmla="*/ 6 h 6"/>
                <a:gd name="T2" fmla="*/ 9 w 18"/>
                <a:gd name="T3" fmla="*/ 4 h 6"/>
                <a:gd name="T4" fmla="*/ 0 w 18"/>
                <a:gd name="T5" fmla="*/ 0 h 6"/>
                <a:gd name="T6" fmla="*/ 9 w 18"/>
                <a:gd name="T7" fmla="*/ 3 h 6"/>
                <a:gd name="T8" fmla="*/ 18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8" y="6"/>
                  </a:moveTo>
                  <a:cubicBezTo>
                    <a:pt x="15" y="6"/>
                    <a:pt x="12" y="5"/>
                    <a:pt x="9" y="4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4"/>
                    <a:pt x="15" y="4"/>
                    <a:pt x="18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0" name="Freeform 768"/>
            <p:cNvSpPr>
              <a:spLocks/>
            </p:cNvSpPr>
            <p:nvPr/>
          </p:nvSpPr>
          <p:spPr bwMode="auto">
            <a:xfrm>
              <a:off x="11822112" y="3371850"/>
              <a:ext cx="106363" cy="123825"/>
            </a:xfrm>
            <a:custGeom>
              <a:avLst/>
              <a:gdLst>
                <a:gd name="T0" fmla="*/ 12 w 12"/>
                <a:gd name="T1" fmla="*/ 14 h 14"/>
                <a:gd name="T2" fmla="*/ 5 w 12"/>
                <a:gd name="T3" fmla="*/ 8 h 14"/>
                <a:gd name="T4" fmla="*/ 0 w 12"/>
                <a:gd name="T5" fmla="*/ 0 h 14"/>
                <a:gd name="T6" fmla="*/ 6 w 12"/>
                <a:gd name="T7" fmla="*/ 7 h 14"/>
                <a:gd name="T8" fmla="*/ 12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9"/>
                    <a:pt x="11" y="11"/>
                    <a:pt x="12" y="1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39" name="组合 64338"/>
          <p:cNvGrpSpPr/>
          <p:nvPr/>
        </p:nvGrpSpPr>
        <p:grpSpPr>
          <a:xfrm>
            <a:off x="155574" y="1712119"/>
            <a:ext cx="565151" cy="603250"/>
            <a:chOff x="1550987" y="1552575"/>
            <a:chExt cx="565151" cy="603250"/>
          </a:xfrm>
        </p:grpSpPr>
        <p:sp>
          <p:nvSpPr>
            <p:cNvPr id="64221" name="Freeform 769"/>
            <p:cNvSpPr>
              <a:spLocks/>
            </p:cNvSpPr>
            <p:nvPr/>
          </p:nvSpPr>
          <p:spPr bwMode="auto">
            <a:xfrm>
              <a:off x="1647825" y="1552575"/>
              <a:ext cx="292100" cy="301625"/>
            </a:xfrm>
            <a:custGeom>
              <a:avLst/>
              <a:gdLst>
                <a:gd name="T0" fmla="*/ 22 w 33"/>
                <a:gd name="T1" fmla="*/ 34 h 34"/>
                <a:gd name="T2" fmla="*/ 16 w 33"/>
                <a:gd name="T3" fmla="*/ 5 h 34"/>
                <a:gd name="T4" fmla="*/ 22 w 33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4">
                  <a:moveTo>
                    <a:pt x="22" y="34"/>
                  </a:moveTo>
                  <a:cubicBezTo>
                    <a:pt x="22" y="34"/>
                    <a:pt x="0" y="10"/>
                    <a:pt x="16" y="5"/>
                  </a:cubicBezTo>
                  <a:cubicBezTo>
                    <a:pt x="33" y="0"/>
                    <a:pt x="22" y="34"/>
                    <a:pt x="22" y="3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2" name="Freeform 770"/>
            <p:cNvSpPr>
              <a:spLocks/>
            </p:cNvSpPr>
            <p:nvPr/>
          </p:nvSpPr>
          <p:spPr bwMode="auto">
            <a:xfrm>
              <a:off x="1841500" y="1560513"/>
              <a:ext cx="274638" cy="293688"/>
            </a:xfrm>
            <a:custGeom>
              <a:avLst/>
              <a:gdLst>
                <a:gd name="T0" fmla="*/ 0 w 31"/>
                <a:gd name="T1" fmla="*/ 33 h 33"/>
                <a:gd name="T2" fmla="*/ 17 w 31"/>
                <a:gd name="T3" fmla="*/ 9 h 33"/>
                <a:gd name="T4" fmla="*/ 0 w 3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0" y="33"/>
                    <a:pt x="2" y="0"/>
                    <a:pt x="17" y="9"/>
                  </a:cubicBezTo>
                  <a:cubicBezTo>
                    <a:pt x="31" y="18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3" name="Freeform 771"/>
            <p:cNvSpPr>
              <a:spLocks/>
            </p:cNvSpPr>
            <p:nvPr/>
          </p:nvSpPr>
          <p:spPr bwMode="auto">
            <a:xfrm>
              <a:off x="1841500" y="1703388"/>
              <a:ext cx="265113" cy="301625"/>
            </a:xfrm>
            <a:custGeom>
              <a:avLst/>
              <a:gdLst>
                <a:gd name="T0" fmla="*/ 0 w 30"/>
                <a:gd name="T1" fmla="*/ 17 h 34"/>
                <a:gd name="T2" fmla="*/ 29 w 30"/>
                <a:gd name="T3" fmla="*/ 17 h 34"/>
                <a:gd name="T4" fmla="*/ 0 w 30"/>
                <a:gd name="T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17"/>
                  </a:moveTo>
                  <a:cubicBezTo>
                    <a:pt x="0" y="17"/>
                    <a:pt x="28" y="0"/>
                    <a:pt x="29" y="17"/>
                  </a:cubicBezTo>
                  <a:cubicBezTo>
                    <a:pt x="30" y="34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4" name="Freeform 772"/>
            <p:cNvSpPr>
              <a:spLocks/>
            </p:cNvSpPr>
            <p:nvPr/>
          </p:nvSpPr>
          <p:spPr bwMode="auto">
            <a:xfrm>
              <a:off x="1841500" y="1854200"/>
              <a:ext cx="265113" cy="301625"/>
            </a:xfrm>
            <a:custGeom>
              <a:avLst/>
              <a:gdLst>
                <a:gd name="T0" fmla="*/ 0 w 30"/>
                <a:gd name="T1" fmla="*/ 0 h 34"/>
                <a:gd name="T2" fmla="*/ 16 w 30"/>
                <a:gd name="T3" fmla="*/ 24 h 34"/>
                <a:gd name="T4" fmla="*/ 0 w 30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0"/>
                  </a:moveTo>
                  <a:cubicBezTo>
                    <a:pt x="0" y="0"/>
                    <a:pt x="30" y="14"/>
                    <a:pt x="16" y="24"/>
                  </a:cubicBezTo>
                  <a:cubicBezTo>
                    <a:pt x="3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5" name="Freeform 773"/>
            <p:cNvSpPr>
              <a:spLocks/>
            </p:cNvSpPr>
            <p:nvPr/>
          </p:nvSpPr>
          <p:spPr bwMode="auto">
            <a:xfrm>
              <a:off x="1603375" y="1854200"/>
              <a:ext cx="282575" cy="284163"/>
            </a:xfrm>
            <a:custGeom>
              <a:avLst/>
              <a:gdLst>
                <a:gd name="T0" fmla="*/ 27 w 32"/>
                <a:gd name="T1" fmla="*/ 0 h 32"/>
                <a:gd name="T2" fmla="*/ 16 w 32"/>
                <a:gd name="T3" fmla="*/ 27 h 32"/>
                <a:gd name="T4" fmla="*/ 27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7" y="0"/>
                  </a:moveTo>
                  <a:cubicBezTo>
                    <a:pt x="27" y="0"/>
                    <a:pt x="32" y="32"/>
                    <a:pt x="16" y="27"/>
                  </a:cubicBezTo>
                  <a:cubicBezTo>
                    <a:pt x="0" y="22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6" name="Freeform 774"/>
            <p:cNvSpPr>
              <a:spLocks/>
            </p:cNvSpPr>
            <p:nvPr/>
          </p:nvSpPr>
          <p:spPr bwMode="auto">
            <a:xfrm>
              <a:off x="1550987" y="1765300"/>
              <a:ext cx="290513" cy="284163"/>
            </a:xfrm>
            <a:custGeom>
              <a:avLst/>
              <a:gdLst>
                <a:gd name="T0" fmla="*/ 33 w 33"/>
                <a:gd name="T1" fmla="*/ 10 h 32"/>
                <a:gd name="T2" fmla="*/ 5 w 33"/>
                <a:gd name="T3" fmla="*/ 16 h 32"/>
                <a:gd name="T4" fmla="*/ 33 w 33"/>
                <a:gd name="T5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2">
                  <a:moveTo>
                    <a:pt x="33" y="10"/>
                  </a:moveTo>
                  <a:cubicBezTo>
                    <a:pt x="33" y="10"/>
                    <a:pt x="9" y="32"/>
                    <a:pt x="5" y="16"/>
                  </a:cubicBezTo>
                  <a:cubicBezTo>
                    <a:pt x="0" y="0"/>
                    <a:pt x="33" y="10"/>
                    <a:pt x="33" y="1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7" name="Freeform 775"/>
            <p:cNvSpPr>
              <a:spLocks/>
            </p:cNvSpPr>
            <p:nvPr/>
          </p:nvSpPr>
          <p:spPr bwMode="auto">
            <a:xfrm>
              <a:off x="1568450" y="1587500"/>
              <a:ext cx="292100" cy="274638"/>
            </a:xfrm>
            <a:custGeom>
              <a:avLst/>
              <a:gdLst>
                <a:gd name="T0" fmla="*/ 33 w 33"/>
                <a:gd name="T1" fmla="*/ 29 h 31"/>
                <a:gd name="T2" fmla="*/ 7 w 33"/>
                <a:gd name="T3" fmla="*/ 16 h 31"/>
                <a:gd name="T4" fmla="*/ 33 w 33"/>
                <a:gd name="T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1">
                  <a:moveTo>
                    <a:pt x="33" y="29"/>
                  </a:moveTo>
                  <a:cubicBezTo>
                    <a:pt x="33" y="29"/>
                    <a:pt x="0" y="31"/>
                    <a:pt x="7" y="16"/>
                  </a:cubicBezTo>
                  <a:cubicBezTo>
                    <a:pt x="14" y="0"/>
                    <a:pt x="33" y="29"/>
                    <a:pt x="33" y="29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8" name="Freeform 776"/>
            <p:cNvSpPr>
              <a:spLocks/>
            </p:cNvSpPr>
            <p:nvPr/>
          </p:nvSpPr>
          <p:spPr bwMode="auto">
            <a:xfrm>
              <a:off x="1781175" y="1809750"/>
              <a:ext cx="104775" cy="88900"/>
            </a:xfrm>
            <a:custGeom>
              <a:avLst/>
              <a:gdLst>
                <a:gd name="T0" fmla="*/ 11 w 12"/>
                <a:gd name="T1" fmla="*/ 3 h 10"/>
                <a:gd name="T2" fmla="*/ 7 w 12"/>
                <a:gd name="T3" fmla="*/ 9 h 10"/>
                <a:gd name="T4" fmla="*/ 1 w 12"/>
                <a:gd name="T5" fmla="*/ 7 h 10"/>
                <a:gd name="T6" fmla="*/ 5 w 12"/>
                <a:gd name="T7" fmla="*/ 1 h 10"/>
                <a:gd name="T8" fmla="*/ 11 w 12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1" y="3"/>
                  </a:moveTo>
                  <a:cubicBezTo>
                    <a:pt x="12" y="6"/>
                    <a:pt x="10" y="8"/>
                    <a:pt x="7" y="9"/>
                  </a:cubicBezTo>
                  <a:cubicBezTo>
                    <a:pt x="5" y="10"/>
                    <a:pt x="2" y="9"/>
                    <a:pt x="1" y="7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9" name="Freeform 777"/>
            <p:cNvSpPr>
              <a:spLocks/>
            </p:cNvSpPr>
            <p:nvPr/>
          </p:nvSpPr>
          <p:spPr bwMode="auto">
            <a:xfrm>
              <a:off x="1816100" y="1800225"/>
              <a:ext cx="7938" cy="36513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1 h 4"/>
                <a:gd name="T8" fmla="*/ 1 w 1"/>
                <a:gd name="T9" fmla="*/ 4 h 4"/>
                <a:gd name="T10" fmla="*/ 1 w 1"/>
                <a:gd name="T11" fmla="*/ 1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0" name="Freeform 778"/>
            <p:cNvSpPr>
              <a:spLocks/>
            </p:cNvSpPr>
            <p:nvPr/>
          </p:nvSpPr>
          <p:spPr bwMode="auto">
            <a:xfrm>
              <a:off x="1824037" y="1792288"/>
              <a:ext cx="17463" cy="44450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1 h 5"/>
                <a:gd name="T6" fmla="*/ 1 w 2"/>
                <a:gd name="T7" fmla="*/ 2 h 5"/>
                <a:gd name="T8" fmla="*/ 1 w 2"/>
                <a:gd name="T9" fmla="*/ 5 h 5"/>
                <a:gd name="T10" fmla="*/ 1 w 2"/>
                <a:gd name="T11" fmla="*/ 2 h 5"/>
                <a:gd name="T12" fmla="*/ 2 w 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1" name="Freeform 779"/>
            <p:cNvSpPr>
              <a:spLocks/>
            </p:cNvSpPr>
            <p:nvPr/>
          </p:nvSpPr>
          <p:spPr bwMode="auto">
            <a:xfrm>
              <a:off x="1833562" y="1800225"/>
              <a:ext cx="17463" cy="36513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1 w 2"/>
                <a:gd name="T5" fmla="*/ 0 h 4"/>
                <a:gd name="T6" fmla="*/ 1 w 2"/>
                <a:gd name="T7" fmla="*/ 1 h 4"/>
                <a:gd name="T8" fmla="*/ 0 w 2"/>
                <a:gd name="T9" fmla="*/ 4 h 4"/>
                <a:gd name="T10" fmla="*/ 2 w 2"/>
                <a:gd name="T11" fmla="*/ 1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2" name="Freeform 780"/>
            <p:cNvSpPr>
              <a:spLocks/>
            </p:cNvSpPr>
            <p:nvPr/>
          </p:nvSpPr>
          <p:spPr bwMode="auto">
            <a:xfrm>
              <a:off x="1841500" y="1800225"/>
              <a:ext cx="26988" cy="36513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0 h 4"/>
                <a:gd name="T4" fmla="*/ 1 w 3"/>
                <a:gd name="T5" fmla="*/ 1 h 4"/>
                <a:gd name="T6" fmla="*/ 1 w 3"/>
                <a:gd name="T7" fmla="*/ 1 h 4"/>
                <a:gd name="T8" fmla="*/ 0 w 3"/>
                <a:gd name="T9" fmla="*/ 4 h 4"/>
                <a:gd name="T10" fmla="*/ 2 w 3"/>
                <a:gd name="T11" fmla="*/ 2 h 4"/>
                <a:gd name="T12" fmla="*/ 3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3" name="Freeform 781"/>
            <p:cNvSpPr>
              <a:spLocks/>
            </p:cNvSpPr>
            <p:nvPr/>
          </p:nvSpPr>
          <p:spPr bwMode="auto">
            <a:xfrm>
              <a:off x="1851025" y="1809750"/>
              <a:ext cx="26988" cy="26988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2 w 3"/>
                <a:gd name="T5" fmla="*/ 0 h 3"/>
                <a:gd name="T6" fmla="*/ 2 w 3"/>
                <a:gd name="T7" fmla="*/ 1 h 3"/>
                <a:gd name="T8" fmla="*/ 0 w 3"/>
                <a:gd name="T9" fmla="*/ 3 h 3"/>
                <a:gd name="T10" fmla="*/ 2 w 3"/>
                <a:gd name="T11" fmla="*/ 1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2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4" name="Freeform 782"/>
            <p:cNvSpPr>
              <a:spLocks/>
            </p:cNvSpPr>
            <p:nvPr/>
          </p:nvSpPr>
          <p:spPr bwMode="auto">
            <a:xfrm>
              <a:off x="1851025" y="1817688"/>
              <a:ext cx="34925" cy="26988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1 h 3"/>
                <a:gd name="T4" fmla="*/ 3 w 4"/>
                <a:gd name="T5" fmla="*/ 1 h 3"/>
                <a:gd name="T6" fmla="*/ 2 w 4"/>
                <a:gd name="T7" fmla="*/ 1 h 3"/>
                <a:gd name="T8" fmla="*/ 0 w 4"/>
                <a:gd name="T9" fmla="*/ 3 h 3"/>
                <a:gd name="T10" fmla="*/ 3 w 4"/>
                <a:gd name="T11" fmla="*/ 2 h 3"/>
                <a:gd name="T12" fmla="*/ 3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5" name="Freeform 783"/>
            <p:cNvSpPr>
              <a:spLocks/>
            </p:cNvSpPr>
            <p:nvPr/>
          </p:nvSpPr>
          <p:spPr bwMode="auto">
            <a:xfrm>
              <a:off x="1851025" y="1836738"/>
              <a:ext cx="44450" cy="7938"/>
            </a:xfrm>
            <a:custGeom>
              <a:avLst/>
              <a:gdLst>
                <a:gd name="T0" fmla="*/ 4 w 5"/>
                <a:gd name="T1" fmla="*/ 1 h 1"/>
                <a:gd name="T2" fmla="*/ 4 w 5"/>
                <a:gd name="T3" fmla="*/ 0 h 1"/>
                <a:gd name="T4" fmla="*/ 3 w 5"/>
                <a:gd name="T5" fmla="*/ 0 h 1"/>
                <a:gd name="T6" fmla="*/ 3 w 5"/>
                <a:gd name="T7" fmla="*/ 0 h 1"/>
                <a:gd name="T8" fmla="*/ 0 w 5"/>
                <a:gd name="T9" fmla="*/ 1 h 1"/>
                <a:gd name="T10" fmla="*/ 3 w 5"/>
                <a:gd name="T11" fmla="*/ 1 h 1"/>
                <a:gd name="T12" fmla="*/ 4 w 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4" y="1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6" name="Freeform 784"/>
            <p:cNvSpPr>
              <a:spLocks/>
            </p:cNvSpPr>
            <p:nvPr/>
          </p:nvSpPr>
          <p:spPr bwMode="auto">
            <a:xfrm>
              <a:off x="1860550" y="1844675"/>
              <a:ext cx="34925" cy="17463"/>
            </a:xfrm>
            <a:custGeom>
              <a:avLst/>
              <a:gdLst>
                <a:gd name="T0" fmla="*/ 3 w 4"/>
                <a:gd name="T1" fmla="*/ 1 h 2"/>
                <a:gd name="T2" fmla="*/ 4 w 4"/>
                <a:gd name="T3" fmla="*/ 1 h 2"/>
                <a:gd name="T4" fmla="*/ 3 w 4"/>
                <a:gd name="T5" fmla="*/ 0 h 2"/>
                <a:gd name="T6" fmla="*/ 2 w 4"/>
                <a:gd name="T7" fmla="*/ 1 h 2"/>
                <a:gd name="T8" fmla="*/ 0 w 4"/>
                <a:gd name="T9" fmla="*/ 1 h 2"/>
                <a:gd name="T10" fmla="*/ 2 w 4"/>
                <a:gd name="T11" fmla="*/ 1 h 2"/>
                <a:gd name="T12" fmla="*/ 3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7" name="Freeform 785"/>
            <p:cNvSpPr>
              <a:spLocks/>
            </p:cNvSpPr>
            <p:nvPr/>
          </p:nvSpPr>
          <p:spPr bwMode="auto">
            <a:xfrm>
              <a:off x="1860550" y="1854200"/>
              <a:ext cx="34925" cy="17463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2 w 4"/>
                <a:gd name="T7" fmla="*/ 1 h 2"/>
                <a:gd name="T8" fmla="*/ 0 w 4"/>
                <a:gd name="T9" fmla="*/ 0 h 2"/>
                <a:gd name="T10" fmla="*/ 2 w 4"/>
                <a:gd name="T11" fmla="*/ 1 h 2"/>
                <a:gd name="T12" fmla="*/ 3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8" name="Freeform 786"/>
            <p:cNvSpPr>
              <a:spLocks/>
            </p:cNvSpPr>
            <p:nvPr/>
          </p:nvSpPr>
          <p:spPr bwMode="auto">
            <a:xfrm>
              <a:off x="1851025" y="1862138"/>
              <a:ext cx="34925" cy="19050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1 h 2"/>
                <a:gd name="T6" fmla="*/ 3 w 4"/>
                <a:gd name="T7" fmla="*/ 1 h 2"/>
                <a:gd name="T8" fmla="*/ 0 w 4"/>
                <a:gd name="T9" fmla="*/ 0 h 2"/>
                <a:gd name="T10" fmla="*/ 3 w 4"/>
                <a:gd name="T11" fmla="*/ 2 h 2"/>
                <a:gd name="T12" fmla="*/ 3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9" name="Freeform 787"/>
            <p:cNvSpPr>
              <a:spLocks/>
            </p:cNvSpPr>
            <p:nvPr/>
          </p:nvSpPr>
          <p:spPr bwMode="auto">
            <a:xfrm>
              <a:off x="1851025" y="1871663"/>
              <a:ext cx="26988" cy="26988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2 h 3"/>
                <a:gd name="T4" fmla="*/ 3 w 3"/>
                <a:gd name="T5" fmla="*/ 2 h 3"/>
                <a:gd name="T6" fmla="*/ 2 w 3"/>
                <a:gd name="T7" fmla="*/ 1 h 3"/>
                <a:gd name="T8" fmla="*/ 0 w 3"/>
                <a:gd name="T9" fmla="*/ 0 h 3"/>
                <a:gd name="T10" fmla="*/ 2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0" name="Freeform 788"/>
            <p:cNvSpPr>
              <a:spLocks/>
            </p:cNvSpPr>
            <p:nvPr/>
          </p:nvSpPr>
          <p:spPr bwMode="auto">
            <a:xfrm>
              <a:off x="1851025" y="1871663"/>
              <a:ext cx="17463" cy="34925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4 h 4"/>
                <a:gd name="T4" fmla="*/ 2 w 2"/>
                <a:gd name="T5" fmla="*/ 3 h 4"/>
                <a:gd name="T6" fmla="*/ 1 w 2"/>
                <a:gd name="T7" fmla="*/ 2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1" name="Freeform 789"/>
            <p:cNvSpPr>
              <a:spLocks/>
            </p:cNvSpPr>
            <p:nvPr/>
          </p:nvSpPr>
          <p:spPr bwMode="auto">
            <a:xfrm>
              <a:off x="1841500" y="1871663"/>
              <a:ext cx="19050" cy="44450"/>
            </a:xfrm>
            <a:custGeom>
              <a:avLst/>
              <a:gdLst>
                <a:gd name="T0" fmla="*/ 1 w 2"/>
                <a:gd name="T1" fmla="*/ 4 h 5"/>
                <a:gd name="T2" fmla="*/ 2 w 2"/>
                <a:gd name="T3" fmla="*/ 4 h 5"/>
                <a:gd name="T4" fmla="*/ 2 w 2"/>
                <a:gd name="T5" fmla="*/ 3 h 5"/>
                <a:gd name="T6" fmla="*/ 1 w 2"/>
                <a:gd name="T7" fmla="*/ 3 h 5"/>
                <a:gd name="T8" fmla="*/ 0 w 2"/>
                <a:gd name="T9" fmla="*/ 0 h 5"/>
                <a:gd name="T10" fmla="*/ 1 w 2"/>
                <a:gd name="T11" fmla="*/ 3 h 5"/>
                <a:gd name="T12" fmla="*/ 1 w 2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1" y="4"/>
                  </a:moveTo>
                  <a:cubicBezTo>
                    <a:pt x="1" y="4"/>
                    <a:pt x="1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2" name="Freeform 790"/>
            <p:cNvSpPr>
              <a:spLocks/>
            </p:cNvSpPr>
            <p:nvPr/>
          </p:nvSpPr>
          <p:spPr bwMode="auto">
            <a:xfrm>
              <a:off x="1833562" y="1881188"/>
              <a:ext cx="7938" cy="3492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3" name="Freeform 791"/>
            <p:cNvSpPr>
              <a:spLocks/>
            </p:cNvSpPr>
            <p:nvPr/>
          </p:nvSpPr>
          <p:spPr bwMode="auto">
            <a:xfrm>
              <a:off x="1824037" y="1881188"/>
              <a:ext cx="9525" cy="34925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4" name="Freeform 792"/>
            <p:cNvSpPr>
              <a:spLocks/>
            </p:cNvSpPr>
            <p:nvPr/>
          </p:nvSpPr>
          <p:spPr bwMode="auto">
            <a:xfrm>
              <a:off x="1806575" y="1881188"/>
              <a:ext cx="17463" cy="25400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5" name="Freeform 793"/>
            <p:cNvSpPr>
              <a:spLocks/>
            </p:cNvSpPr>
            <p:nvPr/>
          </p:nvSpPr>
          <p:spPr bwMode="auto">
            <a:xfrm>
              <a:off x="1798637" y="1871663"/>
              <a:ext cx="25400" cy="34925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4 h 4"/>
                <a:gd name="T4" fmla="*/ 1 w 3"/>
                <a:gd name="T5" fmla="*/ 3 h 4"/>
                <a:gd name="T6" fmla="*/ 1 w 3"/>
                <a:gd name="T7" fmla="*/ 3 h 4"/>
                <a:gd name="T8" fmla="*/ 3 w 3"/>
                <a:gd name="T9" fmla="*/ 0 h 4"/>
                <a:gd name="T10" fmla="*/ 1 w 3"/>
                <a:gd name="T11" fmla="*/ 2 h 4"/>
                <a:gd name="T12" fmla="*/ 0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6" name="Freeform 794"/>
            <p:cNvSpPr>
              <a:spLocks/>
            </p:cNvSpPr>
            <p:nvPr/>
          </p:nvSpPr>
          <p:spPr bwMode="auto">
            <a:xfrm>
              <a:off x="1789112" y="1871663"/>
              <a:ext cx="26988" cy="26988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3 w 3"/>
                <a:gd name="T9" fmla="*/ 0 h 3"/>
                <a:gd name="T10" fmla="*/ 1 w 3"/>
                <a:gd name="T11" fmla="*/ 1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7" name="Freeform 795"/>
            <p:cNvSpPr>
              <a:spLocks/>
            </p:cNvSpPr>
            <p:nvPr/>
          </p:nvSpPr>
          <p:spPr bwMode="auto">
            <a:xfrm>
              <a:off x="1781175" y="1862138"/>
              <a:ext cx="34925" cy="1905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1 w 4"/>
                <a:gd name="T11" fmla="*/ 1 h 2"/>
                <a:gd name="T12" fmla="*/ 0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8" name="Freeform 796"/>
            <p:cNvSpPr>
              <a:spLocks/>
            </p:cNvSpPr>
            <p:nvPr/>
          </p:nvSpPr>
          <p:spPr bwMode="auto">
            <a:xfrm>
              <a:off x="1771650" y="1862138"/>
              <a:ext cx="44450" cy="9525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2 w 5"/>
                <a:gd name="T7" fmla="*/ 0 h 1"/>
                <a:gd name="T8" fmla="*/ 5 w 5"/>
                <a:gd name="T9" fmla="*/ 0 h 1"/>
                <a:gd name="T10" fmla="*/ 2 w 5"/>
                <a:gd name="T11" fmla="*/ 0 h 1"/>
                <a:gd name="T12" fmla="*/ 1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9" name="Freeform 797"/>
            <p:cNvSpPr>
              <a:spLocks/>
            </p:cNvSpPr>
            <p:nvPr/>
          </p:nvSpPr>
          <p:spPr bwMode="auto">
            <a:xfrm>
              <a:off x="1771650" y="1844675"/>
              <a:ext cx="34925" cy="9525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4 w 4"/>
                <a:gd name="T9" fmla="*/ 1 h 1"/>
                <a:gd name="T10" fmla="*/ 2 w 4"/>
                <a:gd name="T11" fmla="*/ 1 h 1"/>
                <a:gd name="T12" fmla="*/ 1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0" name="Freeform 798"/>
            <p:cNvSpPr>
              <a:spLocks/>
            </p:cNvSpPr>
            <p:nvPr/>
          </p:nvSpPr>
          <p:spPr bwMode="auto">
            <a:xfrm>
              <a:off x="1781175" y="1836738"/>
              <a:ext cx="34925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1 w 4"/>
                <a:gd name="T7" fmla="*/ 1 h 2"/>
                <a:gd name="T8" fmla="*/ 4 w 4"/>
                <a:gd name="T9" fmla="*/ 2 h 2"/>
                <a:gd name="T10" fmla="*/ 1 w 4"/>
                <a:gd name="T11" fmla="*/ 0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1" name="Freeform 799"/>
            <p:cNvSpPr>
              <a:spLocks/>
            </p:cNvSpPr>
            <p:nvPr/>
          </p:nvSpPr>
          <p:spPr bwMode="auto">
            <a:xfrm>
              <a:off x="1781175" y="1817688"/>
              <a:ext cx="34925" cy="26988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1 h 3"/>
                <a:gd name="T4" fmla="*/ 1 w 4"/>
                <a:gd name="T5" fmla="*/ 1 h 3"/>
                <a:gd name="T6" fmla="*/ 1 w 4"/>
                <a:gd name="T7" fmla="*/ 1 h 3"/>
                <a:gd name="T8" fmla="*/ 4 w 4"/>
                <a:gd name="T9" fmla="*/ 3 h 3"/>
                <a:gd name="T10" fmla="*/ 2 w 4"/>
                <a:gd name="T11" fmla="*/ 1 h 3"/>
                <a:gd name="T12" fmla="*/ 1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2"/>
                    <a:pt x="4" y="3"/>
                    <a:pt x="4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2" name="Freeform 800"/>
            <p:cNvSpPr>
              <a:spLocks/>
            </p:cNvSpPr>
            <p:nvPr/>
          </p:nvSpPr>
          <p:spPr bwMode="auto">
            <a:xfrm>
              <a:off x="1789112" y="1809750"/>
              <a:ext cx="26988" cy="26988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1 w 3"/>
                <a:gd name="T5" fmla="*/ 1 h 3"/>
                <a:gd name="T6" fmla="*/ 1 w 3"/>
                <a:gd name="T7" fmla="*/ 1 h 3"/>
                <a:gd name="T8" fmla="*/ 3 w 3"/>
                <a:gd name="T9" fmla="*/ 3 h 3"/>
                <a:gd name="T10" fmla="*/ 2 w 3"/>
                <a:gd name="T11" fmla="*/ 1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3" name="Freeform 801"/>
            <p:cNvSpPr>
              <a:spLocks/>
            </p:cNvSpPr>
            <p:nvPr/>
          </p:nvSpPr>
          <p:spPr bwMode="auto">
            <a:xfrm>
              <a:off x="1798637" y="1800225"/>
              <a:ext cx="25400" cy="3651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0 h 4"/>
                <a:gd name="T4" fmla="*/ 1 w 3"/>
                <a:gd name="T5" fmla="*/ 1 h 4"/>
                <a:gd name="T6" fmla="*/ 1 w 3"/>
                <a:gd name="T7" fmla="*/ 2 h 4"/>
                <a:gd name="T8" fmla="*/ 3 w 3"/>
                <a:gd name="T9" fmla="*/ 4 h 4"/>
                <a:gd name="T10" fmla="*/ 2 w 3"/>
                <a:gd name="T11" fmla="*/ 1 h 4"/>
                <a:gd name="T12" fmla="*/ 2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4" name="Freeform 802"/>
            <p:cNvSpPr>
              <a:spLocks/>
            </p:cNvSpPr>
            <p:nvPr/>
          </p:nvSpPr>
          <p:spPr bwMode="auto">
            <a:xfrm>
              <a:off x="1816100" y="1720850"/>
              <a:ext cx="25400" cy="115888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6 h 13"/>
                <a:gd name="T4" fmla="*/ 0 w 3"/>
                <a:gd name="T5" fmla="*/ 0 h 13"/>
                <a:gd name="T6" fmla="*/ 2 w 3"/>
                <a:gd name="T7" fmla="*/ 6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3" y="1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5" name="Freeform 803"/>
            <p:cNvSpPr>
              <a:spLocks/>
            </p:cNvSpPr>
            <p:nvPr/>
          </p:nvSpPr>
          <p:spPr bwMode="auto">
            <a:xfrm>
              <a:off x="1851025" y="1738313"/>
              <a:ext cx="61913" cy="98425"/>
            </a:xfrm>
            <a:custGeom>
              <a:avLst/>
              <a:gdLst>
                <a:gd name="T0" fmla="*/ 0 w 7"/>
                <a:gd name="T1" fmla="*/ 11 h 11"/>
                <a:gd name="T2" fmla="*/ 3 w 7"/>
                <a:gd name="T3" fmla="*/ 5 h 11"/>
                <a:gd name="T4" fmla="*/ 7 w 7"/>
                <a:gd name="T5" fmla="*/ 0 h 11"/>
                <a:gd name="T6" fmla="*/ 4 w 7"/>
                <a:gd name="T7" fmla="*/ 5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9"/>
                    <a:pt x="2" y="7"/>
                    <a:pt x="3" y="5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9"/>
                    <a:pt x="0" y="1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6" name="Freeform 804"/>
            <p:cNvSpPr>
              <a:spLocks/>
            </p:cNvSpPr>
            <p:nvPr/>
          </p:nvSpPr>
          <p:spPr bwMode="auto">
            <a:xfrm>
              <a:off x="1860550" y="1809750"/>
              <a:ext cx="114300" cy="3492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1 h 4"/>
                <a:gd name="T4" fmla="*/ 13 w 13"/>
                <a:gd name="T5" fmla="*/ 0 h 4"/>
                <a:gd name="T6" fmla="*/ 6 w 13"/>
                <a:gd name="T7" fmla="*/ 2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8" y="1"/>
                    <a:pt x="10" y="0"/>
                    <a:pt x="1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7" name="Freeform 805"/>
            <p:cNvSpPr>
              <a:spLocks/>
            </p:cNvSpPr>
            <p:nvPr/>
          </p:nvSpPr>
          <p:spPr bwMode="auto">
            <a:xfrm>
              <a:off x="1851025" y="1854200"/>
              <a:ext cx="114300" cy="26988"/>
            </a:xfrm>
            <a:custGeom>
              <a:avLst/>
              <a:gdLst>
                <a:gd name="T0" fmla="*/ 0 w 13"/>
                <a:gd name="T1" fmla="*/ 0 h 3"/>
                <a:gd name="T2" fmla="*/ 7 w 13"/>
                <a:gd name="T3" fmla="*/ 0 h 3"/>
                <a:gd name="T4" fmla="*/ 13 w 13"/>
                <a:gd name="T5" fmla="*/ 3 h 3"/>
                <a:gd name="T6" fmla="*/ 7 w 13"/>
                <a:gd name="T7" fmla="*/ 1 h 3"/>
                <a:gd name="T8" fmla="*/ 0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9" y="1"/>
                    <a:pt x="12" y="2"/>
                    <a:pt x="13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8" name="Freeform 806"/>
            <p:cNvSpPr>
              <a:spLocks/>
            </p:cNvSpPr>
            <p:nvPr/>
          </p:nvSpPr>
          <p:spPr bwMode="auto">
            <a:xfrm>
              <a:off x="1851025" y="1862138"/>
              <a:ext cx="44450" cy="115888"/>
            </a:xfrm>
            <a:custGeom>
              <a:avLst/>
              <a:gdLst>
                <a:gd name="T0" fmla="*/ 0 w 5"/>
                <a:gd name="T1" fmla="*/ 0 h 13"/>
                <a:gd name="T2" fmla="*/ 3 w 5"/>
                <a:gd name="T3" fmla="*/ 6 h 13"/>
                <a:gd name="T4" fmla="*/ 5 w 5"/>
                <a:gd name="T5" fmla="*/ 13 h 13"/>
                <a:gd name="T6" fmla="*/ 2 w 5"/>
                <a:gd name="T7" fmla="*/ 7 h 13"/>
                <a:gd name="T8" fmla="*/ 0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4" y="8"/>
                    <a:pt x="5" y="10"/>
                    <a:pt x="5" y="1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9" name="Freeform 807"/>
            <p:cNvSpPr>
              <a:spLocks/>
            </p:cNvSpPr>
            <p:nvPr/>
          </p:nvSpPr>
          <p:spPr bwMode="auto">
            <a:xfrm>
              <a:off x="1789112" y="1862138"/>
              <a:ext cx="44450" cy="115888"/>
            </a:xfrm>
            <a:custGeom>
              <a:avLst/>
              <a:gdLst>
                <a:gd name="T0" fmla="*/ 5 w 5"/>
                <a:gd name="T1" fmla="*/ 0 h 13"/>
                <a:gd name="T2" fmla="*/ 4 w 5"/>
                <a:gd name="T3" fmla="*/ 7 h 13"/>
                <a:gd name="T4" fmla="*/ 0 w 5"/>
                <a:gd name="T5" fmla="*/ 13 h 13"/>
                <a:gd name="T6" fmla="*/ 3 w 5"/>
                <a:gd name="T7" fmla="*/ 6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2"/>
                    <a:pt x="4" y="5"/>
                    <a:pt x="4" y="7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0" name="Freeform 808"/>
            <p:cNvSpPr>
              <a:spLocks/>
            </p:cNvSpPr>
            <p:nvPr/>
          </p:nvSpPr>
          <p:spPr bwMode="auto">
            <a:xfrm>
              <a:off x="1719262" y="1854200"/>
              <a:ext cx="114300" cy="52388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1" name="Freeform 809"/>
            <p:cNvSpPr>
              <a:spLocks/>
            </p:cNvSpPr>
            <p:nvPr/>
          </p:nvSpPr>
          <p:spPr bwMode="auto">
            <a:xfrm>
              <a:off x="1719262" y="1809750"/>
              <a:ext cx="114300" cy="34925"/>
            </a:xfrm>
            <a:custGeom>
              <a:avLst/>
              <a:gdLst>
                <a:gd name="T0" fmla="*/ 13 w 13"/>
                <a:gd name="T1" fmla="*/ 4 h 4"/>
                <a:gd name="T2" fmla="*/ 6 w 13"/>
                <a:gd name="T3" fmla="*/ 3 h 4"/>
                <a:gd name="T4" fmla="*/ 0 w 13"/>
                <a:gd name="T5" fmla="*/ 0 h 4"/>
                <a:gd name="T6" fmla="*/ 6 w 13"/>
                <a:gd name="T7" fmla="*/ 2 h 4"/>
                <a:gd name="T8" fmla="*/ 13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10" y="4"/>
                    <a:pt x="8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2"/>
                    <a:pt x="10" y="3"/>
                    <a:pt x="1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2" name="Freeform 810"/>
            <p:cNvSpPr>
              <a:spLocks/>
            </p:cNvSpPr>
            <p:nvPr/>
          </p:nvSpPr>
          <p:spPr bwMode="auto">
            <a:xfrm>
              <a:off x="1754187" y="1747838"/>
              <a:ext cx="79375" cy="88900"/>
            </a:xfrm>
            <a:custGeom>
              <a:avLst/>
              <a:gdLst>
                <a:gd name="T0" fmla="*/ 9 w 9"/>
                <a:gd name="T1" fmla="*/ 10 h 10"/>
                <a:gd name="T2" fmla="*/ 4 w 9"/>
                <a:gd name="T3" fmla="*/ 6 h 10"/>
                <a:gd name="T4" fmla="*/ 0 w 9"/>
                <a:gd name="T5" fmla="*/ 0 h 10"/>
                <a:gd name="T6" fmla="*/ 5 w 9"/>
                <a:gd name="T7" fmla="*/ 5 h 10"/>
                <a:gd name="T8" fmla="*/ 9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7" y="9"/>
                    <a:pt x="6" y="8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7"/>
                    <a:pt x="8" y="8"/>
                    <a:pt x="9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41" name="组合 64340"/>
          <p:cNvGrpSpPr/>
          <p:nvPr/>
        </p:nvGrpSpPr>
        <p:grpSpPr>
          <a:xfrm>
            <a:off x="11336337" y="4614863"/>
            <a:ext cx="573088" cy="603250"/>
            <a:chOff x="11336337" y="4614863"/>
            <a:chExt cx="573088" cy="603250"/>
          </a:xfrm>
        </p:grpSpPr>
        <p:sp>
          <p:nvSpPr>
            <p:cNvPr id="64263" name="Freeform 811"/>
            <p:cNvSpPr>
              <a:spLocks/>
            </p:cNvSpPr>
            <p:nvPr/>
          </p:nvSpPr>
          <p:spPr bwMode="auto">
            <a:xfrm>
              <a:off x="11442700" y="4614863"/>
              <a:ext cx="282575" cy="292100"/>
            </a:xfrm>
            <a:custGeom>
              <a:avLst/>
              <a:gdLst>
                <a:gd name="T0" fmla="*/ 22 w 32"/>
                <a:gd name="T1" fmla="*/ 33 h 33"/>
                <a:gd name="T2" fmla="*/ 16 w 32"/>
                <a:gd name="T3" fmla="*/ 4 h 33"/>
                <a:gd name="T4" fmla="*/ 22 w 32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3">
                  <a:moveTo>
                    <a:pt x="22" y="33"/>
                  </a:moveTo>
                  <a:cubicBezTo>
                    <a:pt x="22" y="33"/>
                    <a:pt x="0" y="9"/>
                    <a:pt x="16" y="4"/>
                  </a:cubicBezTo>
                  <a:cubicBezTo>
                    <a:pt x="32" y="0"/>
                    <a:pt x="22" y="33"/>
                    <a:pt x="22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4" name="Freeform 812"/>
            <p:cNvSpPr>
              <a:spLocks/>
            </p:cNvSpPr>
            <p:nvPr/>
          </p:nvSpPr>
          <p:spPr bwMode="auto">
            <a:xfrm>
              <a:off x="11636375" y="4614863"/>
              <a:ext cx="273050" cy="292100"/>
            </a:xfrm>
            <a:custGeom>
              <a:avLst/>
              <a:gdLst>
                <a:gd name="T0" fmla="*/ 0 w 31"/>
                <a:gd name="T1" fmla="*/ 33 h 33"/>
                <a:gd name="T2" fmla="*/ 17 w 31"/>
                <a:gd name="T3" fmla="*/ 9 h 33"/>
                <a:gd name="T4" fmla="*/ 0 w 3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0" y="33"/>
                    <a:pt x="2" y="0"/>
                    <a:pt x="17" y="9"/>
                  </a:cubicBezTo>
                  <a:cubicBezTo>
                    <a:pt x="31" y="18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5" name="Freeform 813"/>
            <p:cNvSpPr>
              <a:spLocks/>
            </p:cNvSpPr>
            <p:nvPr/>
          </p:nvSpPr>
          <p:spPr bwMode="auto">
            <a:xfrm>
              <a:off x="11636375" y="4765676"/>
              <a:ext cx="265113" cy="301625"/>
            </a:xfrm>
            <a:custGeom>
              <a:avLst/>
              <a:gdLst>
                <a:gd name="T0" fmla="*/ 0 w 30"/>
                <a:gd name="T1" fmla="*/ 16 h 34"/>
                <a:gd name="T2" fmla="*/ 29 w 30"/>
                <a:gd name="T3" fmla="*/ 17 h 34"/>
                <a:gd name="T4" fmla="*/ 0 w 30"/>
                <a:gd name="T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16"/>
                  </a:moveTo>
                  <a:cubicBezTo>
                    <a:pt x="0" y="16"/>
                    <a:pt x="28" y="0"/>
                    <a:pt x="29" y="17"/>
                  </a:cubicBezTo>
                  <a:cubicBezTo>
                    <a:pt x="30" y="34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6" name="Freeform 814"/>
            <p:cNvSpPr>
              <a:spLocks/>
            </p:cNvSpPr>
            <p:nvPr/>
          </p:nvSpPr>
          <p:spPr bwMode="auto">
            <a:xfrm>
              <a:off x="11636375" y="4906963"/>
              <a:ext cx="255588" cy="311150"/>
            </a:xfrm>
            <a:custGeom>
              <a:avLst/>
              <a:gdLst>
                <a:gd name="T0" fmla="*/ 0 w 29"/>
                <a:gd name="T1" fmla="*/ 0 h 35"/>
                <a:gd name="T2" fmla="*/ 16 w 29"/>
                <a:gd name="T3" fmla="*/ 24 h 35"/>
                <a:gd name="T4" fmla="*/ 0 w 29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5">
                  <a:moveTo>
                    <a:pt x="0" y="0"/>
                  </a:moveTo>
                  <a:cubicBezTo>
                    <a:pt x="0" y="0"/>
                    <a:pt x="29" y="14"/>
                    <a:pt x="16" y="24"/>
                  </a:cubicBezTo>
                  <a:cubicBezTo>
                    <a:pt x="2" y="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7" name="Freeform 815"/>
            <p:cNvSpPr>
              <a:spLocks/>
            </p:cNvSpPr>
            <p:nvPr/>
          </p:nvSpPr>
          <p:spPr bwMode="auto">
            <a:xfrm>
              <a:off x="11398250" y="4906963"/>
              <a:ext cx="282575" cy="284163"/>
            </a:xfrm>
            <a:custGeom>
              <a:avLst/>
              <a:gdLst>
                <a:gd name="T0" fmla="*/ 27 w 32"/>
                <a:gd name="T1" fmla="*/ 0 h 32"/>
                <a:gd name="T2" fmla="*/ 16 w 32"/>
                <a:gd name="T3" fmla="*/ 27 h 32"/>
                <a:gd name="T4" fmla="*/ 27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7" y="0"/>
                  </a:moveTo>
                  <a:cubicBezTo>
                    <a:pt x="27" y="0"/>
                    <a:pt x="32" y="32"/>
                    <a:pt x="16" y="27"/>
                  </a:cubicBezTo>
                  <a:cubicBezTo>
                    <a:pt x="0" y="22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8" name="Freeform 816"/>
            <p:cNvSpPr>
              <a:spLocks/>
            </p:cNvSpPr>
            <p:nvPr/>
          </p:nvSpPr>
          <p:spPr bwMode="auto">
            <a:xfrm>
              <a:off x="11336337" y="4818063"/>
              <a:ext cx="300038" cy="293688"/>
            </a:xfrm>
            <a:custGeom>
              <a:avLst/>
              <a:gdLst>
                <a:gd name="T0" fmla="*/ 34 w 34"/>
                <a:gd name="T1" fmla="*/ 10 h 33"/>
                <a:gd name="T2" fmla="*/ 5 w 34"/>
                <a:gd name="T3" fmla="*/ 17 h 33"/>
                <a:gd name="T4" fmla="*/ 34 w 34"/>
                <a:gd name="T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34" y="10"/>
                    <a:pt x="10" y="33"/>
                    <a:pt x="5" y="17"/>
                  </a:cubicBezTo>
                  <a:cubicBezTo>
                    <a:pt x="0" y="0"/>
                    <a:pt x="34" y="10"/>
                    <a:pt x="34" y="1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9" name="Freeform 817"/>
            <p:cNvSpPr>
              <a:spLocks/>
            </p:cNvSpPr>
            <p:nvPr/>
          </p:nvSpPr>
          <p:spPr bwMode="auto">
            <a:xfrm>
              <a:off x="11361737" y="4640263"/>
              <a:ext cx="284163" cy="284163"/>
            </a:xfrm>
            <a:custGeom>
              <a:avLst/>
              <a:gdLst>
                <a:gd name="T0" fmla="*/ 32 w 32"/>
                <a:gd name="T1" fmla="*/ 30 h 32"/>
                <a:gd name="T2" fmla="*/ 7 w 32"/>
                <a:gd name="T3" fmla="*/ 16 h 32"/>
                <a:gd name="T4" fmla="*/ 32 w 32"/>
                <a:gd name="T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32" y="30"/>
                  </a:moveTo>
                  <a:cubicBezTo>
                    <a:pt x="32" y="30"/>
                    <a:pt x="0" y="32"/>
                    <a:pt x="7" y="16"/>
                  </a:cubicBezTo>
                  <a:cubicBezTo>
                    <a:pt x="13" y="0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0" name="Freeform 818"/>
            <p:cNvSpPr>
              <a:spLocks/>
            </p:cNvSpPr>
            <p:nvPr/>
          </p:nvSpPr>
          <p:spPr bwMode="auto">
            <a:xfrm>
              <a:off x="11574462" y="4872038"/>
              <a:ext cx="106363" cy="79375"/>
            </a:xfrm>
            <a:custGeom>
              <a:avLst/>
              <a:gdLst>
                <a:gd name="T0" fmla="*/ 11 w 12"/>
                <a:gd name="T1" fmla="*/ 3 h 9"/>
                <a:gd name="T2" fmla="*/ 7 w 12"/>
                <a:gd name="T3" fmla="*/ 8 h 9"/>
                <a:gd name="T4" fmla="*/ 1 w 12"/>
                <a:gd name="T5" fmla="*/ 6 h 9"/>
                <a:gd name="T6" fmla="*/ 4 w 12"/>
                <a:gd name="T7" fmla="*/ 1 h 9"/>
                <a:gd name="T8" fmla="*/ 11 w 12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3"/>
                  </a:moveTo>
                  <a:cubicBezTo>
                    <a:pt x="12" y="5"/>
                    <a:pt x="10" y="7"/>
                    <a:pt x="7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0"/>
                    <a:pt x="1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1" name="Freeform 819"/>
            <p:cNvSpPr>
              <a:spLocks/>
            </p:cNvSpPr>
            <p:nvPr/>
          </p:nvSpPr>
          <p:spPr bwMode="auto">
            <a:xfrm>
              <a:off x="11609387" y="4854576"/>
              <a:ext cx="9525" cy="3492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0 w 1"/>
                <a:gd name="T7" fmla="*/ 1 h 4"/>
                <a:gd name="T8" fmla="*/ 1 w 1"/>
                <a:gd name="T9" fmla="*/ 4 h 4"/>
                <a:gd name="T10" fmla="*/ 1 w 1"/>
                <a:gd name="T11" fmla="*/ 1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2" name="Freeform 820"/>
            <p:cNvSpPr>
              <a:spLocks/>
            </p:cNvSpPr>
            <p:nvPr/>
          </p:nvSpPr>
          <p:spPr bwMode="auto">
            <a:xfrm>
              <a:off x="11618912" y="4854576"/>
              <a:ext cx="17463" cy="34925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0 w 2"/>
                <a:gd name="T5" fmla="*/ 1 h 4"/>
                <a:gd name="T6" fmla="*/ 1 w 2"/>
                <a:gd name="T7" fmla="*/ 1 h 4"/>
                <a:gd name="T8" fmla="*/ 1 w 2"/>
                <a:gd name="T9" fmla="*/ 4 h 4"/>
                <a:gd name="T10" fmla="*/ 1 w 2"/>
                <a:gd name="T11" fmla="*/ 1 h 4"/>
                <a:gd name="T12" fmla="*/ 1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3" name="Freeform 821"/>
            <p:cNvSpPr>
              <a:spLocks/>
            </p:cNvSpPr>
            <p:nvPr/>
          </p:nvSpPr>
          <p:spPr bwMode="auto">
            <a:xfrm>
              <a:off x="11626850" y="4854576"/>
              <a:ext cx="19050" cy="34925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0 h 4"/>
                <a:gd name="T4" fmla="*/ 1 w 2"/>
                <a:gd name="T5" fmla="*/ 1 h 4"/>
                <a:gd name="T6" fmla="*/ 1 w 2"/>
                <a:gd name="T7" fmla="*/ 1 h 4"/>
                <a:gd name="T8" fmla="*/ 0 w 2"/>
                <a:gd name="T9" fmla="*/ 4 h 4"/>
                <a:gd name="T10" fmla="*/ 1 w 2"/>
                <a:gd name="T11" fmla="*/ 1 h 4"/>
                <a:gd name="T12" fmla="*/ 2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4" name="Freeform 822"/>
            <p:cNvSpPr>
              <a:spLocks/>
            </p:cNvSpPr>
            <p:nvPr/>
          </p:nvSpPr>
          <p:spPr bwMode="auto">
            <a:xfrm>
              <a:off x="11636375" y="4854576"/>
              <a:ext cx="17463" cy="34925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1 h 4"/>
                <a:gd name="T4" fmla="*/ 1 w 2"/>
                <a:gd name="T5" fmla="*/ 1 h 4"/>
                <a:gd name="T6" fmla="*/ 1 w 2"/>
                <a:gd name="T7" fmla="*/ 2 h 4"/>
                <a:gd name="T8" fmla="*/ 0 w 2"/>
                <a:gd name="T9" fmla="*/ 4 h 4"/>
                <a:gd name="T10" fmla="*/ 2 w 2"/>
                <a:gd name="T11" fmla="*/ 2 h 4"/>
                <a:gd name="T12" fmla="*/ 2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5" name="Freeform 823"/>
            <p:cNvSpPr>
              <a:spLocks/>
            </p:cNvSpPr>
            <p:nvPr/>
          </p:nvSpPr>
          <p:spPr bwMode="auto">
            <a:xfrm>
              <a:off x="11636375" y="4862513"/>
              <a:ext cx="34925" cy="26988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0 w 4"/>
                <a:gd name="T9" fmla="*/ 3 h 3"/>
                <a:gd name="T10" fmla="*/ 3 w 4"/>
                <a:gd name="T11" fmla="*/ 2 h 3"/>
                <a:gd name="T12" fmla="*/ 3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6" name="Freeform 824"/>
            <p:cNvSpPr>
              <a:spLocks/>
            </p:cNvSpPr>
            <p:nvPr/>
          </p:nvSpPr>
          <p:spPr bwMode="auto">
            <a:xfrm>
              <a:off x="11645900" y="4879976"/>
              <a:ext cx="34925" cy="1905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3 w 4"/>
                <a:gd name="T5" fmla="*/ 0 h 2"/>
                <a:gd name="T6" fmla="*/ 2 w 4"/>
                <a:gd name="T7" fmla="*/ 0 h 2"/>
                <a:gd name="T8" fmla="*/ 0 w 4"/>
                <a:gd name="T9" fmla="*/ 2 h 2"/>
                <a:gd name="T10" fmla="*/ 2 w 4"/>
                <a:gd name="T11" fmla="*/ 1 h 2"/>
                <a:gd name="T12" fmla="*/ 3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7" name="Freeform 825"/>
            <p:cNvSpPr>
              <a:spLocks/>
            </p:cNvSpPr>
            <p:nvPr/>
          </p:nvSpPr>
          <p:spPr bwMode="auto">
            <a:xfrm>
              <a:off x="11645900" y="4889501"/>
              <a:ext cx="34925" cy="952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3 w 4"/>
                <a:gd name="T7" fmla="*/ 1 h 1"/>
                <a:gd name="T8" fmla="*/ 0 w 4"/>
                <a:gd name="T9" fmla="*/ 1 h 1"/>
                <a:gd name="T10" fmla="*/ 3 w 4"/>
                <a:gd name="T11" fmla="*/ 1 h 1"/>
                <a:gd name="T12" fmla="*/ 4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8" name="Freeform 826"/>
            <p:cNvSpPr>
              <a:spLocks/>
            </p:cNvSpPr>
            <p:nvPr/>
          </p:nvSpPr>
          <p:spPr bwMode="auto">
            <a:xfrm>
              <a:off x="11645900" y="4906963"/>
              <a:ext cx="42863" cy="9525"/>
            </a:xfrm>
            <a:custGeom>
              <a:avLst/>
              <a:gdLst>
                <a:gd name="T0" fmla="*/ 4 w 5"/>
                <a:gd name="T1" fmla="*/ 1 h 1"/>
                <a:gd name="T2" fmla="*/ 5 w 5"/>
                <a:gd name="T3" fmla="*/ 0 h 1"/>
                <a:gd name="T4" fmla="*/ 4 w 5"/>
                <a:gd name="T5" fmla="*/ 0 h 1"/>
                <a:gd name="T6" fmla="*/ 3 w 5"/>
                <a:gd name="T7" fmla="*/ 0 h 1"/>
                <a:gd name="T8" fmla="*/ 0 w 5"/>
                <a:gd name="T9" fmla="*/ 0 h 1"/>
                <a:gd name="T10" fmla="*/ 3 w 5"/>
                <a:gd name="T11" fmla="*/ 0 h 1"/>
                <a:gd name="T12" fmla="*/ 4 w 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9" name="Freeform 827"/>
            <p:cNvSpPr>
              <a:spLocks/>
            </p:cNvSpPr>
            <p:nvPr/>
          </p:nvSpPr>
          <p:spPr bwMode="auto">
            <a:xfrm>
              <a:off x="11645900" y="4916488"/>
              <a:ext cx="34925" cy="7938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1 h 1"/>
                <a:gd name="T4" fmla="*/ 4 w 4"/>
                <a:gd name="T5" fmla="*/ 0 h 1"/>
                <a:gd name="T6" fmla="*/ 3 w 4"/>
                <a:gd name="T7" fmla="*/ 0 h 1"/>
                <a:gd name="T8" fmla="*/ 0 w 4"/>
                <a:gd name="T9" fmla="*/ 0 h 1"/>
                <a:gd name="T10" fmla="*/ 3 w 4"/>
                <a:gd name="T11" fmla="*/ 1 h 1"/>
                <a:gd name="T12" fmla="*/ 4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0" name="Freeform 828"/>
            <p:cNvSpPr>
              <a:spLocks/>
            </p:cNvSpPr>
            <p:nvPr/>
          </p:nvSpPr>
          <p:spPr bwMode="auto">
            <a:xfrm>
              <a:off x="11645900" y="4916488"/>
              <a:ext cx="34925" cy="26988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2 h 3"/>
                <a:gd name="T4" fmla="*/ 3 w 4"/>
                <a:gd name="T5" fmla="*/ 2 h 3"/>
                <a:gd name="T6" fmla="*/ 3 w 4"/>
                <a:gd name="T7" fmla="*/ 2 h 3"/>
                <a:gd name="T8" fmla="*/ 0 w 4"/>
                <a:gd name="T9" fmla="*/ 0 h 3"/>
                <a:gd name="T10" fmla="*/ 2 w 4"/>
                <a:gd name="T11" fmla="*/ 2 h 3"/>
                <a:gd name="T12" fmla="*/ 3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1" name="Freeform 829"/>
            <p:cNvSpPr>
              <a:spLocks/>
            </p:cNvSpPr>
            <p:nvPr/>
          </p:nvSpPr>
          <p:spPr bwMode="auto">
            <a:xfrm>
              <a:off x="11645900" y="4924426"/>
              <a:ext cx="25400" cy="26988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3 h 3"/>
                <a:gd name="T4" fmla="*/ 3 w 3"/>
                <a:gd name="T5" fmla="*/ 2 h 3"/>
                <a:gd name="T6" fmla="*/ 2 w 3"/>
                <a:gd name="T7" fmla="*/ 2 h 3"/>
                <a:gd name="T8" fmla="*/ 0 w 3"/>
                <a:gd name="T9" fmla="*/ 0 h 3"/>
                <a:gd name="T10" fmla="*/ 2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2" name="Freeform 830"/>
            <p:cNvSpPr>
              <a:spLocks/>
            </p:cNvSpPr>
            <p:nvPr/>
          </p:nvSpPr>
          <p:spPr bwMode="auto">
            <a:xfrm>
              <a:off x="11645900" y="4924426"/>
              <a:ext cx="17463" cy="3651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4 h 4"/>
                <a:gd name="T4" fmla="*/ 2 w 2"/>
                <a:gd name="T5" fmla="*/ 3 h 4"/>
                <a:gd name="T6" fmla="*/ 1 w 2"/>
                <a:gd name="T7" fmla="*/ 3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3" name="Freeform 831"/>
            <p:cNvSpPr>
              <a:spLocks/>
            </p:cNvSpPr>
            <p:nvPr/>
          </p:nvSpPr>
          <p:spPr bwMode="auto">
            <a:xfrm>
              <a:off x="11636375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3 h 4"/>
                <a:gd name="T6" fmla="*/ 1 w 2"/>
                <a:gd name="T7" fmla="*/ 2 h 4"/>
                <a:gd name="T8" fmla="*/ 0 w 2"/>
                <a:gd name="T9" fmla="*/ 0 h 4"/>
                <a:gd name="T10" fmla="*/ 1 w 2"/>
                <a:gd name="T11" fmla="*/ 2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4" name="Freeform 832"/>
            <p:cNvSpPr>
              <a:spLocks/>
            </p:cNvSpPr>
            <p:nvPr/>
          </p:nvSpPr>
          <p:spPr bwMode="auto">
            <a:xfrm>
              <a:off x="11626850" y="4933951"/>
              <a:ext cx="9525" cy="3492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3 h 4"/>
                <a:gd name="T8" fmla="*/ 0 w 1"/>
                <a:gd name="T9" fmla="*/ 0 h 4"/>
                <a:gd name="T10" fmla="*/ 0 w 1"/>
                <a:gd name="T11" fmla="*/ 3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5" name="Freeform 833"/>
            <p:cNvSpPr>
              <a:spLocks/>
            </p:cNvSpPr>
            <p:nvPr/>
          </p:nvSpPr>
          <p:spPr bwMode="auto">
            <a:xfrm>
              <a:off x="11609387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3 h 4"/>
                <a:gd name="T6" fmla="*/ 1 w 2"/>
                <a:gd name="T7" fmla="*/ 3 h 4"/>
                <a:gd name="T8" fmla="*/ 2 w 2"/>
                <a:gd name="T9" fmla="*/ 0 h 4"/>
                <a:gd name="T10" fmla="*/ 1 w 2"/>
                <a:gd name="T11" fmla="*/ 3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6" name="Freeform 834"/>
            <p:cNvSpPr>
              <a:spLocks/>
            </p:cNvSpPr>
            <p:nvPr/>
          </p:nvSpPr>
          <p:spPr bwMode="auto">
            <a:xfrm>
              <a:off x="11601450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1 w 2"/>
                <a:gd name="T5" fmla="*/ 3 h 4"/>
                <a:gd name="T6" fmla="*/ 1 w 2"/>
                <a:gd name="T7" fmla="*/ 3 h 4"/>
                <a:gd name="T8" fmla="*/ 2 w 2"/>
                <a:gd name="T9" fmla="*/ 0 h 4"/>
                <a:gd name="T10" fmla="*/ 1 w 2"/>
                <a:gd name="T11" fmla="*/ 2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7" name="Freeform 835"/>
            <p:cNvSpPr>
              <a:spLocks/>
            </p:cNvSpPr>
            <p:nvPr/>
          </p:nvSpPr>
          <p:spPr bwMode="auto">
            <a:xfrm>
              <a:off x="11591925" y="4933951"/>
              <a:ext cx="26988" cy="26988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2 h 3"/>
                <a:gd name="T8" fmla="*/ 3 w 3"/>
                <a:gd name="T9" fmla="*/ 0 h 3"/>
                <a:gd name="T10" fmla="*/ 1 w 3"/>
                <a:gd name="T11" fmla="*/ 2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8" name="Freeform 836"/>
            <p:cNvSpPr>
              <a:spLocks/>
            </p:cNvSpPr>
            <p:nvPr/>
          </p:nvSpPr>
          <p:spPr bwMode="auto">
            <a:xfrm>
              <a:off x="11574462" y="4924426"/>
              <a:ext cx="34925" cy="26988"/>
            </a:xfrm>
            <a:custGeom>
              <a:avLst/>
              <a:gdLst>
                <a:gd name="T0" fmla="*/ 1 w 4"/>
                <a:gd name="T1" fmla="*/ 2 h 3"/>
                <a:gd name="T2" fmla="*/ 1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4 w 4"/>
                <a:gd name="T9" fmla="*/ 0 h 3"/>
                <a:gd name="T10" fmla="*/ 2 w 4"/>
                <a:gd name="T11" fmla="*/ 2 h 3"/>
                <a:gd name="T12" fmla="*/ 1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9" name="Freeform 837"/>
            <p:cNvSpPr>
              <a:spLocks/>
            </p:cNvSpPr>
            <p:nvPr/>
          </p:nvSpPr>
          <p:spPr bwMode="auto">
            <a:xfrm>
              <a:off x="11574462" y="4924426"/>
              <a:ext cx="34925" cy="19050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1 w 4"/>
                <a:gd name="T7" fmla="*/ 1 h 2"/>
                <a:gd name="T8" fmla="*/ 4 w 4"/>
                <a:gd name="T9" fmla="*/ 0 h 2"/>
                <a:gd name="T10" fmla="*/ 1 w 4"/>
                <a:gd name="T11" fmla="*/ 1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0" name="Freeform 838"/>
            <p:cNvSpPr>
              <a:spLocks/>
            </p:cNvSpPr>
            <p:nvPr/>
          </p:nvSpPr>
          <p:spPr bwMode="auto">
            <a:xfrm>
              <a:off x="11564937" y="4916488"/>
              <a:ext cx="36513" cy="7938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4 w 4"/>
                <a:gd name="T9" fmla="*/ 0 h 1"/>
                <a:gd name="T10" fmla="*/ 2 w 4"/>
                <a:gd name="T11" fmla="*/ 0 h 1"/>
                <a:gd name="T12" fmla="*/ 1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1" name="Freeform 839"/>
            <p:cNvSpPr>
              <a:spLocks/>
            </p:cNvSpPr>
            <p:nvPr/>
          </p:nvSpPr>
          <p:spPr bwMode="auto">
            <a:xfrm>
              <a:off x="11564937" y="4899026"/>
              <a:ext cx="36513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1 h 2"/>
                <a:gd name="T8" fmla="*/ 4 w 4"/>
                <a:gd name="T9" fmla="*/ 2 h 2"/>
                <a:gd name="T10" fmla="*/ 2 w 4"/>
                <a:gd name="T11" fmla="*/ 1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2" name="Freeform 840"/>
            <p:cNvSpPr>
              <a:spLocks/>
            </p:cNvSpPr>
            <p:nvPr/>
          </p:nvSpPr>
          <p:spPr bwMode="auto">
            <a:xfrm>
              <a:off x="11564937" y="4889501"/>
              <a:ext cx="36513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1 w 4"/>
                <a:gd name="T5" fmla="*/ 1 h 2"/>
                <a:gd name="T6" fmla="*/ 2 w 4"/>
                <a:gd name="T7" fmla="*/ 1 h 2"/>
                <a:gd name="T8" fmla="*/ 4 w 4"/>
                <a:gd name="T9" fmla="*/ 2 h 2"/>
                <a:gd name="T10" fmla="*/ 2 w 4"/>
                <a:gd name="T11" fmla="*/ 1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3" name="Freeform 841"/>
            <p:cNvSpPr>
              <a:spLocks/>
            </p:cNvSpPr>
            <p:nvPr/>
          </p:nvSpPr>
          <p:spPr bwMode="auto">
            <a:xfrm>
              <a:off x="11574462" y="4872038"/>
              <a:ext cx="34925" cy="26988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1 h 3"/>
                <a:gd name="T4" fmla="*/ 1 w 4"/>
                <a:gd name="T5" fmla="*/ 2 h 3"/>
                <a:gd name="T6" fmla="*/ 1 w 4"/>
                <a:gd name="T7" fmla="*/ 2 h 3"/>
                <a:gd name="T8" fmla="*/ 4 w 4"/>
                <a:gd name="T9" fmla="*/ 3 h 3"/>
                <a:gd name="T10" fmla="*/ 2 w 4"/>
                <a:gd name="T11" fmla="*/ 2 h 3"/>
                <a:gd name="T12" fmla="*/ 1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4" name="Freeform 842"/>
            <p:cNvSpPr>
              <a:spLocks/>
            </p:cNvSpPr>
            <p:nvPr/>
          </p:nvSpPr>
          <p:spPr bwMode="auto">
            <a:xfrm>
              <a:off x="11583987" y="4862513"/>
              <a:ext cx="25400" cy="36513"/>
            </a:xfrm>
            <a:custGeom>
              <a:avLst/>
              <a:gdLst>
                <a:gd name="T0" fmla="*/ 1 w 3"/>
                <a:gd name="T1" fmla="*/ 1 h 4"/>
                <a:gd name="T2" fmla="*/ 0 w 3"/>
                <a:gd name="T3" fmla="*/ 1 h 4"/>
                <a:gd name="T4" fmla="*/ 0 w 3"/>
                <a:gd name="T5" fmla="*/ 2 h 4"/>
                <a:gd name="T6" fmla="*/ 1 w 3"/>
                <a:gd name="T7" fmla="*/ 2 h 4"/>
                <a:gd name="T8" fmla="*/ 3 w 3"/>
                <a:gd name="T9" fmla="*/ 4 h 4"/>
                <a:gd name="T10" fmla="*/ 1 w 3"/>
                <a:gd name="T11" fmla="*/ 2 h 4"/>
                <a:gd name="T12" fmla="*/ 1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5" name="Freeform 843"/>
            <p:cNvSpPr>
              <a:spLocks/>
            </p:cNvSpPr>
            <p:nvPr/>
          </p:nvSpPr>
          <p:spPr bwMode="auto">
            <a:xfrm>
              <a:off x="11591925" y="4854576"/>
              <a:ext cx="17463" cy="34925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1 h 4"/>
                <a:gd name="T4" fmla="*/ 1 w 2"/>
                <a:gd name="T5" fmla="*/ 2 h 4"/>
                <a:gd name="T6" fmla="*/ 1 w 2"/>
                <a:gd name="T7" fmla="*/ 2 h 4"/>
                <a:gd name="T8" fmla="*/ 2 w 2"/>
                <a:gd name="T9" fmla="*/ 4 h 4"/>
                <a:gd name="T10" fmla="*/ 1 w 2"/>
                <a:gd name="T11" fmla="*/ 2 h 4"/>
                <a:gd name="T12" fmla="*/ 2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6" name="Freeform 844"/>
            <p:cNvSpPr>
              <a:spLocks/>
            </p:cNvSpPr>
            <p:nvPr/>
          </p:nvSpPr>
          <p:spPr bwMode="auto">
            <a:xfrm>
              <a:off x="11609387" y="4773613"/>
              <a:ext cx="26988" cy="115888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0 w 3"/>
                <a:gd name="T5" fmla="*/ 0 h 13"/>
                <a:gd name="T6" fmla="*/ 2 w 3"/>
                <a:gd name="T7" fmla="*/ 6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3" y="11"/>
                    <a:pt x="3" y="1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7" name="Freeform 845"/>
            <p:cNvSpPr>
              <a:spLocks/>
            </p:cNvSpPr>
            <p:nvPr/>
          </p:nvSpPr>
          <p:spPr bwMode="auto">
            <a:xfrm>
              <a:off x="11645900" y="4791076"/>
              <a:ext cx="60325" cy="98425"/>
            </a:xfrm>
            <a:custGeom>
              <a:avLst/>
              <a:gdLst>
                <a:gd name="T0" fmla="*/ 0 w 7"/>
                <a:gd name="T1" fmla="*/ 11 h 11"/>
                <a:gd name="T2" fmla="*/ 3 w 7"/>
                <a:gd name="T3" fmla="*/ 5 h 11"/>
                <a:gd name="T4" fmla="*/ 7 w 7"/>
                <a:gd name="T5" fmla="*/ 0 h 11"/>
                <a:gd name="T6" fmla="*/ 4 w 7"/>
                <a:gd name="T7" fmla="*/ 6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9"/>
                    <a:pt x="2" y="7"/>
                    <a:pt x="3" y="5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8"/>
                    <a:pt x="1" y="10"/>
                    <a:pt x="0" y="1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8" name="Freeform 846"/>
            <p:cNvSpPr>
              <a:spLocks/>
            </p:cNvSpPr>
            <p:nvPr/>
          </p:nvSpPr>
          <p:spPr bwMode="auto">
            <a:xfrm>
              <a:off x="11653837" y="4872038"/>
              <a:ext cx="114300" cy="3492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1 h 4"/>
                <a:gd name="T4" fmla="*/ 13 w 13"/>
                <a:gd name="T5" fmla="*/ 0 h 4"/>
                <a:gd name="T6" fmla="*/ 6 w 13"/>
                <a:gd name="T7" fmla="*/ 2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8" y="0"/>
                    <a:pt x="10" y="0"/>
                    <a:pt x="1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9" name="Freeform 847"/>
            <p:cNvSpPr>
              <a:spLocks/>
            </p:cNvSpPr>
            <p:nvPr/>
          </p:nvSpPr>
          <p:spPr bwMode="auto">
            <a:xfrm>
              <a:off x="11645900" y="4906963"/>
              <a:ext cx="114300" cy="26988"/>
            </a:xfrm>
            <a:custGeom>
              <a:avLst/>
              <a:gdLst>
                <a:gd name="T0" fmla="*/ 0 w 13"/>
                <a:gd name="T1" fmla="*/ 0 h 3"/>
                <a:gd name="T2" fmla="*/ 7 w 13"/>
                <a:gd name="T3" fmla="*/ 1 h 3"/>
                <a:gd name="T4" fmla="*/ 13 w 13"/>
                <a:gd name="T5" fmla="*/ 3 h 3"/>
                <a:gd name="T6" fmla="*/ 7 w 13"/>
                <a:gd name="T7" fmla="*/ 2 h 3"/>
                <a:gd name="T8" fmla="*/ 0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  <a:cubicBezTo>
                    <a:pt x="9" y="1"/>
                    <a:pt x="11" y="2"/>
                    <a:pt x="1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0" name="Freeform 848"/>
            <p:cNvSpPr>
              <a:spLocks/>
            </p:cNvSpPr>
            <p:nvPr/>
          </p:nvSpPr>
          <p:spPr bwMode="auto">
            <a:xfrm>
              <a:off x="11636375" y="4924426"/>
              <a:ext cx="44450" cy="106363"/>
            </a:xfrm>
            <a:custGeom>
              <a:avLst/>
              <a:gdLst>
                <a:gd name="T0" fmla="*/ 0 w 5"/>
                <a:gd name="T1" fmla="*/ 0 h 12"/>
                <a:gd name="T2" fmla="*/ 4 w 5"/>
                <a:gd name="T3" fmla="*/ 5 h 12"/>
                <a:gd name="T4" fmla="*/ 5 w 5"/>
                <a:gd name="T5" fmla="*/ 12 h 12"/>
                <a:gd name="T6" fmla="*/ 3 w 5"/>
                <a:gd name="T7" fmla="*/ 6 h 12"/>
                <a:gd name="T8" fmla="*/ 0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2" y="1"/>
                    <a:pt x="3" y="3"/>
                    <a:pt x="4" y="5"/>
                  </a:cubicBezTo>
                  <a:cubicBezTo>
                    <a:pt x="5" y="8"/>
                    <a:pt x="5" y="10"/>
                    <a:pt x="5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1" name="Freeform 849"/>
            <p:cNvSpPr>
              <a:spLocks/>
            </p:cNvSpPr>
            <p:nvPr/>
          </p:nvSpPr>
          <p:spPr bwMode="auto">
            <a:xfrm>
              <a:off x="11583987" y="4916488"/>
              <a:ext cx="42863" cy="114300"/>
            </a:xfrm>
            <a:custGeom>
              <a:avLst/>
              <a:gdLst>
                <a:gd name="T0" fmla="*/ 5 w 5"/>
                <a:gd name="T1" fmla="*/ 0 h 13"/>
                <a:gd name="T2" fmla="*/ 4 w 5"/>
                <a:gd name="T3" fmla="*/ 7 h 13"/>
                <a:gd name="T4" fmla="*/ 0 w 5"/>
                <a:gd name="T5" fmla="*/ 13 h 13"/>
                <a:gd name="T6" fmla="*/ 3 w 5"/>
                <a:gd name="T7" fmla="*/ 7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3"/>
                    <a:pt x="4" y="5"/>
                    <a:pt x="4" y="7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2" name="Freeform 850"/>
            <p:cNvSpPr>
              <a:spLocks/>
            </p:cNvSpPr>
            <p:nvPr/>
          </p:nvSpPr>
          <p:spPr bwMode="auto">
            <a:xfrm>
              <a:off x="11512550" y="4906963"/>
              <a:ext cx="106363" cy="53975"/>
            </a:xfrm>
            <a:custGeom>
              <a:avLst/>
              <a:gdLst>
                <a:gd name="T0" fmla="*/ 12 w 12"/>
                <a:gd name="T1" fmla="*/ 0 h 6"/>
                <a:gd name="T2" fmla="*/ 7 w 12"/>
                <a:gd name="T3" fmla="*/ 4 h 6"/>
                <a:gd name="T4" fmla="*/ 0 w 12"/>
                <a:gd name="T5" fmla="*/ 6 h 6"/>
                <a:gd name="T6" fmla="*/ 6 w 12"/>
                <a:gd name="T7" fmla="*/ 3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3" name="Freeform 851"/>
            <p:cNvSpPr>
              <a:spLocks/>
            </p:cNvSpPr>
            <p:nvPr/>
          </p:nvSpPr>
          <p:spPr bwMode="auto">
            <a:xfrm>
              <a:off x="11512550" y="4862513"/>
              <a:ext cx="106363" cy="36513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3 h 4"/>
                <a:gd name="T4" fmla="*/ 0 w 12"/>
                <a:gd name="T5" fmla="*/ 0 h 4"/>
                <a:gd name="T6" fmla="*/ 6 w 12"/>
                <a:gd name="T7" fmla="*/ 2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0" y="4"/>
                    <a:pt x="8" y="4"/>
                    <a:pt x="6" y="3"/>
                  </a:cubicBezTo>
                  <a:cubicBezTo>
                    <a:pt x="4" y="2"/>
                    <a:pt x="1" y="2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3"/>
                    <a:pt x="10" y="3"/>
                    <a:pt x="12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4" name="Freeform 852"/>
            <p:cNvSpPr>
              <a:spLocks/>
            </p:cNvSpPr>
            <p:nvPr/>
          </p:nvSpPr>
          <p:spPr bwMode="auto">
            <a:xfrm>
              <a:off x="11547475" y="4810126"/>
              <a:ext cx="79375" cy="88900"/>
            </a:xfrm>
            <a:custGeom>
              <a:avLst/>
              <a:gdLst>
                <a:gd name="T0" fmla="*/ 9 w 9"/>
                <a:gd name="T1" fmla="*/ 10 h 10"/>
                <a:gd name="T2" fmla="*/ 4 w 9"/>
                <a:gd name="T3" fmla="*/ 5 h 10"/>
                <a:gd name="T4" fmla="*/ 0 w 9"/>
                <a:gd name="T5" fmla="*/ 0 h 10"/>
                <a:gd name="T6" fmla="*/ 5 w 9"/>
                <a:gd name="T7" fmla="*/ 5 h 10"/>
                <a:gd name="T8" fmla="*/ 9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7" y="8"/>
                    <a:pt x="6" y="7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8" y="8"/>
                    <a:pt x="9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40" name="组合 64339"/>
          <p:cNvGrpSpPr/>
          <p:nvPr/>
        </p:nvGrpSpPr>
        <p:grpSpPr>
          <a:xfrm>
            <a:off x="1585912" y="4879976"/>
            <a:ext cx="406400" cy="434975"/>
            <a:chOff x="1585912" y="4879976"/>
            <a:chExt cx="406400" cy="434975"/>
          </a:xfrm>
        </p:grpSpPr>
        <p:sp>
          <p:nvSpPr>
            <p:cNvPr id="64305" name="Freeform 853"/>
            <p:cNvSpPr>
              <a:spLocks/>
            </p:cNvSpPr>
            <p:nvPr/>
          </p:nvSpPr>
          <p:spPr bwMode="auto">
            <a:xfrm>
              <a:off x="1657350" y="4879976"/>
              <a:ext cx="203200" cy="214313"/>
            </a:xfrm>
            <a:custGeom>
              <a:avLst/>
              <a:gdLst>
                <a:gd name="T0" fmla="*/ 16 w 23"/>
                <a:gd name="T1" fmla="*/ 24 h 24"/>
                <a:gd name="T2" fmla="*/ 12 w 23"/>
                <a:gd name="T3" fmla="*/ 3 h 24"/>
                <a:gd name="T4" fmla="*/ 16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6" y="24"/>
                  </a:moveTo>
                  <a:cubicBezTo>
                    <a:pt x="16" y="24"/>
                    <a:pt x="0" y="7"/>
                    <a:pt x="12" y="3"/>
                  </a:cubicBezTo>
                  <a:cubicBezTo>
                    <a:pt x="23" y="0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6" name="Freeform 854"/>
            <p:cNvSpPr>
              <a:spLocks/>
            </p:cNvSpPr>
            <p:nvPr/>
          </p:nvSpPr>
          <p:spPr bwMode="auto">
            <a:xfrm>
              <a:off x="1798637" y="4889501"/>
              <a:ext cx="193675" cy="204788"/>
            </a:xfrm>
            <a:custGeom>
              <a:avLst/>
              <a:gdLst>
                <a:gd name="T0" fmla="*/ 0 w 22"/>
                <a:gd name="T1" fmla="*/ 23 h 23"/>
                <a:gd name="T2" fmla="*/ 12 w 22"/>
                <a:gd name="T3" fmla="*/ 6 h 23"/>
                <a:gd name="T4" fmla="*/ 0 w 2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0" y="23"/>
                    <a:pt x="2" y="0"/>
                    <a:pt x="12" y="6"/>
                  </a:cubicBezTo>
                  <a:cubicBezTo>
                    <a:pt x="22" y="1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7" name="Freeform 855"/>
            <p:cNvSpPr>
              <a:spLocks/>
            </p:cNvSpPr>
            <p:nvPr/>
          </p:nvSpPr>
          <p:spPr bwMode="auto">
            <a:xfrm>
              <a:off x="1798637" y="4986338"/>
              <a:ext cx="184150" cy="214313"/>
            </a:xfrm>
            <a:custGeom>
              <a:avLst/>
              <a:gdLst>
                <a:gd name="T0" fmla="*/ 0 w 21"/>
                <a:gd name="T1" fmla="*/ 12 h 24"/>
                <a:gd name="T2" fmla="*/ 20 w 21"/>
                <a:gd name="T3" fmla="*/ 12 h 24"/>
                <a:gd name="T4" fmla="*/ 0 w 21"/>
                <a:gd name="T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0" y="12"/>
                  </a:moveTo>
                  <a:cubicBezTo>
                    <a:pt x="0" y="12"/>
                    <a:pt x="20" y="0"/>
                    <a:pt x="20" y="12"/>
                  </a:cubicBezTo>
                  <a:cubicBezTo>
                    <a:pt x="21" y="24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8" name="Freeform 856"/>
            <p:cNvSpPr>
              <a:spLocks/>
            </p:cNvSpPr>
            <p:nvPr/>
          </p:nvSpPr>
          <p:spPr bwMode="auto">
            <a:xfrm>
              <a:off x="1798637" y="5094288"/>
              <a:ext cx="184150" cy="220663"/>
            </a:xfrm>
            <a:custGeom>
              <a:avLst/>
              <a:gdLst>
                <a:gd name="T0" fmla="*/ 0 w 21"/>
                <a:gd name="T1" fmla="*/ 0 h 25"/>
                <a:gd name="T2" fmla="*/ 11 w 21"/>
                <a:gd name="T3" fmla="*/ 17 h 25"/>
                <a:gd name="T4" fmla="*/ 0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0" y="0"/>
                    <a:pt x="21" y="10"/>
                    <a:pt x="11" y="17"/>
                  </a:cubicBezTo>
                  <a:cubicBezTo>
                    <a:pt x="2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9" name="Freeform 857"/>
            <p:cNvSpPr>
              <a:spLocks/>
            </p:cNvSpPr>
            <p:nvPr/>
          </p:nvSpPr>
          <p:spPr bwMode="auto">
            <a:xfrm>
              <a:off x="1630362" y="5094288"/>
              <a:ext cx="203200" cy="203200"/>
            </a:xfrm>
            <a:custGeom>
              <a:avLst/>
              <a:gdLst>
                <a:gd name="T0" fmla="*/ 19 w 23"/>
                <a:gd name="T1" fmla="*/ 0 h 23"/>
                <a:gd name="T2" fmla="*/ 11 w 23"/>
                <a:gd name="T3" fmla="*/ 19 h 23"/>
                <a:gd name="T4" fmla="*/ 19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19" y="0"/>
                    <a:pt x="23" y="23"/>
                    <a:pt x="11" y="19"/>
                  </a:cubicBezTo>
                  <a:cubicBezTo>
                    <a:pt x="0" y="15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0" name="Freeform 858"/>
            <p:cNvSpPr>
              <a:spLocks/>
            </p:cNvSpPr>
            <p:nvPr/>
          </p:nvSpPr>
          <p:spPr bwMode="auto">
            <a:xfrm>
              <a:off x="1585912" y="5030788"/>
              <a:ext cx="212725" cy="204788"/>
            </a:xfrm>
            <a:custGeom>
              <a:avLst/>
              <a:gdLst>
                <a:gd name="T0" fmla="*/ 24 w 24"/>
                <a:gd name="T1" fmla="*/ 7 h 23"/>
                <a:gd name="T2" fmla="*/ 4 w 24"/>
                <a:gd name="T3" fmla="*/ 12 h 23"/>
                <a:gd name="T4" fmla="*/ 24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7"/>
                  </a:moveTo>
                  <a:cubicBezTo>
                    <a:pt x="24" y="7"/>
                    <a:pt x="7" y="23"/>
                    <a:pt x="4" y="12"/>
                  </a:cubicBezTo>
                  <a:cubicBezTo>
                    <a:pt x="0" y="0"/>
                    <a:pt x="24" y="7"/>
                    <a:pt x="24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1" name="Freeform 859"/>
            <p:cNvSpPr>
              <a:spLocks/>
            </p:cNvSpPr>
            <p:nvPr/>
          </p:nvSpPr>
          <p:spPr bwMode="auto">
            <a:xfrm>
              <a:off x="1603375" y="4906963"/>
              <a:ext cx="203200" cy="195263"/>
            </a:xfrm>
            <a:custGeom>
              <a:avLst/>
              <a:gdLst>
                <a:gd name="T0" fmla="*/ 23 w 23"/>
                <a:gd name="T1" fmla="*/ 21 h 22"/>
                <a:gd name="T2" fmla="*/ 5 w 23"/>
                <a:gd name="T3" fmla="*/ 11 h 22"/>
                <a:gd name="T4" fmla="*/ 23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23" y="21"/>
                  </a:moveTo>
                  <a:cubicBezTo>
                    <a:pt x="23" y="21"/>
                    <a:pt x="0" y="22"/>
                    <a:pt x="5" y="11"/>
                  </a:cubicBezTo>
                  <a:cubicBezTo>
                    <a:pt x="9" y="0"/>
                    <a:pt x="23" y="21"/>
                    <a:pt x="23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2" name="Freeform 860"/>
            <p:cNvSpPr>
              <a:spLocks/>
            </p:cNvSpPr>
            <p:nvPr/>
          </p:nvSpPr>
          <p:spPr bwMode="auto">
            <a:xfrm>
              <a:off x="1754187" y="5067301"/>
              <a:ext cx="69850" cy="61913"/>
            </a:xfrm>
            <a:custGeom>
              <a:avLst/>
              <a:gdLst>
                <a:gd name="T0" fmla="*/ 8 w 8"/>
                <a:gd name="T1" fmla="*/ 2 h 7"/>
                <a:gd name="T2" fmla="*/ 5 w 8"/>
                <a:gd name="T3" fmla="*/ 6 h 7"/>
                <a:gd name="T4" fmla="*/ 1 w 8"/>
                <a:gd name="T5" fmla="*/ 4 h 7"/>
                <a:gd name="T6" fmla="*/ 3 w 8"/>
                <a:gd name="T7" fmla="*/ 0 h 7"/>
                <a:gd name="T8" fmla="*/ 8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8" y="3"/>
                    <a:pt x="7" y="5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3" name="Freeform 861"/>
            <p:cNvSpPr>
              <a:spLocks/>
            </p:cNvSpPr>
            <p:nvPr/>
          </p:nvSpPr>
          <p:spPr bwMode="auto">
            <a:xfrm>
              <a:off x="1781175" y="5057776"/>
              <a:ext cx="7938" cy="174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4" name="Freeform 862"/>
            <p:cNvSpPr>
              <a:spLocks/>
            </p:cNvSpPr>
            <p:nvPr/>
          </p:nvSpPr>
          <p:spPr bwMode="auto">
            <a:xfrm>
              <a:off x="1789112" y="5049838"/>
              <a:ext cx="9525" cy="254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5" name="Freeform 863"/>
            <p:cNvSpPr>
              <a:spLocks/>
            </p:cNvSpPr>
            <p:nvPr/>
          </p:nvSpPr>
          <p:spPr bwMode="auto">
            <a:xfrm>
              <a:off x="1789112" y="5057776"/>
              <a:ext cx="17463" cy="1746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6" name="Freeform 864"/>
            <p:cNvSpPr>
              <a:spLocks/>
            </p:cNvSpPr>
            <p:nvPr/>
          </p:nvSpPr>
          <p:spPr bwMode="auto">
            <a:xfrm>
              <a:off x="1798637" y="5057776"/>
              <a:ext cx="17463" cy="2698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7" name="Freeform 865"/>
            <p:cNvSpPr>
              <a:spLocks/>
            </p:cNvSpPr>
            <p:nvPr/>
          </p:nvSpPr>
          <p:spPr bwMode="auto">
            <a:xfrm>
              <a:off x="1798637" y="5067301"/>
              <a:ext cx="25400" cy="17463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8" name="Freeform 866"/>
            <p:cNvSpPr>
              <a:spLocks/>
            </p:cNvSpPr>
            <p:nvPr/>
          </p:nvSpPr>
          <p:spPr bwMode="auto">
            <a:xfrm>
              <a:off x="1806575" y="5067301"/>
              <a:ext cx="17463" cy="1746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9" name="Freeform 867"/>
            <p:cNvSpPr>
              <a:spLocks/>
            </p:cNvSpPr>
            <p:nvPr/>
          </p:nvSpPr>
          <p:spPr bwMode="auto">
            <a:xfrm>
              <a:off x="1806575" y="5075238"/>
              <a:ext cx="26988" cy="952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0" name="Freeform 868"/>
            <p:cNvSpPr>
              <a:spLocks/>
            </p:cNvSpPr>
            <p:nvPr/>
          </p:nvSpPr>
          <p:spPr bwMode="auto">
            <a:xfrm>
              <a:off x="1806575" y="5094288"/>
              <a:ext cx="26988" cy="0"/>
            </a:xfrm>
            <a:custGeom>
              <a:avLst/>
              <a:gdLst>
                <a:gd name="T0" fmla="*/ 2 w 3"/>
                <a:gd name="T1" fmla="*/ 3 w 3"/>
                <a:gd name="T2" fmla="*/ 2 w 3"/>
                <a:gd name="T3" fmla="*/ 2 w 3"/>
                <a:gd name="T4" fmla="*/ 0 w 3"/>
                <a:gd name="T5" fmla="*/ 2 w 3"/>
                <a:gd name="T6" fmla="*/ 2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1" name="Freeform 869"/>
            <p:cNvSpPr>
              <a:spLocks/>
            </p:cNvSpPr>
            <p:nvPr/>
          </p:nvSpPr>
          <p:spPr bwMode="auto">
            <a:xfrm>
              <a:off x="1806575" y="5094288"/>
              <a:ext cx="26988" cy="17463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2" name="Freeform 870"/>
            <p:cNvSpPr>
              <a:spLocks/>
            </p:cNvSpPr>
            <p:nvPr/>
          </p:nvSpPr>
          <p:spPr bwMode="auto">
            <a:xfrm>
              <a:off x="1806575" y="5102226"/>
              <a:ext cx="26988" cy="17463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1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3" name="Freeform 871"/>
            <p:cNvSpPr>
              <a:spLocks/>
            </p:cNvSpPr>
            <p:nvPr/>
          </p:nvSpPr>
          <p:spPr bwMode="auto">
            <a:xfrm>
              <a:off x="1806575" y="5102226"/>
              <a:ext cx="17463" cy="174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4" name="Freeform 872"/>
            <p:cNvSpPr>
              <a:spLocks/>
            </p:cNvSpPr>
            <p:nvPr/>
          </p:nvSpPr>
          <p:spPr bwMode="auto">
            <a:xfrm>
              <a:off x="1798637" y="5111751"/>
              <a:ext cx="17463" cy="174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5" name="Freeform 873"/>
            <p:cNvSpPr>
              <a:spLocks/>
            </p:cNvSpPr>
            <p:nvPr/>
          </p:nvSpPr>
          <p:spPr bwMode="auto">
            <a:xfrm>
              <a:off x="1798637" y="5111751"/>
              <a:ext cx="7938" cy="2698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6" name="Freeform 874"/>
            <p:cNvSpPr>
              <a:spLocks/>
            </p:cNvSpPr>
            <p:nvPr/>
          </p:nvSpPr>
          <p:spPr bwMode="auto">
            <a:xfrm>
              <a:off x="1789112" y="5111751"/>
              <a:ext cx="9525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7" name="Freeform 875"/>
            <p:cNvSpPr>
              <a:spLocks/>
            </p:cNvSpPr>
            <p:nvPr/>
          </p:nvSpPr>
          <p:spPr bwMode="auto">
            <a:xfrm>
              <a:off x="1781175" y="5111751"/>
              <a:ext cx="7938" cy="2698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2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8" name="Freeform 876"/>
            <p:cNvSpPr>
              <a:spLocks/>
            </p:cNvSpPr>
            <p:nvPr/>
          </p:nvSpPr>
          <p:spPr bwMode="auto">
            <a:xfrm>
              <a:off x="1771650" y="5111751"/>
              <a:ext cx="17463" cy="2698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9" name="Freeform 877"/>
            <p:cNvSpPr>
              <a:spLocks/>
            </p:cNvSpPr>
            <p:nvPr/>
          </p:nvSpPr>
          <p:spPr bwMode="auto">
            <a:xfrm>
              <a:off x="1762125" y="5111751"/>
              <a:ext cx="19050" cy="1746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0" name="Freeform 878"/>
            <p:cNvSpPr>
              <a:spLocks/>
            </p:cNvSpPr>
            <p:nvPr/>
          </p:nvSpPr>
          <p:spPr bwMode="auto">
            <a:xfrm>
              <a:off x="1754187" y="5111751"/>
              <a:ext cx="26988" cy="793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1" name="Freeform 879"/>
            <p:cNvSpPr>
              <a:spLocks/>
            </p:cNvSpPr>
            <p:nvPr/>
          </p:nvSpPr>
          <p:spPr bwMode="auto">
            <a:xfrm>
              <a:off x="1754187" y="5102226"/>
              <a:ext cx="26988" cy="952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2" name="Freeform 880"/>
            <p:cNvSpPr>
              <a:spLocks/>
            </p:cNvSpPr>
            <p:nvPr/>
          </p:nvSpPr>
          <p:spPr bwMode="auto">
            <a:xfrm>
              <a:off x="1744662" y="5094288"/>
              <a:ext cx="26988" cy="7938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3" name="Freeform 881"/>
            <p:cNvSpPr>
              <a:spLocks/>
            </p:cNvSpPr>
            <p:nvPr/>
          </p:nvSpPr>
          <p:spPr bwMode="auto">
            <a:xfrm>
              <a:off x="1744662" y="5084763"/>
              <a:ext cx="26988" cy="952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4" name="Freeform 882"/>
            <p:cNvSpPr>
              <a:spLocks/>
            </p:cNvSpPr>
            <p:nvPr/>
          </p:nvSpPr>
          <p:spPr bwMode="auto">
            <a:xfrm>
              <a:off x="1754187" y="5075238"/>
              <a:ext cx="17463" cy="190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5" name="Freeform 883"/>
            <p:cNvSpPr>
              <a:spLocks/>
            </p:cNvSpPr>
            <p:nvPr/>
          </p:nvSpPr>
          <p:spPr bwMode="auto">
            <a:xfrm>
              <a:off x="1754187" y="5067301"/>
              <a:ext cx="17463" cy="17463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6" name="Freeform 884"/>
            <p:cNvSpPr>
              <a:spLocks/>
            </p:cNvSpPr>
            <p:nvPr/>
          </p:nvSpPr>
          <p:spPr bwMode="auto">
            <a:xfrm>
              <a:off x="1762125" y="5067301"/>
              <a:ext cx="19050" cy="1746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5" name="Freeform 886"/>
            <p:cNvSpPr>
              <a:spLocks/>
            </p:cNvSpPr>
            <p:nvPr/>
          </p:nvSpPr>
          <p:spPr bwMode="auto">
            <a:xfrm>
              <a:off x="1771650" y="5057775"/>
              <a:ext cx="9525" cy="269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6" name="Freeform 887"/>
            <p:cNvSpPr>
              <a:spLocks/>
            </p:cNvSpPr>
            <p:nvPr/>
          </p:nvSpPr>
          <p:spPr bwMode="auto">
            <a:xfrm>
              <a:off x="1781175" y="4995863"/>
              <a:ext cx="17463" cy="88900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5 h 10"/>
                <a:gd name="T4" fmla="*/ 0 w 2"/>
                <a:gd name="T5" fmla="*/ 0 h 10"/>
                <a:gd name="T6" fmla="*/ 1 w 2"/>
                <a:gd name="T7" fmla="*/ 5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1" y="8"/>
                    <a:pt x="1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7" name="Freeform 888"/>
            <p:cNvSpPr>
              <a:spLocks/>
            </p:cNvSpPr>
            <p:nvPr/>
          </p:nvSpPr>
          <p:spPr bwMode="auto">
            <a:xfrm>
              <a:off x="1806575" y="5013325"/>
              <a:ext cx="44450" cy="7143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3 h 8"/>
                <a:gd name="T4" fmla="*/ 5 w 5"/>
                <a:gd name="T5" fmla="*/ 0 h 8"/>
                <a:gd name="T6" fmla="*/ 2 w 5"/>
                <a:gd name="T7" fmla="*/ 4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6"/>
                    <a:pt x="1" y="5"/>
                    <a:pt x="2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8" name="Freeform 889"/>
            <p:cNvSpPr>
              <a:spLocks/>
            </p:cNvSpPr>
            <p:nvPr/>
          </p:nvSpPr>
          <p:spPr bwMode="auto">
            <a:xfrm>
              <a:off x="1806575" y="5067300"/>
              <a:ext cx="79375" cy="26988"/>
            </a:xfrm>
            <a:custGeom>
              <a:avLst/>
              <a:gdLst>
                <a:gd name="T0" fmla="*/ 0 w 9"/>
                <a:gd name="T1" fmla="*/ 3 h 3"/>
                <a:gd name="T2" fmla="*/ 5 w 9"/>
                <a:gd name="T3" fmla="*/ 1 h 3"/>
                <a:gd name="T4" fmla="*/ 9 w 9"/>
                <a:gd name="T5" fmla="*/ 0 h 3"/>
                <a:gd name="T6" fmla="*/ 5 w 9"/>
                <a:gd name="T7" fmla="*/ 1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9" name="Freeform 890"/>
            <p:cNvSpPr>
              <a:spLocks/>
            </p:cNvSpPr>
            <p:nvPr/>
          </p:nvSpPr>
          <p:spPr bwMode="auto">
            <a:xfrm>
              <a:off x="1806575" y="5094288"/>
              <a:ext cx="79375" cy="17463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0 h 2"/>
                <a:gd name="T4" fmla="*/ 9 w 9"/>
                <a:gd name="T5" fmla="*/ 2 h 2"/>
                <a:gd name="T6" fmla="*/ 4 w 9"/>
                <a:gd name="T7" fmla="*/ 1 h 2"/>
                <a:gd name="T8" fmla="*/ 0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0" name="Freeform 891"/>
            <p:cNvSpPr>
              <a:spLocks/>
            </p:cNvSpPr>
            <p:nvPr/>
          </p:nvSpPr>
          <p:spPr bwMode="auto">
            <a:xfrm>
              <a:off x="1798638" y="5102225"/>
              <a:ext cx="34925" cy="79375"/>
            </a:xfrm>
            <a:custGeom>
              <a:avLst/>
              <a:gdLst>
                <a:gd name="T0" fmla="*/ 0 w 4"/>
                <a:gd name="T1" fmla="*/ 0 h 9"/>
                <a:gd name="T2" fmla="*/ 3 w 4"/>
                <a:gd name="T3" fmla="*/ 4 h 9"/>
                <a:gd name="T4" fmla="*/ 4 w 4"/>
                <a:gd name="T5" fmla="*/ 9 h 9"/>
                <a:gd name="T6" fmla="*/ 2 w 4"/>
                <a:gd name="T7" fmla="*/ 4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1" name="Freeform 892"/>
            <p:cNvSpPr>
              <a:spLocks/>
            </p:cNvSpPr>
            <p:nvPr/>
          </p:nvSpPr>
          <p:spPr bwMode="auto">
            <a:xfrm>
              <a:off x="1762125" y="5102225"/>
              <a:ext cx="26988" cy="79375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5 h 9"/>
                <a:gd name="T4" fmla="*/ 0 w 3"/>
                <a:gd name="T5" fmla="*/ 9 h 9"/>
                <a:gd name="T6" fmla="*/ 1 w 3"/>
                <a:gd name="T7" fmla="*/ 4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1"/>
                    <a:pt x="3" y="3"/>
                    <a:pt x="2" y="5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2" name="Freeform 893"/>
            <p:cNvSpPr>
              <a:spLocks/>
            </p:cNvSpPr>
            <p:nvPr/>
          </p:nvSpPr>
          <p:spPr bwMode="auto">
            <a:xfrm>
              <a:off x="1709738" y="5094288"/>
              <a:ext cx="79375" cy="34925"/>
            </a:xfrm>
            <a:custGeom>
              <a:avLst/>
              <a:gdLst>
                <a:gd name="T0" fmla="*/ 9 w 9"/>
                <a:gd name="T1" fmla="*/ 0 h 4"/>
                <a:gd name="T2" fmla="*/ 5 w 9"/>
                <a:gd name="T3" fmla="*/ 3 h 4"/>
                <a:gd name="T4" fmla="*/ 0 w 9"/>
                <a:gd name="T5" fmla="*/ 4 h 4"/>
                <a:gd name="T6" fmla="*/ 4 w 9"/>
                <a:gd name="T7" fmla="*/ 2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6" y="2"/>
                    <a:pt x="5" y="3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1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3" name="Freeform 894"/>
            <p:cNvSpPr>
              <a:spLocks/>
            </p:cNvSpPr>
            <p:nvPr/>
          </p:nvSpPr>
          <p:spPr bwMode="auto">
            <a:xfrm>
              <a:off x="1709738" y="5057775"/>
              <a:ext cx="79375" cy="26988"/>
            </a:xfrm>
            <a:custGeom>
              <a:avLst/>
              <a:gdLst>
                <a:gd name="T0" fmla="*/ 9 w 9"/>
                <a:gd name="T1" fmla="*/ 3 h 3"/>
                <a:gd name="T2" fmla="*/ 4 w 9"/>
                <a:gd name="T3" fmla="*/ 2 h 3"/>
                <a:gd name="T4" fmla="*/ 0 w 9"/>
                <a:gd name="T5" fmla="*/ 0 h 3"/>
                <a:gd name="T6" fmla="*/ 4 w 9"/>
                <a:gd name="T7" fmla="*/ 2 h 3"/>
                <a:gd name="T8" fmla="*/ 9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7" y="3"/>
                    <a:pt x="6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4" name="Freeform 895"/>
            <p:cNvSpPr>
              <a:spLocks/>
            </p:cNvSpPr>
            <p:nvPr/>
          </p:nvSpPr>
          <p:spPr bwMode="auto">
            <a:xfrm>
              <a:off x="1736725" y="5022850"/>
              <a:ext cx="52388" cy="61913"/>
            </a:xfrm>
            <a:custGeom>
              <a:avLst/>
              <a:gdLst>
                <a:gd name="T0" fmla="*/ 6 w 6"/>
                <a:gd name="T1" fmla="*/ 7 h 7"/>
                <a:gd name="T2" fmla="*/ 3 w 6"/>
                <a:gd name="T3" fmla="*/ 4 h 7"/>
                <a:gd name="T4" fmla="*/ 0 w 6"/>
                <a:gd name="T5" fmla="*/ 0 h 7"/>
                <a:gd name="T6" fmla="*/ 3 w 6"/>
                <a:gd name="T7" fmla="*/ 3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37" name="组合 64336"/>
          <p:cNvGrpSpPr/>
          <p:nvPr/>
        </p:nvGrpSpPr>
        <p:grpSpPr>
          <a:xfrm>
            <a:off x="10131112" y="1454549"/>
            <a:ext cx="406400" cy="434975"/>
            <a:chOff x="9948863" y="1587500"/>
            <a:chExt cx="406400" cy="434975"/>
          </a:xfrm>
        </p:grpSpPr>
        <p:sp>
          <p:nvSpPr>
            <p:cNvPr id="64095" name="Freeform 896"/>
            <p:cNvSpPr>
              <a:spLocks/>
            </p:cNvSpPr>
            <p:nvPr/>
          </p:nvSpPr>
          <p:spPr bwMode="auto">
            <a:xfrm>
              <a:off x="10020300" y="1587500"/>
              <a:ext cx="203200" cy="212725"/>
            </a:xfrm>
            <a:custGeom>
              <a:avLst/>
              <a:gdLst>
                <a:gd name="T0" fmla="*/ 16 w 23"/>
                <a:gd name="T1" fmla="*/ 24 h 24"/>
                <a:gd name="T2" fmla="*/ 12 w 23"/>
                <a:gd name="T3" fmla="*/ 4 h 24"/>
                <a:gd name="T4" fmla="*/ 16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6" y="24"/>
                  </a:moveTo>
                  <a:cubicBezTo>
                    <a:pt x="16" y="24"/>
                    <a:pt x="0" y="7"/>
                    <a:pt x="12" y="4"/>
                  </a:cubicBezTo>
                  <a:cubicBezTo>
                    <a:pt x="23" y="0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6" name="Freeform 897"/>
            <p:cNvSpPr>
              <a:spLocks/>
            </p:cNvSpPr>
            <p:nvPr/>
          </p:nvSpPr>
          <p:spPr bwMode="auto">
            <a:xfrm>
              <a:off x="10161588" y="1597025"/>
              <a:ext cx="193675" cy="203200"/>
            </a:xfrm>
            <a:custGeom>
              <a:avLst/>
              <a:gdLst>
                <a:gd name="T0" fmla="*/ 0 w 22"/>
                <a:gd name="T1" fmla="*/ 23 h 23"/>
                <a:gd name="T2" fmla="*/ 12 w 22"/>
                <a:gd name="T3" fmla="*/ 6 h 23"/>
                <a:gd name="T4" fmla="*/ 0 w 2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0" y="23"/>
                    <a:pt x="2" y="0"/>
                    <a:pt x="12" y="6"/>
                  </a:cubicBezTo>
                  <a:cubicBezTo>
                    <a:pt x="22" y="1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7" name="Freeform 898"/>
            <p:cNvSpPr>
              <a:spLocks/>
            </p:cNvSpPr>
            <p:nvPr/>
          </p:nvSpPr>
          <p:spPr bwMode="auto">
            <a:xfrm>
              <a:off x="10161588" y="1703388"/>
              <a:ext cx="185738" cy="212725"/>
            </a:xfrm>
            <a:custGeom>
              <a:avLst/>
              <a:gdLst>
                <a:gd name="T0" fmla="*/ 0 w 21"/>
                <a:gd name="T1" fmla="*/ 11 h 24"/>
                <a:gd name="T2" fmla="*/ 21 w 21"/>
                <a:gd name="T3" fmla="*/ 12 h 24"/>
                <a:gd name="T4" fmla="*/ 0 w 21"/>
                <a:gd name="T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0" y="11"/>
                  </a:moveTo>
                  <a:cubicBezTo>
                    <a:pt x="0" y="11"/>
                    <a:pt x="20" y="0"/>
                    <a:pt x="21" y="12"/>
                  </a:cubicBezTo>
                  <a:cubicBezTo>
                    <a:pt x="21" y="24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8" name="Freeform 899"/>
            <p:cNvSpPr>
              <a:spLocks/>
            </p:cNvSpPr>
            <p:nvPr/>
          </p:nvSpPr>
          <p:spPr bwMode="auto">
            <a:xfrm>
              <a:off x="10161588" y="1800225"/>
              <a:ext cx="185738" cy="222250"/>
            </a:xfrm>
            <a:custGeom>
              <a:avLst/>
              <a:gdLst>
                <a:gd name="T0" fmla="*/ 0 w 21"/>
                <a:gd name="T1" fmla="*/ 0 h 25"/>
                <a:gd name="T2" fmla="*/ 11 w 21"/>
                <a:gd name="T3" fmla="*/ 17 h 25"/>
                <a:gd name="T4" fmla="*/ 0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0" y="0"/>
                    <a:pt x="21" y="10"/>
                    <a:pt x="11" y="17"/>
                  </a:cubicBezTo>
                  <a:cubicBezTo>
                    <a:pt x="2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9" name="Freeform 900"/>
            <p:cNvSpPr>
              <a:spLocks/>
            </p:cNvSpPr>
            <p:nvPr/>
          </p:nvSpPr>
          <p:spPr bwMode="auto">
            <a:xfrm>
              <a:off x="9993313" y="1800225"/>
              <a:ext cx="203200" cy="204788"/>
            </a:xfrm>
            <a:custGeom>
              <a:avLst/>
              <a:gdLst>
                <a:gd name="T0" fmla="*/ 19 w 23"/>
                <a:gd name="T1" fmla="*/ 0 h 23"/>
                <a:gd name="T2" fmla="*/ 11 w 23"/>
                <a:gd name="T3" fmla="*/ 19 h 23"/>
                <a:gd name="T4" fmla="*/ 19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19" y="0"/>
                    <a:pt x="23" y="23"/>
                    <a:pt x="11" y="19"/>
                  </a:cubicBezTo>
                  <a:cubicBezTo>
                    <a:pt x="0" y="16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0" name="Freeform 901"/>
            <p:cNvSpPr>
              <a:spLocks/>
            </p:cNvSpPr>
            <p:nvPr/>
          </p:nvSpPr>
          <p:spPr bwMode="auto">
            <a:xfrm>
              <a:off x="9948863" y="1738313"/>
              <a:ext cx="212725" cy="204788"/>
            </a:xfrm>
            <a:custGeom>
              <a:avLst/>
              <a:gdLst>
                <a:gd name="T0" fmla="*/ 24 w 24"/>
                <a:gd name="T1" fmla="*/ 7 h 23"/>
                <a:gd name="T2" fmla="*/ 4 w 24"/>
                <a:gd name="T3" fmla="*/ 12 h 23"/>
                <a:gd name="T4" fmla="*/ 24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7"/>
                  </a:moveTo>
                  <a:cubicBezTo>
                    <a:pt x="24" y="7"/>
                    <a:pt x="7" y="23"/>
                    <a:pt x="4" y="12"/>
                  </a:cubicBezTo>
                  <a:cubicBezTo>
                    <a:pt x="0" y="0"/>
                    <a:pt x="24" y="7"/>
                    <a:pt x="24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1" name="Freeform 902"/>
            <p:cNvSpPr>
              <a:spLocks/>
            </p:cNvSpPr>
            <p:nvPr/>
          </p:nvSpPr>
          <p:spPr bwMode="auto">
            <a:xfrm>
              <a:off x="9967913" y="1614488"/>
              <a:ext cx="201613" cy="195263"/>
            </a:xfrm>
            <a:custGeom>
              <a:avLst/>
              <a:gdLst>
                <a:gd name="T0" fmla="*/ 23 w 23"/>
                <a:gd name="T1" fmla="*/ 21 h 22"/>
                <a:gd name="T2" fmla="*/ 5 w 23"/>
                <a:gd name="T3" fmla="*/ 11 h 22"/>
                <a:gd name="T4" fmla="*/ 23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23" y="21"/>
                  </a:moveTo>
                  <a:cubicBezTo>
                    <a:pt x="23" y="21"/>
                    <a:pt x="0" y="22"/>
                    <a:pt x="5" y="11"/>
                  </a:cubicBezTo>
                  <a:cubicBezTo>
                    <a:pt x="10" y="0"/>
                    <a:pt x="23" y="21"/>
                    <a:pt x="23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2" name="Freeform 903"/>
            <p:cNvSpPr>
              <a:spLocks/>
            </p:cNvSpPr>
            <p:nvPr/>
          </p:nvSpPr>
          <p:spPr bwMode="auto">
            <a:xfrm>
              <a:off x="10117138" y="1773238"/>
              <a:ext cx="71438" cy="63500"/>
            </a:xfrm>
            <a:custGeom>
              <a:avLst/>
              <a:gdLst>
                <a:gd name="T0" fmla="*/ 8 w 8"/>
                <a:gd name="T1" fmla="*/ 2 h 7"/>
                <a:gd name="T2" fmla="*/ 5 w 8"/>
                <a:gd name="T3" fmla="*/ 6 h 7"/>
                <a:gd name="T4" fmla="*/ 1 w 8"/>
                <a:gd name="T5" fmla="*/ 5 h 7"/>
                <a:gd name="T6" fmla="*/ 3 w 8"/>
                <a:gd name="T7" fmla="*/ 1 h 7"/>
                <a:gd name="T8" fmla="*/ 8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8" y="4"/>
                    <a:pt x="7" y="6"/>
                    <a:pt x="5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3" name="Freeform 904"/>
            <p:cNvSpPr>
              <a:spLocks/>
            </p:cNvSpPr>
            <p:nvPr/>
          </p:nvSpPr>
          <p:spPr bwMode="auto">
            <a:xfrm>
              <a:off x="10144125" y="1765300"/>
              <a:ext cx="7938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4" name="Freeform 905"/>
            <p:cNvSpPr>
              <a:spLocks/>
            </p:cNvSpPr>
            <p:nvPr/>
          </p:nvSpPr>
          <p:spPr bwMode="auto">
            <a:xfrm>
              <a:off x="10152063" y="1765300"/>
              <a:ext cx="9525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5" name="Freeform 906"/>
            <p:cNvSpPr>
              <a:spLocks/>
            </p:cNvSpPr>
            <p:nvPr/>
          </p:nvSpPr>
          <p:spPr bwMode="auto">
            <a:xfrm>
              <a:off x="10152063" y="1765300"/>
              <a:ext cx="17463" cy="26988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6" name="Freeform 907"/>
            <p:cNvSpPr>
              <a:spLocks/>
            </p:cNvSpPr>
            <p:nvPr/>
          </p:nvSpPr>
          <p:spPr bwMode="auto">
            <a:xfrm>
              <a:off x="10161588" y="1765300"/>
              <a:ext cx="17463" cy="2698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1 w 2"/>
                <a:gd name="T5" fmla="*/ 1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7" name="Freeform 908"/>
            <p:cNvSpPr>
              <a:spLocks/>
            </p:cNvSpPr>
            <p:nvPr/>
          </p:nvSpPr>
          <p:spPr bwMode="auto">
            <a:xfrm>
              <a:off x="10161588" y="1773238"/>
              <a:ext cx="26988" cy="1905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8" name="Freeform 909"/>
            <p:cNvSpPr>
              <a:spLocks/>
            </p:cNvSpPr>
            <p:nvPr/>
          </p:nvSpPr>
          <p:spPr bwMode="auto">
            <a:xfrm>
              <a:off x="10169525" y="1782763"/>
              <a:ext cx="19050" cy="9525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9" name="Freeform 910"/>
            <p:cNvSpPr>
              <a:spLocks/>
            </p:cNvSpPr>
            <p:nvPr/>
          </p:nvSpPr>
          <p:spPr bwMode="auto">
            <a:xfrm>
              <a:off x="10169525" y="1792288"/>
              <a:ext cx="26988" cy="793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1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0" name="Freeform 911"/>
            <p:cNvSpPr>
              <a:spLocks/>
            </p:cNvSpPr>
            <p:nvPr/>
          </p:nvSpPr>
          <p:spPr bwMode="auto">
            <a:xfrm>
              <a:off x="10169525" y="1800225"/>
              <a:ext cx="26988" cy="952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1" name="Freeform 912"/>
            <p:cNvSpPr>
              <a:spLocks/>
            </p:cNvSpPr>
            <p:nvPr/>
          </p:nvSpPr>
          <p:spPr bwMode="auto">
            <a:xfrm>
              <a:off x="10169525" y="1809750"/>
              <a:ext cx="26988" cy="793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2" name="Freeform 913"/>
            <p:cNvSpPr>
              <a:spLocks/>
            </p:cNvSpPr>
            <p:nvPr/>
          </p:nvSpPr>
          <p:spPr bwMode="auto">
            <a:xfrm>
              <a:off x="10169525" y="1809750"/>
              <a:ext cx="26988" cy="17463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1 w 3"/>
                <a:gd name="T11" fmla="*/ 1 h 2"/>
                <a:gd name="T12" fmla="*/ 2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3" name="Freeform 914"/>
            <p:cNvSpPr>
              <a:spLocks/>
            </p:cNvSpPr>
            <p:nvPr/>
          </p:nvSpPr>
          <p:spPr bwMode="auto">
            <a:xfrm>
              <a:off x="10169525" y="1817688"/>
              <a:ext cx="19050" cy="1905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4" name="Freeform 915"/>
            <p:cNvSpPr>
              <a:spLocks/>
            </p:cNvSpPr>
            <p:nvPr/>
          </p:nvSpPr>
          <p:spPr bwMode="auto">
            <a:xfrm>
              <a:off x="10161588" y="1817688"/>
              <a:ext cx="17463" cy="2698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2 h 3"/>
                <a:gd name="T6" fmla="*/ 2 w 2"/>
                <a:gd name="T7" fmla="*/ 1 h 3"/>
                <a:gd name="T8" fmla="*/ 0 w 2"/>
                <a:gd name="T9" fmla="*/ 0 h 3"/>
                <a:gd name="T10" fmla="*/ 1 w 2"/>
                <a:gd name="T11" fmla="*/ 2 h 3"/>
                <a:gd name="T12" fmla="*/ 1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5" name="Freeform 916"/>
            <p:cNvSpPr>
              <a:spLocks/>
            </p:cNvSpPr>
            <p:nvPr/>
          </p:nvSpPr>
          <p:spPr bwMode="auto">
            <a:xfrm>
              <a:off x="10161588" y="1817688"/>
              <a:ext cx="7938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6" name="Freeform 917"/>
            <p:cNvSpPr>
              <a:spLocks/>
            </p:cNvSpPr>
            <p:nvPr/>
          </p:nvSpPr>
          <p:spPr bwMode="auto">
            <a:xfrm>
              <a:off x="10152063" y="1817688"/>
              <a:ext cx="9525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7" name="Freeform 918"/>
            <p:cNvSpPr>
              <a:spLocks/>
            </p:cNvSpPr>
            <p:nvPr/>
          </p:nvSpPr>
          <p:spPr bwMode="auto">
            <a:xfrm>
              <a:off x="10144125" y="1817688"/>
              <a:ext cx="7938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8" name="Freeform 919"/>
            <p:cNvSpPr>
              <a:spLocks/>
            </p:cNvSpPr>
            <p:nvPr/>
          </p:nvSpPr>
          <p:spPr bwMode="auto">
            <a:xfrm>
              <a:off x="10134600" y="1817688"/>
              <a:ext cx="17463" cy="2698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9" name="Freeform 920"/>
            <p:cNvSpPr>
              <a:spLocks/>
            </p:cNvSpPr>
            <p:nvPr/>
          </p:nvSpPr>
          <p:spPr bwMode="auto">
            <a:xfrm>
              <a:off x="10126663" y="1817688"/>
              <a:ext cx="17463" cy="190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0 h 2"/>
                <a:gd name="T10" fmla="*/ 1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0" name="Freeform 921"/>
            <p:cNvSpPr>
              <a:spLocks/>
            </p:cNvSpPr>
            <p:nvPr/>
          </p:nvSpPr>
          <p:spPr bwMode="auto">
            <a:xfrm>
              <a:off x="10117138" y="1817688"/>
              <a:ext cx="26988" cy="19050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1" name="Freeform 922"/>
            <p:cNvSpPr>
              <a:spLocks/>
            </p:cNvSpPr>
            <p:nvPr/>
          </p:nvSpPr>
          <p:spPr bwMode="auto">
            <a:xfrm>
              <a:off x="10117138" y="1809750"/>
              <a:ext cx="26988" cy="17463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2" name="Freeform 923"/>
            <p:cNvSpPr>
              <a:spLocks/>
            </p:cNvSpPr>
            <p:nvPr/>
          </p:nvSpPr>
          <p:spPr bwMode="auto">
            <a:xfrm>
              <a:off x="10109200" y="1809750"/>
              <a:ext cx="25400" cy="7938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3" name="Freeform 924"/>
            <p:cNvSpPr>
              <a:spLocks/>
            </p:cNvSpPr>
            <p:nvPr/>
          </p:nvSpPr>
          <p:spPr bwMode="auto">
            <a:xfrm>
              <a:off x="10109200" y="1800225"/>
              <a:ext cx="25400" cy="952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4" name="Freeform 925"/>
            <p:cNvSpPr>
              <a:spLocks/>
            </p:cNvSpPr>
            <p:nvPr/>
          </p:nvSpPr>
          <p:spPr bwMode="auto">
            <a:xfrm>
              <a:off x="10117138" y="1792288"/>
              <a:ext cx="17463" cy="793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  <a:gd name="T10" fmla="*/ 1 w 2"/>
                <a:gd name="T11" fmla="*/ 0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5" name="Freeform 926"/>
            <p:cNvSpPr>
              <a:spLocks/>
            </p:cNvSpPr>
            <p:nvPr/>
          </p:nvSpPr>
          <p:spPr bwMode="auto">
            <a:xfrm>
              <a:off x="10117138" y="1782763"/>
              <a:ext cx="26988" cy="174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1 h 2"/>
                <a:gd name="T8" fmla="*/ 3 w 3"/>
                <a:gd name="T9" fmla="*/ 2 h 2"/>
                <a:gd name="T10" fmla="*/ 1 w 3"/>
                <a:gd name="T11" fmla="*/ 0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6" name="Freeform 927"/>
            <p:cNvSpPr>
              <a:spLocks/>
            </p:cNvSpPr>
            <p:nvPr/>
          </p:nvSpPr>
          <p:spPr bwMode="auto">
            <a:xfrm>
              <a:off x="10126663" y="1773238"/>
              <a:ext cx="17463" cy="190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7" name="Freeform 928"/>
            <p:cNvSpPr>
              <a:spLocks/>
            </p:cNvSpPr>
            <p:nvPr/>
          </p:nvSpPr>
          <p:spPr bwMode="auto">
            <a:xfrm>
              <a:off x="10134600" y="1765300"/>
              <a:ext cx="9525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1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8" name="Freeform 929"/>
            <p:cNvSpPr>
              <a:spLocks/>
            </p:cNvSpPr>
            <p:nvPr/>
          </p:nvSpPr>
          <p:spPr bwMode="auto">
            <a:xfrm>
              <a:off x="10144125" y="1703388"/>
              <a:ext cx="17463" cy="88900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5 h 10"/>
                <a:gd name="T4" fmla="*/ 0 w 2"/>
                <a:gd name="T5" fmla="*/ 0 h 10"/>
                <a:gd name="T6" fmla="*/ 1 w 2"/>
                <a:gd name="T7" fmla="*/ 5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1" y="8"/>
                    <a:pt x="1" y="7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9" name="Freeform 930"/>
            <p:cNvSpPr>
              <a:spLocks/>
            </p:cNvSpPr>
            <p:nvPr/>
          </p:nvSpPr>
          <p:spPr bwMode="auto">
            <a:xfrm>
              <a:off x="10169525" y="1720850"/>
              <a:ext cx="44450" cy="7143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4 h 8"/>
                <a:gd name="T4" fmla="*/ 5 w 5"/>
                <a:gd name="T5" fmla="*/ 0 h 8"/>
                <a:gd name="T6" fmla="*/ 2 w 5"/>
                <a:gd name="T7" fmla="*/ 4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6"/>
                    <a:pt x="1" y="5"/>
                    <a:pt x="2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0" name="Freeform 931"/>
            <p:cNvSpPr>
              <a:spLocks/>
            </p:cNvSpPr>
            <p:nvPr/>
          </p:nvSpPr>
          <p:spPr bwMode="auto">
            <a:xfrm>
              <a:off x="10169525" y="1773238"/>
              <a:ext cx="80963" cy="26988"/>
            </a:xfrm>
            <a:custGeom>
              <a:avLst/>
              <a:gdLst>
                <a:gd name="T0" fmla="*/ 0 w 9"/>
                <a:gd name="T1" fmla="*/ 3 h 3"/>
                <a:gd name="T2" fmla="*/ 5 w 9"/>
                <a:gd name="T3" fmla="*/ 1 h 3"/>
                <a:gd name="T4" fmla="*/ 9 w 9"/>
                <a:gd name="T5" fmla="*/ 0 h 3"/>
                <a:gd name="T6" fmla="*/ 5 w 9"/>
                <a:gd name="T7" fmla="*/ 2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1" name="Freeform 932"/>
            <p:cNvSpPr>
              <a:spLocks/>
            </p:cNvSpPr>
            <p:nvPr/>
          </p:nvSpPr>
          <p:spPr bwMode="auto">
            <a:xfrm>
              <a:off x="10169525" y="1800225"/>
              <a:ext cx="80963" cy="17463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1 h 2"/>
                <a:gd name="T4" fmla="*/ 9 w 9"/>
                <a:gd name="T5" fmla="*/ 2 h 2"/>
                <a:gd name="T6" fmla="*/ 4 w 9"/>
                <a:gd name="T7" fmla="*/ 1 h 2"/>
                <a:gd name="T8" fmla="*/ 0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2" name="Freeform 933"/>
            <p:cNvSpPr>
              <a:spLocks/>
            </p:cNvSpPr>
            <p:nvPr/>
          </p:nvSpPr>
          <p:spPr bwMode="auto">
            <a:xfrm>
              <a:off x="10161588" y="1809750"/>
              <a:ext cx="34925" cy="79375"/>
            </a:xfrm>
            <a:custGeom>
              <a:avLst/>
              <a:gdLst>
                <a:gd name="T0" fmla="*/ 0 w 4"/>
                <a:gd name="T1" fmla="*/ 0 h 9"/>
                <a:gd name="T2" fmla="*/ 3 w 4"/>
                <a:gd name="T3" fmla="*/ 4 h 9"/>
                <a:gd name="T4" fmla="*/ 4 w 4"/>
                <a:gd name="T5" fmla="*/ 9 h 9"/>
                <a:gd name="T6" fmla="*/ 2 w 4"/>
                <a:gd name="T7" fmla="*/ 5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3" name="Freeform 934"/>
            <p:cNvSpPr>
              <a:spLocks/>
            </p:cNvSpPr>
            <p:nvPr/>
          </p:nvSpPr>
          <p:spPr bwMode="auto">
            <a:xfrm>
              <a:off x="10126663" y="1809750"/>
              <a:ext cx="25400" cy="79375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5 h 9"/>
                <a:gd name="T4" fmla="*/ 0 w 3"/>
                <a:gd name="T5" fmla="*/ 9 h 9"/>
                <a:gd name="T6" fmla="*/ 2 w 3"/>
                <a:gd name="T7" fmla="*/ 5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2"/>
                    <a:pt x="3" y="3"/>
                    <a:pt x="2" y="5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4" name="Freeform 935"/>
            <p:cNvSpPr>
              <a:spLocks/>
            </p:cNvSpPr>
            <p:nvPr/>
          </p:nvSpPr>
          <p:spPr bwMode="auto">
            <a:xfrm>
              <a:off x="10072688" y="1800225"/>
              <a:ext cx="79375" cy="44450"/>
            </a:xfrm>
            <a:custGeom>
              <a:avLst/>
              <a:gdLst>
                <a:gd name="T0" fmla="*/ 9 w 9"/>
                <a:gd name="T1" fmla="*/ 0 h 5"/>
                <a:gd name="T2" fmla="*/ 5 w 9"/>
                <a:gd name="T3" fmla="*/ 3 h 5"/>
                <a:gd name="T4" fmla="*/ 0 w 9"/>
                <a:gd name="T5" fmla="*/ 5 h 5"/>
                <a:gd name="T6" fmla="*/ 4 w 9"/>
                <a:gd name="T7" fmla="*/ 2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8" y="2"/>
                    <a:pt x="6" y="2"/>
                    <a:pt x="5" y="3"/>
                  </a:cubicBezTo>
                  <a:cubicBezTo>
                    <a:pt x="3" y="4"/>
                    <a:pt x="2" y="4"/>
                    <a:pt x="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5" name="Freeform 936"/>
            <p:cNvSpPr>
              <a:spLocks/>
            </p:cNvSpPr>
            <p:nvPr/>
          </p:nvSpPr>
          <p:spPr bwMode="auto">
            <a:xfrm>
              <a:off x="10072688" y="1773238"/>
              <a:ext cx="79375" cy="26988"/>
            </a:xfrm>
            <a:custGeom>
              <a:avLst/>
              <a:gdLst>
                <a:gd name="T0" fmla="*/ 9 w 9"/>
                <a:gd name="T1" fmla="*/ 3 h 3"/>
                <a:gd name="T2" fmla="*/ 4 w 9"/>
                <a:gd name="T3" fmla="*/ 2 h 3"/>
                <a:gd name="T4" fmla="*/ 0 w 9"/>
                <a:gd name="T5" fmla="*/ 0 h 3"/>
                <a:gd name="T6" fmla="*/ 4 w 9"/>
                <a:gd name="T7" fmla="*/ 1 h 3"/>
                <a:gd name="T8" fmla="*/ 9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7" y="3"/>
                    <a:pt x="6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7" y="2"/>
                    <a:pt x="9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6" name="Freeform 937"/>
            <p:cNvSpPr>
              <a:spLocks/>
            </p:cNvSpPr>
            <p:nvPr/>
          </p:nvSpPr>
          <p:spPr bwMode="auto">
            <a:xfrm>
              <a:off x="10099675" y="1730375"/>
              <a:ext cx="52388" cy="61913"/>
            </a:xfrm>
            <a:custGeom>
              <a:avLst/>
              <a:gdLst>
                <a:gd name="T0" fmla="*/ 6 w 6"/>
                <a:gd name="T1" fmla="*/ 7 h 7"/>
                <a:gd name="T2" fmla="*/ 3 w 6"/>
                <a:gd name="T3" fmla="*/ 4 h 7"/>
                <a:gd name="T4" fmla="*/ 0 w 6"/>
                <a:gd name="T5" fmla="*/ 0 h 7"/>
                <a:gd name="T6" fmla="*/ 3 w 6"/>
                <a:gd name="T7" fmla="*/ 4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666" name="组合 64665"/>
          <p:cNvGrpSpPr/>
          <p:nvPr/>
        </p:nvGrpSpPr>
        <p:grpSpPr>
          <a:xfrm>
            <a:off x="29837" y="3817142"/>
            <a:ext cx="4150471" cy="2845274"/>
            <a:chOff x="4991100" y="2654301"/>
            <a:chExt cx="2216150" cy="1519238"/>
          </a:xfrm>
        </p:grpSpPr>
        <p:grpSp>
          <p:nvGrpSpPr>
            <p:cNvPr id="64347" name="Group 1141"/>
            <p:cNvGrpSpPr>
              <a:grpSpLocks/>
            </p:cNvGrpSpPr>
            <p:nvPr/>
          </p:nvGrpSpPr>
          <p:grpSpPr bwMode="auto">
            <a:xfrm>
              <a:off x="4991100" y="2654301"/>
              <a:ext cx="2216150" cy="1519238"/>
              <a:chOff x="3144" y="1672"/>
              <a:chExt cx="1396" cy="957"/>
            </a:xfrm>
          </p:grpSpPr>
          <p:sp>
            <p:nvSpPr>
              <p:cNvPr id="64466" name="Freeform 941"/>
              <p:cNvSpPr>
                <a:spLocks/>
              </p:cNvSpPr>
              <p:nvPr/>
            </p:nvSpPr>
            <p:spPr bwMode="auto">
              <a:xfrm>
                <a:off x="3144" y="2124"/>
                <a:ext cx="1135" cy="252"/>
              </a:xfrm>
              <a:custGeom>
                <a:avLst/>
                <a:gdLst>
                  <a:gd name="T0" fmla="*/ 7 w 478"/>
                  <a:gd name="T1" fmla="*/ 103 h 106"/>
                  <a:gd name="T2" fmla="*/ 36 w 478"/>
                  <a:gd name="T3" fmla="*/ 93 h 106"/>
                  <a:gd name="T4" fmla="*/ 49 w 478"/>
                  <a:gd name="T5" fmla="*/ 87 h 106"/>
                  <a:gd name="T6" fmla="*/ 80 w 478"/>
                  <a:gd name="T7" fmla="*/ 71 h 106"/>
                  <a:gd name="T8" fmla="*/ 117 w 478"/>
                  <a:gd name="T9" fmla="*/ 50 h 106"/>
                  <a:gd name="T10" fmla="*/ 209 w 478"/>
                  <a:gd name="T11" fmla="*/ 11 h 106"/>
                  <a:gd name="T12" fmla="*/ 237 w 478"/>
                  <a:gd name="T13" fmla="*/ 10 h 106"/>
                  <a:gd name="T14" fmla="*/ 258 w 478"/>
                  <a:gd name="T15" fmla="*/ 13 h 106"/>
                  <a:gd name="T16" fmla="*/ 271 w 478"/>
                  <a:gd name="T17" fmla="*/ 16 h 106"/>
                  <a:gd name="T18" fmla="*/ 290 w 478"/>
                  <a:gd name="T19" fmla="*/ 23 h 106"/>
                  <a:gd name="T20" fmla="*/ 359 w 478"/>
                  <a:gd name="T21" fmla="*/ 58 h 106"/>
                  <a:gd name="T22" fmla="*/ 420 w 478"/>
                  <a:gd name="T23" fmla="*/ 81 h 106"/>
                  <a:gd name="T24" fmla="*/ 443 w 478"/>
                  <a:gd name="T25" fmla="*/ 67 h 106"/>
                  <a:gd name="T26" fmla="*/ 449 w 478"/>
                  <a:gd name="T27" fmla="*/ 61 h 106"/>
                  <a:gd name="T28" fmla="*/ 472 w 478"/>
                  <a:gd name="T29" fmla="*/ 24 h 106"/>
                  <a:gd name="T30" fmla="*/ 471 w 478"/>
                  <a:gd name="T31" fmla="*/ 2 h 106"/>
                  <a:gd name="T32" fmla="*/ 473 w 478"/>
                  <a:gd name="T33" fmla="*/ 0 h 106"/>
                  <a:gd name="T34" fmla="*/ 476 w 478"/>
                  <a:gd name="T35" fmla="*/ 6 h 106"/>
                  <a:gd name="T36" fmla="*/ 464 w 478"/>
                  <a:gd name="T37" fmla="*/ 50 h 106"/>
                  <a:gd name="T38" fmla="*/ 451 w 478"/>
                  <a:gd name="T39" fmla="*/ 68 h 106"/>
                  <a:gd name="T40" fmla="*/ 441 w 478"/>
                  <a:gd name="T41" fmla="*/ 79 h 106"/>
                  <a:gd name="T42" fmla="*/ 398 w 478"/>
                  <a:gd name="T43" fmla="*/ 88 h 106"/>
                  <a:gd name="T44" fmla="*/ 309 w 478"/>
                  <a:gd name="T45" fmla="*/ 46 h 106"/>
                  <a:gd name="T46" fmla="*/ 273 w 478"/>
                  <a:gd name="T47" fmla="*/ 33 h 106"/>
                  <a:gd name="T48" fmla="*/ 261 w 478"/>
                  <a:gd name="T49" fmla="*/ 30 h 106"/>
                  <a:gd name="T50" fmla="*/ 249 w 478"/>
                  <a:gd name="T51" fmla="*/ 28 h 106"/>
                  <a:gd name="T52" fmla="*/ 224 w 478"/>
                  <a:gd name="T53" fmla="*/ 28 h 106"/>
                  <a:gd name="T54" fmla="*/ 168 w 478"/>
                  <a:gd name="T55" fmla="*/ 46 h 106"/>
                  <a:gd name="T56" fmla="*/ 106 w 478"/>
                  <a:gd name="T57" fmla="*/ 77 h 106"/>
                  <a:gd name="T58" fmla="*/ 53 w 478"/>
                  <a:gd name="T59" fmla="*/ 98 h 106"/>
                  <a:gd name="T60" fmla="*/ 15 w 478"/>
                  <a:gd name="T61" fmla="*/ 106 h 106"/>
                  <a:gd name="T62" fmla="*/ 1 w 478"/>
                  <a:gd name="T63" fmla="*/ 106 h 106"/>
                  <a:gd name="T64" fmla="*/ 1 w 478"/>
                  <a:gd name="T65" fmla="*/ 10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106">
                    <a:moveTo>
                      <a:pt x="1" y="104"/>
                    </a:moveTo>
                    <a:cubicBezTo>
                      <a:pt x="1" y="104"/>
                      <a:pt x="3" y="104"/>
                      <a:pt x="7" y="103"/>
                    </a:cubicBezTo>
                    <a:cubicBezTo>
                      <a:pt x="11" y="102"/>
                      <a:pt x="17" y="100"/>
                      <a:pt x="24" y="98"/>
                    </a:cubicBezTo>
                    <a:cubicBezTo>
                      <a:pt x="28" y="96"/>
                      <a:pt x="32" y="95"/>
                      <a:pt x="36" y="93"/>
                    </a:cubicBezTo>
                    <a:cubicBezTo>
                      <a:pt x="38" y="92"/>
                      <a:pt x="40" y="91"/>
                      <a:pt x="42" y="90"/>
                    </a:cubicBezTo>
                    <a:cubicBezTo>
                      <a:pt x="44" y="89"/>
                      <a:pt x="47" y="88"/>
                      <a:pt x="49" y="87"/>
                    </a:cubicBezTo>
                    <a:cubicBezTo>
                      <a:pt x="54" y="85"/>
                      <a:pt x="59" y="82"/>
                      <a:pt x="64" y="80"/>
                    </a:cubicBezTo>
                    <a:cubicBezTo>
                      <a:pt x="69" y="77"/>
                      <a:pt x="75" y="74"/>
                      <a:pt x="80" y="71"/>
                    </a:cubicBezTo>
                    <a:cubicBezTo>
                      <a:pt x="86" y="68"/>
                      <a:pt x="92" y="65"/>
                      <a:pt x="98" y="61"/>
                    </a:cubicBezTo>
                    <a:cubicBezTo>
                      <a:pt x="104" y="58"/>
                      <a:pt x="110" y="54"/>
                      <a:pt x="117" y="50"/>
                    </a:cubicBezTo>
                    <a:cubicBezTo>
                      <a:pt x="130" y="43"/>
                      <a:pt x="144" y="35"/>
                      <a:pt x="159" y="27"/>
                    </a:cubicBezTo>
                    <a:cubicBezTo>
                      <a:pt x="174" y="20"/>
                      <a:pt x="191" y="14"/>
                      <a:pt x="209" y="11"/>
                    </a:cubicBezTo>
                    <a:cubicBezTo>
                      <a:pt x="214" y="10"/>
                      <a:pt x="218" y="10"/>
                      <a:pt x="223" y="10"/>
                    </a:cubicBezTo>
                    <a:cubicBezTo>
                      <a:pt x="228" y="10"/>
                      <a:pt x="232" y="10"/>
                      <a:pt x="237" y="10"/>
                    </a:cubicBezTo>
                    <a:cubicBezTo>
                      <a:pt x="242" y="10"/>
                      <a:pt x="246" y="11"/>
                      <a:pt x="251" y="11"/>
                    </a:cubicBezTo>
                    <a:cubicBezTo>
                      <a:pt x="253" y="12"/>
                      <a:pt x="256" y="12"/>
                      <a:pt x="258" y="13"/>
                    </a:cubicBezTo>
                    <a:cubicBezTo>
                      <a:pt x="264" y="14"/>
                      <a:pt x="264" y="14"/>
                      <a:pt x="264" y="14"/>
                    </a:cubicBezTo>
                    <a:cubicBezTo>
                      <a:pt x="267" y="15"/>
                      <a:pt x="269" y="15"/>
                      <a:pt x="271" y="16"/>
                    </a:cubicBezTo>
                    <a:cubicBezTo>
                      <a:pt x="278" y="18"/>
                      <a:pt x="278" y="18"/>
                      <a:pt x="278" y="18"/>
                    </a:cubicBezTo>
                    <a:cubicBezTo>
                      <a:pt x="282" y="20"/>
                      <a:pt x="286" y="21"/>
                      <a:pt x="290" y="23"/>
                    </a:cubicBezTo>
                    <a:cubicBezTo>
                      <a:pt x="298" y="26"/>
                      <a:pt x="307" y="30"/>
                      <a:pt x="314" y="34"/>
                    </a:cubicBezTo>
                    <a:cubicBezTo>
                      <a:pt x="330" y="41"/>
                      <a:pt x="345" y="50"/>
                      <a:pt x="359" y="58"/>
                    </a:cubicBezTo>
                    <a:cubicBezTo>
                      <a:pt x="374" y="66"/>
                      <a:pt x="387" y="74"/>
                      <a:pt x="400" y="79"/>
                    </a:cubicBezTo>
                    <a:cubicBezTo>
                      <a:pt x="407" y="81"/>
                      <a:pt x="414" y="82"/>
                      <a:pt x="420" y="81"/>
                    </a:cubicBezTo>
                    <a:cubicBezTo>
                      <a:pt x="426" y="80"/>
                      <a:pt x="432" y="77"/>
                      <a:pt x="436" y="73"/>
                    </a:cubicBezTo>
                    <a:cubicBezTo>
                      <a:pt x="439" y="71"/>
                      <a:pt x="441" y="69"/>
                      <a:pt x="443" y="67"/>
                    </a:cubicBezTo>
                    <a:cubicBezTo>
                      <a:pt x="444" y="66"/>
                      <a:pt x="445" y="65"/>
                      <a:pt x="446" y="64"/>
                    </a:cubicBezTo>
                    <a:cubicBezTo>
                      <a:pt x="447" y="63"/>
                      <a:pt x="448" y="62"/>
                      <a:pt x="449" y="61"/>
                    </a:cubicBezTo>
                    <a:cubicBezTo>
                      <a:pt x="453" y="56"/>
                      <a:pt x="457" y="52"/>
                      <a:pt x="460" y="47"/>
                    </a:cubicBezTo>
                    <a:cubicBezTo>
                      <a:pt x="466" y="39"/>
                      <a:pt x="470" y="31"/>
                      <a:pt x="472" y="24"/>
                    </a:cubicBezTo>
                    <a:cubicBezTo>
                      <a:pt x="475" y="17"/>
                      <a:pt x="475" y="11"/>
                      <a:pt x="474" y="7"/>
                    </a:cubicBezTo>
                    <a:cubicBezTo>
                      <a:pt x="473" y="3"/>
                      <a:pt x="471" y="2"/>
                      <a:pt x="471" y="2"/>
                    </a:cubicBezTo>
                    <a:cubicBezTo>
                      <a:pt x="471" y="2"/>
                      <a:pt x="471" y="1"/>
                      <a:pt x="471" y="0"/>
                    </a:cubicBezTo>
                    <a:cubicBezTo>
                      <a:pt x="472" y="0"/>
                      <a:pt x="472" y="0"/>
                      <a:pt x="473" y="0"/>
                    </a:cubicBezTo>
                    <a:cubicBezTo>
                      <a:pt x="473" y="0"/>
                      <a:pt x="473" y="1"/>
                      <a:pt x="474" y="2"/>
                    </a:cubicBezTo>
                    <a:cubicBezTo>
                      <a:pt x="475" y="3"/>
                      <a:pt x="475" y="4"/>
                      <a:pt x="476" y="6"/>
                    </a:cubicBezTo>
                    <a:cubicBezTo>
                      <a:pt x="477" y="11"/>
                      <a:pt x="478" y="17"/>
                      <a:pt x="476" y="25"/>
                    </a:cubicBezTo>
                    <a:cubicBezTo>
                      <a:pt x="474" y="32"/>
                      <a:pt x="470" y="41"/>
                      <a:pt x="464" y="50"/>
                    </a:cubicBezTo>
                    <a:cubicBezTo>
                      <a:pt x="461" y="55"/>
                      <a:pt x="458" y="60"/>
                      <a:pt x="454" y="64"/>
                    </a:cubicBezTo>
                    <a:cubicBezTo>
                      <a:pt x="453" y="66"/>
                      <a:pt x="452" y="67"/>
                      <a:pt x="451" y="68"/>
                    </a:cubicBezTo>
                    <a:cubicBezTo>
                      <a:pt x="450" y="69"/>
                      <a:pt x="449" y="70"/>
                      <a:pt x="448" y="72"/>
                    </a:cubicBezTo>
                    <a:cubicBezTo>
                      <a:pt x="446" y="74"/>
                      <a:pt x="444" y="77"/>
                      <a:pt x="441" y="79"/>
                    </a:cubicBezTo>
                    <a:cubicBezTo>
                      <a:pt x="436" y="83"/>
                      <a:pt x="429" y="88"/>
                      <a:pt x="421" y="89"/>
                    </a:cubicBezTo>
                    <a:cubicBezTo>
                      <a:pt x="414" y="91"/>
                      <a:pt x="405" y="90"/>
                      <a:pt x="398" y="88"/>
                    </a:cubicBezTo>
                    <a:cubicBezTo>
                      <a:pt x="382" y="84"/>
                      <a:pt x="368" y="76"/>
                      <a:pt x="354" y="68"/>
                    </a:cubicBezTo>
                    <a:cubicBezTo>
                      <a:pt x="339" y="60"/>
                      <a:pt x="324" y="53"/>
                      <a:pt x="309" y="46"/>
                    </a:cubicBezTo>
                    <a:cubicBezTo>
                      <a:pt x="301" y="43"/>
                      <a:pt x="293" y="40"/>
                      <a:pt x="285" y="37"/>
                    </a:cubicBezTo>
                    <a:cubicBezTo>
                      <a:pt x="281" y="35"/>
                      <a:pt x="277" y="34"/>
                      <a:pt x="273" y="33"/>
                    </a:cubicBezTo>
                    <a:cubicBezTo>
                      <a:pt x="267" y="31"/>
                      <a:pt x="267" y="31"/>
                      <a:pt x="267" y="31"/>
                    </a:cubicBezTo>
                    <a:cubicBezTo>
                      <a:pt x="265" y="31"/>
                      <a:pt x="263" y="30"/>
                      <a:pt x="261" y="30"/>
                    </a:cubicBezTo>
                    <a:cubicBezTo>
                      <a:pt x="255" y="29"/>
                      <a:pt x="255" y="29"/>
                      <a:pt x="255" y="29"/>
                    </a:cubicBezTo>
                    <a:cubicBezTo>
                      <a:pt x="253" y="28"/>
                      <a:pt x="251" y="28"/>
                      <a:pt x="249" y="28"/>
                    </a:cubicBezTo>
                    <a:cubicBezTo>
                      <a:pt x="236" y="27"/>
                      <a:pt x="236" y="27"/>
                      <a:pt x="236" y="27"/>
                    </a:cubicBezTo>
                    <a:cubicBezTo>
                      <a:pt x="232" y="27"/>
                      <a:pt x="228" y="27"/>
                      <a:pt x="224" y="28"/>
                    </a:cubicBezTo>
                    <a:cubicBezTo>
                      <a:pt x="220" y="28"/>
                      <a:pt x="216" y="29"/>
                      <a:pt x="213" y="29"/>
                    </a:cubicBezTo>
                    <a:cubicBezTo>
                      <a:pt x="197" y="33"/>
                      <a:pt x="182" y="39"/>
                      <a:pt x="168" y="46"/>
                    </a:cubicBezTo>
                    <a:cubicBezTo>
                      <a:pt x="154" y="53"/>
                      <a:pt x="140" y="61"/>
                      <a:pt x="126" y="67"/>
                    </a:cubicBezTo>
                    <a:cubicBezTo>
                      <a:pt x="119" y="71"/>
                      <a:pt x="113" y="74"/>
                      <a:pt x="106" y="77"/>
                    </a:cubicBezTo>
                    <a:cubicBezTo>
                      <a:pt x="100" y="80"/>
                      <a:pt x="93" y="83"/>
                      <a:pt x="87" y="86"/>
                    </a:cubicBezTo>
                    <a:cubicBezTo>
                      <a:pt x="75" y="91"/>
                      <a:pt x="63" y="95"/>
                      <a:pt x="53" y="98"/>
                    </a:cubicBezTo>
                    <a:cubicBezTo>
                      <a:pt x="43" y="101"/>
                      <a:pt x="33" y="103"/>
                      <a:pt x="26" y="105"/>
                    </a:cubicBezTo>
                    <a:cubicBezTo>
                      <a:pt x="22" y="105"/>
                      <a:pt x="18" y="105"/>
                      <a:pt x="15" y="106"/>
                    </a:cubicBezTo>
                    <a:cubicBezTo>
                      <a:pt x="12" y="106"/>
                      <a:pt x="10" y="106"/>
                      <a:pt x="8" y="106"/>
                    </a:cubicBezTo>
                    <a:cubicBezTo>
                      <a:pt x="4" y="106"/>
                      <a:pt x="1" y="106"/>
                      <a:pt x="1" y="106"/>
                    </a:cubicBezTo>
                    <a:cubicBezTo>
                      <a:pt x="1" y="106"/>
                      <a:pt x="0" y="106"/>
                      <a:pt x="0" y="105"/>
                    </a:cubicBezTo>
                    <a:cubicBezTo>
                      <a:pt x="0" y="105"/>
                      <a:pt x="1" y="104"/>
                      <a:pt x="1" y="104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67" name="Freeform 942"/>
              <p:cNvSpPr>
                <a:spLocks/>
              </p:cNvSpPr>
              <p:nvPr/>
            </p:nvSpPr>
            <p:spPr bwMode="auto">
              <a:xfrm>
                <a:off x="3427" y="2238"/>
                <a:ext cx="691" cy="260"/>
              </a:xfrm>
              <a:custGeom>
                <a:avLst/>
                <a:gdLst>
                  <a:gd name="T0" fmla="*/ 0 w 291"/>
                  <a:gd name="T1" fmla="*/ 11 h 109"/>
                  <a:gd name="T2" fmla="*/ 4 w 291"/>
                  <a:gd name="T3" fmla="*/ 10 h 109"/>
                  <a:gd name="T4" fmla="*/ 13 w 291"/>
                  <a:gd name="T5" fmla="*/ 7 h 109"/>
                  <a:gd name="T6" fmla="*/ 29 w 291"/>
                  <a:gd name="T7" fmla="*/ 3 h 109"/>
                  <a:gd name="T8" fmla="*/ 50 w 291"/>
                  <a:gd name="T9" fmla="*/ 0 h 109"/>
                  <a:gd name="T10" fmla="*/ 75 w 291"/>
                  <a:gd name="T11" fmla="*/ 2 h 109"/>
                  <a:gd name="T12" fmla="*/ 103 w 291"/>
                  <a:gd name="T13" fmla="*/ 10 h 109"/>
                  <a:gd name="T14" fmla="*/ 110 w 291"/>
                  <a:gd name="T15" fmla="*/ 14 h 109"/>
                  <a:gd name="T16" fmla="*/ 117 w 291"/>
                  <a:gd name="T17" fmla="*/ 18 h 109"/>
                  <a:gd name="T18" fmla="*/ 129 w 291"/>
                  <a:gd name="T19" fmla="*/ 27 h 109"/>
                  <a:gd name="T20" fmla="*/ 151 w 291"/>
                  <a:gd name="T21" fmla="*/ 46 h 109"/>
                  <a:gd name="T22" fmla="*/ 197 w 291"/>
                  <a:gd name="T23" fmla="*/ 80 h 109"/>
                  <a:gd name="T24" fmla="*/ 242 w 291"/>
                  <a:gd name="T25" fmla="*/ 101 h 109"/>
                  <a:gd name="T26" fmla="*/ 261 w 291"/>
                  <a:gd name="T27" fmla="*/ 104 h 109"/>
                  <a:gd name="T28" fmla="*/ 276 w 291"/>
                  <a:gd name="T29" fmla="*/ 103 h 109"/>
                  <a:gd name="T30" fmla="*/ 282 w 291"/>
                  <a:gd name="T31" fmla="*/ 101 h 109"/>
                  <a:gd name="T32" fmla="*/ 286 w 291"/>
                  <a:gd name="T33" fmla="*/ 100 h 109"/>
                  <a:gd name="T34" fmla="*/ 289 w 291"/>
                  <a:gd name="T35" fmla="*/ 99 h 109"/>
                  <a:gd name="T36" fmla="*/ 289 w 291"/>
                  <a:gd name="T37" fmla="*/ 99 h 109"/>
                  <a:gd name="T38" fmla="*/ 291 w 291"/>
                  <a:gd name="T39" fmla="*/ 99 h 109"/>
                  <a:gd name="T40" fmla="*/ 290 w 291"/>
                  <a:gd name="T41" fmla="*/ 101 h 109"/>
                  <a:gd name="T42" fmla="*/ 287 w 291"/>
                  <a:gd name="T43" fmla="*/ 102 h 109"/>
                  <a:gd name="T44" fmla="*/ 283 w 291"/>
                  <a:gd name="T45" fmla="*/ 104 h 109"/>
                  <a:gd name="T46" fmla="*/ 277 w 291"/>
                  <a:gd name="T47" fmla="*/ 106 h 109"/>
                  <a:gd name="T48" fmla="*/ 261 w 291"/>
                  <a:gd name="T49" fmla="*/ 109 h 109"/>
                  <a:gd name="T50" fmla="*/ 240 w 291"/>
                  <a:gd name="T51" fmla="*/ 108 h 109"/>
                  <a:gd name="T52" fmla="*/ 191 w 291"/>
                  <a:gd name="T53" fmla="*/ 90 h 109"/>
                  <a:gd name="T54" fmla="*/ 141 w 291"/>
                  <a:gd name="T55" fmla="*/ 59 h 109"/>
                  <a:gd name="T56" fmla="*/ 117 w 291"/>
                  <a:gd name="T57" fmla="*/ 42 h 109"/>
                  <a:gd name="T58" fmla="*/ 106 w 291"/>
                  <a:gd name="T59" fmla="*/ 35 h 109"/>
                  <a:gd name="T60" fmla="*/ 100 w 291"/>
                  <a:gd name="T61" fmla="*/ 32 h 109"/>
                  <a:gd name="T62" fmla="*/ 94 w 291"/>
                  <a:gd name="T63" fmla="*/ 29 h 109"/>
                  <a:gd name="T64" fmla="*/ 71 w 291"/>
                  <a:gd name="T65" fmla="*/ 21 h 109"/>
                  <a:gd name="T66" fmla="*/ 49 w 291"/>
                  <a:gd name="T67" fmla="*/ 16 h 109"/>
                  <a:gd name="T68" fmla="*/ 39 w 291"/>
                  <a:gd name="T69" fmla="*/ 15 h 109"/>
                  <a:gd name="T70" fmla="*/ 30 w 291"/>
                  <a:gd name="T71" fmla="*/ 15 h 109"/>
                  <a:gd name="T72" fmla="*/ 14 w 291"/>
                  <a:gd name="T73" fmla="*/ 14 h 109"/>
                  <a:gd name="T74" fmla="*/ 4 w 291"/>
                  <a:gd name="T75" fmla="*/ 13 h 109"/>
                  <a:gd name="T76" fmla="*/ 1 w 291"/>
                  <a:gd name="T77" fmla="*/ 13 h 109"/>
                  <a:gd name="T78" fmla="*/ 0 w 291"/>
                  <a:gd name="T79" fmla="*/ 12 h 109"/>
                  <a:gd name="T80" fmla="*/ 0 w 291"/>
                  <a:gd name="T81" fmla="*/ 1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1" h="109">
                    <a:moveTo>
                      <a:pt x="0" y="11"/>
                    </a:moveTo>
                    <a:cubicBezTo>
                      <a:pt x="0" y="11"/>
                      <a:pt x="1" y="11"/>
                      <a:pt x="4" y="10"/>
                    </a:cubicBezTo>
                    <a:cubicBezTo>
                      <a:pt x="6" y="9"/>
                      <a:pt x="9" y="8"/>
                      <a:pt x="13" y="7"/>
                    </a:cubicBezTo>
                    <a:cubicBezTo>
                      <a:pt x="18" y="5"/>
                      <a:pt x="23" y="4"/>
                      <a:pt x="29" y="3"/>
                    </a:cubicBezTo>
                    <a:cubicBezTo>
                      <a:pt x="35" y="2"/>
                      <a:pt x="42" y="1"/>
                      <a:pt x="50" y="0"/>
                    </a:cubicBezTo>
                    <a:cubicBezTo>
                      <a:pt x="58" y="0"/>
                      <a:pt x="66" y="0"/>
                      <a:pt x="75" y="2"/>
                    </a:cubicBezTo>
                    <a:cubicBezTo>
                      <a:pt x="84" y="3"/>
                      <a:pt x="94" y="6"/>
                      <a:pt x="103" y="10"/>
                    </a:cubicBezTo>
                    <a:cubicBezTo>
                      <a:pt x="105" y="11"/>
                      <a:pt x="108" y="12"/>
                      <a:pt x="110" y="14"/>
                    </a:cubicBezTo>
                    <a:cubicBezTo>
                      <a:pt x="112" y="15"/>
                      <a:pt x="114" y="16"/>
                      <a:pt x="117" y="18"/>
                    </a:cubicBezTo>
                    <a:cubicBezTo>
                      <a:pt x="121" y="21"/>
                      <a:pt x="125" y="24"/>
                      <a:pt x="129" y="27"/>
                    </a:cubicBezTo>
                    <a:cubicBezTo>
                      <a:pt x="136" y="34"/>
                      <a:pt x="144" y="40"/>
                      <a:pt x="151" y="46"/>
                    </a:cubicBezTo>
                    <a:cubicBezTo>
                      <a:pt x="166" y="59"/>
                      <a:pt x="182" y="71"/>
                      <a:pt x="197" y="80"/>
                    </a:cubicBezTo>
                    <a:cubicBezTo>
                      <a:pt x="213" y="90"/>
                      <a:pt x="228" y="97"/>
                      <a:pt x="242" y="101"/>
                    </a:cubicBezTo>
                    <a:cubicBezTo>
                      <a:pt x="249" y="102"/>
                      <a:pt x="255" y="103"/>
                      <a:pt x="261" y="104"/>
                    </a:cubicBezTo>
                    <a:cubicBezTo>
                      <a:pt x="267" y="104"/>
                      <a:pt x="272" y="103"/>
                      <a:pt x="276" y="103"/>
                    </a:cubicBezTo>
                    <a:cubicBezTo>
                      <a:pt x="278" y="102"/>
                      <a:pt x="280" y="102"/>
                      <a:pt x="282" y="101"/>
                    </a:cubicBezTo>
                    <a:cubicBezTo>
                      <a:pt x="283" y="101"/>
                      <a:pt x="285" y="100"/>
                      <a:pt x="286" y="100"/>
                    </a:cubicBezTo>
                    <a:cubicBezTo>
                      <a:pt x="288" y="99"/>
                      <a:pt x="289" y="99"/>
                      <a:pt x="289" y="99"/>
                    </a:cubicBezTo>
                    <a:cubicBezTo>
                      <a:pt x="289" y="99"/>
                      <a:pt x="289" y="99"/>
                      <a:pt x="289" y="99"/>
                    </a:cubicBezTo>
                    <a:cubicBezTo>
                      <a:pt x="290" y="99"/>
                      <a:pt x="290" y="99"/>
                      <a:pt x="291" y="99"/>
                    </a:cubicBezTo>
                    <a:cubicBezTo>
                      <a:pt x="291" y="100"/>
                      <a:pt x="290" y="100"/>
                      <a:pt x="290" y="101"/>
                    </a:cubicBezTo>
                    <a:cubicBezTo>
                      <a:pt x="290" y="101"/>
                      <a:pt x="289" y="101"/>
                      <a:pt x="287" y="102"/>
                    </a:cubicBezTo>
                    <a:cubicBezTo>
                      <a:pt x="286" y="103"/>
                      <a:pt x="284" y="103"/>
                      <a:pt x="283" y="104"/>
                    </a:cubicBezTo>
                    <a:cubicBezTo>
                      <a:pt x="281" y="105"/>
                      <a:pt x="279" y="105"/>
                      <a:pt x="277" y="106"/>
                    </a:cubicBezTo>
                    <a:cubicBezTo>
                      <a:pt x="273" y="107"/>
                      <a:pt x="268" y="108"/>
                      <a:pt x="261" y="109"/>
                    </a:cubicBezTo>
                    <a:cubicBezTo>
                      <a:pt x="255" y="109"/>
                      <a:pt x="248" y="109"/>
                      <a:pt x="240" y="108"/>
                    </a:cubicBezTo>
                    <a:cubicBezTo>
                      <a:pt x="225" y="105"/>
                      <a:pt x="208" y="99"/>
                      <a:pt x="191" y="90"/>
                    </a:cubicBezTo>
                    <a:cubicBezTo>
                      <a:pt x="175" y="82"/>
                      <a:pt x="158" y="71"/>
                      <a:pt x="141" y="59"/>
                    </a:cubicBezTo>
                    <a:cubicBezTo>
                      <a:pt x="133" y="53"/>
                      <a:pt x="125" y="48"/>
                      <a:pt x="117" y="42"/>
                    </a:cubicBezTo>
                    <a:cubicBezTo>
                      <a:pt x="113" y="39"/>
                      <a:pt x="109" y="37"/>
                      <a:pt x="106" y="35"/>
                    </a:cubicBezTo>
                    <a:cubicBezTo>
                      <a:pt x="104" y="34"/>
                      <a:pt x="102" y="33"/>
                      <a:pt x="100" y="32"/>
                    </a:cubicBezTo>
                    <a:cubicBezTo>
                      <a:pt x="98" y="31"/>
                      <a:pt x="96" y="30"/>
                      <a:pt x="94" y="29"/>
                    </a:cubicBezTo>
                    <a:cubicBezTo>
                      <a:pt x="87" y="25"/>
                      <a:pt x="79" y="23"/>
                      <a:pt x="71" y="21"/>
                    </a:cubicBezTo>
                    <a:cubicBezTo>
                      <a:pt x="64" y="19"/>
                      <a:pt x="56" y="17"/>
                      <a:pt x="49" y="16"/>
                    </a:cubicBezTo>
                    <a:cubicBezTo>
                      <a:pt x="46" y="16"/>
                      <a:pt x="42" y="16"/>
                      <a:pt x="39" y="15"/>
                    </a:cubicBezTo>
                    <a:cubicBezTo>
                      <a:pt x="36" y="15"/>
                      <a:pt x="33" y="15"/>
                      <a:pt x="30" y="15"/>
                    </a:cubicBezTo>
                    <a:cubicBezTo>
                      <a:pt x="24" y="14"/>
                      <a:pt x="19" y="14"/>
                      <a:pt x="14" y="14"/>
                    </a:cubicBezTo>
                    <a:cubicBezTo>
                      <a:pt x="10" y="14"/>
                      <a:pt x="7" y="13"/>
                      <a:pt x="4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68" name="Freeform 943"/>
              <p:cNvSpPr>
                <a:spLocks/>
              </p:cNvSpPr>
              <p:nvPr/>
            </p:nvSpPr>
            <p:spPr bwMode="auto">
              <a:xfrm>
                <a:off x="3966" y="2260"/>
                <a:ext cx="470" cy="162"/>
              </a:xfrm>
              <a:custGeom>
                <a:avLst/>
                <a:gdLst>
                  <a:gd name="T0" fmla="*/ 1 w 198"/>
                  <a:gd name="T1" fmla="*/ 0 h 68"/>
                  <a:gd name="T2" fmla="*/ 29 w 198"/>
                  <a:gd name="T3" fmla="*/ 20 h 68"/>
                  <a:gd name="T4" fmla="*/ 43 w 198"/>
                  <a:gd name="T5" fmla="*/ 29 h 68"/>
                  <a:gd name="T6" fmla="*/ 59 w 198"/>
                  <a:gd name="T7" fmla="*/ 39 h 68"/>
                  <a:gd name="T8" fmla="*/ 94 w 198"/>
                  <a:gd name="T9" fmla="*/ 56 h 68"/>
                  <a:gd name="T10" fmla="*/ 113 w 198"/>
                  <a:gd name="T11" fmla="*/ 59 h 68"/>
                  <a:gd name="T12" fmla="*/ 133 w 198"/>
                  <a:gd name="T13" fmla="*/ 56 h 68"/>
                  <a:gd name="T14" fmla="*/ 138 w 198"/>
                  <a:gd name="T15" fmla="*/ 55 h 68"/>
                  <a:gd name="T16" fmla="*/ 142 w 198"/>
                  <a:gd name="T17" fmla="*/ 54 h 68"/>
                  <a:gd name="T18" fmla="*/ 151 w 198"/>
                  <a:gd name="T19" fmla="*/ 51 h 68"/>
                  <a:gd name="T20" fmla="*/ 166 w 198"/>
                  <a:gd name="T21" fmla="*/ 45 h 68"/>
                  <a:gd name="T22" fmla="*/ 189 w 198"/>
                  <a:gd name="T23" fmla="*/ 33 h 68"/>
                  <a:gd name="T24" fmla="*/ 197 w 198"/>
                  <a:gd name="T25" fmla="*/ 28 h 68"/>
                  <a:gd name="T26" fmla="*/ 197 w 198"/>
                  <a:gd name="T27" fmla="*/ 28 h 68"/>
                  <a:gd name="T28" fmla="*/ 197 w 198"/>
                  <a:gd name="T29" fmla="*/ 29 h 68"/>
                  <a:gd name="T30" fmla="*/ 190 w 198"/>
                  <a:gd name="T31" fmla="*/ 35 h 68"/>
                  <a:gd name="T32" fmla="*/ 168 w 198"/>
                  <a:gd name="T33" fmla="*/ 49 h 68"/>
                  <a:gd name="T34" fmla="*/ 153 w 198"/>
                  <a:gd name="T35" fmla="*/ 56 h 68"/>
                  <a:gd name="T36" fmla="*/ 144 w 198"/>
                  <a:gd name="T37" fmla="*/ 60 h 68"/>
                  <a:gd name="T38" fmla="*/ 139 w 198"/>
                  <a:gd name="T39" fmla="*/ 61 h 68"/>
                  <a:gd name="T40" fmla="*/ 135 w 198"/>
                  <a:gd name="T41" fmla="*/ 63 h 68"/>
                  <a:gd name="T42" fmla="*/ 125 w 198"/>
                  <a:gd name="T43" fmla="*/ 65 h 68"/>
                  <a:gd name="T44" fmla="*/ 114 w 198"/>
                  <a:gd name="T45" fmla="*/ 67 h 68"/>
                  <a:gd name="T46" fmla="*/ 92 w 198"/>
                  <a:gd name="T47" fmla="*/ 66 h 68"/>
                  <a:gd name="T48" fmla="*/ 71 w 198"/>
                  <a:gd name="T49" fmla="*/ 59 h 68"/>
                  <a:gd name="T50" fmla="*/ 53 w 198"/>
                  <a:gd name="T51" fmla="*/ 50 h 68"/>
                  <a:gd name="T52" fmla="*/ 37 w 198"/>
                  <a:gd name="T53" fmla="*/ 38 h 68"/>
                  <a:gd name="T54" fmla="*/ 23 w 198"/>
                  <a:gd name="T55" fmla="*/ 27 h 68"/>
                  <a:gd name="T56" fmla="*/ 0 w 198"/>
                  <a:gd name="T57" fmla="*/ 1 h 68"/>
                  <a:gd name="T58" fmla="*/ 0 w 198"/>
                  <a:gd name="T59" fmla="*/ 0 h 68"/>
                  <a:gd name="T60" fmla="*/ 1 w 198"/>
                  <a:gd name="T6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8" h="68">
                    <a:moveTo>
                      <a:pt x="1" y="0"/>
                    </a:moveTo>
                    <a:cubicBezTo>
                      <a:pt x="1" y="0"/>
                      <a:pt x="12" y="8"/>
                      <a:pt x="29" y="20"/>
                    </a:cubicBezTo>
                    <a:cubicBezTo>
                      <a:pt x="34" y="23"/>
                      <a:pt x="38" y="26"/>
                      <a:pt x="43" y="29"/>
                    </a:cubicBezTo>
                    <a:cubicBezTo>
                      <a:pt x="48" y="32"/>
                      <a:pt x="54" y="36"/>
                      <a:pt x="59" y="39"/>
                    </a:cubicBezTo>
                    <a:cubicBezTo>
                      <a:pt x="70" y="46"/>
                      <a:pt x="82" y="53"/>
                      <a:pt x="94" y="56"/>
                    </a:cubicBezTo>
                    <a:cubicBezTo>
                      <a:pt x="101" y="58"/>
                      <a:pt x="107" y="59"/>
                      <a:pt x="113" y="59"/>
                    </a:cubicBezTo>
                    <a:cubicBezTo>
                      <a:pt x="120" y="58"/>
                      <a:pt x="127" y="58"/>
                      <a:pt x="133" y="56"/>
                    </a:cubicBezTo>
                    <a:cubicBezTo>
                      <a:pt x="135" y="56"/>
                      <a:pt x="136" y="55"/>
                      <a:pt x="138" y="55"/>
                    </a:cubicBezTo>
                    <a:cubicBezTo>
                      <a:pt x="139" y="55"/>
                      <a:pt x="141" y="54"/>
                      <a:pt x="142" y="54"/>
                    </a:cubicBezTo>
                    <a:cubicBezTo>
                      <a:pt x="145" y="53"/>
                      <a:pt x="148" y="52"/>
                      <a:pt x="151" y="51"/>
                    </a:cubicBezTo>
                    <a:cubicBezTo>
                      <a:pt x="156" y="49"/>
                      <a:pt x="162" y="47"/>
                      <a:pt x="166" y="45"/>
                    </a:cubicBezTo>
                    <a:cubicBezTo>
                      <a:pt x="176" y="41"/>
                      <a:pt x="183" y="36"/>
                      <a:pt x="189" y="33"/>
                    </a:cubicBezTo>
                    <a:cubicBezTo>
                      <a:pt x="194" y="30"/>
                      <a:pt x="197" y="28"/>
                      <a:pt x="197" y="28"/>
                    </a:cubicBezTo>
                    <a:cubicBezTo>
                      <a:pt x="197" y="28"/>
                      <a:pt x="197" y="28"/>
                      <a:pt x="197" y="28"/>
                    </a:cubicBezTo>
                    <a:cubicBezTo>
                      <a:pt x="198" y="28"/>
                      <a:pt x="198" y="29"/>
                      <a:pt x="197" y="29"/>
                    </a:cubicBezTo>
                    <a:cubicBezTo>
                      <a:pt x="197" y="29"/>
                      <a:pt x="195" y="31"/>
                      <a:pt x="190" y="35"/>
                    </a:cubicBezTo>
                    <a:cubicBezTo>
                      <a:pt x="185" y="39"/>
                      <a:pt x="178" y="44"/>
                      <a:pt x="168" y="49"/>
                    </a:cubicBezTo>
                    <a:cubicBezTo>
                      <a:pt x="164" y="51"/>
                      <a:pt x="159" y="54"/>
                      <a:pt x="153" y="56"/>
                    </a:cubicBezTo>
                    <a:cubicBezTo>
                      <a:pt x="150" y="58"/>
                      <a:pt x="147" y="59"/>
                      <a:pt x="144" y="60"/>
                    </a:cubicBezTo>
                    <a:cubicBezTo>
                      <a:pt x="143" y="60"/>
                      <a:pt x="141" y="61"/>
                      <a:pt x="139" y="61"/>
                    </a:cubicBezTo>
                    <a:cubicBezTo>
                      <a:pt x="138" y="62"/>
                      <a:pt x="136" y="62"/>
                      <a:pt x="135" y="63"/>
                    </a:cubicBezTo>
                    <a:cubicBezTo>
                      <a:pt x="131" y="64"/>
                      <a:pt x="128" y="65"/>
                      <a:pt x="125" y="65"/>
                    </a:cubicBezTo>
                    <a:cubicBezTo>
                      <a:pt x="121" y="66"/>
                      <a:pt x="118" y="66"/>
                      <a:pt x="114" y="67"/>
                    </a:cubicBezTo>
                    <a:cubicBezTo>
                      <a:pt x="107" y="68"/>
                      <a:pt x="99" y="67"/>
                      <a:pt x="92" y="66"/>
                    </a:cubicBezTo>
                    <a:cubicBezTo>
                      <a:pt x="85" y="64"/>
                      <a:pt x="78" y="62"/>
                      <a:pt x="71" y="59"/>
                    </a:cubicBezTo>
                    <a:cubicBezTo>
                      <a:pt x="65" y="56"/>
                      <a:pt x="58" y="53"/>
                      <a:pt x="53" y="50"/>
                    </a:cubicBezTo>
                    <a:cubicBezTo>
                      <a:pt x="47" y="46"/>
                      <a:pt x="41" y="42"/>
                      <a:pt x="37" y="38"/>
                    </a:cubicBezTo>
                    <a:cubicBezTo>
                      <a:pt x="32" y="35"/>
                      <a:pt x="27" y="31"/>
                      <a:pt x="23" y="27"/>
                    </a:cubicBezTo>
                    <a:cubicBezTo>
                      <a:pt x="8" y="1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69" name="Freeform 944"/>
              <p:cNvSpPr>
                <a:spLocks/>
              </p:cNvSpPr>
              <p:nvPr/>
            </p:nvSpPr>
            <p:spPr bwMode="auto">
              <a:xfrm>
                <a:off x="3225" y="1870"/>
                <a:ext cx="598" cy="492"/>
              </a:xfrm>
              <a:custGeom>
                <a:avLst/>
                <a:gdLst>
                  <a:gd name="T0" fmla="*/ 0 w 252"/>
                  <a:gd name="T1" fmla="*/ 205 h 207"/>
                  <a:gd name="T2" fmla="*/ 10 w 252"/>
                  <a:gd name="T3" fmla="*/ 193 h 207"/>
                  <a:gd name="T4" fmla="*/ 36 w 252"/>
                  <a:gd name="T5" fmla="*/ 162 h 207"/>
                  <a:gd name="T6" fmla="*/ 44 w 252"/>
                  <a:gd name="T7" fmla="*/ 153 h 207"/>
                  <a:gd name="T8" fmla="*/ 53 w 252"/>
                  <a:gd name="T9" fmla="*/ 142 h 207"/>
                  <a:gd name="T10" fmla="*/ 71 w 252"/>
                  <a:gd name="T11" fmla="*/ 119 h 207"/>
                  <a:gd name="T12" fmla="*/ 87 w 252"/>
                  <a:gd name="T13" fmla="*/ 94 h 207"/>
                  <a:gd name="T14" fmla="*/ 93 w 252"/>
                  <a:gd name="T15" fmla="*/ 80 h 207"/>
                  <a:gd name="T16" fmla="*/ 94 w 252"/>
                  <a:gd name="T17" fmla="*/ 73 h 207"/>
                  <a:gd name="T18" fmla="*/ 96 w 252"/>
                  <a:gd name="T19" fmla="*/ 65 h 207"/>
                  <a:gd name="T20" fmla="*/ 98 w 252"/>
                  <a:gd name="T21" fmla="*/ 56 h 207"/>
                  <a:gd name="T22" fmla="*/ 99 w 252"/>
                  <a:gd name="T23" fmla="*/ 51 h 207"/>
                  <a:gd name="T24" fmla="*/ 100 w 252"/>
                  <a:gd name="T25" fmla="*/ 47 h 207"/>
                  <a:gd name="T26" fmla="*/ 102 w 252"/>
                  <a:gd name="T27" fmla="*/ 43 h 207"/>
                  <a:gd name="T28" fmla="*/ 104 w 252"/>
                  <a:gd name="T29" fmla="*/ 39 h 207"/>
                  <a:gd name="T30" fmla="*/ 107 w 252"/>
                  <a:gd name="T31" fmla="*/ 35 h 207"/>
                  <a:gd name="T32" fmla="*/ 110 w 252"/>
                  <a:gd name="T33" fmla="*/ 31 h 207"/>
                  <a:gd name="T34" fmla="*/ 138 w 252"/>
                  <a:gd name="T35" fmla="*/ 10 h 207"/>
                  <a:gd name="T36" fmla="*/ 153 w 252"/>
                  <a:gd name="T37" fmla="*/ 5 h 207"/>
                  <a:gd name="T38" fmla="*/ 168 w 252"/>
                  <a:gd name="T39" fmla="*/ 2 h 207"/>
                  <a:gd name="T40" fmla="*/ 195 w 252"/>
                  <a:gd name="T41" fmla="*/ 0 h 207"/>
                  <a:gd name="T42" fmla="*/ 208 w 252"/>
                  <a:gd name="T43" fmla="*/ 1 h 207"/>
                  <a:gd name="T44" fmla="*/ 218 w 252"/>
                  <a:gd name="T45" fmla="*/ 1 h 207"/>
                  <a:gd name="T46" fmla="*/ 236 w 252"/>
                  <a:gd name="T47" fmla="*/ 3 h 207"/>
                  <a:gd name="T48" fmla="*/ 251 w 252"/>
                  <a:gd name="T49" fmla="*/ 5 h 207"/>
                  <a:gd name="T50" fmla="*/ 252 w 252"/>
                  <a:gd name="T51" fmla="*/ 6 h 207"/>
                  <a:gd name="T52" fmla="*/ 251 w 252"/>
                  <a:gd name="T53" fmla="*/ 7 h 207"/>
                  <a:gd name="T54" fmla="*/ 251 w 252"/>
                  <a:gd name="T55" fmla="*/ 7 h 207"/>
                  <a:gd name="T56" fmla="*/ 236 w 252"/>
                  <a:gd name="T57" fmla="*/ 7 h 207"/>
                  <a:gd name="T58" fmla="*/ 218 w 252"/>
                  <a:gd name="T59" fmla="*/ 6 h 207"/>
                  <a:gd name="T60" fmla="*/ 208 w 252"/>
                  <a:gd name="T61" fmla="*/ 7 h 207"/>
                  <a:gd name="T62" fmla="*/ 196 w 252"/>
                  <a:gd name="T63" fmla="*/ 7 h 207"/>
                  <a:gd name="T64" fmla="*/ 170 w 252"/>
                  <a:gd name="T65" fmla="*/ 11 h 207"/>
                  <a:gd name="T66" fmla="*/ 156 w 252"/>
                  <a:gd name="T67" fmla="*/ 15 h 207"/>
                  <a:gd name="T68" fmla="*/ 143 w 252"/>
                  <a:gd name="T69" fmla="*/ 21 h 207"/>
                  <a:gd name="T70" fmla="*/ 121 w 252"/>
                  <a:gd name="T71" fmla="*/ 39 h 207"/>
                  <a:gd name="T72" fmla="*/ 119 w 252"/>
                  <a:gd name="T73" fmla="*/ 42 h 207"/>
                  <a:gd name="T74" fmla="*/ 117 w 252"/>
                  <a:gd name="T75" fmla="*/ 45 h 207"/>
                  <a:gd name="T76" fmla="*/ 116 w 252"/>
                  <a:gd name="T77" fmla="*/ 49 h 207"/>
                  <a:gd name="T78" fmla="*/ 115 w 252"/>
                  <a:gd name="T79" fmla="*/ 52 h 207"/>
                  <a:gd name="T80" fmla="*/ 113 w 252"/>
                  <a:gd name="T81" fmla="*/ 56 h 207"/>
                  <a:gd name="T82" fmla="*/ 113 w 252"/>
                  <a:gd name="T83" fmla="*/ 59 h 207"/>
                  <a:gd name="T84" fmla="*/ 112 w 252"/>
                  <a:gd name="T85" fmla="*/ 67 h 207"/>
                  <a:gd name="T86" fmla="*/ 111 w 252"/>
                  <a:gd name="T87" fmla="*/ 75 h 207"/>
                  <a:gd name="T88" fmla="*/ 110 w 252"/>
                  <a:gd name="T89" fmla="*/ 84 h 207"/>
                  <a:gd name="T90" fmla="*/ 104 w 252"/>
                  <a:gd name="T91" fmla="*/ 102 h 207"/>
                  <a:gd name="T92" fmla="*/ 87 w 252"/>
                  <a:gd name="T93" fmla="*/ 131 h 207"/>
                  <a:gd name="T94" fmla="*/ 67 w 252"/>
                  <a:gd name="T95" fmla="*/ 155 h 207"/>
                  <a:gd name="T96" fmla="*/ 57 w 252"/>
                  <a:gd name="T97" fmla="*/ 165 h 207"/>
                  <a:gd name="T98" fmla="*/ 47 w 252"/>
                  <a:gd name="T99" fmla="*/ 174 h 207"/>
                  <a:gd name="T100" fmla="*/ 1 w 252"/>
                  <a:gd name="T101" fmla="*/ 206 h 207"/>
                  <a:gd name="T102" fmla="*/ 0 w 252"/>
                  <a:gd name="T103" fmla="*/ 206 h 207"/>
                  <a:gd name="T104" fmla="*/ 0 w 252"/>
                  <a:gd name="T105" fmla="*/ 20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2" h="207">
                    <a:moveTo>
                      <a:pt x="0" y="205"/>
                    </a:moveTo>
                    <a:cubicBezTo>
                      <a:pt x="0" y="205"/>
                      <a:pt x="3" y="200"/>
                      <a:pt x="10" y="193"/>
                    </a:cubicBezTo>
                    <a:cubicBezTo>
                      <a:pt x="16" y="186"/>
                      <a:pt x="25" y="175"/>
                      <a:pt x="36" y="162"/>
                    </a:cubicBezTo>
                    <a:cubicBezTo>
                      <a:pt x="39" y="159"/>
                      <a:pt x="41" y="156"/>
                      <a:pt x="44" y="153"/>
                    </a:cubicBezTo>
                    <a:cubicBezTo>
                      <a:pt x="47" y="149"/>
                      <a:pt x="50" y="146"/>
                      <a:pt x="53" y="142"/>
                    </a:cubicBezTo>
                    <a:cubicBezTo>
                      <a:pt x="59" y="135"/>
                      <a:pt x="65" y="127"/>
                      <a:pt x="71" y="119"/>
                    </a:cubicBezTo>
                    <a:cubicBezTo>
                      <a:pt x="77" y="111"/>
                      <a:pt x="82" y="103"/>
                      <a:pt x="87" y="94"/>
                    </a:cubicBezTo>
                    <a:cubicBezTo>
                      <a:pt x="90" y="89"/>
                      <a:pt x="92" y="85"/>
                      <a:pt x="93" y="80"/>
                    </a:cubicBezTo>
                    <a:cubicBezTo>
                      <a:pt x="94" y="78"/>
                      <a:pt x="94" y="76"/>
                      <a:pt x="94" y="73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6" y="62"/>
                      <a:pt x="97" y="59"/>
                      <a:pt x="98" y="56"/>
                    </a:cubicBezTo>
                    <a:cubicBezTo>
                      <a:pt x="98" y="54"/>
                      <a:pt x="98" y="53"/>
                      <a:pt x="99" y="51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1" y="46"/>
                      <a:pt x="102" y="44"/>
                      <a:pt x="102" y="43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10" y="31"/>
                      <a:pt x="110" y="31"/>
                      <a:pt x="110" y="31"/>
                    </a:cubicBezTo>
                    <a:cubicBezTo>
                      <a:pt x="117" y="21"/>
                      <a:pt x="127" y="14"/>
                      <a:pt x="138" y="10"/>
                    </a:cubicBezTo>
                    <a:cubicBezTo>
                      <a:pt x="143" y="8"/>
                      <a:pt x="148" y="6"/>
                      <a:pt x="153" y="5"/>
                    </a:cubicBezTo>
                    <a:cubicBezTo>
                      <a:pt x="158" y="3"/>
                      <a:pt x="163" y="3"/>
                      <a:pt x="168" y="2"/>
                    </a:cubicBezTo>
                    <a:cubicBezTo>
                      <a:pt x="178" y="1"/>
                      <a:pt x="187" y="0"/>
                      <a:pt x="195" y="0"/>
                    </a:cubicBezTo>
                    <a:cubicBezTo>
                      <a:pt x="200" y="0"/>
                      <a:pt x="204" y="0"/>
                      <a:pt x="208" y="1"/>
                    </a:cubicBezTo>
                    <a:cubicBezTo>
                      <a:pt x="211" y="1"/>
                      <a:pt x="215" y="1"/>
                      <a:pt x="218" y="1"/>
                    </a:cubicBezTo>
                    <a:cubicBezTo>
                      <a:pt x="225" y="2"/>
                      <a:pt x="231" y="2"/>
                      <a:pt x="236" y="3"/>
                    </a:cubicBezTo>
                    <a:cubicBezTo>
                      <a:pt x="246" y="4"/>
                      <a:pt x="251" y="5"/>
                      <a:pt x="251" y="5"/>
                    </a:cubicBezTo>
                    <a:cubicBezTo>
                      <a:pt x="252" y="5"/>
                      <a:pt x="252" y="6"/>
                      <a:pt x="252" y="6"/>
                    </a:cubicBezTo>
                    <a:cubicBezTo>
                      <a:pt x="252" y="7"/>
                      <a:pt x="252" y="7"/>
                      <a:pt x="251" y="7"/>
                    </a:cubicBezTo>
                    <a:cubicBezTo>
                      <a:pt x="251" y="7"/>
                      <a:pt x="251" y="7"/>
                      <a:pt x="251" y="7"/>
                    </a:cubicBezTo>
                    <a:cubicBezTo>
                      <a:pt x="251" y="7"/>
                      <a:pt x="246" y="7"/>
                      <a:pt x="236" y="7"/>
                    </a:cubicBezTo>
                    <a:cubicBezTo>
                      <a:pt x="231" y="6"/>
                      <a:pt x="225" y="6"/>
                      <a:pt x="218" y="6"/>
                    </a:cubicBezTo>
                    <a:cubicBezTo>
                      <a:pt x="215" y="6"/>
                      <a:pt x="211" y="7"/>
                      <a:pt x="208" y="7"/>
                    </a:cubicBezTo>
                    <a:cubicBezTo>
                      <a:pt x="204" y="7"/>
                      <a:pt x="200" y="7"/>
                      <a:pt x="196" y="7"/>
                    </a:cubicBezTo>
                    <a:cubicBezTo>
                      <a:pt x="188" y="8"/>
                      <a:pt x="179" y="9"/>
                      <a:pt x="170" y="11"/>
                    </a:cubicBezTo>
                    <a:cubicBezTo>
                      <a:pt x="165" y="12"/>
                      <a:pt x="161" y="13"/>
                      <a:pt x="156" y="15"/>
                    </a:cubicBezTo>
                    <a:cubicBezTo>
                      <a:pt x="151" y="16"/>
                      <a:pt x="147" y="19"/>
                      <a:pt x="143" y="21"/>
                    </a:cubicBezTo>
                    <a:cubicBezTo>
                      <a:pt x="134" y="25"/>
                      <a:pt x="126" y="31"/>
                      <a:pt x="121" y="39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16" y="49"/>
                      <a:pt x="116" y="49"/>
                      <a:pt x="116" y="49"/>
                    </a:cubicBezTo>
                    <a:cubicBezTo>
                      <a:pt x="115" y="50"/>
                      <a:pt x="115" y="51"/>
                      <a:pt x="115" y="52"/>
                    </a:cubicBezTo>
                    <a:cubicBezTo>
                      <a:pt x="113" y="56"/>
                      <a:pt x="113" y="56"/>
                      <a:pt x="113" y="56"/>
                    </a:cubicBezTo>
                    <a:cubicBezTo>
                      <a:pt x="113" y="57"/>
                      <a:pt x="113" y="58"/>
                      <a:pt x="113" y="59"/>
                    </a:cubicBezTo>
                    <a:cubicBezTo>
                      <a:pt x="112" y="62"/>
                      <a:pt x="112" y="64"/>
                      <a:pt x="112" y="67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1" y="78"/>
                      <a:pt x="110" y="81"/>
                      <a:pt x="110" y="84"/>
                    </a:cubicBezTo>
                    <a:cubicBezTo>
                      <a:pt x="108" y="90"/>
                      <a:pt x="107" y="96"/>
                      <a:pt x="104" y="102"/>
                    </a:cubicBezTo>
                    <a:cubicBezTo>
                      <a:pt x="100" y="113"/>
                      <a:pt x="94" y="122"/>
                      <a:pt x="87" y="131"/>
                    </a:cubicBezTo>
                    <a:cubicBezTo>
                      <a:pt x="81" y="140"/>
                      <a:pt x="74" y="148"/>
                      <a:pt x="67" y="155"/>
                    </a:cubicBezTo>
                    <a:cubicBezTo>
                      <a:pt x="64" y="158"/>
                      <a:pt x="60" y="162"/>
                      <a:pt x="57" y="165"/>
                    </a:cubicBezTo>
                    <a:cubicBezTo>
                      <a:pt x="54" y="168"/>
                      <a:pt x="50" y="171"/>
                      <a:pt x="47" y="174"/>
                    </a:cubicBezTo>
                    <a:cubicBezTo>
                      <a:pt x="21" y="196"/>
                      <a:pt x="1" y="206"/>
                      <a:pt x="1" y="206"/>
                    </a:cubicBezTo>
                    <a:cubicBezTo>
                      <a:pt x="1" y="207"/>
                      <a:pt x="0" y="206"/>
                      <a:pt x="0" y="206"/>
                    </a:cubicBezTo>
                    <a:cubicBezTo>
                      <a:pt x="0" y="205"/>
                      <a:pt x="0" y="205"/>
                      <a:pt x="0" y="20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0" name="Freeform 945"/>
              <p:cNvSpPr>
                <a:spLocks/>
              </p:cNvSpPr>
              <p:nvPr/>
            </p:nvSpPr>
            <p:spPr bwMode="auto">
              <a:xfrm>
                <a:off x="3776" y="2027"/>
                <a:ext cx="275" cy="150"/>
              </a:xfrm>
              <a:custGeom>
                <a:avLst/>
                <a:gdLst>
                  <a:gd name="T0" fmla="*/ 0 w 116"/>
                  <a:gd name="T1" fmla="*/ 62 h 63"/>
                  <a:gd name="T2" fmla="*/ 15 w 116"/>
                  <a:gd name="T3" fmla="*/ 46 h 63"/>
                  <a:gd name="T4" fmla="*/ 19 w 116"/>
                  <a:gd name="T5" fmla="*/ 43 h 63"/>
                  <a:gd name="T6" fmla="*/ 23 w 116"/>
                  <a:gd name="T7" fmla="*/ 40 h 63"/>
                  <a:gd name="T8" fmla="*/ 33 w 116"/>
                  <a:gd name="T9" fmla="*/ 34 h 63"/>
                  <a:gd name="T10" fmla="*/ 45 w 116"/>
                  <a:gd name="T11" fmla="*/ 29 h 63"/>
                  <a:gd name="T12" fmla="*/ 51 w 116"/>
                  <a:gd name="T13" fmla="*/ 27 h 63"/>
                  <a:gd name="T14" fmla="*/ 58 w 116"/>
                  <a:gd name="T15" fmla="*/ 25 h 63"/>
                  <a:gd name="T16" fmla="*/ 65 w 116"/>
                  <a:gd name="T17" fmla="*/ 24 h 63"/>
                  <a:gd name="T18" fmla="*/ 68 w 116"/>
                  <a:gd name="T19" fmla="*/ 24 h 63"/>
                  <a:gd name="T20" fmla="*/ 71 w 116"/>
                  <a:gd name="T21" fmla="*/ 24 h 63"/>
                  <a:gd name="T22" fmla="*/ 77 w 116"/>
                  <a:gd name="T23" fmla="*/ 24 h 63"/>
                  <a:gd name="T24" fmla="*/ 82 w 116"/>
                  <a:gd name="T25" fmla="*/ 24 h 63"/>
                  <a:gd name="T26" fmla="*/ 92 w 116"/>
                  <a:gd name="T27" fmla="*/ 20 h 63"/>
                  <a:gd name="T28" fmla="*/ 100 w 116"/>
                  <a:gd name="T29" fmla="*/ 14 h 63"/>
                  <a:gd name="T30" fmla="*/ 111 w 116"/>
                  <a:gd name="T31" fmla="*/ 4 h 63"/>
                  <a:gd name="T32" fmla="*/ 115 w 116"/>
                  <a:gd name="T33" fmla="*/ 0 h 63"/>
                  <a:gd name="T34" fmla="*/ 116 w 116"/>
                  <a:gd name="T35" fmla="*/ 0 h 63"/>
                  <a:gd name="T36" fmla="*/ 116 w 116"/>
                  <a:gd name="T37" fmla="*/ 1 h 63"/>
                  <a:gd name="T38" fmla="*/ 113 w 116"/>
                  <a:gd name="T39" fmla="*/ 6 h 63"/>
                  <a:gd name="T40" fmla="*/ 103 w 116"/>
                  <a:gd name="T41" fmla="*/ 17 h 63"/>
                  <a:gd name="T42" fmla="*/ 95 w 116"/>
                  <a:gd name="T43" fmla="*/ 24 h 63"/>
                  <a:gd name="T44" fmla="*/ 84 w 116"/>
                  <a:gd name="T45" fmla="*/ 30 h 63"/>
                  <a:gd name="T46" fmla="*/ 71 w 116"/>
                  <a:gd name="T47" fmla="*/ 33 h 63"/>
                  <a:gd name="T48" fmla="*/ 71 w 116"/>
                  <a:gd name="T49" fmla="*/ 33 h 63"/>
                  <a:gd name="T50" fmla="*/ 71 w 116"/>
                  <a:gd name="T51" fmla="*/ 33 h 63"/>
                  <a:gd name="T52" fmla="*/ 71 w 116"/>
                  <a:gd name="T53" fmla="*/ 33 h 63"/>
                  <a:gd name="T54" fmla="*/ 70 w 116"/>
                  <a:gd name="T55" fmla="*/ 33 h 63"/>
                  <a:gd name="T56" fmla="*/ 70 w 116"/>
                  <a:gd name="T57" fmla="*/ 33 h 63"/>
                  <a:gd name="T58" fmla="*/ 68 w 116"/>
                  <a:gd name="T59" fmla="*/ 33 h 63"/>
                  <a:gd name="T60" fmla="*/ 66 w 116"/>
                  <a:gd name="T61" fmla="*/ 33 h 63"/>
                  <a:gd name="T62" fmla="*/ 60 w 116"/>
                  <a:gd name="T63" fmla="*/ 35 h 63"/>
                  <a:gd name="T64" fmla="*/ 55 w 116"/>
                  <a:gd name="T65" fmla="*/ 37 h 63"/>
                  <a:gd name="T66" fmla="*/ 49 w 116"/>
                  <a:gd name="T67" fmla="*/ 39 h 63"/>
                  <a:gd name="T68" fmla="*/ 39 w 116"/>
                  <a:gd name="T69" fmla="*/ 45 h 63"/>
                  <a:gd name="T70" fmla="*/ 30 w 116"/>
                  <a:gd name="T71" fmla="*/ 50 h 63"/>
                  <a:gd name="T72" fmla="*/ 21 w 116"/>
                  <a:gd name="T73" fmla="*/ 54 h 63"/>
                  <a:gd name="T74" fmla="*/ 7 w 116"/>
                  <a:gd name="T75" fmla="*/ 61 h 63"/>
                  <a:gd name="T76" fmla="*/ 1 w 116"/>
                  <a:gd name="T77" fmla="*/ 63 h 63"/>
                  <a:gd name="T78" fmla="*/ 0 w 116"/>
                  <a:gd name="T79" fmla="*/ 63 h 63"/>
                  <a:gd name="T80" fmla="*/ 0 w 116"/>
                  <a:gd name="T81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6" h="63">
                    <a:moveTo>
                      <a:pt x="0" y="62"/>
                    </a:moveTo>
                    <a:cubicBezTo>
                      <a:pt x="0" y="62"/>
                      <a:pt x="5" y="55"/>
                      <a:pt x="15" y="46"/>
                    </a:cubicBezTo>
                    <a:cubicBezTo>
                      <a:pt x="16" y="45"/>
                      <a:pt x="18" y="44"/>
                      <a:pt x="19" y="43"/>
                    </a:cubicBezTo>
                    <a:cubicBezTo>
                      <a:pt x="21" y="42"/>
                      <a:pt x="22" y="41"/>
                      <a:pt x="23" y="40"/>
                    </a:cubicBezTo>
                    <a:cubicBezTo>
                      <a:pt x="26" y="38"/>
                      <a:pt x="30" y="36"/>
                      <a:pt x="33" y="34"/>
                    </a:cubicBezTo>
                    <a:cubicBezTo>
                      <a:pt x="37" y="32"/>
                      <a:pt x="41" y="30"/>
                      <a:pt x="45" y="29"/>
                    </a:cubicBezTo>
                    <a:cubicBezTo>
                      <a:pt x="47" y="28"/>
                      <a:pt x="49" y="27"/>
                      <a:pt x="51" y="27"/>
                    </a:cubicBezTo>
                    <a:cubicBezTo>
                      <a:pt x="53" y="26"/>
                      <a:pt x="56" y="26"/>
                      <a:pt x="58" y="25"/>
                    </a:cubicBezTo>
                    <a:cubicBezTo>
                      <a:pt x="60" y="25"/>
                      <a:pt x="62" y="24"/>
                      <a:pt x="65" y="24"/>
                    </a:cubicBezTo>
                    <a:cubicBezTo>
                      <a:pt x="66" y="24"/>
                      <a:pt x="67" y="24"/>
                      <a:pt x="68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3" y="24"/>
                      <a:pt x="76" y="25"/>
                      <a:pt x="77" y="24"/>
                    </a:cubicBezTo>
                    <a:cubicBezTo>
                      <a:pt x="79" y="24"/>
                      <a:pt x="80" y="24"/>
                      <a:pt x="82" y="24"/>
                    </a:cubicBezTo>
                    <a:cubicBezTo>
                      <a:pt x="86" y="23"/>
                      <a:pt x="89" y="21"/>
                      <a:pt x="92" y="20"/>
                    </a:cubicBezTo>
                    <a:cubicBezTo>
                      <a:pt x="95" y="18"/>
                      <a:pt x="98" y="16"/>
                      <a:pt x="100" y="14"/>
                    </a:cubicBezTo>
                    <a:cubicBezTo>
                      <a:pt x="105" y="11"/>
                      <a:pt x="109" y="7"/>
                      <a:pt x="111" y="4"/>
                    </a:cubicBezTo>
                    <a:cubicBezTo>
                      <a:pt x="114" y="2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6" y="0"/>
                    </a:cubicBezTo>
                    <a:cubicBezTo>
                      <a:pt x="116" y="0"/>
                      <a:pt x="116" y="0"/>
                      <a:pt x="116" y="1"/>
                    </a:cubicBezTo>
                    <a:cubicBezTo>
                      <a:pt x="116" y="1"/>
                      <a:pt x="115" y="2"/>
                      <a:pt x="113" y="6"/>
                    </a:cubicBezTo>
                    <a:cubicBezTo>
                      <a:pt x="111" y="9"/>
                      <a:pt x="107" y="13"/>
                      <a:pt x="103" y="17"/>
                    </a:cubicBezTo>
                    <a:cubicBezTo>
                      <a:pt x="101" y="20"/>
                      <a:pt x="98" y="22"/>
                      <a:pt x="95" y="24"/>
                    </a:cubicBezTo>
                    <a:cubicBezTo>
                      <a:pt x="92" y="27"/>
                      <a:pt x="88" y="29"/>
                      <a:pt x="84" y="30"/>
                    </a:cubicBezTo>
                    <a:cubicBezTo>
                      <a:pt x="81" y="32"/>
                      <a:pt x="75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3"/>
                      <a:pt x="67" y="33"/>
                      <a:pt x="66" y="33"/>
                    </a:cubicBezTo>
                    <a:cubicBezTo>
                      <a:pt x="64" y="34"/>
                      <a:pt x="62" y="34"/>
                      <a:pt x="60" y="35"/>
                    </a:cubicBezTo>
                    <a:cubicBezTo>
                      <a:pt x="58" y="35"/>
                      <a:pt x="57" y="36"/>
                      <a:pt x="55" y="37"/>
                    </a:cubicBezTo>
                    <a:cubicBezTo>
                      <a:pt x="53" y="38"/>
                      <a:pt x="51" y="38"/>
                      <a:pt x="49" y="39"/>
                    </a:cubicBezTo>
                    <a:cubicBezTo>
                      <a:pt x="46" y="41"/>
                      <a:pt x="43" y="43"/>
                      <a:pt x="39" y="45"/>
                    </a:cubicBezTo>
                    <a:cubicBezTo>
                      <a:pt x="36" y="47"/>
                      <a:pt x="33" y="49"/>
                      <a:pt x="30" y="50"/>
                    </a:cubicBezTo>
                    <a:cubicBezTo>
                      <a:pt x="26" y="52"/>
                      <a:pt x="23" y="53"/>
                      <a:pt x="21" y="54"/>
                    </a:cubicBezTo>
                    <a:cubicBezTo>
                      <a:pt x="15" y="57"/>
                      <a:pt x="10" y="59"/>
                      <a:pt x="7" y="61"/>
                    </a:cubicBezTo>
                    <a:cubicBezTo>
                      <a:pt x="3" y="62"/>
                      <a:pt x="1" y="63"/>
                      <a:pt x="1" y="63"/>
                    </a:cubicBezTo>
                    <a:cubicBezTo>
                      <a:pt x="1" y="63"/>
                      <a:pt x="0" y="63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1" name="Freeform 946"/>
              <p:cNvSpPr>
                <a:spLocks/>
              </p:cNvSpPr>
              <p:nvPr/>
            </p:nvSpPr>
            <p:spPr bwMode="auto">
              <a:xfrm>
                <a:off x="3572" y="1744"/>
                <a:ext cx="111" cy="157"/>
              </a:xfrm>
              <a:custGeom>
                <a:avLst/>
                <a:gdLst>
                  <a:gd name="T0" fmla="*/ 0 w 47"/>
                  <a:gd name="T1" fmla="*/ 66 h 66"/>
                  <a:gd name="T2" fmla="*/ 6 w 47"/>
                  <a:gd name="T3" fmla="*/ 55 h 66"/>
                  <a:gd name="T4" fmla="*/ 14 w 47"/>
                  <a:gd name="T5" fmla="*/ 44 h 66"/>
                  <a:gd name="T6" fmla="*/ 24 w 47"/>
                  <a:gd name="T7" fmla="*/ 34 h 66"/>
                  <a:gd name="T8" fmla="*/ 34 w 47"/>
                  <a:gd name="T9" fmla="*/ 22 h 66"/>
                  <a:gd name="T10" fmla="*/ 38 w 47"/>
                  <a:gd name="T11" fmla="*/ 17 h 66"/>
                  <a:gd name="T12" fmla="*/ 41 w 47"/>
                  <a:gd name="T13" fmla="*/ 11 h 66"/>
                  <a:gd name="T14" fmla="*/ 43 w 47"/>
                  <a:gd name="T15" fmla="*/ 7 h 66"/>
                  <a:gd name="T16" fmla="*/ 45 w 47"/>
                  <a:gd name="T17" fmla="*/ 3 h 66"/>
                  <a:gd name="T18" fmla="*/ 46 w 47"/>
                  <a:gd name="T19" fmla="*/ 0 h 66"/>
                  <a:gd name="T20" fmla="*/ 46 w 47"/>
                  <a:gd name="T21" fmla="*/ 0 h 66"/>
                  <a:gd name="T22" fmla="*/ 46 w 47"/>
                  <a:gd name="T23" fmla="*/ 0 h 66"/>
                  <a:gd name="T24" fmla="*/ 47 w 47"/>
                  <a:gd name="T25" fmla="*/ 0 h 66"/>
                  <a:gd name="T26" fmla="*/ 46 w 47"/>
                  <a:gd name="T27" fmla="*/ 4 h 66"/>
                  <a:gd name="T28" fmla="*/ 45 w 47"/>
                  <a:gd name="T29" fmla="*/ 8 h 66"/>
                  <a:gd name="T30" fmla="*/ 43 w 47"/>
                  <a:gd name="T31" fmla="*/ 13 h 66"/>
                  <a:gd name="T32" fmla="*/ 38 w 47"/>
                  <a:gd name="T33" fmla="*/ 25 h 66"/>
                  <a:gd name="T34" fmla="*/ 29 w 47"/>
                  <a:gd name="T35" fmla="*/ 37 h 66"/>
                  <a:gd name="T36" fmla="*/ 25 w 47"/>
                  <a:gd name="T37" fmla="*/ 44 h 66"/>
                  <a:gd name="T38" fmla="*/ 21 w 47"/>
                  <a:gd name="T39" fmla="*/ 50 h 66"/>
                  <a:gd name="T40" fmla="*/ 11 w 47"/>
                  <a:gd name="T41" fmla="*/ 59 h 66"/>
                  <a:gd name="T42" fmla="*/ 0 w 47"/>
                  <a:gd name="T43" fmla="*/ 66 h 66"/>
                  <a:gd name="T44" fmla="*/ 0 w 47"/>
                  <a:gd name="T45" fmla="*/ 66 h 66"/>
                  <a:gd name="T46" fmla="*/ 0 w 47"/>
                  <a:gd name="T4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66">
                    <a:moveTo>
                      <a:pt x="0" y="66"/>
                    </a:moveTo>
                    <a:cubicBezTo>
                      <a:pt x="0" y="66"/>
                      <a:pt x="2" y="61"/>
                      <a:pt x="6" y="55"/>
                    </a:cubicBezTo>
                    <a:cubicBezTo>
                      <a:pt x="9" y="51"/>
                      <a:pt x="11" y="48"/>
                      <a:pt x="14" y="44"/>
                    </a:cubicBezTo>
                    <a:cubicBezTo>
                      <a:pt x="17" y="41"/>
                      <a:pt x="21" y="37"/>
                      <a:pt x="24" y="34"/>
                    </a:cubicBezTo>
                    <a:cubicBezTo>
                      <a:pt x="28" y="30"/>
                      <a:pt x="31" y="26"/>
                      <a:pt x="34" y="22"/>
                    </a:cubicBezTo>
                    <a:cubicBezTo>
                      <a:pt x="35" y="20"/>
                      <a:pt x="36" y="18"/>
                      <a:pt x="38" y="17"/>
                    </a:cubicBezTo>
                    <a:cubicBezTo>
                      <a:pt x="39" y="15"/>
                      <a:pt x="40" y="13"/>
                      <a:pt x="41" y="11"/>
                    </a:cubicBezTo>
                    <a:cubicBezTo>
                      <a:pt x="42" y="10"/>
                      <a:pt x="43" y="8"/>
                      <a:pt x="43" y="7"/>
                    </a:cubicBezTo>
                    <a:cubicBezTo>
                      <a:pt x="44" y="6"/>
                      <a:pt x="44" y="4"/>
                      <a:pt x="45" y="3"/>
                    </a:cubicBezTo>
                    <a:cubicBezTo>
                      <a:pt x="46" y="1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1"/>
                      <a:pt x="46" y="4"/>
                    </a:cubicBezTo>
                    <a:cubicBezTo>
                      <a:pt x="46" y="5"/>
                      <a:pt x="46" y="6"/>
                      <a:pt x="45" y="8"/>
                    </a:cubicBezTo>
                    <a:cubicBezTo>
                      <a:pt x="45" y="9"/>
                      <a:pt x="44" y="11"/>
                      <a:pt x="43" y="13"/>
                    </a:cubicBezTo>
                    <a:cubicBezTo>
                      <a:pt x="42" y="16"/>
                      <a:pt x="40" y="20"/>
                      <a:pt x="38" y="25"/>
                    </a:cubicBezTo>
                    <a:cubicBezTo>
                      <a:pt x="35" y="29"/>
                      <a:pt x="32" y="33"/>
                      <a:pt x="29" y="37"/>
                    </a:cubicBezTo>
                    <a:cubicBezTo>
                      <a:pt x="28" y="40"/>
                      <a:pt x="26" y="42"/>
                      <a:pt x="25" y="44"/>
                    </a:cubicBezTo>
                    <a:cubicBezTo>
                      <a:pt x="24" y="46"/>
                      <a:pt x="22" y="48"/>
                      <a:pt x="21" y="50"/>
                    </a:cubicBezTo>
                    <a:cubicBezTo>
                      <a:pt x="17" y="53"/>
                      <a:pt x="14" y="56"/>
                      <a:pt x="11" y="59"/>
                    </a:cubicBezTo>
                    <a:cubicBezTo>
                      <a:pt x="5" y="64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2" name="Freeform 947"/>
              <p:cNvSpPr>
                <a:spLocks/>
              </p:cNvSpPr>
              <p:nvPr/>
            </p:nvSpPr>
            <p:spPr bwMode="auto">
              <a:xfrm>
                <a:off x="3401" y="1725"/>
                <a:ext cx="128" cy="214"/>
              </a:xfrm>
              <a:custGeom>
                <a:avLst/>
                <a:gdLst>
                  <a:gd name="T0" fmla="*/ 33 w 54"/>
                  <a:gd name="T1" fmla="*/ 90 h 90"/>
                  <a:gd name="T2" fmla="*/ 50 w 54"/>
                  <a:gd name="T3" fmla="*/ 43 h 90"/>
                  <a:gd name="T4" fmla="*/ 54 w 54"/>
                  <a:gd name="T5" fmla="*/ 0 h 90"/>
                  <a:gd name="T6" fmla="*/ 33 w 54"/>
                  <a:gd name="T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90">
                    <a:moveTo>
                      <a:pt x="33" y="90"/>
                    </a:moveTo>
                    <a:cubicBezTo>
                      <a:pt x="33" y="90"/>
                      <a:pt x="54" y="81"/>
                      <a:pt x="50" y="43"/>
                    </a:cubicBezTo>
                    <a:cubicBezTo>
                      <a:pt x="47" y="5"/>
                      <a:pt x="54" y="0"/>
                      <a:pt x="54" y="0"/>
                    </a:cubicBezTo>
                    <a:cubicBezTo>
                      <a:pt x="54" y="0"/>
                      <a:pt x="0" y="38"/>
                      <a:pt x="33" y="9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3" name="Freeform 948"/>
              <p:cNvSpPr>
                <a:spLocks/>
              </p:cNvSpPr>
              <p:nvPr/>
            </p:nvSpPr>
            <p:spPr bwMode="auto">
              <a:xfrm>
                <a:off x="3472" y="1796"/>
                <a:ext cx="24" cy="143"/>
              </a:xfrm>
              <a:custGeom>
                <a:avLst/>
                <a:gdLst>
                  <a:gd name="T0" fmla="*/ 3 w 10"/>
                  <a:gd name="T1" fmla="*/ 60 h 60"/>
                  <a:gd name="T2" fmla="*/ 1 w 10"/>
                  <a:gd name="T3" fmla="*/ 50 h 60"/>
                  <a:gd name="T4" fmla="*/ 1 w 10"/>
                  <a:gd name="T5" fmla="*/ 40 h 60"/>
                  <a:gd name="T6" fmla="*/ 1 w 10"/>
                  <a:gd name="T7" fmla="*/ 29 h 60"/>
                  <a:gd name="T8" fmla="*/ 2 w 10"/>
                  <a:gd name="T9" fmla="*/ 18 h 60"/>
                  <a:gd name="T10" fmla="*/ 4 w 10"/>
                  <a:gd name="T11" fmla="*/ 13 h 60"/>
                  <a:gd name="T12" fmla="*/ 5 w 10"/>
                  <a:gd name="T13" fmla="*/ 8 h 60"/>
                  <a:gd name="T14" fmla="*/ 7 w 10"/>
                  <a:gd name="T15" fmla="*/ 4 h 60"/>
                  <a:gd name="T16" fmla="*/ 9 w 10"/>
                  <a:gd name="T17" fmla="*/ 2 h 60"/>
                  <a:gd name="T18" fmla="*/ 10 w 10"/>
                  <a:gd name="T19" fmla="*/ 0 h 60"/>
                  <a:gd name="T20" fmla="*/ 10 w 10"/>
                  <a:gd name="T21" fmla="*/ 2 h 60"/>
                  <a:gd name="T22" fmla="*/ 9 w 10"/>
                  <a:gd name="T23" fmla="*/ 5 h 60"/>
                  <a:gd name="T24" fmla="*/ 9 w 10"/>
                  <a:gd name="T25" fmla="*/ 9 h 60"/>
                  <a:gd name="T26" fmla="*/ 8 w 10"/>
                  <a:gd name="T27" fmla="*/ 18 h 60"/>
                  <a:gd name="T28" fmla="*/ 7 w 10"/>
                  <a:gd name="T29" fmla="*/ 24 h 60"/>
                  <a:gd name="T30" fmla="*/ 7 w 10"/>
                  <a:gd name="T31" fmla="*/ 29 h 60"/>
                  <a:gd name="T32" fmla="*/ 6 w 10"/>
                  <a:gd name="T33" fmla="*/ 35 h 60"/>
                  <a:gd name="T34" fmla="*/ 6 w 10"/>
                  <a:gd name="T35" fmla="*/ 40 h 60"/>
                  <a:gd name="T36" fmla="*/ 5 w 10"/>
                  <a:gd name="T37" fmla="*/ 50 h 60"/>
                  <a:gd name="T38" fmla="*/ 3 w 10"/>
                  <a:gd name="T3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60">
                    <a:moveTo>
                      <a:pt x="3" y="60"/>
                    </a:moveTo>
                    <a:cubicBezTo>
                      <a:pt x="3" y="60"/>
                      <a:pt x="2" y="56"/>
                      <a:pt x="1" y="50"/>
                    </a:cubicBezTo>
                    <a:cubicBezTo>
                      <a:pt x="1" y="47"/>
                      <a:pt x="1" y="44"/>
                      <a:pt x="1" y="40"/>
                    </a:cubicBezTo>
                    <a:cubicBezTo>
                      <a:pt x="0" y="37"/>
                      <a:pt x="1" y="33"/>
                      <a:pt x="1" y="29"/>
                    </a:cubicBezTo>
                    <a:cubicBezTo>
                      <a:pt x="1" y="25"/>
                      <a:pt x="2" y="21"/>
                      <a:pt x="2" y="18"/>
                    </a:cubicBezTo>
                    <a:cubicBezTo>
                      <a:pt x="3" y="16"/>
                      <a:pt x="3" y="14"/>
                      <a:pt x="4" y="13"/>
                    </a:cubicBezTo>
                    <a:cubicBezTo>
                      <a:pt x="4" y="11"/>
                      <a:pt x="5" y="9"/>
                      <a:pt x="5" y="8"/>
                    </a:cubicBezTo>
                    <a:cubicBezTo>
                      <a:pt x="6" y="7"/>
                      <a:pt x="6" y="5"/>
                      <a:pt x="7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2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9" y="6"/>
                      <a:pt x="9" y="8"/>
                      <a:pt x="9" y="9"/>
                    </a:cubicBezTo>
                    <a:cubicBezTo>
                      <a:pt x="8" y="12"/>
                      <a:pt x="8" y="15"/>
                      <a:pt x="8" y="18"/>
                    </a:cubicBezTo>
                    <a:cubicBezTo>
                      <a:pt x="7" y="20"/>
                      <a:pt x="7" y="22"/>
                      <a:pt x="7" y="24"/>
                    </a:cubicBezTo>
                    <a:cubicBezTo>
                      <a:pt x="7" y="26"/>
                      <a:pt x="7" y="28"/>
                      <a:pt x="7" y="29"/>
                    </a:cubicBezTo>
                    <a:cubicBezTo>
                      <a:pt x="7" y="31"/>
                      <a:pt x="7" y="33"/>
                      <a:pt x="6" y="35"/>
                    </a:cubicBezTo>
                    <a:cubicBezTo>
                      <a:pt x="6" y="37"/>
                      <a:pt x="6" y="39"/>
                      <a:pt x="6" y="40"/>
                    </a:cubicBezTo>
                    <a:cubicBezTo>
                      <a:pt x="6" y="44"/>
                      <a:pt x="5" y="47"/>
                      <a:pt x="5" y="50"/>
                    </a:cubicBezTo>
                    <a:cubicBezTo>
                      <a:pt x="4" y="56"/>
                      <a:pt x="3" y="60"/>
                      <a:pt x="3" y="6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4" name="Freeform 949"/>
              <p:cNvSpPr>
                <a:spLocks/>
              </p:cNvSpPr>
              <p:nvPr/>
            </p:nvSpPr>
            <p:spPr bwMode="auto">
              <a:xfrm>
                <a:off x="3633" y="1672"/>
                <a:ext cx="176" cy="160"/>
              </a:xfrm>
              <a:custGeom>
                <a:avLst/>
                <a:gdLst>
                  <a:gd name="T0" fmla="*/ 0 w 74"/>
                  <a:gd name="T1" fmla="*/ 61 h 67"/>
                  <a:gd name="T2" fmla="*/ 43 w 74"/>
                  <a:gd name="T3" fmla="*/ 36 h 67"/>
                  <a:gd name="T4" fmla="*/ 74 w 74"/>
                  <a:gd name="T5" fmla="*/ 7 h 67"/>
                  <a:gd name="T6" fmla="*/ 0 w 74"/>
                  <a:gd name="T7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67">
                    <a:moveTo>
                      <a:pt x="0" y="61"/>
                    </a:moveTo>
                    <a:cubicBezTo>
                      <a:pt x="0" y="61"/>
                      <a:pt x="21" y="67"/>
                      <a:pt x="43" y="36"/>
                    </a:cubicBezTo>
                    <a:cubicBezTo>
                      <a:pt x="65" y="6"/>
                      <a:pt x="74" y="7"/>
                      <a:pt x="74" y="7"/>
                    </a:cubicBezTo>
                    <a:cubicBezTo>
                      <a:pt x="74" y="7"/>
                      <a:pt x="9" y="0"/>
                      <a:pt x="0" y="6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5" name="Freeform 950"/>
              <p:cNvSpPr>
                <a:spLocks/>
              </p:cNvSpPr>
              <p:nvPr/>
            </p:nvSpPr>
            <p:spPr bwMode="auto">
              <a:xfrm>
                <a:off x="3633" y="1720"/>
                <a:ext cx="105" cy="97"/>
              </a:xfrm>
              <a:custGeom>
                <a:avLst/>
                <a:gdLst>
                  <a:gd name="T0" fmla="*/ 0 w 44"/>
                  <a:gd name="T1" fmla="*/ 41 h 41"/>
                  <a:gd name="T2" fmla="*/ 5 w 44"/>
                  <a:gd name="T3" fmla="*/ 32 h 41"/>
                  <a:gd name="T4" fmla="*/ 10 w 44"/>
                  <a:gd name="T5" fmla="*/ 24 h 41"/>
                  <a:gd name="T6" fmla="*/ 18 w 44"/>
                  <a:gd name="T7" fmla="*/ 16 h 41"/>
                  <a:gd name="T8" fmla="*/ 27 w 44"/>
                  <a:gd name="T9" fmla="*/ 8 h 41"/>
                  <a:gd name="T10" fmla="*/ 31 w 44"/>
                  <a:gd name="T11" fmla="*/ 5 h 41"/>
                  <a:gd name="T12" fmla="*/ 35 w 44"/>
                  <a:gd name="T13" fmla="*/ 3 h 41"/>
                  <a:gd name="T14" fmla="*/ 39 w 44"/>
                  <a:gd name="T15" fmla="*/ 1 h 41"/>
                  <a:gd name="T16" fmla="*/ 42 w 44"/>
                  <a:gd name="T17" fmla="*/ 0 h 41"/>
                  <a:gd name="T18" fmla="*/ 44 w 44"/>
                  <a:gd name="T19" fmla="*/ 0 h 41"/>
                  <a:gd name="T20" fmla="*/ 42 w 44"/>
                  <a:gd name="T21" fmla="*/ 2 h 41"/>
                  <a:gd name="T22" fmla="*/ 40 w 44"/>
                  <a:gd name="T23" fmla="*/ 3 h 41"/>
                  <a:gd name="T24" fmla="*/ 37 w 44"/>
                  <a:gd name="T25" fmla="*/ 6 h 41"/>
                  <a:gd name="T26" fmla="*/ 30 w 44"/>
                  <a:gd name="T27" fmla="*/ 12 h 41"/>
                  <a:gd name="T28" fmla="*/ 26 w 44"/>
                  <a:gd name="T29" fmla="*/ 16 h 41"/>
                  <a:gd name="T30" fmla="*/ 22 w 44"/>
                  <a:gd name="T31" fmla="*/ 20 h 41"/>
                  <a:gd name="T32" fmla="*/ 18 w 44"/>
                  <a:gd name="T33" fmla="*/ 24 h 41"/>
                  <a:gd name="T34" fmla="*/ 14 w 44"/>
                  <a:gd name="T35" fmla="*/ 28 h 41"/>
                  <a:gd name="T36" fmla="*/ 7 w 44"/>
                  <a:gd name="T37" fmla="*/ 34 h 41"/>
                  <a:gd name="T38" fmla="*/ 0 w 44"/>
                  <a:gd name="T3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1">
                    <a:moveTo>
                      <a:pt x="0" y="41"/>
                    </a:moveTo>
                    <a:cubicBezTo>
                      <a:pt x="0" y="41"/>
                      <a:pt x="1" y="37"/>
                      <a:pt x="5" y="32"/>
                    </a:cubicBezTo>
                    <a:cubicBezTo>
                      <a:pt x="6" y="30"/>
                      <a:pt x="8" y="27"/>
                      <a:pt x="10" y="24"/>
                    </a:cubicBezTo>
                    <a:cubicBezTo>
                      <a:pt x="13" y="21"/>
                      <a:pt x="15" y="19"/>
                      <a:pt x="18" y="16"/>
                    </a:cubicBezTo>
                    <a:cubicBezTo>
                      <a:pt x="21" y="13"/>
                      <a:pt x="24" y="11"/>
                      <a:pt x="27" y="8"/>
                    </a:cubicBezTo>
                    <a:cubicBezTo>
                      <a:pt x="28" y="7"/>
                      <a:pt x="29" y="6"/>
                      <a:pt x="31" y="5"/>
                    </a:cubicBezTo>
                    <a:cubicBezTo>
                      <a:pt x="32" y="4"/>
                      <a:pt x="34" y="4"/>
                      <a:pt x="35" y="3"/>
                    </a:cubicBezTo>
                    <a:cubicBezTo>
                      <a:pt x="36" y="2"/>
                      <a:pt x="38" y="2"/>
                      <a:pt x="39" y="1"/>
                    </a:cubicBezTo>
                    <a:cubicBezTo>
                      <a:pt x="40" y="1"/>
                      <a:pt x="41" y="1"/>
                      <a:pt x="42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2" y="2"/>
                    </a:cubicBezTo>
                    <a:cubicBezTo>
                      <a:pt x="42" y="2"/>
                      <a:pt x="41" y="3"/>
                      <a:pt x="40" y="3"/>
                    </a:cubicBezTo>
                    <a:cubicBezTo>
                      <a:pt x="39" y="4"/>
                      <a:pt x="38" y="5"/>
                      <a:pt x="37" y="6"/>
                    </a:cubicBezTo>
                    <a:cubicBezTo>
                      <a:pt x="35" y="8"/>
                      <a:pt x="33" y="10"/>
                      <a:pt x="30" y="12"/>
                    </a:cubicBezTo>
                    <a:cubicBezTo>
                      <a:pt x="29" y="14"/>
                      <a:pt x="28" y="15"/>
                      <a:pt x="26" y="16"/>
                    </a:cubicBezTo>
                    <a:cubicBezTo>
                      <a:pt x="25" y="17"/>
                      <a:pt x="24" y="19"/>
                      <a:pt x="22" y="20"/>
                    </a:cubicBezTo>
                    <a:cubicBezTo>
                      <a:pt x="21" y="21"/>
                      <a:pt x="20" y="23"/>
                      <a:pt x="18" y="24"/>
                    </a:cubicBezTo>
                    <a:cubicBezTo>
                      <a:pt x="17" y="25"/>
                      <a:pt x="16" y="27"/>
                      <a:pt x="14" y="28"/>
                    </a:cubicBezTo>
                    <a:cubicBezTo>
                      <a:pt x="12" y="30"/>
                      <a:pt x="9" y="33"/>
                      <a:pt x="7" y="34"/>
                    </a:cubicBezTo>
                    <a:cubicBezTo>
                      <a:pt x="3" y="38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6" name="Freeform 951"/>
              <p:cNvSpPr>
                <a:spLocks/>
              </p:cNvSpPr>
              <p:nvPr/>
            </p:nvSpPr>
            <p:spPr bwMode="auto">
              <a:xfrm>
                <a:off x="4365" y="2234"/>
                <a:ext cx="175" cy="159"/>
              </a:xfrm>
              <a:custGeom>
                <a:avLst/>
                <a:gdLst>
                  <a:gd name="T0" fmla="*/ 0 w 74"/>
                  <a:gd name="T1" fmla="*/ 61 h 67"/>
                  <a:gd name="T2" fmla="*/ 43 w 74"/>
                  <a:gd name="T3" fmla="*/ 37 h 67"/>
                  <a:gd name="T4" fmla="*/ 74 w 74"/>
                  <a:gd name="T5" fmla="*/ 7 h 67"/>
                  <a:gd name="T6" fmla="*/ 0 w 74"/>
                  <a:gd name="T7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67">
                    <a:moveTo>
                      <a:pt x="0" y="61"/>
                    </a:moveTo>
                    <a:cubicBezTo>
                      <a:pt x="0" y="61"/>
                      <a:pt x="21" y="67"/>
                      <a:pt x="43" y="37"/>
                    </a:cubicBezTo>
                    <a:cubicBezTo>
                      <a:pt x="65" y="6"/>
                      <a:pt x="74" y="7"/>
                      <a:pt x="74" y="7"/>
                    </a:cubicBezTo>
                    <a:cubicBezTo>
                      <a:pt x="74" y="7"/>
                      <a:pt x="9" y="0"/>
                      <a:pt x="0" y="6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7" name="Freeform 952"/>
              <p:cNvSpPr>
                <a:spLocks/>
              </p:cNvSpPr>
              <p:nvPr/>
            </p:nvSpPr>
            <p:spPr bwMode="auto">
              <a:xfrm>
                <a:off x="4365" y="2281"/>
                <a:ext cx="104" cy="98"/>
              </a:xfrm>
              <a:custGeom>
                <a:avLst/>
                <a:gdLst>
                  <a:gd name="T0" fmla="*/ 0 w 44"/>
                  <a:gd name="T1" fmla="*/ 41 h 41"/>
                  <a:gd name="T2" fmla="*/ 4 w 44"/>
                  <a:gd name="T3" fmla="*/ 32 h 41"/>
                  <a:gd name="T4" fmla="*/ 10 w 44"/>
                  <a:gd name="T5" fmla="*/ 24 h 41"/>
                  <a:gd name="T6" fmla="*/ 18 w 44"/>
                  <a:gd name="T7" fmla="*/ 16 h 41"/>
                  <a:gd name="T8" fmla="*/ 26 w 44"/>
                  <a:gd name="T9" fmla="*/ 8 h 41"/>
                  <a:gd name="T10" fmla="*/ 31 w 44"/>
                  <a:gd name="T11" fmla="*/ 5 h 41"/>
                  <a:gd name="T12" fmla="*/ 35 w 44"/>
                  <a:gd name="T13" fmla="*/ 3 h 41"/>
                  <a:gd name="T14" fmla="*/ 39 w 44"/>
                  <a:gd name="T15" fmla="*/ 1 h 41"/>
                  <a:gd name="T16" fmla="*/ 42 w 44"/>
                  <a:gd name="T17" fmla="*/ 1 h 41"/>
                  <a:gd name="T18" fmla="*/ 44 w 44"/>
                  <a:gd name="T19" fmla="*/ 0 h 41"/>
                  <a:gd name="T20" fmla="*/ 42 w 44"/>
                  <a:gd name="T21" fmla="*/ 2 h 41"/>
                  <a:gd name="T22" fmla="*/ 40 w 44"/>
                  <a:gd name="T23" fmla="*/ 3 h 41"/>
                  <a:gd name="T24" fmla="*/ 37 w 44"/>
                  <a:gd name="T25" fmla="*/ 6 h 41"/>
                  <a:gd name="T26" fmla="*/ 30 w 44"/>
                  <a:gd name="T27" fmla="*/ 13 h 41"/>
                  <a:gd name="T28" fmla="*/ 26 w 44"/>
                  <a:gd name="T29" fmla="*/ 16 h 41"/>
                  <a:gd name="T30" fmla="*/ 22 w 44"/>
                  <a:gd name="T31" fmla="*/ 20 h 41"/>
                  <a:gd name="T32" fmla="*/ 18 w 44"/>
                  <a:gd name="T33" fmla="*/ 24 h 41"/>
                  <a:gd name="T34" fmla="*/ 14 w 44"/>
                  <a:gd name="T35" fmla="*/ 28 h 41"/>
                  <a:gd name="T36" fmla="*/ 7 w 44"/>
                  <a:gd name="T37" fmla="*/ 35 h 41"/>
                  <a:gd name="T38" fmla="*/ 0 w 44"/>
                  <a:gd name="T3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1">
                    <a:moveTo>
                      <a:pt x="0" y="41"/>
                    </a:moveTo>
                    <a:cubicBezTo>
                      <a:pt x="0" y="41"/>
                      <a:pt x="1" y="37"/>
                      <a:pt x="4" y="32"/>
                    </a:cubicBezTo>
                    <a:cubicBezTo>
                      <a:pt x="6" y="30"/>
                      <a:pt x="8" y="27"/>
                      <a:pt x="10" y="24"/>
                    </a:cubicBezTo>
                    <a:cubicBezTo>
                      <a:pt x="12" y="22"/>
                      <a:pt x="15" y="19"/>
                      <a:pt x="18" y="16"/>
                    </a:cubicBezTo>
                    <a:cubicBezTo>
                      <a:pt x="21" y="13"/>
                      <a:pt x="23" y="11"/>
                      <a:pt x="26" y="8"/>
                    </a:cubicBezTo>
                    <a:cubicBezTo>
                      <a:pt x="28" y="7"/>
                      <a:pt x="29" y="6"/>
                      <a:pt x="31" y="5"/>
                    </a:cubicBezTo>
                    <a:cubicBezTo>
                      <a:pt x="32" y="4"/>
                      <a:pt x="34" y="4"/>
                      <a:pt x="35" y="3"/>
                    </a:cubicBezTo>
                    <a:cubicBezTo>
                      <a:pt x="36" y="2"/>
                      <a:pt x="37" y="2"/>
                      <a:pt x="39" y="1"/>
                    </a:cubicBezTo>
                    <a:cubicBezTo>
                      <a:pt x="40" y="1"/>
                      <a:pt x="41" y="1"/>
                      <a:pt x="42" y="1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3" y="1"/>
                      <a:pt x="42" y="2"/>
                    </a:cubicBezTo>
                    <a:cubicBezTo>
                      <a:pt x="41" y="2"/>
                      <a:pt x="41" y="3"/>
                      <a:pt x="40" y="3"/>
                    </a:cubicBezTo>
                    <a:cubicBezTo>
                      <a:pt x="39" y="4"/>
                      <a:pt x="38" y="5"/>
                      <a:pt x="37" y="6"/>
                    </a:cubicBezTo>
                    <a:cubicBezTo>
                      <a:pt x="35" y="8"/>
                      <a:pt x="32" y="10"/>
                      <a:pt x="30" y="13"/>
                    </a:cubicBezTo>
                    <a:cubicBezTo>
                      <a:pt x="29" y="14"/>
                      <a:pt x="27" y="15"/>
                      <a:pt x="26" y="16"/>
                    </a:cubicBezTo>
                    <a:cubicBezTo>
                      <a:pt x="25" y="18"/>
                      <a:pt x="23" y="19"/>
                      <a:pt x="22" y="20"/>
                    </a:cubicBezTo>
                    <a:cubicBezTo>
                      <a:pt x="21" y="22"/>
                      <a:pt x="19" y="23"/>
                      <a:pt x="18" y="24"/>
                    </a:cubicBezTo>
                    <a:cubicBezTo>
                      <a:pt x="17" y="26"/>
                      <a:pt x="15" y="27"/>
                      <a:pt x="14" y="28"/>
                    </a:cubicBezTo>
                    <a:cubicBezTo>
                      <a:pt x="12" y="30"/>
                      <a:pt x="9" y="33"/>
                      <a:pt x="7" y="35"/>
                    </a:cubicBezTo>
                    <a:cubicBezTo>
                      <a:pt x="3" y="38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8" name="Freeform 953"/>
              <p:cNvSpPr>
                <a:spLocks/>
              </p:cNvSpPr>
              <p:nvPr/>
            </p:nvSpPr>
            <p:spPr bwMode="auto">
              <a:xfrm>
                <a:off x="3821" y="2433"/>
                <a:ext cx="164" cy="196"/>
              </a:xfrm>
              <a:custGeom>
                <a:avLst/>
                <a:gdLst>
                  <a:gd name="T0" fmla="*/ 10 w 69"/>
                  <a:gd name="T1" fmla="*/ 0 h 82"/>
                  <a:gd name="T2" fmla="*/ 28 w 69"/>
                  <a:gd name="T3" fmla="*/ 47 h 82"/>
                  <a:gd name="T4" fmla="*/ 53 w 69"/>
                  <a:gd name="T5" fmla="*/ 82 h 82"/>
                  <a:gd name="T6" fmla="*/ 10 w 69"/>
                  <a:gd name="T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82">
                    <a:moveTo>
                      <a:pt x="10" y="0"/>
                    </a:moveTo>
                    <a:cubicBezTo>
                      <a:pt x="10" y="0"/>
                      <a:pt x="0" y="20"/>
                      <a:pt x="28" y="47"/>
                    </a:cubicBezTo>
                    <a:cubicBezTo>
                      <a:pt x="55" y="73"/>
                      <a:pt x="53" y="82"/>
                      <a:pt x="53" y="82"/>
                    </a:cubicBezTo>
                    <a:cubicBezTo>
                      <a:pt x="53" y="82"/>
                      <a:pt x="69" y="18"/>
                      <a:pt x="10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9" name="Freeform 954"/>
              <p:cNvSpPr>
                <a:spLocks/>
              </p:cNvSpPr>
              <p:nvPr/>
            </p:nvSpPr>
            <p:spPr bwMode="auto">
              <a:xfrm>
                <a:off x="3845" y="2433"/>
                <a:ext cx="80" cy="119"/>
              </a:xfrm>
              <a:custGeom>
                <a:avLst/>
                <a:gdLst>
                  <a:gd name="T0" fmla="*/ 0 w 34"/>
                  <a:gd name="T1" fmla="*/ 0 h 50"/>
                  <a:gd name="T2" fmla="*/ 8 w 34"/>
                  <a:gd name="T3" fmla="*/ 6 h 50"/>
                  <a:gd name="T4" fmla="*/ 15 w 34"/>
                  <a:gd name="T5" fmla="*/ 13 h 50"/>
                  <a:gd name="T6" fmla="*/ 22 w 34"/>
                  <a:gd name="T7" fmla="*/ 22 h 50"/>
                  <a:gd name="T8" fmla="*/ 28 w 34"/>
                  <a:gd name="T9" fmla="*/ 31 h 50"/>
                  <a:gd name="T10" fmla="*/ 31 w 34"/>
                  <a:gd name="T11" fmla="*/ 36 h 50"/>
                  <a:gd name="T12" fmla="*/ 32 w 34"/>
                  <a:gd name="T13" fmla="*/ 41 h 50"/>
                  <a:gd name="T14" fmla="*/ 33 w 34"/>
                  <a:gd name="T15" fmla="*/ 44 h 50"/>
                  <a:gd name="T16" fmla="*/ 34 w 34"/>
                  <a:gd name="T17" fmla="*/ 48 h 50"/>
                  <a:gd name="T18" fmla="*/ 34 w 34"/>
                  <a:gd name="T19" fmla="*/ 50 h 50"/>
                  <a:gd name="T20" fmla="*/ 33 w 34"/>
                  <a:gd name="T21" fmla="*/ 48 h 50"/>
                  <a:gd name="T22" fmla="*/ 31 w 34"/>
                  <a:gd name="T23" fmla="*/ 45 h 50"/>
                  <a:gd name="T24" fmla="*/ 29 w 34"/>
                  <a:gd name="T25" fmla="*/ 42 h 50"/>
                  <a:gd name="T26" fmla="*/ 24 w 34"/>
                  <a:gd name="T27" fmla="*/ 34 h 50"/>
                  <a:gd name="T28" fmla="*/ 21 w 34"/>
                  <a:gd name="T29" fmla="*/ 30 h 50"/>
                  <a:gd name="T30" fmla="*/ 17 w 34"/>
                  <a:gd name="T31" fmla="*/ 25 h 50"/>
                  <a:gd name="T32" fmla="*/ 14 w 34"/>
                  <a:gd name="T33" fmla="*/ 21 h 50"/>
                  <a:gd name="T34" fmla="*/ 11 w 34"/>
                  <a:gd name="T35" fmla="*/ 16 h 50"/>
                  <a:gd name="T36" fmla="*/ 5 w 34"/>
                  <a:gd name="T37" fmla="*/ 8 h 50"/>
                  <a:gd name="T38" fmla="*/ 0 w 34"/>
                  <a:gd name="T3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50">
                    <a:moveTo>
                      <a:pt x="0" y="0"/>
                    </a:moveTo>
                    <a:cubicBezTo>
                      <a:pt x="0" y="0"/>
                      <a:pt x="4" y="2"/>
                      <a:pt x="8" y="6"/>
                    </a:cubicBezTo>
                    <a:cubicBezTo>
                      <a:pt x="10" y="8"/>
                      <a:pt x="12" y="10"/>
                      <a:pt x="15" y="13"/>
                    </a:cubicBezTo>
                    <a:cubicBezTo>
                      <a:pt x="17" y="16"/>
                      <a:pt x="20" y="19"/>
                      <a:pt x="22" y="22"/>
                    </a:cubicBezTo>
                    <a:cubicBezTo>
                      <a:pt x="24" y="25"/>
                      <a:pt x="27" y="28"/>
                      <a:pt x="28" y="31"/>
                    </a:cubicBezTo>
                    <a:cubicBezTo>
                      <a:pt x="29" y="33"/>
                      <a:pt x="30" y="35"/>
                      <a:pt x="31" y="36"/>
                    </a:cubicBezTo>
                    <a:cubicBezTo>
                      <a:pt x="31" y="38"/>
                      <a:pt x="32" y="39"/>
                      <a:pt x="32" y="41"/>
                    </a:cubicBezTo>
                    <a:cubicBezTo>
                      <a:pt x="33" y="42"/>
                      <a:pt x="33" y="43"/>
                      <a:pt x="33" y="44"/>
                    </a:cubicBezTo>
                    <a:cubicBezTo>
                      <a:pt x="34" y="46"/>
                      <a:pt x="34" y="47"/>
                      <a:pt x="34" y="48"/>
                    </a:cubicBezTo>
                    <a:cubicBezTo>
                      <a:pt x="34" y="49"/>
                      <a:pt x="34" y="50"/>
                      <a:pt x="34" y="50"/>
                    </a:cubicBezTo>
                    <a:cubicBezTo>
                      <a:pt x="34" y="50"/>
                      <a:pt x="33" y="49"/>
                      <a:pt x="33" y="48"/>
                    </a:cubicBezTo>
                    <a:cubicBezTo>
                      <a:pt x="32" y="47"/>
                      <a:pt x="32" y="46"/>
                      <a:pt x="31" y="45"/>
                    </a:cubicBezTo>
                    <a:cubicBezTo>
                      <a:pt x="31" y="44"/>
                      <a:pt x="30" y="43"/>
                      <a:pt x="29" y="42"/>
                    </a:cubicBezTo>
                    <a:cubicBezTo>
                      <a:pt x="28" y="40"/>
                      <a:pt x="26" y="37"/>
                      <a:pt x="24" y="34"/>
                    </a:cubicBezTo>
                    <a:cubicBezTo>
                      <a:pt x="23" y="33"/>
                      <a:pt x="22" y="31"/>
                      <a:pt x="21" y="30"/>
                    </a:cubicBezTo>
                    <a:cubicBezTo>
                      <a:pt x="20" y="28"/>
                      <a:pt x="18" y="27"/>
                      <a:pt x="17" y="25"/>
                    </a:cubicBezTo>
                    <a:cubicBezTo>
                      <a:pt x="16" y="24"/>
                      <a:pt x="15" y="22"/>
                      <a:pt x="14" y="21"/>
                    </a:cubicBezTo>
                    <a:cubicBezTo>
                      <a:pt x="13" y="19"/>
                      <a:pt x="12" y="18"/>
                      <a:pt x="11" y="16"/>
                    </a:cubicBezTo>
                    <a:cubicBezTo>
                      <a:pt x="9" y="14"/>
                      <a:pt x="7" y="11"/>
                      <a:pt x="5" y="8"/>
                    </a:cubicBezTo>
                    <a:cubicBezTo>
                      <a:pt x="2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0" name="Freeform 955"/>
              <p:cNvSpPr>
                <a:spLocks/>
              </p:cNvSpPr>
              <p:nvPr/>
            </p:nvSpPr>
            <p:spPr bwMode="auto">
              <a:xfrm>
                <a:off x="3849" y="1970"/>
                <a:ext cx="117" cy="133"/>
              </a:xfrm>
              <a:custGeom>
                <a:avLst/>
                <a:gdLst>
                  <a:gd name="T0" fmla="*/ 7 w 49"/>
                  <a:gd name="T1" fmla="*/ 56 h 56"/>
                  <a:gd name="T2" fmla="*/ 33 w 49"/>
                  <a:gd name="T3" fmla="*/ 29 h 56"/>
                  <a:gd name="T4" fmla="*/ 49 w 49"/>
                  <a:gd name="T5" fmla="*/ 0 h 56"/>
                  <a:gd name="T6" fmla="*/ 7 w 49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6">
                    <a:moveTo>
                      <a:pt x="7" y="56"/>
                    </a:moveTo>
                    <a:cubicBezTo>
                      <a:pt x="7" y="56"/>
                      <a:pt x="24" y="56"/>
                      <a:pt x="33" y="29"/>
                    </a:cubicBezTo>
                    <a:cubicBezTo>
                      <a:pt x="42" y="1"/>
                      <a:pt x="49" y="0"/>
                      <a:pt x="49" y="0"/>
                    </a:cubicBezTo>
                    <a:cubicBezTo>
                      <a:pt x="49" y="0"/>
                      <a:pt x="0" y="10"/>
                      <a:pt x="7" y="56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1" name="Freeform 956"/>
              <p:cNvSpPr>
                <a:spLocks/>
              </p:cNvSpPr>
              <p:nvPr/>
            </p:nvSpPr>
            <p:spPr bwMode="auto">
              <a:xfrm>
                <a:off x="3866" y="2008"/>
                <a:ext cx="55" cy="95"/>
              </a:xfrm>
              <a:custGeom>
                <a:avLst/>
                <a:gdLst>
                  <a:gd name="T0" fmla="*/ 0 w 23"/>
                  <a:gd name="T1" fmla="*/ 40 h 40"/>
                  <a:gd name="T2" fmla="*/ 1 w 23"/>
                  <a:gd name="T3" fmla="*/ 33 h 40"/>
                  <a:gd name="T4" fmla="*/ 4 w 23"/>
                  <a:gd name="T5" fmla="*/ 26 h 40"/>
                  <a:gd name="T6" fmla="*/ 7 w 23"/>
                  <a:gd name="T7" fmla="*/ 18 h 40"/>
                  <a:gd name="T8" fmla="*/ 12 w 23"/>
                  <a:gd name="T9" fmla="*/ 10 h 40"/>
                  <a:gd name="T10" fmla="*/ 17 w 23"/>
                  <a:gd name="T11" fmla="*/ 5 h 40"/>
                  <a:gd name="T12" fmla="*/ 19 w 23"/>
                  <a:gd name="T13" fmla="*/ 3 h 40"/>
                  <a:gd name="T14" fmla="*/ 21 w 23"/>
                  <a:gd name="T15" fmla="*/ 1 h 40"/>
                  <a:gd name="T16" fmla="*/ 23 w 23"/>
                  <a:gd name="T17" fmla="*/ 0 h 40"/>
                  <a:gd name="T18" fmla="*/ 22 w 23"/>
                  <a:gd name="T19" fmla="*/ 2 h 40"/>
                  <a:gd name="T20" fmla="*/ 21 w 23"/>
                  <a:gd name="T21" fmla="*/ 4 h 40"/>
                  <a:gd name="T22" fmla="*/ 19 w 23"/>
                  <a:gd name="T23" fmla="*/ 6 h 40"/>
                  <a:gd name="T24" fmla="*/ 11 w 23"/>
                  <a:gd name="T25" fmla="*/ 20 h 40"/>
                  <a:gd name="T26" fmla="*/ 7 w 23"/>
                  <a:gd name="T27" fmla="*/ 27 h 40"/>
                  <a:gd name="T28" fmla="*/ 4 w 23"/>
                  <a:gd name="T29" fmla="*/ 34 h 40"/>
                  <a:gd name="T30" fmla="*/ 0 w 23"/>
                  <a:gd name="T3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40">
                    <a:moveTo>
                      <a:pt x="0" y="40"/>
                    </a:moveTo>
                    <a:cubicBezTo>
                      <a:pt x="0" y="40"/>
                      <a:pt x="0" y="37"/>
                      <a:pt x="1" y="33"/>
                    </a:cubicBezTo>
                    <a:cubicBezTo>
                      <a:pt x="2" y="31"/>
                      <a:pt x="3" y="28"/>
                      <a:pt x="4" y="26"/>
                    </a:cubicBezTo>
                    <a:cubicBezTo>
                      <a:pt x="5" y="23"/>
                      <a:pt x="6" y="20"/>
                      <a:pt x="7" y="18"/>
                    </a:cubicBezTo>
                    <a:cubicBezTo>
                      <a:pt x="9" y="15"/>
                      <a:pt x="10" y="13"/>
                      <a:pt x="12" y="10"/>
                    </a:cubicBezTo>
                    <a:cubicBezTo>
                      <a:pt x="14" y="8"/>
                      <a:pt x="15" y="6"/>
                      <a:pt x="17" y="5"/>
                    </a:cubicBezTo>
                    <a:cubicBezTo>
                      <a:pt x="18" y="4"/>
                      <a:pt x="18" y="3"/>
                      <a:pt x="19" y="3"/>
                    </a:cubicBezTo>
                    <a:cubicBezTo>
                      <a:pt x="20" y="2"/>
                      <a:pt x="21" y="2"/>
                      <a:pt x="21" y="1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3" y="1"/>
                      <a:pt x="22" y="2"/>
                    </a:cubicBezTo>
                    <a:cubicBezTo>
                      <a:pt x="21" y="2"/>
                      <a:pt x="21" y="3"/>
                      <a:pt x="21" y="4"/>
                    </a:cubicBezTo>
                    <a:cubicBezTo>
                      <a:pt x="20" y="5"/>
                      <a:pt x="20" y="5"/>
                      <a:pt x="19" y="6"/>
                    </a:cubicBezTo>
                    <a:cubicBezTo>
                      <a:pt x="17" y="10"/>
                      <a:pt x="14" y="15"/>
                      <a:pt x="11" y="20"/>
                    </a:cubicBezTo>
                    <a:cubicBezTo>
                      <a:pt x="10" y="23"/>
                      <a:pt x="9" y="25"/>
                      <a:pt x="7" y="27"/>
                    </a:cubicBezTo>
                    <a:cubicBezTo>
                      <a:pt x="6" y="30"/>
                      <a:pt x="5" y="32"/>
                      <a:pt x="4" y="34"/>
                    </a:cubicBezTo>
                    <a:cubicBezTo>
                      <a:pt x="1" y="38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2" name="Freeform 957"/>
              <p:cNvSpPr>
                <a:spLocks/>
              </p:cNvSpPr>
              <p:nvPr/>
            </p:nvSpPr>
            <p:spPr bwMode="auto">
              <a:xfrm>
                <a:off x="3790" y="2274"/>
                <a:ext cx="166" cy="107"/>
              </a:xfrm>
              <a:custGeom>
                <a:avLst/>
                <a:gdLst>
                  <a:gd name="T0" fmla="*/ 0 w 70"/>
                  <a:gd name="T1" fmla="*/ 31 h 45"/>
                  <a:gd name="T2" fmla="*/ 37 w 70"/>
                  <a:gd name="T3" fmla="*/ 39 h 45"/>
                  <a:gd name="T4" fmla="*/ 70 w 70"/>
                  <a:gd name="T5" fmla="*/ 37 h 45"/>
                  <a:gd name="T6" fmla="*/ 0 w 70"/>
                  <a:gd name="T7" fmla="*/ 3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0" h="45">
                    <a:moveTo>
                      <a:pt x="0" y="31"/>
                    </a:moveTo>
                    <a:cubicBezTo>
                      <a:pt x="0" y="31"/>
                      <a:pt x="9" y="45"/>
                      <a:pt x="37" y="39"/>
                    </a:cubicBezTo>
                    <a:cubicBezTo>
                      <a:pt x="66" y="32"/>
                      <a:pt x="70" y="37"/>
                      <a:pt x="70" y="37"/>
                    </a:cubicBezTo>
                    <a:cubicBezTo>
                      <a:pt x="70" y="37"/>
                      <a:pt x="36" y="0"/>
                      <a:pt x="0" y="3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3" name="Freeform 958"/>
              <p:cNvSpPr>
                <a:spLocks/>
              </p:cNvSpPr>
              <p:nvPr/>
            </p:nvSpPr>
            <p:spPr bwMode="auto">
              <a:xfrm>
                <a:off x="3790" y="2334"/>
                <a:ext cx="109" cy="14"/>
              </a:xfrm>
              <a:custGeom>
                <a:avLst/>
                <a:gdLst>
                  <a:gd name="T0" fmla="*/ 0 w 46"/>
                  <a:gd name="T1" fmla="*/ 6 h 6"/>
                  <a:gd name="T2" fmla="*/ 7 w 46"/>
                  <a:gd name="T3" fmla="*/ 3 h 6"/>
                  <a:gd name="T4" fmla="*/ 15 w 46"/>
                  <a:gd name="T5" fmla="*/ 2 h 6"/>
                  <a:gd name="T6" fmla="*/ 23 w 46"/>
                  <a:gd name="T7" fmla="*/ 1 h 6"/>
                  <a:gd name="T8" fmla="*/ 32 w 46"/>
                  <a:gd name="T9" fmla="*/ 1 h 6"/>
                  <a:gd name="T10" fmla="*/ 39 w 46"/>
                  <a:gd name="T11" fmla="*/ 2 h 6"/>
                  <a:gd name="T12" fmla="*/ 42 w 46"/>
                  <a:gd name="T13" fmla="*/ 3 h 6"/>
                  <a:gd name="T14" fmla="*/ 45 w 46"/>
                  <a:gd name="T15" fmla="*/ 4 h 6"/>
                  <a:gd name="T16" fmla="*/ 46 w 46"/>
                  <a:gd name="T17" fmla="*/ 5 h 6"/>
                  <a:gd name="T18" fmla="*/ 44 w 46"/>
                  <a:gd name="T19" fmla="*/ 4 h 6"/>
                  <a:gd name="T20" fmla="*/ 42 w 46"/>
                  <a:gd name="T21" fmla="*/ 4 h 6"/>
                  <a:gd name="T22" fmla="*/ 39 w 46"/>
                  <a:gd name="T23" fmla="*/ 4 h 6"/>
                  <a:gd name="T24" fmla="*/ 23 w 46"/>
                  <a:gd name="T25" fmla="*/ 5 h 6"/>
                  <a:gd name="T26" fmla="*/ 15 w 46"/>
                  <a:gd name="T27" fmla="*/ 6 h 6"/>
                  <a:gd name="T28" fmla="*/ 8 w 46"/>
                  <a:gd name="T29" fmla="*/ 6 h 6"/>
                  <a:gd name="T30" fmla="*/ 0 w 46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6">
                    <a:moveTo>
                      <a:pt x="0" y="6"/>
                    </a:moveTo>
                    <a:cubicBezTo>
                      <a:pt x="0" y="6"/>
                      <a:pt x="3" y="5"/>
                      <a:pt x="7" y="3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7" y="1"/>
                      <a:pt x="20" y="1"/>
                      <a:pt x="23" y="1"/>
                    </a:cubicBezTo>
                    <a:cubicBezTo>
                      <a:pt x="26" y="1"/>
                      <a:pt x="29" y="0"/>
                      <a:pt x="32" y="1"/>
                    </a:cubicBezTo>
                    <a:cubicBezTo>
                      <a:pt x="35" y="1"/>
                      <a:pt x="37" y="1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3" y="3"/>
                      <a:pt x="44" y="3"/>
                      <a:pt x="45" y="4"/>
                    </a:cubicBezTo>
                    <a:cubicBezTo>
                      <a:pt x="46" y="4"/>
                      <a:pt x="46" y="5"/>
                      <a:pt x="46" y="5"/>
                    </a:cubicBezTo>
                    <a:cubicBezTo>
                      <a:pt x="46" y="5"/>
                      <a:pt x="46" y="5"/>
                      <a:pt x="44" y="4"/>
                    </a:cubicBezTo>
                    <a:cubicBezTo>
                      <a:pt x="44" y="4"/>
                      <a:pt x="43" y="4"/>
                      <a:pt x="42" y="4"/>
                    </a:cubicBezTo>
                    <a:cubicBezTo>
                      <a:pt x="41" y="4"/>
                      <a:pt x="40" y="4"/>
                      <a:pt x="39" y="4"/>
                    </a:cubicBezTo>
                    <a:cubicBezTo>
                      <a:pt x="35" y="4"/>
                      <a:pt x="29" y="5"/>
                      <a:pt x="23" y="5"/>
                    </a:cubicBezTo>
                    <a:cubicBezTo>
                      <a:pt x="21" y="5"/>
                      <a:pt x="18" y="6"/>
                      <a:pt x="15" y="6"/>
                    </a:cubicBezTo>
                    <a:cubicBezTo>
                      <a:pt x="12" y="6"/>
                      <a:pt x="10" y="6"/>
                      <a:pt x="8" y="6"/>
                    </a:cubicBezTo>
                    <a:cubicBezTo>
                      <a:pt x="3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4" name="Freeform 959"/>
              <p:cNvSpPr>
                <a:spLocks/>
              </p:cNvSpPr>
              <p:nvPr/>
            </p:nvSpPr>
            <p:spPr bwMode="auto">
              <a:xfrm>
                <a:off x="3980" y="2034"/>
                <a:ext cx="140" cy="90"/>
              </a:xfrm>
              <a:custGeom>
                <a:avLst/>
                <a:gdLst>
                  <a:gd name="T0" fmla="*/ 0 w 59"/>
                  <a:gd name="T1" fmla="*/ 25 h 38"/>
                  <a:gd name="T2" fmla="*/ 31 w 59"/>
                  <a:gd name="T3" fmla="*/ 33 h 38"/>
                  <a:gd name="T4" fmla="*/ 59 w 59"/>
                  <a:gd name="T5" fmla="*/ 32 h 38"/>
                  <a:gd name="T6" fmla="*/ 0 w 59"/>
                  <a:gd name="T7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8">
                    <a:moveTo>
                      <a:pt x="0" y="25"/>
                    </a:moveTo>
                    <a:cubicBezTo>
                      <a:pt x="0" y="25"/>
                      <a:pt x="7" y="38"/>
                      <a:pt x="31" y="33"/>
                    </a:cubicBezTo>
                    <a:cubicBezTo>
                      <a:pt x="55" y="28"/>
                      <a:pt x="59" y="32"/>
                      <a:pt x="59" y="32"/>
                    </a:cubicBezTo>
                    <a:cubicBezTo>
                      <a:pt x="59" y="32"/>
                      <a:pt x="31" y="0"/>
                      <a:pt x="0" y="2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5" name="Freeform 960"/>
              <p:cNvSpPr>
                <a:spLocks/>
              </p:cNvSpPr>
              <p:nvPr/>
            </p:nvSpPr>
            <p:spPr bwMode="auto">
              <a:xfrm>
                <a:off x="3980" y="2084"/>
                <a:ext cx="93" cy="12"/>
              </a:xfrm>
              <a:custGeom>
                <a:avLst/>
                <a:gdLst>
                  <a:gd name="T0" fmla="*/ 0 w 39"/>
                  <a:gd name="T1" fmla="*/ 4 h 5"/>
                  <a:gd name="T2" fmla="*/ 6 w 39"/>
                  <a:gd name="T3" fmla="*/ 2 h 5"/>
                  <a:gd name="T4" fmla="*/ 19 w 39"/>
                  <a:gd name="T5" fmla="*/ 0 h 5"/>
                  <a:gd name="T6" fmla="*/ 33 w 39"/>
                  <a:gd name="T7" fmla="*/ 2 h 5"/>
                  <a:gd name="T8" fmla="*/ 36 w 39"/>
                  <a:gd name="T9" fmla="*/ 3 h 5"/>
                  <a:gd name="T10" fmla="*/ 37 w 39"/>
                  <a:gd name="T11" fmla="*/ 3 h 5"/>
                  <a:gd name="T12" fmla="*/ 39 w 39"/>
                  <a:gd name="T13" fmla="*/ 4 h 5"/>
                  <a:gd name="T14" fmla="*/ 37 w 39"/>
                  <a:gd name="T15" fmla="*/ 4 h 5"/>
                  <a:gd name="T16" fmla="*/ 35 w 39"/>
                  <a:gd name="T17" fmla="*/ 4 h 5"/>
                  <a:gd name="T18" fmla="*/ 33 w 39"/>
                  <a:gd name="T19" fmla="*/ 4 h 5"/>
                  <a:gd name="T20" fmla="*/ 20 w 39"/>
                  <a:gd name="T21" fmla="*/ 4 h 5"/>
                  <a:gd name="T22" fmla="*/ 6 w 39"/>
                  <a:gd name="T23" fmla="*/ 5 h 5"/>
                  <a:gd name="T24" fmla="*/ 0 w 3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5">
                    <a:moveTo>
                      <a:pt x="0" y="4"/>
                    </a:moveTo>
                    <a:cubicBezTo>
                      <a:pt x="0" y="4"/>
                      <a:pt x="2" y="3"/>
                      <a:pt x="6" y="2"/>
                    </a:cubicBezTo>
                    <a:cubicBezTo>
                      <a:pt x="9" y="1"/>
                      <a:pt x="14" y="1"/>
                      <a:pt x="19" y="0"/>
                    </a:cubicBezTo>
                    <a:cubicBezTo>
                      <a:pt x="24" y="0"/>
                      <a:pt x="29" y="1"/>
                      <a:pt x="33" y="2"/>
                    </a:cubicBezTo>
                    <a:cubicBezTo>
                      <a:pt x="34" y="2"/>
                      <a:pt x="35" y="2"/>
                      <a:pt x="36" y="3"/>
                    </a:cubicBezTo>
                    <a:cubicBezTo>
                      <a:pt x="36" y="3"/>
                      <a:pt x="37" y="3"/>
                      <a:pt x="37" y="3"/>
                    </a:cubicBezTo>
                    <a:cubicBezTo>
                      <a:pt x="38" y="4"/>
                      <a:pt x="39" y="4"/>
                      <a:pt x="39" y="4"/>
                    </a:cubicBezTo>
                    <a:cubicBezTo>
                      <a:pt x="39" y="4"/>
                      <a:pt x="38" y="4"/>
                      <a:pt x="37" y="4"/>
                    </a:cubicBezTo>
                    <a:cubicBezTo>
                      <a:pt x="37" y="4"/>
                      <a:pt x="36" y="4"/>
                      <a:pt x="35" y="4"/>
                    </a:cubicBezTo>
                    <a:cubicBezTo>
                      <a:pt x="34" y="4"/>
                      <a:pt x="34" y="4"/>
                      <a:pt x="33" y="4"/>
                    </a:cubicBezTo>
                    <a:cubicBezTo>
                      <a:pt x="29" y="4"/>
                      <a:pt x="24" y="4"/>
                      <a:pt x="20" y="4"/>
                    </a:cubicBezTo>
                    <a:cubicBezTo>
                      <a:pt x="15" y="5"/>
                      <a:pt x="10" y="5"/>
                      <a:pt x="6" y="5"/>
                    </a:cubicBezTo>
                    <a:cubicBezTo>
                      <a:pt x="2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6" name="Freeform 961"/>
              <p:cNvSpPr>
                <a:spLocks/>
              </p:cNvSpPr>
              <p:nvPr/>
            </p:nvSpPr>
            <p:spPr bwMode="auto">
              <a:xfrm>
                <a:off x="4220" y="2212"/>
                <a:ext cx="140" cy="88"/>
              </a:xfrm>
              <a:custGeom>
                <a:avLst/>
                <a:gdLst>
                  <a:gd name="T0" fmla="*/ 0 w 59"/>
                  <a:gd name="T1" fmla="*/ 25 h 37"/>
                  <a:gd name="T2" fmla="*/ 31 w 59"/>
                  <a:gd name="T3" fmla="*/ 32 h 37"/>
                  <a:gd name="T4" fmla="*/ 59 w 59"/>
                  <a:gd name="T5" fmla="*/ 31 h 37"/>
                  <a:gd name="T6" fmla="*/ 0 w 59"/>
                  <a:gd name="T7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">
                    <a:moveTo>
                      <a:pt x="0" y="25"/>
                    </a:moveTo>
                    <a:cubicBezTo>
                      <a:pt x="0" y="25"/>
                      <a:pt x="7" y="37"/>
                      <a:pt x="31" y="32"/>
                    </a:cubicBezTo>
                    <a:cubicBezTo>
                      <a:pt x="55" y="27"/>
                      <a:pt x="59" y="31"/>
                      <a:pt x="59" y="31"/>
                    </a:cubicBezTo>
                    <a:cubicBezTo>
                      <a:pt x="59" y="31"/>
                      <a:pt x="31" y="0"/>
                      <a:pt x="0" y="2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7" name="Freeform 962"/>
              <p:cNvSpPr>
                <a:spLocks/>
              </p:cNvSpPr>
              <p:nvPr/>
            </p:nvSpPr>
            <p:spPr bwMode="auto">
              <a:xfrm>
                <a:off x="4220" y="2262"/>
                <a:ext cx="92" cy="10"/>
              </a:xfrm>
              <a:custGeom>
                <a:avLst/>
                <a:gdLst>
                  <a:gd name="T0" fmla="*/ 0 w 39"/>
                  <a:gd name="T1" fmla="*/ 4 h 4"/>
                  <a:gd name="T2" fmla="*/ 6 w 39"/>
                  <a:gd name="T3" fmla="*/ 2 h 4"/>
                  <a:gd name="T4" fmla="*/ 20 w 39"/>
                  <a:gd name="T5" fmla="*/ 0 h 4"/>
                  <a:gd name="T6" fmla="*/ 33 w 39"/>
                  <a:gd name="T7" fmla="*/ 1 h 4"/>
                  <a:gd name="T8" fmla="*/ 36 w 39"/>
                  <a:gd name="T9" fmla="*/ 2 h 4"/>
                  <a:gd name="T10" fmla="*/ 38 w 39"/>
                  <a:gd name="T11" fmla="*/ 3 h 4"/>
                  <a:gd name="T12" fmla="*/ 39 w 39"/>
                  <a:gd name="T13" fmla="*/ 4 h 4"/>
                  <a:gd name="T14" fmla="*/ 37 w 39"/>
                  <a:gd name="T15" fmla="*/ 4 h 4"/>
                  <a:gd name="T16" fmla="*/ 36 w 39"/>
                  <a:gd name="T17" fmla="*/ 4 h 4"/>
                  <a:gd name="T18" fmla="*/ 33 w 39"/>
                  <a:gd name="T19" fmla="*/ 4 h 4"/>
                  <a:gd name="T20" fmla="*/ 20 w 39"/>
                  <a:gd name="T21" fmla="*/ 4 h 4"/>
                  <a:gd name="T22" fmla="*/ 7 w 39"/>
                  <a:gd name="T23" fmla="*/ 4 h 4"/>
                  <a:gd name="T24" fmla="*/ 0 w 39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">
                    <a:moveTo>
                      <a:pt x="0" y="4"/>
                    </a:moveTo>
                    <a:cubicBezTo>
                      <a:pt x="0" y="4"/>
                      <a:pt x="3" y="3"/>
                      <a:pt x="6" y="2"/>
                    </a:cubicBezTo>
                    <a:cubicBezTo>
                      <a:pt x="10" y="1"/>
                      <a:pt x="15" y="0"/>
                      <a:pt x="20" y="0"/>
                    </a:cubicBezTo>
                    <a:cubicBezTo>
                      <a:pt x="25" y="0"/>
                      <a:pt x="30" y="0"/>
                      <a:pt x="33" y="1"/>
                    </a:cubicBezTo>
                    <a:cubicBezTo>
                      <a:pt x="34" y="2"/>
                      <a:pt x="35" y="2"/>
                      <a:pt x="36" y="2"/>
                    </a:cubicBezTo>
                    <a:cubicBezTo>
                      <a:pt x="37" y="2"/>
                      <a:pt x="37" y="3"/>
                      <a:pt x="38" y="3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7" y="4"/>
                    </a:cubicBezTo>
                    <a:cubicBezTo>
                      <a:pt x="37" y="4"/>
                      <a:pt x="36" y="4"/>
                      <a:pt x="36" y="4"/>
                    </a:cubicBezTo>
                    <a:cubicBezTo>
                      <a:pt x="35" y="4"/>
                      <a:pt x="34" y="4"/>
                      <a:pt x="33" y="4"/>
                    </a:cubicBezTo>
                    <a:cubicBezTo>
                      <a:pt x="30" y="3"/>
                      <a:pt x="25" y="4"/>
                      <a:pt x="20" y="4"/>
                    </a:cubicBezTo>
                    <a:cubicBezTo>
                      <a:pt x="15" y="4"/>
                      <a:pt x="10" y="4"/>
                      <a:pt x="7" y="4"/>
                    </a:cubicBezTo>
                    <a:cubicBezTo>
                      <a:pt x="3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8" name="Freeform 963"/>
              <p:cNvSpPr>
                <a:spLocks/>
              </p:cNvSpPr>
              <p:nvPr/>
            </p:nvSpPr>
            <p:spPr bwMode="auto">
              <a:xfrm>
                <a:off x="3557" y="1865"/>
                <a:ext cx="167" cy="105"/>
              </a:xfrm>
              <a:custGeom>
                <a:avLst/>
                <a:gdLst>
                  <a:gd name="T0" fmla="*/ 0 w 70"/>
                  <a:gd name="T1" fmla="*/ 23 h 44"/>
                  <a:gd name="T2" fmla="*/ 36 w 70"/>
                  <a:gd name="T3" fmla="*/ 39 h 44"/>
                  <a:gd name="T4" fmla="*/ 70 w 70"/>
                  <a:gd name="T5" fmla="*/ 44 h 44"/>
                  <a:gd name="T6" fmla="*/ 0 w 70"/>
                  <a:gd name="T7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0" h="44">
                    <a:moveTo>
                      <a:pt x="0" y="23"/>
                    </a:moveTo>
                    <a:cubicBezTo>
                      <a:pt x="0" y="23"/>
                      <a:pt x="6" y="40"/>
                      <a:pt x="36" y="39"/>
                    </a:cubicBezTo>
                    <a:cubicBezTo>
                      <a:pt x="66" y="38"/>
                      <a:pt x="70" y="44"/>
                      <a:pt x="70" y="44"/>
                    </a:cubicBezTo>
                    <a:cubicBezTo>
                      <a:pt x="70" y="44"/>
                      <a:pt x="43" y="0"/>
                      <a:pt x="0" y="23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9" name="Freeform 964"/>
              <p:cNvSpPr>
                <a:spLocks/>
              </p:cNvSpPr>
              <p:nvPr/>
            </p:nvSpPr>
            <p:spPr bwMode="auto">
              <a:xfrm>
                <a:off x="3557" y="1917"/>
                <a:ext cx="112" cy="24"/>
              </a:xfrm>
              <a:custGeom>
                <a:avLst/>
                <a:gdLst>
                  <a:gd name="T0" fmla="*/ 0 w 47"/>
                  <a:gd name="T1" fmla="*/ 1 h 10"/>
                  <a:gd name="T2" fmla="*/ 8 w 47"/>
                  <a:gd name="T3" fmla="*/ 0 h 10"/>
                  <a:gd name="T4" fmla="*/ 15 w 47"/>
                  <a:gd name="T5" fmla="*/ 0 h 10"/>
                  <a:gd name="T6" fmla="*/ 24 w 47"/>
                  <a:gd name="T7" fmla="*/ 1 h 10"/>
                  <a:gd name="T8" fmla="*/ 33 w 47"/>
                  <a:gd name="T9" fmla="*/ 3 h 10"/>
                  <a:gd name="T10" fmla="*/ 41 w 47"/>
                  <a:gd name="T11" fmla="*/ 6 h 10"/>
                  <a:gd name="T12" fmla="*/ 43 w 47"/>
                  <a:gd name="T13" fmla="*/ 7 h 10"/>
                  <a:gd name="T14" fmla="*/ 45 w 47"/>
                  <a:gd name="T15" fmla="*/ 9 h 10"/>
                  <a:gd name="T16" fmla="*/ 47 w 47"/>
                  <a:gd name="T17" fmla="*/ 10 h 10"/>
                  <a:gd name="T18" fmla="*/ 45 w 47"/>
                  <a:gd name="T19" fmla="*/ 9 h 10"/>
                  <a:gd name="T20" fmla="*/ 43 w 47"/>
                  <a:gd name="T21" fmla="*/ 9 h 10"/>
                  <a:gd name="T22" fmla="*/ 40 w 47"/>
                  <a:gd name="T23" fmla="*/ 8 h 10"/>
                  <a:gd name="T24" fmla="*/ 24 w 47"/>
                  <a:gd name="T25" fmla="*/ 6 h 10"/>
                  <a:gd name="T26" fmla="*/ 15 w 47"/>
                  <a:gd name="T27" fmla="*/ 4 h 10"/>
                  <a:gd name="T28" fmla="*/ 7 w 47"/>
                  <a:gd name="T29" fmla="*/ 3 h 10"/>
                  <a:gd name="T30" fmla="*/ 0 w 47"/>
                  <a:gd name="T3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10">
                    <a:moveTo>
                      <a:pt x="0" y="1"/>
                    </a:moveTo>
                    <a:cubicBezTo>
                      <a:pt x="0" y="1"/>
                      <a:pt x="3" y="1"/>
                      <a:pt x="8" y="0"/>
                    </a:cubicBezTo>
                    <a:cubicBezTo>
                      <a:pt x="10" y="0"/>
                      <a:pt x="13" y="0"/>
                      <a:pt x="15" y="0"/>
                    </a:cubicBezTo>
                    <a:cubicBezTo>
                      <a:pt x="18" y="0"/>
                      <a:pt x="21" y="1"/>
                      <a:pt x="24" y="1"/>
                    </a:cubicBezTo>
                    <a:cubicBezTo>
                      <a:pt x="27" y="2"/>
                      <a:pt x="30" y="2"/>
                      <a:pt x="33" y="3"/>
                    </a:cubicBezTo>
                    <a:cubicBezTo>
                      <a:pt x="36" y="4"/>
                      <a:pt x="39" y="5"/>
                      <a:pt x="41" y="6"/>
                    </a:cubicBezTo>
                    <a:cubicBezTo>
                      <a:pt x="42" y="6"/>
                      <a:pt x="43" y="7"/>
                      <a:pt x="43" y="7"/>
                    </a:cubicBezTo>
                    <a:cubicBezTo>
                      <a:pt x="44" y="8"/>
                      <a:pt x="45" y="8"/>
                      <a:pt x="45" y="9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6" y="10"/>
                      <a:pt x="45" y="9"/>
                    </a:cubicBezTo>
                    <a:cubicBezTo>
                      <a:pt x="44" y="9"/>
                      <a:pt x="44" y="9"/>
                      <a:pt x="43" y="9"/>
                    </a:cubicBezTo>
                    <a:cubicBezTo>
                      <a:pt x="42" y="9"/>
                      <a:pt x="41" y="8"/>
                      <a:pt x="40" y="8"/>
                    </a:cubicBezTo>
                    <a:cubicBezTo>
                      <a:pt x="35" y="7"/>
                      <a:pt x="30" y="7"/>
                      <a:pt x="24" y="6"/>
                    </a:cubicBezTo>
                    <a:cubicBezTo>
                      <a:pt x="21" y="5"/>
                      <a:pt x="18" y="5"/>
                      <a:pt x="15" y="4"/>
                    </a:cubicBezTo>
                    <a:cubicBezTo>
                      <a:pt x="12" y="4"/>
                      <a:pt x="10" y="4"/>
                      <a:pt x="7" y="3"/>
                    </a:cubicBezTo>
                    <a:cubicBezTo>
                      <a:pt x="3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0" name="Freeform 965"/>
              <p:cNvSpPr>
                <a:spLocks/>
              </p:cNvSpPr>
              <p:nvPr/>
            </p:nvSpPr>
            <p:spPr bwMode="auto">
              <a:xfrm>
                <a:off x="3811" y="1727"/>
                <a:ext cx="69" cy="71"/>
              </a:xfrm>
              <a:custGeom>
                <a:avLst/>
                <a:gdLst>
                  <a:gd name="T0" fmla="*/ 9 w 29"/>
                  <a:gd name="T1" fmla="*/ 30 h 30"/>
                  <a:gd name="T2" fmla="*/ 14 w 29"/>
                  <a:gd name="T3" fmla="*/ 4 h 30"/>
                  <a:gd name="T4" fmla="*/ 9 w 29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0">
                    <a:moveTo>
                      <a:pt x="9" y="30"/>
                    </a:moveTo>
                    <a:cubicBezTo>
                      <a:pt x="9" y="30"/>
                      <a:pt x="29" y="8"/>
                      <a:pt x="14" y="4"/>
                    </a:cubicBezTo>
                    <a:cubicBezTo>
                      <a:pt x="0" y="0"/>
                      <a:pt x="9" y="30"/>
                      <a:pt x="9" y="3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1" name="Freeform 966"/>
              <p:cNvSpPr>
                <a:spLocks/>
              </p:cNvSpPr>
              <p:nvPr/>
            </p:nvSpPr>
            <p:spPr bwMode="auto">
              <a:xfrm>
                <a:off x="3766" y="1729"/>
                <a:ext cx="67" cy="69"/>
              </a:xfrm>
              <a:custGeom>
                <a:avLst/>
                <a:gdLst>
                  <a:gd name="T0" fmla="*/ 28 w 28"/>
                  <a:gd name="T1" fmla="*/ 29 h 29"/>
                  <a:gd name="T2" fmla="*/ 13 w 28"/>
                  <a:gd name="T3" fmla="*/ 8 h 29"/>
                  <a:gd name="T4" fmla="*/ 28 w 28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cubicBezTo>
                      <a:pt x="28" y="29"/>
                      <a:pt x="26" y="0"/>
                      <a:pt x="13" y="8"/>
                    </a:cubicBezTo>
                    <a:cubicBezTo>
                      <a:pt x="0" y="16"/>
                      <a:pt x="28" y="29"/>
                      <a:pt x="28" y="29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2" name="Freeform 967"/>
              <p:cNvSpPr>
                <a:spLocks/>
              </p:cNvSpPr>
              <p:nvPr/>
            </p:nvSpPr>
            <p:spPr bwMode="auto">
              <a:xfrm>
                <a:off x="3769" y="1763"/>
                <a:ext cx="64" cy="73"/>
              </a:xfrm>
              <a:custGeom>
                <a:avLst/>
                <a:gdLst>
                  <a:gd name="T0" fmla="*/ 27 w 27"/>
                  <a:gd name="T1" fmla="*/ 15 h 31"/>
                  <a:gd name="T2" fmla="*/ 1 w 27"/>
                  <a:gd name="T3" fmla="*/ 16 h 31"/>
                  <a:gd name="T4" fmla="*/ 27 w 27"/>
                  <a:gd name="T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27" y="15"/>
                    </a:moveTo>
                    <a:cubicBezTo>
                      <a:pt x="27" y="15"/>
                      <a:pt x="1" y="0"/>
                      <a:pt x="1" y="16"/>
                    </a:cubicBezTo>
                    <a:cubicBezTo>
                      <a:pt x="0" y="31"/>
                      <a:pt x="27" y="15"/>
                      <a:pt x="27" y="1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3" name="Freeform 968"/>
              <p:cNvSpPr>
                <a:spLocks/>
              </p:cNvSpPr>
              <p:nvPr/>
            </p:nvSpPr>
            <p:spPr bwMode="auto">
              <a:xfrm>
                <a:off x="3769" y="1798"/>
                <a:ext cx="64" cy="74"/>
              </a:xfrm>
              <a:custGeom>
                <a:avLst/>
                <a:gdLst>
                  <a:gd name="T0" fmla="*/ 27 w 27"/>
                  <a:gd name="T1" fmla="*/ 0 h 31"/>
                  <a:gd name="T2" fmla="*/ 12 w 27"/>
                  <a:gd name="T3" fmla="*/ 22 h 31"/>
                  <a:gd name="T4" fmla="*/ 27 w 27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27" y="0"/>
                    </a:moveTo>
                    <a:cubicBezTo>
                      <a:pt x="27" y="0"/>
                      <a:pt x="0" y="13"/>
                      <a:pt x="12" y="22"/>
                    </a:cubicBezTo>
                    <a:cubicBezTo>
                      <a:pt x="25" y="31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4" name="Freeform 969"/>
              <p:cNvSpPr>
                <a:spLocks/>
              </p:cNvSpPr>
              <p:nvPr/>
            </p:nvSpPr>
            <p:spPr bwMode="auto">
              <a:xfrm>
                <a:off x="3821" y="1798"/>
                <a:ext cx="71" cy="69"/>
              </a:xfrm>
              <a:custGeom>
                <a:avLst/>
                <a:gdLst>
                  <a:gd name="T0" fmla="*/ 5 w 30"/>
                  <a:gd name="T1" fmla="*/ 0 h 29"/>
                  <a:gd name="T2" fmla="*/ 15 w 30"/>
                  <a:gd name="T3" fmla="*/ 25 h 29"/>
                  <a:gd name="T4" fmla="*/ 5 w 3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9">
                    <a:moveTo>
                      <a:pt x="5" y="0"/>
                    </a:moveTo>
                    <a:cubicBezTo>
                      <a:pt x="5" y="0"/>
                      <a:pt x="0" y="29"/>
                      <a:pt x="15" y="25"/>
                    </a:cubicBezTo>
                    <a:cubicBezTo>
                      <a:pt x="30" y="2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5" name="Freeform 970"/>
              <p:cNvSpPr>
                <a:spLocks/>
              </p:cNvSpPr>
              <p:nvPr/>
            </p:nvSpPr>
            <p:spPr bwMode="auto">
              <a:xfrm>
                <a:off x="3833" y="1777"/>
                <a:ext cx="71" cy="71"/>
              </a:xfrm>
              <a:custGeom>
                <a:avLst/>
                <a:gdLst>
                  <a:gd name="T0" fmla="*/ 0 w 30"/>
                  <a:gd name="T1" fmla="*/ 9 h 30"/>
                  <a:gd name="T2" fmla="*/ 26 w 30"/>
                  <a:gd name="T3" fmla="*/ 15 h 30"/>
                  <a:gd name="T4" fmla="*/ 0 w 30"/>
                  <a:gd name="T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9"/>
                    </a:moveTo>
                    <a:cubicBezTo>
                      <a:pt x="0" y="9"/>
                      <a:pt x="21" y="30"/>
                      <a:pt x="26" y="15"/>
                    </a:cubicBezTo>
                    <a:cubicBezTo>
                      <a:pt x="30" y="0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6" name="Freeform 971"/>
              <p:cNvSpPr>
                <a:spLocks/>
              </p:cNvSpPr>
              <p:nvPr/>
            </p:nvSpPr>
            <p:spPr bwMode="auto">
              <a:xfrm>
                <a:off x="3830" y="1734"/>
                <a:ext cx="69" cy="67"/>
              </a:xfrm>
              <a:custGeom>
                <a:avLst/>
                <a:gdLst>
                  <a:gd name="T0" fmla="*/ 0 w 29"/>
                  <a:gd name="T1" fmla="*/ 27 h 28"/>
                  <a:gd name="T2" fmla="*/ 23 w 29"/>
                  <a:gd name="T3" fmla="*/ 14 h 28"/>
                  <a:gd name="T4" fmla="*/ 0 w 29"/>
                  <a:gd name="T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8">
                    <a:moveTo>
                      <a:pt x="0" y="27"/>
                    </a:moveTo>
                    <a:cubicBezTo>
                      <a:pt x="0" y="27"/>
                      <a:pt x="29" y="28"/>
                      <a:pt x="23" y="14"/>
                    </a:cubicBezTo>
                    <a:cubicBezTo>
                      <a:pt x="17" y="0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7" name="Freeform 972"/>
              <p:cNvSpPr>
                <a:spLocks/>
              </p:cNvSpPr>
              <p:nvPr/>
            </p:nvSpPr>
            <p:spPr bwMode="auto">
              <a:xfrm>
                <a:off x="3823" y="1789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4 w 10"/>
                  <a:gd name="T3" fmla="*/ 8 h 9"/>
                  <a:gd name="T4" fmla="*/ 9 w 10"/>
                  <a:gd name="T5" fmla="*/ 6 h 9"/>
                  <a:gd name="T6" fmla="*/ 6 w 10"/>
                  <a:gd name="T7" fmla="*/ 1 h 9"/>
                  <a:gd name="T8" fmla="*/ 0 w 10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0" y="5"/>
                      <a:pt x="1" y="7"/>
                      <a:pt x="4" y="8"/>
                    </a:cubicBezTo>
                    <a:cubicBezTo>
                      <a:pt x="6" y="9"/>
                      <a:pt x="9" y="8"/>
                      <a:pt x="9" y="6"/>
                    </a:cubicBezTo>
                    <a:cubicBezTo>
                      <a:pt x="10" y="4"/>
                      <a:pt x="9" y="2"/>
                      <a:pt x="6" y="1"/>
                    </a:cubicBezTo>
                    <a:cubicBezTo>
                      <a:pt x="4" y="0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8" name="Freeform 973"/>
              <p:cNvSpPr>
                <a:spLocks/>
              </p:cNvSpPr>
              <p:nvPr/>
            </p:nvSpPr>
            <p:spPr bwMode="auto">
              <a:xfrm>
                <a:off x="3838" y="1784"/>
                <a:ext cx="2" cy="10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1 h 4"/>
                  <a:gd name="T4" fmla="*/ 1 w 1"/>
                  <a:gd name="T5" fmla="*/ 1 h 4"/>
                  <a:gd name="T6" fmla="*/ 0 w 1"/>
                  <a:gd name="T7" fmla="*/ 2 h 4"/>
                  <a:gd name="T8" fmla="*/ 0 w 1"/>
                  <a:gd name="T9" fmla="*/ 4 h 4"/>
                  <a:gd name="T10" fmla="*/ 0 w 1"/>
                  <a:gd name="T11" fmla="*/ 2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9" name="Freeform 974"/>
              <p:cNvSpPr>
                <a:spLocks/>
              </p:cNvSpPr>
              <p:nvPr/>
            </p:nvSpPr>
            <p:spPr bwMode="auto">
              <a:xfrm>
                <a:off x="3833" y="1784"/>
                <a:ext cx="2" cy="10"/>
              </a:xfrm>
              <a:custGeom>
                <a:avLst/>
                <a:gdLst>
                  <a:gd name="T0" fmla="*/ 0 w 1"/>
                  <a:gd name="T1" fmla="*/ 1 h 4"/>
                  <a:gd name="T2" fmla="*/ 1 w 1"/>
                  <a:gd name="T3" fmla="*/ 0 h 4"/>
                  <a:gd name="T4" fmla="*/ 1 w 1"/>
                  <a:gd name="T5" fmla="*/ 1 h 4"/>
                  <a:gd name="T6" fmla="*/ 1 w 1"/>
                  <a:gd name="T7" fmla="*/ 2 h 4"/>
                  <a:gd name="T8" fmla="*/ 1 w 1"/>
                  <a:gd name="T9" fmla="*/ 4 h 4"/>
                  <a:gd name="T10" fmla="*/ 1 w 1"/>
                  <a:gd name="T11" fmla="*/ 2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0" name="Freeform 975"/>
              <p:cNvSpPr>
                <a:spLocks/>
              </p:cNvSpPr>
              <p:nvPr/>
            </p:nvSpPr>
            <p:spPr bwMode="auto">
              <a:xfrm>
                <a:off x="3830" y="1784"/>
                <a:ext cx="5" cy="10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2 h 4"/>
                  <a:gd name="T8" fmla="*/ 2 w 2"/>
                  <a:gd name="T9" fmla="*/ 4 h 4"/>
                  <a:gd name="T10" fmla="*/ 1 w 2"/>
                  <a:gd name="T11" fmla="*/ 2 h 4"/>
                  <a:gd name="T12" fmla="*/ 0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1" name="Freeform 976"/>
              <p:cNvSpPr>
                <a:spLocks/>
              </p:cNvSpPr>
              <p:nvPr/>
            </p:nvSpPr>
            <p:spPr bwMode="auto">
              <a:xfrm>
                <a:off x="3828" y="1786"/>
                <a:ext cx="5" cy="8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0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2" name="Freeform 977"/>
              <p:cNvSpPr>
                <a:spLocks/>
              </p:cNvSpPr>
              <p:nvPr/>
            </p:nvSpPr>
            <p:spPr bwMode="auto">
              <a:xfrm>
                <a:off x="3826" y="1789"/>
                <a:ext cx="4" cy="7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1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3" name="Freeform 978"/>
              <p:cNvSpPr>
                <a:spLocks/>
              </p:cNvSpPr>
              <p:nvPr/>
            </p:nvSpPr>
            <p:spPr bwMode="auto">
              <a:xfrm>
                <a:off x="3823" y="1791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0 h 2"/>
                  <a:gd name="T4" fmla="*/ 1 w 3"/>
                  <a:gd name="T5" fmla="*/ 0 h 2"/>
                  <a:gd name="T6" fmla="*/ 1 w 3"/>
                  <a:gd name="T7" fmla="*/ 1 h 2"/>
                  <a:gd name="T8" fmla="*/ 3 w 3"/>
                  <a:gd name="T9" fmla="*/ 2 h 2"/>
                  <a:gd name="T10" fmla="*/ 1 w 3"/>
                  <a:gd name="T11" fmla="*/ 1 h 2"/>
                  <a:gd name="T12" fmla="*/ 0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4" name="Freeform 979"/>
              <p:cNvSpPr>
                <a:spLocks/>
              </p:cNvSpPr>
              <p:nvPr/>
            </p:nvSpPr>
            <p:spPr bwMode="auto">
              <a:xfrm>
                <a:off x="3821" y="1794"/>
                <a:ext cx="9" cy="4"/>
              </a:xfrm>
              <a:custGeom>
                <a:avLst/>
                <a:gdLst>
                  <a:gd name="T0" fmla="*/ 1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  <a:gd name="T10" fmla="*/ 1 w 4"/>
                  <a:gd name="T11" fmla="*/ 1 h 2"/>
                  <a:gd name="T12" fmla="*/ 1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5" name="Freeform 980"/>
              <p:cNvSpPr>
                <a:spLocks/>
              </p:cNvSpPr>
              <p:nvPr/>
            </p:nvSpPr>
            <p:spPr bwMode="auto">
              <a:xfrm>
                <a:off x="3821" y="1798"/>
                <a:ext cx="9" cy="3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0 h 1"/>
                  <a:gd name="T4" fmla="*/ 1 w 4"/>
                  <a:gd name="T5" fmla="*/ 0 h 1"/>
                  <a:gd name="T6" fmla="*/ 1 w 4"/>
                  <a:gd name="T7" fmla="*/ 0 h 1"/>
                  <a:gd name="T8" fmla="*/ 4 w 4"/>
                  <a:gd name="T9" fmla="*/ 0 h 1"/>
                  <a:gd name="T10" fmla="*/ 1 w 4"/>
                  <a:gd name="T11" fmla="*/ 0 h 1"/>
                  <a:gd name="T12" fmla="*/ 0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6" name="Freeform 981"/>
              <p:cNvSpPr>
                <a:spLocks/>
              </p:cNvSpPr>
              <p:nvPr/>
            </p:nvSpPr>
            <p:spPr bwMode="auto">
              <a:xfrm>
                <a:off x="3821" y="1801"/>
                <a:ext cx="9" cy="2"/>
              </a:xfrm>
              <a:custGeom>
                <a:avLst/>
                <a:gdLst>
                  <a:gd name="T0" fmla="*/ 1 w 4"/>
                  <a:gd name="T1" fmla="*/ 1 h 1"/>
                  <a:gd name="T2" fmla="*/ 0 w 4"/>
                  <a:gd name="T3" fmla="*/ 1 h 1"/>
                  <a:gd name="T4" fmla="*/ 1 w 4"/>
                  <a:gd name="T5" fmla="*/ 0 h 1"/>
                  <a:gd name="T6" fmla="*/ 1 w 4"/>
                  <a:gd name="T7" fmla="*/ 0 h 1"/>
                  <a:gd name="T8" fmla="*/ 4 w 4"/>
                  <a:gd name="T9" fmla="*/ 0 h 1"/>
                  <a:gd name="T10" fmla="*/ 1 w 4"/>
                  <a:gd name="T11" fmla="*/ 0 h 1"/>
                  <a:gd name="T12" fmla="*/ 1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7" name="Freeform 982"/>
              <p:cNvSpPr>
                <a:spLocks/>
              </p:cNvSpPr>
              <p:nvPr/>
            </p:nvSpPr>
            <p:spPr bwMode="auto">
              <a:xfrm>
                <a:off x="3821" y="1801"/>
                <a:ext cx="9" cy="4"/>
              </a:xfrm>
              <a:custGeom>
                <a:avLst/>
                <a:gdLst>
                  <a:gd name="T0" fmla="*/ 1 w 4"/>
                  <a:gd name="T1" fmla="*/ 2 h 2"/>
                  <a:gd name="T2" fmla="*/ 0 w 4"/>
                  <a:gd name="T3" fmla="*/ 2 h 2"/>
                  <a:gd name="T4" fmla="*/ 1 w 4"/>
                  <a:gd name="T5" fmla="*/ 1 h 2"/>
                  <a:gd name="T6" fmla="*/ 1 w 4"/>
                  <a:gd name="T7" fmla="*/ 1 h 2"/>
                  <a:gd name="T8" fmla="*/ 4 w 4"/>
                  <a:gd name="T9" fmla="*/ 0 h 2"/>
                  <a:gd name="T10" fmla="*/ 2 w 4"/>
                  <a:gd name="T11" fmla="*/ 2 h 2"/>
                  <a:gd name="T12" fmla="*/ 1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8" name="Freeform 983"/>
              <p:cNvSpPr>
                <a:spLocks/>
              </p:cNvSpPr>
              <p:nvPr/>
            </p:nvSpPr>
            <p:spPr bwMode="auto">
              <a:xfrm>
                <a:off x="3823" y="1803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1 h 3"/>
                  <a:gd name="T8" fmla="*/ 3 w 3"/>
                  <a:gd name="T9" fmla="*/ 0 h 3"/>
                  <a:gd name="T10" fmla="*/ 1 w 3"/>
                  <a:gd name="T11" fmla="*/ 2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9" name="Freeform 984"/>
              <p:cNvSpPr>
                <a:spLocks/>
              </p:cNvSpPr>
              <p:nvPr/>
            </p:nvSpPr>
            <p:spPr bwMode="auto">
              <a:xfrm>
                <a:off x="3826" y="1803"/>
                <a:ext cx="4" cy="10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3 h 4"/>
                  <a:gd name="T4" fmla="*/ 0 w 2"/>
                  <a:gd name="T5" fmla="*/ 2 h 4"/>
                  <a:gd name="T6" fmla="*/ 1 w 2"/>
                  <a:gd name="T7" fmla="*/ 2 h 4"/>
                  <a:gd name="T8" fmla="*/ 2 w 2"/>
                  <a:gd name="T9" fmla="*/ 0 h 4"/>
                  <a:gd name="T10" fmla="*/ 1 w 2"/>
                  <a:gd name="T11" fmla="*/ 2 h 4"/>
                  <a:gd name="T12" fmla="*/ 1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0" name="Freeform 985"/>
              <p:cNvSpPr>
                <a:spLocks/>
              </p:cNvSpPr>
              <p:nvPr/>
            </p:nvSpPr>
            <p:spPr bwMode="auto">
              <a:xfrm>
                <a:off x="3828" y="1805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2 h 3"/>
                  <a:gd name="T8" fmla="*/ 2 w 2"/>
                  <a:gd name="T9" fmla="*/ 0 h 3"/>
                  <a:gd name="T10" fmla="*/ 1 w 2"/>
                  <a:gd name="T11" fmla="*/ 2 h 3"/>
                  <a:gd name="T12" fmla="*/ 1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1" name="Freeform 986"/>
              <p:cNvSpPr>
                <a:spLocks/>
              </p:cNvSpPr>
              <p:nvPr/>
            </p:nvSpPr>
            <p:spPr bwMode="auto">
              <a:xfrm>
                <a:off x="3833" y="1805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2 h 4"/>
                  <a:gd name="T8" fmla="*/ 0 w 1"/>
                  <a:gd name="T9" fmla="*/ 0 h 4"/>
                  <a:gd name="T10" fmla="*/ 1 w 1"/>
                  <a:gd name="T11" fmla="*/ 2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2" name="Freeform 987"/>
              <p:cNvSpPr>
                <a:spLocks/>
              </p:cNvSpPr>
              <p:nvPr/>
            </p:nvSpPr>
            <p:spPr bwMode="auto">
              <a:xfrm>
                <a:off x="3835" y="180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1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3" name="Freeform 988"/>
              <p:cNvSpPr>
                <a:spLocks/>
              </p:cNvSpPr>
              <p:nvPr/>
            </p:nvSpPr>
            <p:spPr bwMode="auto">
              <a:xfrm>
                <a:off x="3838" y="1805"/>
                <a:ext cx="4" cy="8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3 h 3"/>
                  <a:gd name="T6" fmla="*/ 1 w 2"/>
                  <a:gd name="T7" fmla="*/ 2 h 3"/>
                  <a:gd name="T8" fmla="*/ 0 w 2"/>
                  <a:gd name="T9" fmla="*/ 0 h 3"/>
                  <a:gd name="T10" fmla="*/ 1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4" name="Freeform 989"/>
              <p:cNvSpPr>
                <a:spLocks/>
              </p:cNvSpPr>
              <p:nvPr/>
            </p:nvSpPr>
            <p:spPr bwMode="auto">
              <a:xfrm>
                <a:off x="3838" y="180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2 w 3"/>
                  <a:gd name="T5" fmla="*/ 3 h 4"/>
                  <a:gd name="T6" fmla="*/ 2 w 3"/>
                  <a:gd name="T7" fmla="*/ 2 h 4"/>
                  <a:gd name="T8" fmla="*/ 0 w 3"/>
                  <a:gd name="T9" fmla="*/ 0 h 4"/>
                  <a:gd name="T10" fmla="*/ 2 w 3"/>
                  <a:gd name="T11" fmla="*/ 2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5" name="Freeform 990"/>
              <p:cNvSpPr>
                <a:spLocks/>
              </p:cNvSpPr>
              <p:nvPr/>
            </p:nvSpPr>
            <p:spPr bwMode="auto">
              <a:xfrm>
                <a:off x="3840" y="1803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2 h 3"/>
                  <a:gd name="T6" fmla="*/ 2 w 3"/>
                  <a:gd name="T7" fmla="*/ 2 h 3"/>
                  <a:gd name="T8" fmla="*/ 0 w 3"/>
                  <a:gd name="T9" fmla="*/ 0 h 3"/>
                  <a:gd name="T10" fmla="*/ 2 w 3"/>
                  <a:gd name="T11" fmla="*/ 1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6" name="Freeform 991"/>
              <p:cNvSpPr>
                <a:spLocks/>
              </p:cNvSpPr>
              <p:nvPr/>
            </p:nvSpPr>
            <p:spPr bwMode="auto">
              <a:xfrm>
                <a:off x="3840" y="1803"/>
                <a:ext cx="9" cy="2"/>
              </a:xfrm>
              <a:custGeom>
                <a:avLst/>
                <a:gdLst>
                  <a:gd name="T0" fmla="*/ 3 w 4"/>
                  <a:gd name="T1" fmla="*/ 0 h 1"/>
                  <a:gd name="T2" fmla="*/ 3 w 4"/>
                  <a:gd name="T3" fmla="*/ 1 h 1"/>
                  <a:gd name="T4" fmla="*/ 3 w 4"/>
                  <a:gd name="T5" fmla="*/ 1 h 1"/>
                  <a:gd name="T6" fmla="*/ 2 w 4"/>
                  <a:gd name="T7" fmla="*/ 1 h 1"/>
                  <a:gd name="T8" fmla="*/ 0 w 4"/>
                  <a:gd name="T9" fmla="*/ 0 h 1"/>
                  <a:gd name="T10" fmla="*/ 2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3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7" name="Freeform 992"/>
              <p:cNvSpPr>
                <a:spLocks/>
              </p:cNvSpPr>
              <p:nvPr/>
            </p:nvSpPr>
            <p:spPr bwMode="auto">
              <a:xfrm>
                <a:off x="3840" y="1801"/>
                <a:ext cx="9" cy="2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3 w 4"/>
                  <a:gd name="T7" fmla="*/ 1 h 1"/>
                  <a:gd name="T8" fmla="*/ 0 w 4"/>
                  <a:gd name="T9" fmla="*/ 0 h 1"/>
                  <a:gd name="T10" fmla="*/ 3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8" name="Freeform 993"/>
              <p:cNvSpPr>
                <a:spLocks/>
              </p:cNvSpPr>
              <p:nvPr/>
            </p:nvSpPr>
            <p:spPr bwMode="auto">
              <a:xfrm>
                <a:off x="3840" y="1796"/>
                <a:ext cx="9" cy="5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3 w 4"/>
                  <a:gd name="T7" fmla="*/ 1 h 2"/>
                  <a:gd name="T8" fmla="*/ 0 w 4"/>
                  <a:gd name="T9" fmla="*/ 1 h 2"/>
                  <a:gd name="T10" fmla="*/ 3 w 4"/>
                  <a:gd name="T11" fmla="*/ 1 h 2"/>
                  <a:gd name="T12" fmla="*/ 3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9" name="Freeform 994"/>
              <p:cNvSpPr>
                <a:spLocks/>
              </p:cNvSpPr>
              <p:nvPr/>
            </p:nvSpPr>
            <p:spPr bwMode="auto">
              <a:xfrm>
                <a:off x="3840" y="1794"/>
                <a:ext cx="9" cy="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1 h 2"/>
                  <a:gd name="T6" fmla="*/ 3 w 4"/>
                  <a:gd name="T7" fmla="*/ 1 h 2"/>
                  <a:gd name="T8" fmla="*/ 0 w 4"/>
                  <a:gd name="T9" fmla="*/ 2 h 2"/>
                  <a:gd name="T10" fmla="*/ 2 w 4"/>
                  <a:gd name="T11" fmla="*/ 1 h 2"/>
                  <a:gd name="T12" fmla="*/ 3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0" name="Freeform 995"/>
              <p:cNvSpPr>
                <a:spLocks/>
              </p:cNvSpPr>
              <p:nvPr/>
            </p:nvSpPr>
            <p:spPr bwMode="auto">
              <a:xfrm>
                <a:off x="3840" y="1791"/>
                <a:ext cx="7" cy="5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2 h 2"/>
                  <a:gd name="T10" fmla="*/ 2 w 3"/>
                  <a:gd name="T11" fmla="*/ 1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1" name="Freeform 996"/>
              <p:cNvSpPr>
                <a:spLocks/>
              </p:cNvSpPr>
              <p:nvPr/>
            </p:nvSpPr>
            <p:spPr bwMode="auto">
              <a:xfrm>
                <a:off x="3840" y="1789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2" name="Freeform 997"/>
              <p:cNvSpPr>
                <a:spLocks/>
              </p:cNvSpPr>
              <p:nvPr/>
            </p:nvSpPr>
            <p:spPr bwMode="auto">
              <a:xfrm>
                <a:off x="3838" y="1786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3" name="Freeform 998"/>
              <p:cNvSpPr>
                <a:spLocks/>
              </p:cNvSpPr>
              <p:nvPr/>
            </p:nvSpPr>
            <p:spPr bwMode="auto">
              <a:xfrm>
                <a:off x="3833" y="1765"/>
                <a:ext cx="7" cy="29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0 h 12"/>
                  <a:gd name="T4" fmla="*/ 1 w 3"/>
                  <a:gd name="T5" fmla="*/ 6 h 12"/>
                  <a:gd name="T6" fmla="*/ 2 w 3"/>
                  <a:gd name="T7" fmla="*/ 2 h 12"/>
                  <a:gd name="T8" fmla="*/ 3 w 3"/>
                  <a:gd name="T9" fmla="*/ 0 h 12"/>
                  <a:gd name="T10" fmla="*/ 3 w 3"/>
                  <a:gd name="T11" fmla="*/ 2 h 12"/>
                  <a:gd name="T12" fmla="*/ 3 w 3"/>
                  <a:gd name="T13" fmla="*/ 4 h 12"/>
                  <a:gd name="T14" fmla="*/ 2 w 3"/>
                  <a:gd name="T15" fmla="*/ 6 h 12"/>
                  <a:gd name="T16" fmla="*/ 1 w 3"/>
                  <a:gd name="T17" fmla="*/ 11 h 12"/>
                  <a:gd name="T18" fmla="*/ 0 w 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8"/>
                      <a:pt x="1" y="6"/>
                    </a:cubicBezTo>
                    <a:cubicBezTo>
                      <a:pt x="2" y="5"/>
                      <a:pt x="2" y="3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8"/>
                      <a:pt x="1" y="9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4" name="Freeform 999"/>
              <p:cNvSpPr>
                <a:spLocks/>
              </p:cNvSpPr>
              <p:nvPr/>
            </p:nvSpPr>
            <p:spPr bwMode="auto">
              <a:xfrm>
                <a:off x="3816" y="1770"/>
                <a:ext cx="14" cy="26"/>
              </a:xfrm>
              <a:custGeom>
                <a:avLst/>
                <a:gdLst>
                  <a:gd name="T0" fmla="*/ 6 w 6"/>
                  <a:gd name="T1" fmla="*/ 11 h 11"/>
                  <a:gd name="T2" fmla="*/ 5 w 6"/>
                  <a:gd name="T3" fmla="*/ 9 h 11"/>
                  <a:gd name="T4" fmla="*/ 3 w 6"/>
                  <a:gd name="T5" fmla="*/ 5 h 11"/>
                  <a:gd name="T6" fmla="*/ 1 w 6"/>
                  <a:gd name="T7" fmla="*/ 2 h 11"/>
                  <a:gd name="T8" fmla="*/ 0 w 6"/>
                  <a:gd name="T9" fmla="*/ 0 h 11"/>
                  <a:gd name="T10" fmla="*/ 1 w 6"/>
                  <a:gd name="T11" fmla="*/ 1 h 11"/>
                  <a:gd name="T12" fmla="*/ 2 w 6"/>
                  <a:gd name="T13" fmla="*/ 3 h 11"/>
                  <a:gd name="T14" fmla="*/ 3 w 6"/>
                  <a:gd name="T15" fmla="*/ 5 h 11"/>
                  <a:gd name="T16" fmla="*/ 5 w 6"/>
                  <a:gd name="T17" fmla="*/ 9 h 11"/>
                  <a:gd name="T18" fmla="*/ 6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6" y="11"/>
                    </a:moveTo>
                    <a:cubicBezTo>
                      <a:pt x="6" y="11"/>
                      <a:pt x="5" y="10"/>
                      <a:pt x="5" y="9"/>
                    </a:cubicBezTo>
                    <a:cubicBezTo>
                      <a:pt x="4" y="8"/>
                      <a:pt x="3" y="7"/>
                      <a:pt x="3" y="5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6"/>
                      <a:pt x="5" y="8"/>
                      <a:pt x="5" y="9"/>
                    </a:cubicBezTo>
                    <a:cubicBezTo>
                      <a:pt x="6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5" name="Freeform 1000"/>
              <p:cNvSpPr>
                <a:spLocks/>
              </p:cNvSpPr>
              <p:nvPr/>
            </p:nvSpPr>
            <p:spPr bwMode="auto">
              <a:xfrm>
                <a:off x="3802" y="1789"/>
                <a:ext cx="26" cy="9"/>
              </a:xfrm>
              <a:custGeom>
                <a:avLst/>
                <a:gdLst>
                  <a:gd name="T0" fmla="*/ 11 w 11"/>
                  <a:gd name="T1" fmla="*/ 4 h 4"/>
                  <a:gd name="T2" fmla="*/ 9 w 11"/>
                  <a:gd name="T3" fmla="*/ 3 h 4"/>
                  <a:gd name="T4" fmla="*/ 5 w 11"/>
                  <a:gd name="T5" fmla="*/ 2 h 4"/>
                  <a:gd name="T6" fmla="*/ 1 w 11"/>
                  <a:gd name="T7" fmla="*/ 1 h 4"/>
                  <a:gd name="T8" fmla="*/ 0 w 11"/>
                  <a:gd name="T9" fmla="*/ 0 h 4"/>
                  <a:gd name="T10" fmla="*/ 2 w 11"/>
                  <a:gd name="T11" fmla="*/ 0 h 4"/>
                  <a:gd name="T12" fmla="*/ 4 w 11"/>
                  <a:gd name="T13" fmla="*/ 0 h 4"/>
                  <a:gd name="T14" fmla="*/ 6 w 11"/>
                  <a:gd name="T15" fmla="*/ 1 h 4"/>
                  <a:gd name="T16" fmla="*/ 10 w 11"/>
                  <a:gd name="T17" fmla="*/ 3 h 4"/>
                  <a:gd name="T18" fmla="*/ 11 w 11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11" y="4"/>
                      <a:pt x="11" y="3"/>
                      <a:pt x="9" y="3"/>
                    </a:cubicBezTo>
                    <a:cubicBezTo>
                      <a:pt x="8" y="3"/>
                      <a:pt x="7" y="2"/>
                      <a:pt x="5" y="2"/>
                    </a:cubicBezTo>
                    <a:cubicBezTo>
                      <a:pt x="4" y="1"/>
                      <a:pt x="3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2"/>
                      <a:pt x="9" y="2"/>
                      <a:pt x="10" y="3"/>
                    </a:cubicBezTo>
                    <a:cubicBezTo>
                      <a:pt x="11" y="3"/>
                      <a:pt x="11" y="4"/>
                      <a:pt x="11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6" name="Freeform 1001"/>
              <p:cNvSpPr>
                <a:spLocks/>
              </p:cNvSpPr>
              <p:nvPr/>
            </p:nvSpPr>
            <p:spPr bwMode="auto">
              <a:xfrm>
                <a:off x="3802" y="1798"/>
                <a:ext cx="28" cy="7"/>
              </a:xfrm>
              <a:custGeom>
                <a:avLst/>
                <a:gdLst>
                  <a:gd name="T0" fmla="*/ 12 w 12"/>
                  <a:gd name="T1" fmla="*/ 0 h 3"/>
                  <a:gd name="T2" fmla="*/ 10 w 12"/>
                  <a:gd name="T3" fmla="*/ 1 h 3"/>
                  <a:gd name="T4" fmla="*/ 6 w 12"/>
                  <a:gd name="T5" fmla="*/ 2 h 3"/>
                  <a:gd name="T6" fmla="*/ 2 w 12"/>
                  <a:gd name="T7" fmla="*/ 3 h 3"/>
                  <a:gd name="T8" fmla="*/ 0 w 12"/>
                  <a:gd name="T9" fmla="*/ 3 h 3"/>
                  <a:gd name="T10" fmla="*/ 2 w 12"/>
                  <a:gd name="T11" fmla="*/ 2 h 3"/>
                  <a:gd name="T12" fmla="*/ 4 w 12"/>
                  <a:gd name="T13" fmla="*/ 1 h 3"/>
                  <a:gd name="T14" fmla="*/ 6 w 12"/>
                  <a:gd name="T15" fmla="*/ 1 h 3"/>
                  <a:gd name="T16" fmla="*/ 10 w 12"/>
                  <a:gd name="T17" fmla="*/ 0 h 3"/>
                  <a:gd name="T18" fmla="*/ 12 w 1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9" y="1"/>
                      <a:pt x="7" y="1"/>
                      <a:pt x="6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0"/>
                      <a:pt x="9" y="0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7" name="Freeform 1002"/>
              <p:cNvSpPr>
                <a:spLocks/>
              </p:cNvSpPr>
              <p:nvPr/>
            </p:nvSpPr>
            <p:spPr bwMode="auto">
              <a:xfrm>
                <a:off x="3821" y="1801"/>
                <a:ext cx="9" cy="28"/>
              </a:xfrm>
              <a:custGeom>
                <a:avLst/>
                <a:gdLst>
                  <a:gd name="T0" fmla="*/ 4 w 4"/>
                  <a:gd name="T1" fmla="*/ 0 h 12"/>
                  <a:gd name="T2" fmla="*/ 4 w 4"/>
                  <a:gd name="T3" fmla="*/ 2 h 12"/>
                  <a:gd name="T4" fmla="*/ 2 w 4"/>
                  <a:gd name="T5" fmla="*/ 6 h 12"/>
                  <a:gd name="T6" fmla="*/ 1 w 4"/>
                  <a:gd name="T7" fmla="*/ 10 h 12"/>
                  <a:gd name="T8" fmla="*/ 0 w 4"/>
                  <a:gd name="T9" fmla="*/ 12 h 12"/>
                  <a:gd name="T10" fmla="*/ 0 w 4"/>
                  <a:gd name="T11" fmla="*/ 10 h 12"/>
                  <a:gd name="T12" fmla="*/ 1 w 4"/>
                  <a:gd name="T13" fmla="*/ 8 h 12"/>
                  <a:gd name="T14" fmla="*/ 2 w 4"/>
                  <a:gd name="T15" fmla="*/ 6 h 12"/>
                  <a:gd name="T16" fmla="*/ 3 w 4"/>
                  <a:gd name="T17" fmla="*/ 2 h 12"/>
                  <a:gd name="T18" fmla="*/ 4 w 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5"/>
                      <a:pt x="2" y="6"/>
                    </a:cubicBezTo>
                    <a:cubicBezTo>
                      <a:pt x="2" y="8"/>
                      <a:pt x="1" y="9"/>
                      <a:pt x="1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8" name="Freeform 1003"/>
              <p:cNvSpPr>
                <a:spLocks/>
              </p:cNvSpPr>
              <p:nvPr/>
            </p:nvSpPr>
            <p:spPr bwMode="auto">
              <a:xfrm>
                <a:off x="3835" y="1801"/>
                <a:ext cx="10" cy="28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2 h 12"/>
                  <a:gd name="T4" fmla="*/ 2 w 4"/>
                  <a:gd name="T5" fmla="*/ 6 h 12"/>
                  <a:gd name="T6" fmla="*/ 3 w 4"/>
                  <a:gd name="T7" fmla="*/ 10 h 12"/>
                  <a:gd name="T8" fmla="*/ 4 w 4"/>
                  <a:gd name="T9" fmla="*/ 12 h 12"/>
                  <a:gd name="T10" fmla="*/ 3 w 4"/>
                  <a:gd name="T11" fmla="*/ 10 h 12"/>
                  <a:gd name="T12" fmla="*/ 2 w 4"/>
                  <a:gd name="T13" fmla="*/ 8 h 12"/>
                  <a:gd name="T14" fmla="*/ 1 w 4"/>
                  <a:gd name="T15" fmla="*/ 6 h 12"/>
                  <a:gd name="T16" fmla="*/ 0 w 4"/>
                  <a:gd name="T17" fmla="*/ 2 h 12"/>
                  <a:gd name="T18" fmla="*/ 0 w 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2" y="7"/>
                      <a:pt x="3" y="9"/>
                      <a:pt x="3" y="10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1"/>
                      <a:pt x="3" y="10"/>
                    </a:cubicBezTo>
                    <a:cubicBezTo>
                      <a:pt x="3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9" name="Freeform 1004"/>
              <p:cNvSpPr>
                <a:spLocks/>
              </p:cNvSpPr>
              <p:nvPr/>
            </p:nvSpPr>
            <p:spPr bwMode="auto">
              <a:xfrm>
                <a:off x="3835" y="1798"/>
                <a:ext cx="26" cy="15"/>
              </a:xfrm>
              <a:custGeom>
                <a:avLst/>
                <a:gdLst>
                  <a:gd name="T0" fmla="*/ 0 w 11"/>
                  <a:gd name="T1" fmla="*/ 0 h 6"/>
                  <a:gd name="T2" fmla="*/ 2 w 11"/>
                  <a:gd name="T3" fmla="*/ 1 h 6"/>
                  <a:gd name="T4" fmla="*/ 6 w 11"/>
                  <a:gd name="T5" fmla="*/ 3 h 6"/>
                  <a:gd name="T6" fmla="*/ 10 w 11"/>
                  <a:gd name="T7" fmla="*/ 5 h 6"/>
                  <a:gd name="T8" fmla="*/ 11 w 11"/>
                  <a:gd name="T9" fmla="*/ 6 h 6"/>
                  <a:gd name="T10" fmla="*/ 9 w 11"/>
                  <a:gd name="T11" fmla="*/ 5 h 6"/>
                  <a:gd name="T12" fmla="*/ 8 w 11"/>
                  <a:gd name="T13" fmla="*/ 5 h 6"/>
                  <a:gd name="T14" fmla="*/ 5 w 11"/>
                  <a:gd name="T15" fmla="*/ 4 h 6"/>
                  <a:gd name="T16" fmla="*/ 2 w 11"/>
                  <a:gd name="T17" fmla="*/ 2 h 6"/>
                  <a:gd name="T18" fmla="*/ 0 w 1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2"/>
                      <a:pt x="5" y="2"/>
                      <a:pt x="6" y="3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0" name="Freeform 1005"/>
              <p:cNvSpPr>
                <a:spLocks/>
              </p:cNvSpPr>
              <p:nvPr/>
            </p:nvSpPr>
            <p:spPr bwMode="auto">
              <a:xfrm>
                <a:off x="3835" y="1789"/>
                <a:ext cx="29" cy="7"/>
              </a:xfrm>
              <a:custGeom>
                <a:avLst/>
                <a:gdLst>
                  <a:gd name="T0" fmla="*/ 0 w 12"/>
                  <a:gd name="T1" fmla="*/ 3 h 3"/>
                  <a:gd name="T2" fmla="*/ 2 w 12"/>
                  <a:gd name="T3" fmla="*/ 3 h 3"/>
                  <a:gd name="T4" fmla="*/ 6 w 12"/>
                  <a:gd name="T5" fmla="*/ 1 h 3"/>
                  <a:gd name="T6" fmla="*/ 10 w 12"/>
                  <a:gd name="T7" fmla="*/ 0 h 3"/>
                  <a:gd name="T8" fmla="*/ 12 w 12"/>
                  <a:gd name="T9" fmla="*/ 0 h 3"/>
                  <a:gd name="T10" fmla="*/ 10 w 12"/>
                  <a:gd name="T11" fmla="*/ 1 h 3"/>
                  <a:gd name="T12" fmla="*/ 9 w 12"/>
                  <a:gd name="T13" fmla="*/ 2 h 3"/>
                  <a:gd name="T14" fmla="*/ 6 w 12"/>
                  <a:gd name="T15" fmla="*/ 2 h 3"/>
                  <a:gd name="T16" fmla="*/ 2 w 12"/>
                  <a:gd name="T17" fmla="*/ 3 h 3"/>
                  <a:gd name="T18" fmla="*/ 0 w 1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3" y="2"/>
                      <a:pt x="5" y="2"/>
                      <a:pt x="6" y="1"/>
                    </a:cubicBezTo>
                    <a:cubicBezTo>
                      <a:pt x="8" y="1"/>
                      <a:pt x="9" y="1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1" name="Freeform 1006"/>
              <p:cNvSpPr>
                <a:spLocks/>
              </p:cNvSpPr>
              <p:nvPr/>
            </p:nvSpPr>
            <p:spPr bwMode="auto">
              <a:xfrm>
                <a:off x="3835" y="1775"/>
                <a:ext cx="19" cy="21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7 h 9"/>
                  <a:gd name="T4" fmla="*/ 4 w 8"/>
                  <a:gd name="T5" fmla="*/ 4 h 9"/>
                  <a:gd name="T6" fmla="*/ 6 w 8"/>
                  <a:gd name="T7" fmla="*/ 1 h 9"/>
                  <a:gd name="T8" fmla="*/ 8 w 8"/>
                  <a:gd name="T9" fmla="*/ 0 h 9"/>
                  <a:gd name="T10" fmla="*/ 7 w 8"/>
                  <a:gd name="T11" fmla="*/ 1 h 9"/>
                  <a:gd name="T12" fmla="*/ 6 w 8"/>
                  <a:gd name="T13" fmla="*/ 3 h 9"/>
                  <a:gd name="T14" fmla="*/ 4 w 8"/>
                  <a:gd name="T15" fmla="*/ 5 h 9"/>
                  <a:gd name="T16" fmla="*/ 1 w 8"/>
                  <a:gd name="T17" fmla="*/ 8 h 9"/>
                  <a:gd name="T18" fmla="*/ 0 w 8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0" y="9"/>
                      <a:pt x="0" y="8"/>
                      <a:pt x="1" y="7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3" y="6"/>
                      <a:pt x="2" y="7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2" name="Freeform 1007"/>
              <p:cNvSpPr>
                <a:spLocks/>
              </p:cNvSpPr>
              <p:nvPr/>
            </p:nvSpPr>
            <p:spPr bwMode="auto">
              <a:xfrm>
                <a:off x="4070" y="2139"/>
                <a:ext cx="71" cy="71"/>
              </a:xfrm>
              <a:custGeom>
                <a:avLst/>
                <a:gdLst>
                  <a:gd name="T0" fmla="*/ 10 w 30"/>
                  <a:gd name="T1" fmla="*/ 30 h 30"/>
                  <a:gd name="T2" fmla="*/ 15 w 30"/>
                  <a:gd name="T3" fmla="*/ 4 h 30"/>
                  <a:gd name="T4" fmla="*/ 10 w 3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10" y="30"/>
                    </a:moveTo>
                    <a:cubicBezTo>
                      <a:pt x="10" y="30"/>
                      <a:pt x="30" y="8"/>
                      <a:pt x="15" y="4"/>
                    </a:cubicBezTo>
                    <a:cubicBezTo>
                      <a:pt x="0" y="0"/>
                      <a:pt x="10" y="30"/>
                      <a:pt x="10" y="3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3" name="Freeform 1008"/>
              <p:cNvSpPr>
                <a:spLocks/>
              </p:cNvSpPr>
              <p:nvPr/>
            </p:nvSpPr>
            <p:spPr bwMode="auto">
              <a:xfrm>
                <a:off x="4027" y="2139"/>
                <a:ext cx="67" cy="71"/>
              </a:xfrm>
              <a:custGeom>
                <a:avLst/>
                <a:gdLst>
                  <a:gd name="T0" fmla="*/ 28 w 28"/>
                  <a:gd name="T1" fmla="*/ 30 h 30"/>
                  <a:gd name="T2" fmla="*/ 13 w 28"/>
                  <a:gd name="T3" fmla="*/ 8 h 30"/>
                  <a:gd name="T4" fmla="*/ 28 w 28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8" y="30"/>
                    </a:moveTo>
                    <a:cubicBezTo>
                      <a:pt x="28" y="30"/>
                      <a:pt x="26" y="0"/>
                      <a:pt x="13" y="8"/>
                    </a:cubicBezTo>
                    <a:cubicBezTo>
                      <a:pt x="0" y="17"/>
                      <a:pt x="28" y="30"/>
                      <a:pt x="28" y="3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4" name="Freeform 1009"/>
              <p:cNvSpPr>
                <a:spLocks/>
              </p:cNvSpPr>
              <p:nvPr/>
            </p:nvSpPr>
            <p:spPr bwMode="auto">
              <a:xfrm>
                <a:off x="4030" y="2174"/>
                <a:ext cx="64" cy="74"/>
              </a:xfrm>
              <a:custGeom>
                <a:avLst/>
                <a:gdLst>
                  <a:gd name="T0" fmla="*/ 27 w 27"/>
                  <a:gd name="T1" fmla="*/ 15 h 31"/>
                  <a:gd name="T2" fmla="*/ 1 w 27"/>
                  <a:gd name="T3" fmla="*/ 15 h 31"/>
                  <a:gd name="T4" fmla="*/ 27 w 27"/>
                  <a:gd name="T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27" y="15"/>
                    </a:moveTo>
                    <a:cubicBezTo>
                      <a:pt x="27" y="15"/>
                      <a:pt x="1" y="0"/>
                      <a:pt x="1" y="15"/>
                    </a:cubicBezTo>
                    <a:cubicBezTo>
                      <a:pt x="0" y="31"/>
                      <a:pt x="27" y="15"/>
                      <a:pt x="27" y="1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5" name="Freeform 1010"/>
              <p:cNvSpPr>
                <a:spLocks/>
              </p:cNvSpPr>
              <p:nvPr/>
            </p:nvSpPr>
            <p:spPr bwMode="auto">
              <a:xfrm>
                <a:off x="4030" y="2210"/>
                <a:ext cx="64" cy="74"/>
              </a:xfrm>
              <a:custGeom>
                <a:avLst/>
                <a:gdLst>
                  <a:gd name="T0" fmla="*/ 27 w 27"/>
                  <a:gd name="T1" fmla="*/ 0 h 31"/>
                  <a:gd name="T2" fmla="*/ 12 w 27"/>
                  <a:gd name="T3" fmla="*/ 22 h 31"/>
                  <a:gd name="T4" fmla="*/ 27 w 27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27" y="0"/>
                    </a:moveTo>
                    <a:cubicBezTo>
                      <a:pt x="27" y="0"/>
                      <a:pt x="0" y="13"/>
                      <a:pt x="12" y="22"/>
                    </a:cubicBezTo>
                    <a:cubicBezTo>
                      <a:pt x="25" y="31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6" name="Freeform 1011"/>
              <p:cNvSpPr>
                <a:spLocks/>
              </p:cNvSpPr>
              <p:nvPr/>
            </p:nvSpPr>
            <p:spPr bwMode="auto">
              <a:xfrm>
                <a:off x="4082" y="2210"/>
                <a:ext cx="69" cy="69"/>
              </a:xfrm>
              <a:custGeom>
                <a:avLst/>
                <a:gdLst>
                  <a:gd name="T0" fmla="*/ 5 w 29"/>
                  <a:gd name="T1" fmla="*/ 0 h 29"/>
                  <a:gd name="T2" fmla="*/ 15 w 29"/>
                  <a:gd name="T3" fmla="*/ 24 h 29"/>
                  <a:gd name="T4" fmla="*/ 5 w 29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9">
                    <a:moveTo>
                      <a:pt x="5" y="0"/>
                    </a:moveTo>
                    <a:cubicBezTo>
                      <a:pt x="5" y="0"/>
                      <a:pt x="0" y="29"/>
                      <a:pt x="15" y="24"/>
                    </a:cubicBezTo>
                    <a:cubicBezTo>
                      <a:pt x="29" y="2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7" name="Freeform 1012"/>
              <p:cNvSpPr>
                <a:spLocks/>
              </p:cNvSpPr>
              <p:nvPr/>
            </p:nvSpPr>
            <p:spPr bwMode="auto">
              <a:xfrm>
                <a:off x="4094" y="2188"/>
                <a:ext cx="71" cy="72"/>
              </a:xfrm>
              <a:custGeom>
                <a:avLst/>
                <a:gdLst>
                  <a:gd name="T0" fmla="*/ 0 w 30"/>
                  <a:gd name="T1" fmla="*/ 9 h 30"/>
                  <a:gd name="T2" fmla="*/ 26 w 30"/>
                  <a:gd name="T3" fmla="*/ 15 h 30"/>
                  <a:gd name="T4" fmla="*/ 0 w 30"/>
                  <a:gd name="T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9"/>
                    </a:moveTo>
                    <a:cubicBezTo>
                      <a:pt x="0" y="9"/>
                      <a:pt x="21" y="30"/>
                      <a:pt x="26" y="15"/>
                    </a:cubicBezTo>
                    <a:cubicBezTo>
                      <a:pt x="30" y="0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8" name="Freeform 1013"/>
              <p:cNvSpPr>
                <a:spLocks/>
              </p:cNvSpPr>
              <p:nvPr/>
            </p:nvSpPr>
            <p:spPr bwMode="auto">
              <a:xfrm>
                <a:off x="4092" y="2146"/>
                <a:ext cx="68" cy="66"/>
              </a:xfrm>
              <a:custGeom>
                <a:avLst/>
                <a:gdLst>
                  <a:gd name="T0" fmla="*/ 0 w 29"/>
                  <a:gd name="T1" fmla="*/ 26 h 28"/>
                  <a:gd name="T2" fmla="*/ 23 w 29"/>
                  <a:gd name="T3" fmla="*/ 14 h 28"/>
                  <a:gd name="T4" fmla="*/ 0 w 29"/>
                  <a:gd name="T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8">
                    <a:moveTo>
                      <a:pt x="0" y="26"/>
                    </a:moveTo>
                    <a:cubicBezTo>
                      <a:pt x="0" y="26"/>
                      <a:pt x="29" y="28"/>
                      <a:pt x="23" y="14"/>
                    </a:cubicBezTo>
                    <a:cubicBezTo>
                      <a:pt x="17" y="0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9" name="Freeform 1014"/>
              <p:cNvSpPr>
                <a:spLocks/>
              </p:cNvSpPr>
              <p:nvPr/>
            </p:nvSpPr>
            <p:spPr bwMode="auto">
              <a:xfrm>
                <a:off x="4084" y="2200"/>
                <a:ext cx="24" cy="22"/>
              </a:xfrm>
              <a:custGeom>
                <a:avLst/>
                <a:gdLst>
                  <a:gd name="T0" fmla="*/ 0 w 10"/>
                  <a:gd name="T1" fmla="*/ 3 h 9"/>
                  <a:gd name="T2" fmla="*/ 4 w 10"/>
                  <a:gd name="T3" fmla="*/ 8 h 9"/>
                  <a:gd name="T4" fmla="*/ 9 w 10"/>
                  <a:gd name="T5" fmla="*/ 6 h 9"/>
                  <a:gd name="T6" fmla="*/ 6 w 10"/>
                  <a:gd name="T7" fmla="*/ 1 h 9"/>
                  <a:gd name="T8" fmla="*/ 0 w 10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0" y="5"/>
                      <a:pt x="1" y="7"/>
                      <a:pt x="4" y="8"/>
                    </a:cubicBezTo>
                    <a:cubicBezTo>
                      <a:pt x="6" y="9"/>
                      <a:pt x="9" y="8"/>
                      <a:pt x="9" y="6"/>
                    </a:cubicBezTo>
                    <a:cubicBezTo>
                      <a:pt x="10" y="4"/>
                      <a:pt x="9" y="2"/>
                      <a:pt x="6" y="1"/>
                    </a:cubicBezTo>
                    <a:cubicBezTo>
                      <a:pt x="4" y="0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0" name="Freeform 1015"/>
              <p:cNvSpPr>
                <a:spLocks/>
              </p:cNvSpPr>
              <p:nvPr/>
            </p:nvSpPr>
            <p:spPr bwMode="auto">
              <a:xfrm>
                <a:off x="4099" y="2196"/>
                <a:ext cx="2" cy="9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0 h 4"/>
                  <a:gd name="T4" fmla="*/ 1 w 1"/>
                  <a:gd name="T5" fmla="*/ 1 h 4"/>
                  <a:gd name="T6" fmla="*/ 0 w 1"/>
                  <a:gd name="T7" fmla="*/ 2 h 4"/>
                  <a:gd name="T8" fmla="*/ 0 w 1"/>
                  <a:gd name="T9" fmla="*/ 4 h 4"/>
                  <a:gd name="T10" fmla="*/ 0 w 1"/>
                  <a:gd name="T11" fmla="*/ 2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1" name="Freeform 1016"/>
              <p:cNvSpPr>
                <a:spLocks/>
              </p:cNvSpPr>
              <p:nvPr/>
            </p:nvSpPr>
            <p:spPr bwMode="auto">
              <a:xfrm>
                <a:off x="4094" y="2196"/>
                <a:ext cx="2" cy="9"/>
              </a:xfrm>
              <a:custGeom>
                <a:avLst/>
                <a:gdLst>
                  <a:gd name="T0" fmla="*/ 0 w 1"/>
                  <a:gd name="T1" fmla="*/ 1 h 4"/>
                  <a:gd name="T2" fmla="*/ 1 w 1"/>
                  <a:gd name="T3" fmla="*/ 0 h 4"/>
                  <a:gd name="T4" fmla="*/ 1 w 1"/>
                  <a:gd name="T5" fmla="*/ 1 h 4"/>
                  <a:gd name="T6" fmla="*/ 1 w 1"/>
                  <a:gd name="T7" fmla="*/ 1 h 4"/>
                  <a:gd name="T8" fmla="*/ 1 w 1"/>
                  <a:gd name="T9" fmla="*/ 4 h 4"/>
                  <a:gd name="T10" fmla="*/ 1 w 1"/>
                  <a:gd name="T11" fmla="*/ 2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2" name="Freeform 1017"/>
              <p:cNvSpPr>
                <a:spLocks/>
              </p:cNvSpPr>
              <p:nvPr/>
            </p:nvSpPr>
            <p:spPr bwMode="auto">
              <a:xfrm>
                <a:off x="4092" y="2196"/>
                <a:ext cx="4" cy="9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0 h 4"/>
                  <a:gd name="T4" fmla="*/ 1 w 2"/>
                  <a:gd name="T5" fmla="*/ 1 h 4"/>
                  <a:gd name="T6" fmla="*/ 1 w 2"/>
                  <a:gd name="T7" fmla="*/ 2 h 4"/>
                  <a:gd name="T8" fmla="*/ 2 w 2"/>
                  <a:gd name="T9" fmla="*/ 4 h 4"/>
                  <a:gd name="T10" fmla="*/ 1 w 2"/>
                  <a:gd name="T11" fmla="*/ 2 h 4"/>
                  <a:gd name="T12" fmla="*/ 0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3" name="Freeform 1018"/>
              <p:cNvSpPr>
                <a:spLocks/>
              </p:cNvSpPr>
              <p:nvPr/>
            </p:nvSpPr>
            <p:spPr bwMode="auto">
              <a:xfrm>
                <a:off x="4089" y="2198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0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4" name="Freeform 1019"/>
              <p:cNvSpPr>
                <a:spLocks/>
              </p:cNvSpPr>
              <p:nvPr/>
            </p:nvSpPr>
            <p:spPr bwMode="auto">
              <a:xfrm>
                <a:off x="4084" y="2200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0 h 2"/>
                  <a:gd name="T4" fmla="*/ 2 w 3"/>
                  <a:gd name="T5" fmla="*/ 0 h 2"/>
                  <a:gd name="T6" fmla="*/ 2 w 3"/>
                  <a:gd name="T7" fmla="*/ 1 h 2"/>
                  <a:gd name="T8" fmla="*/ 3 w 3"/>
                  <a:gd name="T9" fmla="*/ 2 h 2"/>
                  <a:gd name="T10" fmla="*/ 2 w 3"/>
                  <a:gd name="T11" fmla="*/ 1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5" name="Freeform 1020"/>
              <p:cNvSpPr>
                <a:spLocks/>
              </p:cNvSpPr>
              <p:nvPr/>
            </p:nvSpPr>
            <p:spPr bwMode="auto">
              <a:xfrm>
                <a:off x="4084" y="2203"/>
                <a:ext cx="8" cy="4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0 h 2"/>
                  <a:gd name="T4" fmla="*/ 1 w 3"/>
                  <a:gd name="T5" fmla="*/ 0 h 2"/>
                  <a:gd name="T6" fmla="*/ 1 w 3"/>
                  <a:gd name="T7" fmla="*/ 1 h 2"/>
                  <a:gd name="T8" fmla="*/ 3 w 3"/>
                  <a:gd name="T9" fmla="*/ 2 h 2"/>
                  <a:gd name="T10" fmla="*/ 1 w 3"/>
                  <a:gd name="T11" fmla="*/ 1 h 2"/>
                  <a:gd name="T12" fmla="*/ 0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6" name="Freeform 1021"/>
              <p:cNvSpPr>
                <a:spLocks/>
              </p:cNvSpPr>
              <p:nvPr/>
            </p:nvSpPr>
            <p:spPr bwMode="auto">
              <a:xfrm>
                <a:off x="4082" y="2205"/>
                <a:ext cx="10" cy="2"/>
              </a:xfrm>
              <a:custGeom>
                <a:avLst/>
                <a:gdLst>
                  <a:gd name="T0" fmla="*/ 1 w 4"/>
                  <a:gd name="T1" fmla="*/ 1 h 1"/>
                  <a:gd name="T2" fmla="*/ 0 w 4"/>
                  <a:gd name="T3" fmla="*/ 0 h 1"/>
                  <a:gd name="T4" fmla="*/ 1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  <a:gd name="T10" fmla="*/ 1 w 4"/>
                  <a:gd name="T11" fmla="*/ 1 h 1"/>
                  <a:gd name="T12" fmla="*/ 1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7" name="Freeform 1022"/>
              <p:cNvSpPr>
                <a:spLocks/>
              </p:cNvSpPr>
              <p:nvPr/>
            </p:nvSpPr>
            <p:spPr bwMode="auto">
              <a:xfrm>
                <a:off x="4082" y="2207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1 h 2"/>
                  <a:gd name="T8" fmla="*/ 4 w 4"/>
                  <a:gd name="T9" fmla="*/ 1 h 2"/>
                  <a:gd name="T10" fmla="*/ 1 w 4"/>
                  <a:gd name="T11" fmla="*/ 1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8" name="Freeform 1023"/>
              <p:cNvSpPr>
                <a:spLocks/>
              </p:cNvSpPr>
              <p:nvPr/>
            </p:nvSpPr>
            <p:spPr bwMode="auto">
              <a:xfrm>
                <a:off x="4082" y="2212"/>
                <a:ext cx="10" cy="3"/>
              </a:xfrm>
              <a:custGeom>
                <a:avLst/>
                <a:gdLst>
                  <a:gd name="T0" fmla="*/ 1 w 4"/>
                  <a:gd name="T1" fmla="*/ 1 h 1"/>
                  <a:gd name="T2" fmla="*/ 0 w 4"/>
                  <a:gd name="T3" fmla="*/ 0 h 1"/>
                  <a:gd name="T4" fmla="*/ 1 w 4"/>
                  <a:gd name="T5" fmla="*/ 0 h 1"/>
                  <a:gd name="T6" fmla="*/ 1 w 4"/>
                  <a:gd name="T7" fmla="*/ 0 h 1"/>
                  <a:gd name="T8" fmla="*/ 4 w 4"/>
                  <a:gd name="T9" fmla="*/ 0 h 1"/>
                  <a:gd name="T10" fmla="*/ 1 w 4"/>
                  <a:gd name="T11" fmla="*/ 0 h 1"/>
                  <a:gd name="T12" fmla="*/ 1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9" name="Freeform 1024"/>
              <p:cNvSpPr>
                <a:spLocks/>
              </p:cNvSpPr>
              <p:nvPr/>
            </p:nvSpPr>
            <p:spPr bwMode="auto">
              <a:xfrm>
                <a:off x="4082" y="2212"/>
                <a:ext cx="10" cy="5"/>
              </a:xfrm>
              <a:custGeom>
                <a:avLst/>
                <a:gdLst>
                  <a:gd name="T0" fmla="*/ 1 w 4"/>
                  <a:gd name="T1" fmla="*/ 2 h 2"/>
                  <a:gd name="T2" fmla="*/ 0 w 4"/>
                  <a:gd name="T3" fmla="*/ 2 h 2"/>
                  <a:gd name="T4" fmla="*/ 1 w 4"/>
                  <a:gd name="T5" fmla="*/ 1 h 2"/>
                  <a:gd name="T6" fmla="*/ 1 w 4"/>
                  <a:gd name="T7" fmla="*/ 1 h 2"/>
                  <a:gd name="T8" fmla="*/ 4 w 4"/>
                  <a:gd name="T9" fmla="*/ 0 h 2"/>
                  <a:gd name="T10" fmla="*/ 2 w 4"/>
                  <a:gd name="T11" fmla="*/ 1 h 2"/>
                  <a:gd name="T12" fmla="*/ 1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0" name="Freeform 1025"/>
              <p:cNvSpPr>
                <a:spLocks/>
              </p:cNvSpPr>
              <p:nvPr/>
            </p:nvSpPr>
            <p:spPr bwMode="auto">
              <a:xfrm>
                <a:off x="4084" y="2215"/>
                <a:ext cx="8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2 h 2"/>
                  <a:gd name="T4" fmla="*/ 0 w 3"/>
                  <a:gd name="T5" fmla="*/ 1 h 2"/>
                  <a:gd name="T6" fmla="*/ 1 w 3"/>
                  <a:gd name="T7" fmla="*/ 1 h 2"/>
                  <a:gd name="T8" fmla="*/ 3 w 3"/>
                  <a:gd name="T9" fmla="*/ 0 h 2"/>
                  <a:gd name="T10" fmla="*/ 1 w 3"/>
                  <a:gd name="T11" fmla="*/ 1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1" name="Freeform 1026"/>
              <p:cNvSpPr>
                <a:spLocks/>
              </p:cNvSpPr>
              <p:nvPr/>
            </p:nvSpPr>
            <p:spPr bwMode="auto">
              <a:xfrm>
                <a:off x="4087" y="2215"/>
                <a:ext cx="5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2 h 3"/>
                  <a:gd name="T8" fmla="*/ 2 w 2"/>
                  <a:gd name="T9" fmla="*/ 0 h 3"/>
                  <a:gd name="T10" fmla="*/ 1 w 2"/>
                  <a:gd name="T11" fmla="*/ 2 h 3"/>
                  <a:gd name="T12" fmla="*/ 1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2" name="Freeform 1027"/>
              <p:cNvSpPr>
                <a:spLocks/>
              </p:cNvSpPr>
              <p:nvPr/>
            </p:nvSpPr>
            <p:spPr bwMode="auto">
              <a:xfrm>
                <a:off x="4089" y="2215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4 h 4"/>
                  <a:gd name="T4" fmla="*/ 0 w 2"/>
                  <a:gd name="T5" fmla="*/ 3 h 4"/>
                  <a:gd name="T6" fmla="*/ 1 w 2"/>
                  <a:gd name="T7" fmla="*/ 3 h 4"/>
                  <a:gd name="T8" fmla="*/ 2 w 2"/>
                  <a:gd name="T9" fmla="*/ 0 h 4"/>
                  <a:gd name="T10" fmla="*/ 1 w 2"/>
                  <a:gd name="T11" fmla="*/ 3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3" name="Freeform 1028"/>
              <p:cNvSpPr>
                <a:spLocks/>
              </p:cNvSpPr>
              <p:nvPr/>
            </p:nvSpPr>
            <p:spPr bwMode="auto">
              <a:xfrm>
                <a:off x="4094" y="2217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0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4" name="Freeform 1029"/>
              <p:cNvSpPr>
                <a:spLocks/>
              </p:cNvSpPr>
              <p:nvPr/>
            </p:nvSpPr>
            <p:spPr bwMode="auto">
              <a:xfrm>
                <a:off x="4096" y="2217"/>
                <a:ext cx="3" cy="7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1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5" name="Freeform 1030"/>
              <p:cNvSpPr>
                <a:spLocks/>
              </p:cNvSpPr>
              <p:nvPr/>
            </p:nvSpPr>
            <p:spPr bwMode="auto">
              <a:xfrm>
                <a:off x="4099" y="2217"/>
                <a:ext cx="4" cy="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2 h 3"/>
                  <a:gd name="T8" fmla="*/ 0 w 2"/>
                  <a:gd name="T9" fmla="*/ 0 h 3"/>
                  <a:gd name="T10" fmla="*/ 1 w 2"/>
                  <a:gd name="T11" fmla="*/ 2 h 3"/>
                  <a:gd name="T12" fmla="*/ 1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6" name="Freeform 1031"/>
              <p:cNvSpPr>
                <a:spLocks/>
              </p:cNvSpPr>
              <p:nvPr/>
            </p:nvSpPr>
            <p:spPr bwMode="auto">
              <a:xfrm>
                <a:off x="4099" y="2215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2 w 3"/>
                  <a:gd name="T5" fmla="*/ 3 h 3"/>
                  <a:gd name="T6" fmla="*/ 2 w 3"/>
                  <a:gd name="T7" fmla="*/ 2 h 3"/>
                  <a:gd name="T8" fmla="*/ 0 w 3"/>
                  <a:gd name="T9" fmla="*/ 0 h 3"/>
                  <a:gd name="T10" fmla="*/ 2 w 3"/>
                  <a:gd name="T11" fmla="*/ 2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7" name="Freeform 1032"/>
              <p:cNvSpPr>
                <a:spLocks/>
              </p:cNvSpPr>
              <p:nvPr/>
            </p:nvSpPr>
            <p:spPr bwMode="auto">
              <a:xfrm>
                <a:off x="4101" y="2215"/>
                <a:ext cx="7" cy="4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0 h 2"/>
                  <a:gd name="T10" fmla="*/ 2 w 3"/>
                  <a:gd name="T11" fmla="*/ 1 h 2"/>
                  <a:gd name="T12" fmla="*/ 2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8" name="Freeform 1033"/>
              <p:cNvSpPr>
                <a:spLocks/>
              </p:cNvSpPr>
              <p:nvPr/>
            </p:nvSpPr>
            <p:spPr bwMode="auto">
              <a:xfrm>
                <a:off x="4101" y="2212"/>
                <a:ext cx="10" cy="5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2 h 2"/>
                  <a:gd name="T4" fmla="*/ 3 w 4"/>
                  <a:gd name="T5" fmla="*/ 2 h 2"/>
                  <a:gd name="T6" fmla="*/ 2 w 4"/>
                  <a:gd name="T7" fmla="*/ 2 h 2"/>
                  <a:gd name="T8" fmla="*/ 0 w 4"/>
                  <a:gd name="T9" fmla="*/ 0 h 2"/>
                  <a:gd name="T10" fmla="*/ 2 w 4"/>
                  <a:gd name="T11" fmla="*/ 1 h 2"/>
                  <a:gd name="T12" fmla="*/ 3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9" name="Freeform 1034"/>
              <p:cNvSpPr>
                <a:spLocks/>
              </p:cNvSpPr>
              <p:nvPr/>
            </p:nvSpPr>
            <p:spPr bwMode="auto">
              <a:xfrm>
                <a:off x="4101" y="2212"/>
                <a:ext cx="10" cy="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0 h 1"/>
                  <a:gd name="T4" fmla="*/ 3 w 4"/>
                  <a:gd name="T5" fmla="*/ 1 h 1"/>
                  <a:gd name="T6" fmla="*/ 3 w 4"/>
                  <a:gd name="T7" fmla="*/ 0 h 1"/>
                  <a:gd name="T8" fmla="*/ 0 w 4"/>
                  <a:gd name="T9" fmla="*/ 0 h 1"/>
                  <a:gd name="T10" fmla="*/ 3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0" name="Freeform 1035"/>
              <p:cNvSpPr>
                <a:spLocks/>
              </p:cNvSpPr>
              <p:nvPr/>
            </p:nvSpPr>
            <p:spPr bwMode="auto">
              <a:xfrm>
                <a:off x="4101" y="2207"/>
                <a:ext cx="10" cy="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3 w 4"/>
                  <a:gd name="T7" fmla="*/ 1 h 1"/>
                  <a:gd name="T8" fmla="*/ 0 w 4"/>
                  <a:gd name="T9" fmla="*/ 1 h 1"/>
                  <a:gd name="T10" fmla="*/ 3 w 4"/>
                  <a:gd name="T11" fmla="*/ 1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1" name="Freeform 1036"/>
              <p:cNvSpPr>
                <a:spLocks/>
              </p:cNvSpPr>
              <p:nvPr/>
            </p:nvSpPr>
            <p:spPr bwMode="auto">
              <a:xfrm>
                <a:off x="4101" y="2205"/>
                <a:ext cx="10" cy="5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0 h 2"/>
                  <a:gd name="T4" fmla="*/ 3 w 4"/>
                  <a:gd name="T5" fmla="*/ 1 h 2"/>
                  <a:gd name="T6" fmla="*/ 3 w 4"/>
                  <a:gd name="T7" fmla="*/ 1 h 2"/>
                  <a:gd name="T8" fmla="*/ 0 w 4"/>
                  <a:gd name="T9" fmla="*/ 2 h 2"/>
                  <a:gd name="T10" fmla="*/ 2 w 4"/>
                  <a:gd name="T11" fmla="*/ 1 h 2"/>
                  <a:gd name="T12" fmla="*/ 3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2" name="Freeform 1037"/>
              <p:cNvSpPr>
                <a:spLocks/>
              </p:cNvSpPr>
              <p:nvPr/>
            </p:nvSpPr>
            <p:spPr bwMode="auto">
              <a:xfrm>
                <a:off x="4101" y="2203"/>
                <a:ext cx="7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2 h 2"/>
                  <a:gd name="T10" fmla="*/ 2 w 3"/>
                  <a:gd name="T11" fmla="*/ 1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3" name="Freeform 1038"/>
              <p:cNvSpPr>
                <a:spLocks/>
              </p:cNvSpPr>
              <p:nvPr/>
            </p:nvSpPr>
            <p:spPr bwMode="auto">
              <a:xfrm>
                <a:off x="4101" y="2200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4" name="Freeform 1039"/>
              <p:cNvSpPr>
                <a:spLocks/>
              </p:cNvSpPr>
              <p:nvPr/>
            </p:nvSpPr>
            <p:spPr bwMode="auto">
              <a:xfrm>
                <a:off x="4099" y="2198"/>
                <a:ext cx="4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5" name="Freeform 1040"/>
              <p:cNvSpPr>
                <a:spLocks/>
              </p:cNvSpPr>
              <p:nvPr/>
            </p:nvSpPr>
            <p:spPr bwMode="auto">
              <a:xfrm>
                <a:off x="4094" y="2177"/>
                <a:ext cx="7" cy="28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0 h 12"/>
                  <a:gd name="T4" fmla="*/ 1 w 3"/>
                  <a:gd name="T5" fmla="*/ 6 h 12"/>
                  <a:gd name="T6" fmla="*/ 2 w 3"/>
                  <a:gd name="T7" fmla="*/ 2 h 12"/>
                  <a:gd name="T8" fmla="*/ 3 w 3"/>
                  <a:gd name="T9" fmla="*/ 0 h 12"/>
                  <a:gd name="T10" fmla="*/ 3 w 3"/>
                  <a:gd name="T11" fmla="*/ 2 h 12"/>
                  <a:gd name="T12" fmla="*/ 2 w 3"/>
                  <a:gd name="T13" fmla="*/ 4 h 12"/>
                  <a:gd name="T14" fmla="*/ 2 w 3"/>
                  <a:gd name="T15" fmla="*/ 6 h 12"/>
                  <a:gd name="T16" fmla="*/ 1 w 3"/>
                  <a:gd name="T17" fmla="*/ 10 h 12"/>
                  <a:gd name="T18" fmla="*/ 0 w 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8"/>
                      <a:pt x="1" y="6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8"/>
                      <a:pt x="1" y="9"/>
                      <a:pt x="1" y="10"/>
                    </a:cubicBezTo>
                    <a:cubicBezTo>
                      <a:pt x="0" y="11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6" name="Freeform 1041"/>
              <p:cNvSpPr>
                <a:spLocks/>
              </p:cNvSpPr>
              <p:nvPr/>
            </p:nvSpPr>
            <p:spPr bwMode="auto">
              <a:xfrm>
                <a:off x="4077" y="2181"/>
                <a:ext cx="15" cy="24"/>
              </a:xfrm>
              <a:custGeom>
                <a:avLst/>
                <a:gdLst>
                  <a:gd name="T0" fmla="*/ 6 w 6"/>
                  <a:gd name="T1" fmla="*/ 10 h 10"/>
                  <a:gd name="T2" fmla="*/ 5 w 6"/>
                  <a:gd name="T3" fmla="*/ 9 h 10"/>
                  <a:gd name="T4" fmla="*/ 3 w 6"/>
                  <a:gd name="T5" fmla="*/ 5 h 10"/>
                  <a:gd name="T6" fmla="*/ 1 w 6"/>
                  <a:gd name="T7" fmla="*/ 2 h 10"/>
                  <a:gd name="T8" fmla="*/ 0 w 6"/>
                  <a:gd name="T9" fmla="*/ 0 h 10"/>
                  <a:gd name="T10" fmla="*/ 1 w 6"/>
                  <a:gd name="T11" fmla="*/ 1 h 10"/>
                  <a:gd name="T12" fmla="*/ 2 w 6"/>
                  <a:gd name="T13" fmla="*/ 3 h 10"/>
                  <a:gd name="T14" fmla="*/ 3 w 6"/>
                  <a:gd name="T15" fmla="*/ 5 h 10"/>
                  <a:gd name="T16" fmla="*/ 5 w 6"/>
                  <a:gd name="T17" fmla="*/ 9 h 10"/>
                  <a:gd name="T18" fmla="*/ 6 w 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6" y="10"/>
                      <a:pt x="5" y="10"/>
                      <a:pt x="5" y="9"/>
                    </a:cubicBezTo>
                    <a:cubicBezTo>
                      <a:pt x="4" y="8"/>
                      <a:pt x="3" y="7"/>
                      <a:pt x="3" y="5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6"/>
                      <a:pt x="5" y="8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7" name="Freeform 1042"/>
              <p:cNvSpPr>
                <a:spLocks/>
              </p:cNvSpPr>
              <p:nvPr/>
            </p:nvSpPr>
            <p:spPr bwMode="auto">
              <a:xfrm>
                <a:off x="4063" y="2200"/>
                <a:ext cx="26" cy="7"/>
              </a:xfrm>
              <a:custGeom>
                <a:avLst/>
                <a:gdLst>
                  <a:gd name="T0" fmla="*/ 11 w 11"/>
                  <a:gd name="T1" fmla="*/ 3 h 3"/>
                  <a:gd name="T2" fmla="*/ 9 w 11"/>
                  <a:gd name="T3" fmla="*/ 3 h 3"/>
                  <a:gd name="T4" fmla="*/ 5 w 11"/>
                  <a:gd name="T5" fmla="*/ 2 h 3"/>
                  <a:gd name="T6" fmla="*/ 1 w 11"/>
                  <a:gd name="T7" fmla="*/ 1 h 3"/>
                  <a:gd name="T8" fmla="*/ 0 w 11"/>
                  <a:gd name="T9" fmla="*/ 0 h 3"/>
                  <a:gd name="T10" fmla="*/ 2 w 11"/>
                  <a:gd name="T11" fmla="*/ 0 h 3"/>
                  <a:gd name="T12" fmla="*/ 4 w 11"/>
                  <a:gd name="T13" fmla="*/ 0 h 3"/>
                  <a:gd name="T14" fmla="*/ 6 w 11"/>
                  <a:gd name="T15" fmla="*/ 1 h 3"/>
                  <a:gd name="T16" fmla="*/ 10 w 11"/>
                  <a:gd name="T17" fmla="*/ 2 h 3"/>
                  <a:gd name="T18" fmla="*/ 11 w 11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">
                    <a:moveTo>
                      <a:pt x="11" y="3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7" y="2"/>
                      <a:pt x="5" y="2"/>
                    </a:cubicBezTo>
                    <a:cubicBezTo>
                      <a:pt x="4" y="1"/>
                      <a:pt x="3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1"/>
                      <a:pt x="9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8" name="Freeform 1043"/>
              <p:cNvSpPr>
                <a:spLocks/>
              </p:cNvSpPr>
              <p:nvPr/>
            </p:nvSpPr>
            <p:spPr bwMode="auto">
              <a:xfrm>
                <a:off x="4063" y="2210"/>
                <a:ext cx="29" cy="7"/>
              </a:xfrm>
              <a:custGeom>
                <a:avLst/>
                <a:gdLst>
                  <a:gd name="T0" fmla="*/ 12 w 12"/>
                  <a:gd name="T1" fmla="*/ 0 h 3"/>
                  <a:gd name="T2" fmla="*/ 10 w 12"/>
                  <a:gd name="T3" fmla="*/ 0 h 3"/>
                  <a:gd name="T4" fmla="*/ 6 w 12"/>
                  <a:gd name="T5" fmla="*/ 2 h 3"/>
                  <a:gd name="T6" fmla="*/ 2 w 12"/>
                  <a:gd name="T7" fmla="*/ 2 h 3"/>
                  <a:gd name="T8" fmla="*/ 0 w 12"/>
                  <a:gd name="T9" fmla="*/ 3 h 3"/>
                  <a:gd name="T10" fmla="*/ 2 w 12"/>
                  <a:gd name="T11" fmla="*/ 2 h 3"/>
                  <a:gd name="T12" fmla="*/ 4 w 12"/>
                  <a:gd name="T13" fmla="*/ 1 h 3"/>
                  <a:gd name="T14" fmla="*/ 6 w 12"/>
                  <a:gd name="T15" fmla="*/ 1 h 3"/>
                  <a:gd name="T16" fmla="*/ 10 w 12"/>
                  <a:gd name="T17" fmla="*/ 0 h 3"/>
                  <a:gd name="T18" fmla="*/ 12 w 1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7" y="1"/>
                      <a:pt x="6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0"/>
                      <a:pt x="9" y="0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9" name="Freeform 1044"/>
              <p:cNvSpPr>
                <a:spLocks/>
              </p:cNvSpPr>
              <p:nvPr/>
            </p:nvSpPr>
            <p:spPr bwMode="auto">
              <a:xfrm>
                <a:off x="4082" y="2212"/>
                <a:ext cx="10" cy="29"/>
              </a:xfrm>
              <a:custGeom>
                <a:avLst/>
                <a:gdLst>
                  <a:gd name="T0" fmla="*/ 4 w 4"/>
                  <a:gd name="T1" fmla="*/ 0 h 12"/>
                  <a:gd name="T2" fmla="*/ 4 w 4"/>
                  <a:gd name="T3" fmla="*/ 2 h 12"/>
                  <a:gd name="T4" fmla="*/ 2 w 4"/>
                  <a:gd name="T5" fmla="*/ 6 h 12"/>
                  <a:gd name="T6" fmla="*/ 1 w 4"/>
                  <a:gd name="T7" fmla="*/ 10 h 12"/>
                  <a:gd name="T8" fmla="*/ 0 w 4"/>
                  <a:gd name="T9" fmla="*/ 12 h 12"/>
                  <a:gd name="T10" fmla="*/ 0 w 4"/>
                  <a:gd name="T11" fmla="*/ 10 h 12"/>
                  <a:gd name="T12" fmla="*/ 1 w 4"/>
                  <a:gd name="T13" fmla="*/ 8 h 12"/>
                  <a:gd name="T14" fmla="*/ 1 w 4"/>
                  <a:gd name="T15" fmla="*/ 6 h 12"/>
                  <a:gd name="T16" fmla="*/ 3 w 4"/>
                  <a:gd name="T17" fmla="*/ 2 h 12"/>
                  <a:gd name="T18" fmla="*/ 4 w 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2" y="7"/>
                      <a:pt x="1" y="9"/>
                      <a:pt x="1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0" name="Freeform 1045"/>
              <p:cNvSpPr>
                <a:spLocks/>
              </p:cNvSpPr>
              <p:nvPr/>
            </p:nvSpPr>
            <p:spPr bwMode="auto">
              <a:xfrm>
                <a:off x="4096" y="2212"/>
                <a:ext cx="10" cy="26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6 h 11"/>
                  <a:gd name="T6" fmla="*/ 3 w 4"/>
                  <a:gd name="T7" fmla="*/ 10 h 11"/>
                  <a:gd name="T8" fmla="*/ 4 w 4"/>
                  <a:gd name="T9" fmla="*/ 11 h 11"/>
                  <a:gd name="T10" fmla="*/ 3 w 4"/>
                  <a:gd name="T11" fmla="*/ 10 h 11"/>
                  <a:gd name="T12" fmla="*/ 2 w 4"/>
                  <a:gd name="T13" fmla="*/ 8 h 11"/>
                  <a:gd name="T14" fmla="*/ 1 w 4"/>
                  <a:gd name="T15" fmla="*/ 6 h 11"/>
                  <a:gd name="T16" fmla="*/ 0 w 4"/>
                  <a:gd name="T17" fmla="*/ 2 h 11"/>
                  <a:gd name="T18" fmla="*/ 0 w 4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2" y="7"/>
                      <a:pt x="3" y="9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3" y="9"/>
                      <a:pt x="2" y="9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1" name="Freeform 1046"/>
              <p:cNvSpPr>
                <a:spLocks/>
              </p:cNvSpPr>
              <p:nvPr/>
            </p:nvSpPr>
            <p:spPr bwMode="auto">
              <a:xfrm>
                <a:off x="4096" y="2210"/>
                <a:ext cx="26" cy="14"/>
              </a:xfrm>
              <a:custGeom>
                <a:avLst/>
                <a:gdLst>
                  <a:gd name="T0" fmla="*/ 0 w 11"/>
                  <a:gd name="T1" fmla="*/ 0 h 6"/>
                  <a:gd name="T2" fmla="*/ 2 w 11"/>
                  <a:gd name="T3" fmla="*/ 1 h 6"/>
                  <a:gd name="T4" fmla="*/ 6 w 11"/>
                  <a:gd name="T5" fmla="*/ 3 h 6"/>
                  <a:gd name="T6" fmla="*/ 10 w 11"/>
                  <a:gd name="T7" fmla="*/ 5 h 6"/>
                  <a:gd name="T8" fmla="*/ 11 w 11"/>
                  <a:gd name="T9" fmla="*/ 6 h 6"/>
                  <a:gd name="T10" fmla="*/ 9 w 11"/>
                  <a:gd name="T11" fmla="*/ 5 h 6"/>
                  <a:gd name="T12" fmla="*/ 8 w 11"/>
                  <a:gd name="T13" fmla="*/ 5 h 6"/>
                  <a:gd name="T14" fmla="*/ 5 w 11"/>
                  <a:gd name="T15" fmla="*/ 4 h 6"/>
                  <a:gd name="T16" fmla="*/ 2 w 11"/>
                  <a:gd name="T17" fmla="*/ 1 h 6"/>
                  <a:gd name="T18" fmla="*/ 0 w 1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5" y="2"/>
                      <a:pt x="6" y="3"/>
                    </a:cubicBezTo>
                    <a:cubicBezTo>
                      <a:pt x="7" y="3"/>
                      <a:pt x="9" y="4"/>
                      <a:pt x="10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3"/>
                      <a:pt x="3" y="2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2" name="Freeform 1047"/>
              <p:cNvSpPr>
                <a:spLocks/>
              </p:cNvSpPr>
              <p:nvPr/>
            </p:nvSpPr>
            <p:spPr bwMode="auto">
              <a:xfrm>
                <a:off x="4096" y="2200"/>
                <a:ext cx="29" cy="7"/>
              </a:xfrm>
              <a:custGeom>
                <a:avLst/>
                <a:gdLst>
                  <a:gd name="T0" fmla="*/ 0 w 12"/>
                  <a:gd name="T1" fmla="*/ 3 h 3"/>
                  <a:gd name="T2" fmla="*/ 2 w 12"/>
                  <a:gd name="T3" fmla="*/ 2 h 3"/>
                  <a:gd name="T4" fmla="*/ 6 w 12"/>
                  <a:gd name="T5" fmla="*/ 1 h 3"/>
                  <a:gd name="T6" fmla="*/ 10 w 12"/>
                  <a:gd name="T7" fmla="*/ 0 h 3"/>
                  <a:gd name="T8" fmla="*/ 12 w 12"/>
                  <a:gd name="T9" fmla="*/ 0 h 3"/>
                  <a:gd name="T10" fmla="*/ 10 w 12"/>
                  <a:gd name="T11" fmla="*/ 1 h 3"/>
                  <a:gd name="T12" fmla="*/ 8 w 12"/>
                  <a:gd name="T13" fmla="*/ 1 h 3"/>
                  <a:gd name="T14" fmla="*/ 6 w 12"/>
                  <a:gd name="T15" fmla="*/ 2 h 3"/>
                  <a:gd name="T16" fmla="*/ 2 w 12"/>
                  <a:gd name="T17" fmla="*/ 3 h 3"/>
                  <a:gd name="T18" fmla="*/ 0 w 1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0" y="3"/>
                      <a:pt x="1" y="3"/>
                      <a:pt x="2" y="2"/>
                    </a:cubicBezTo>
                    <a:cubicBezTo>
                      <a:pt x="3" y="2"/>
                      <a:pt x="5" y="2"/>
                      <a:pt x="6" y="1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3" name="Freeform 1048"/>
              <p:cNvSpPr>
                <a:spLocks/>
              </p:cNvSpPr>
              <p:nvPr/>
            </p:nvSpPr>
            <p:spPr bwMode="auto">
              <a:xfrm>
                <a:off x="4096" y="2186"/>
                <a:ext cx="19" cy="21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7 h 9"/>
                  <a:gd name="T4" fmla="*/ 4 w 8"/>
                  <a:gd name="T5" fmla="*/ 4 h 9"/>
                  <a:gd name="T6" fmla="*/ 6 w 8"/>
                  <a:gd name="T7" fmla="*/ 1 h 9"/>
                  <a:gd name="T8" fmla="*/ 8 w 8"/>
                  <a:gd name="T9" fmla="*/ 0 h 9"/>
                  <a:gd name="T10" fmla="*/ 7 w 8"/>
                  <a:gd name="T11" fmla="*/ 1 h 9"/>
                  <a:gd name="T12" fmla="*/ 6 w 8"/>
                  <a:gd name="T13" fmla="*/ 3 h 9"/>
                  <a:gd name="T14" fmla="*/ 4 w 8"/>
                  <a:gd name="T15" fmla="*/ 5 h 9"/>
                  <a:gd name="T16" fmla="*/ 1 w 8"/>
                  <a:gd name="T17" fmla="*/ 7 h 9"/>
                  <a:gd name="T18" fmla="*/ 0 w 8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0" y="9"/>
                      <a:pt x="0" y="8"/>
                      <a:pt x="1" y="7"/>
                    </a:cubicBezTo>
                    <a:cubicBezTo>
                      <a:pt x="1" y="6"/>
                      <a:pt x="3" y="5"/>
                      <a:pt x="4" y="4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4" name="Freeform 1049"/>
              <p:cNvSpPr>
                <a:spLocks/>
              </p:cNvSpPr>
              <p:nvPr/>
            </p:nvSpPr>
            <p:spPr bwMode="auto">
              <a:xfrm>
                <a:off x="4272" y="2436"/>
                <a:ext cx="71" cy="71"/>
              </a:xfrm>
              <a:custGeom>
                <a:avLst/>
                <a:gdLst>
                  <a:gd name="T0" fmla="*/ 10 w 30"/>
                  <a:gd name="T1" fmla="*/ 30 h 30"/>
                  <a:gd name="T2" fmla="*/ 15 w 30"/>
                  <a:gd name="T3" fmla="*/ 4 h 30"/>
                  <a:gd name="T4" fmla="*/ 10 w 3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10" y="30"/>
                    </a:moveTo>
                    <a:cubicBezTo>
                      <a:pt x="10" y="30"/>
                      <a:pt x="30" y="9"/>
                      <a:pt x="15" y="4"/>
                    </a:cubicBezTo>
                    <a:cubicBezTo>
                      <a:pt x="0" y="0"/>
                      <a:pt x="10" y="30"/>
                      <a:pt x="10" y="3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5" name="Freeform 1050"/>
              <p:cNvSpPr>
                <a:spLocks/>
              </p:cNvSpPr>
              <p:nvPr/>
            </p:nvSpPr>
            <p:spPr bwMode="auto">
              <a:xfrm>
                <a:off x="4227" y="2438"/>
                <a:ext cx="69" cy="69"/>
              </a:xfrm>
              <a:custGeom>
                <a:avLst/>
                <a:gdLst>
                  <a:gd name="T0" fmla="*/ 29 w 29"/>
                  <a:gd name="T1" fmla="*/ 29 h 29"/>
                  <a:gd name="T2" fmla="*/ 13 w 29"/>
                  <a:gd name="T3" fmla="*/ 8 h 29"/>
                  <a:gd name="T4" fmla="*/ 29 w 29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9">
                    <a:moveTo>
                      <a:pt x="29" y="29"/>
                    </a:moveTo>
                    <a:cubicBezTo>
                      <a:pt x="29" y="29"/>
                      <a:pt x="26" y="0"/>
                      <a:pt x="13" y="8"/>
                    </a:cubicBezTo>
                    <a:cubicBezTo>
                      <a:pt x="0" y="16"/>
                      <a:pt x="29" y="29"/>
                      <a:pt x="29" y="29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6" name="Freeform 1051"/>
              <p:cNvSpPr>
                <a:spLocks/>
              </p:cNvSpPr>
              <p:nvPr/>
            </p:nvSpPr>
            <p:spPr bwMode="auto">
              <a:xfrm>
                <a:off x="4232" y="2474"/>
                <a:ext cx="64" cy="71"/>
              </a:xfrm>
              <a:custGeom>
                <a:avLst/>
                <a:gdLst>
                  <a:gd name="T0" fmla="*/ 27 w 27"/>
                  <a:gd name="T1" fmla="*/ 14 h 30"/>
                  <a:gd name="T2" fmla="*/ 0 w 27"/>
                  <a:gd name="T3" fmla="*/ 15 h 30"/>
                  <a:gd name="T4" fmla="*/ 27 w 27"/>
                  <a:gd name="T5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0">
                    <a:moveTo>
                      <a:pt x="27" y="14"/>
                    </a:moveTo>
                    <a:cubicBezTo>
                      <a:pt x="27" y="14"/>
                      <a:pt x="1" y="0"/>
                      <a:pt x="0" y="15"/>
                    </a:cubicBezTo>
                    <a:cubicBezTo>
                      <a:pt x="0" y="30"/>
                      <a:pt x="27" y="14"/>
                      <a:pt x="27" y="14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7" name="Freeform 1052"/>
              <p:cNvSpPr>
                <a:spLocks/>
              </p:cNvSpPr>
              <p:nvPr/>
            </p:nvSpPr>
            <p:spPr bwMode="auto">
              <a:xfrm>
                <a:off x="4232" y="2507"/>
                <a:ext cx="64" cy="76"/>
              </a:xfrm>
              <a:custGeom>
                <a:avLst/>
                <a:gdLst>
                  <a:gd name="T0" fmla="*/ 27 w 27"/>
                  <a:gd name="T1" fmla="*/ 0 h 32"/>
                  <a:gd name="T2" fmla="*/ 12 w 27"/>
                  <a:gd name="T3" fmla="*/ 22 h 32"/>
                  <a:gd name="T4" fmla="*/ 27 w 27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2">
                    <a:moveTo>
                      <a:pt x="27" y="0"/>
                    </a:moveTo>
                    <a:cubicBezTo>
                      <a:pt x="27" y="0"/>
                      <a:pt x="0" y="13"/>
                      <a:pt x="12" y="22"/>
                    </a:cubicBezTo>
                    <a:cubicBezTo>
                      <a:pt x="24" y="32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8" name="Freeform 1053"/>
              <p:cNvSpPr>
                <a:spLocks/>
              </p:cNvSpPr>
              <p:nvPr/>
            </p:nvSpPr>
            <p:spPr bwMode="auto">
              <a:xfrm>
                <a:off x="4284" y="2507"/>
                <a:ext cx="69" cy="72"/>
              </a:xfrm>
              <a:custGeom>
                <a:avLst/>
                <a:gdLst>
                  <a:gd name="T0" fmla="*/ 5 w 29"/>
                  <a:gd name="T1" fmla="*/ 0 h 30"/>
                  <a:gd name="T2" fmla="*/ 15 w 29"/>
                  <a:gd name="T3" fmla="*/ 25 h 30"/>
                  <a:gd name="T4" fmla="*/ 5 w 29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0">
                    <a:moveTo>
                      <a:pt x="5" y="0"/>
                    </a:moveTo>
                    <a:cubicBezTo>
                      <a:pt x="5" y="0"/>
                      <a:pt x="0" y="30"/>
                      <a:pt x="15" y="25"/>
                    </a:cubicBezTo>
                    <a:cubicBezTo>
                      <a:pt x="29" y="2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9" name="Freeform 1054"/>
              <p:cNvSpPr>
                <a:spLocks/>
              </p:cNvSpPr>
              <p:nvPr/>
            </p:nvSpPr>
            <p:spPr bwMode="auto">
              <a:xfrm>
                <a:off x="4296" y="2488"/>
                <a:ext cx="71" cy="69"/>
              </a:xfrm>
              <a:custGeom>
                <a:avLst/>
                <a:gdLst>
                  <a:gd name="T0" fmla="*/ 0 w 30"/>
                  <a:gd name="T1" fmla="*/ 8 h 29"/>
                  <a:gd name="T2" fmla="*/ 26 w 30"/>
                  <a:gd name="T3" fmla="*/ 14 h 29"/>
                  <a:gd name="T4" fmla="*/ 0 w 30"/>
                  <a:gd name="T5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9">
                    <a:moveTo>
                      <a:pt x="0" y="8"/>
                    </a:moveTo>
                    <a:cubicBezTo>
                      <a:pt x="0" y="8"/>
                      <a:pt x="21" y="29"/>
                      <a:pt x="26" y="14"/>
                    </a:cubicBezTo>
                    <a:cubicBezTo>
                      <a:pt x="30" y="0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0" name="Freeform 1055"/>
              <p:cNvSpPr>
                <a:spLocks/>
              </p:cNvSpPr>
              <p:nvPr/>
            </p:nvSpPr>
            <p:spPr bwMode="auto">
              <a:xfrm>
                <a:off x="4291" y="2445"/>
                <a:ext cx="71" cy="67"/>
              </a:xfrm>
              <a:custGeom>
                <a:avLst/>
                <a:gdLst>
                  <a:gd name="T0" fmla="*/ 0 w 30"/>
                  <a:gd name="T1" fmla="*/ 26 h 28"/>
                  <a:gd name="T2" fmla="*/ 24 w 30"/>
                  <a:gd name="T3" fmla="*/ 14 h 28"/>
                  <a:gd name="T4" fmla="*/ 0 w 30"/>
                  <a:gd name="T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0" y="26"/>
                    </a:moveTo>
                    <a:cubicBezTo>
                      <a:pt x="0" y="26"/>
                      <a:pt x="30" y="28"/>
                      <a:pt x="24" y="14"/>
                    </a:cubicBezTo>
                    <a:cubicBezTo>
                      <a:pt x="17" y="0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1" name="Freeform 1056"/>
              <p:cNvSpPr>
                <a:spLocks/>
              </p:cNvSpPr>
              <p:nvPr/>
            </p:nvSpPr>
            <p:spPr bwMode="auto">
              <a:xfrm>
                <a:off x="4284" y="2498"/>
                <a:ext cx="26" cy="21"/>
              </a:xfrm>
              <a:custGeom>
                <a:avLst/>
                <a:gdLst>
                  <a:gd name="T0" fmla="*/ 1 w 11"/>
                  <a:gd name="T1" fmla="*/ 3 h 9"/>
                  <a:gd name="T2" fmla="*/ 4 w 11"/>
                  <a:gd name="T3" fmla="*/ 8 h 9"/>
                  <a:gd name="T4" fmla="*/ 10 w 11"/>
                  <a:gd name="T5" fmla="*/ 6 h 9"/>
                  <a:gd name="T6" fmla="*/ 7 w 11"/>
                  <a:gd name="T7" fmla="*/ 1 h 9"/>
                  <a:gd name="T8" fmla="*/ 1 w 11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" y="3"/>
                    </a:moveTo>
                    <a:cubicBezTo>
                      <a:pt x="0" y="5"/>
                      <a:pt x="2" y="7"/>
                      <a:pt x="4" y="8"/>
                    </a:cubicBezTo>
                    <a:cubicBezTo>
                      <a:pt x="7" y="9"/>
                      <a:pt x="9" y="8"/>
                      <a:pt x="10" y="6"/>
                    </a:cubicBezTo>
                    <a:cubicBezTo>
                      <a:pt x="11" y="4"/>
                      <a:pt x="9" y="2"/>
                      <a:pt x="7" y="1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2" name="Freeform 1057"/>
              <p:cNvSpPr>
                <a:spLocks/>
              </p:cNvSpPr>
              <p:nvPr/>
            </p:nvSpPr>
            <p:spPr bwMode="auto">
              <a:xfrm>
                <a:off x="4298" y="2495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1 w 2"/>
                  <a:gd name="T5" fmla="*/ 1 h 4"/>
                  <a:gd name="T6" fmla="*/ 1 w 2"/>
                  <a:gd name="T7" fmla="*/ 1 h 4"/>
                  <a:gd name="T8" fmla="*/ 0 w 2"/>
                  <a:gd name="T9" fmla="*/ 4 h 4"/>
                  <a:gd name="T10" fmla="*/ 1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3" name="Freeform 1058"/>
              <p:cNvSpPr>
                <a:spLocks/>
              </p:cNvSpPr>
              <p:nvPr/>
            </p:nvSpPr>
            <p:spPr bwMode="auto">
              <a:xfrm>
                <a:off x="4296" y="2495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3 h 3"/>
                  <a:gd name="T10" fmla="*/ 0 w 1"/>
                  <a:gd name="T11" fmla="*/ 1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4" name="Freeform 1059"/>
              <p:cNvSpPr>
                <a:spLocks/>
              </p:cNvSpPr>
              <p:nvPr/>
            </p:nvSpPr>
            <p:spPr bwMode="auto">
              <a:xfrm>
                <a:off x="4293" y="2495"/>
                <a:ext cx="3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0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3 h 3"/>
                  <a:gd name="T10" fmla="*/ 0 w 1"/>
                  <a:gd name="T11" fmla="*/ 1 h 3"/>
                  <a:gd name="T12" fmla="*/ 0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5" name="Freeform 1060"/>
              <p:cNvSpPr>
                <a:spLocks/>
              </p:cNvSpPr>
              <p:nvPr/>
            </p:nvSpPr>
            <p:spPr bwMode="auto">
              <a:xfrm>
                <a:off x="4289" y="2495"/>
                <a:ext cx="7" cy="10"/>
              </a:xfrm>
              <a:custGeom>
                <a:avLst/>
                <a:gdLst>
                  <a:gd name="T0" fmla="*/ 0 w 3"/>
                  <a:gd name="T1" fmla="*/ 1 h 4"/>
                  <a:gd name="T2" fmla="*/ 1 w 3"/>
                  <a:gd name="T3" fmla="*/ 0 h 4"/>
                  <a:gd name="T4" fmla="*/ 1 w 3"/>
                  <a:gd name="T5" fmla="*/ 1 h 4"/>
                  <a:gd name="T6" fmla="*/ 1 w 3"/>
                  <a:gd name="T7" fmla="*/ 1 h 4"/>
                  <a:gd name="T8" fmla="*/ 3 w 3"/>
                  <a:gd name="T9" fmla="*/ 4 h 4"/>
                  <a:gd name="T10" fmla="*/ 1 w 3"/>
                  <a:gd name="T11" fmla="*/ 2 h 4"/>
                  <a:gd name="T12" fmla="*/ 0 w 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2"/>
                      <a:pt x="3" y="4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6" name="Freeform 1061"/>
              <p:cNvSpPr>
                <a:spLocks/>
              </p:cNvSpPr>
              <p:nvPr/>
            </p:nvSpPr>
            <p:spPr bwMode="auto">
              <a:xfrm>
                <a:off x="4286" y="2498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1 w 3"/>
                  <a:gd name="T5" fmla="*/ 1 h 3"/>
                  <a:gd name="T6" fmla="*/ 1 w 3"/>
                  <a:gd name="T7" fmla="*/ 1 h 3"/>
                  <a:gd name="T8" fmla="*/ 3 w 3"/>
                  <a:gd name="T9" fmla="*/ 3 h 3"/>
                  <a:gd name="T10" fmla="*/ 1 w 3"/>
                  <a:gd name="T11" fmla="*/ 1 h 3"/>
                  <a:gd name="T12" fmla="*/ 0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7" name="Freeform 1062"/>
              <p:cNvSpPr>
                <a:spLocks/>
              </p:cNvSpPr>
              <p:nvPr/>
            </p:nvSpPr>
            <p:spPr bwMode="auto">
              <a:xfrm>
                <a:off x="4284" y="2500"/>
                <a:ext cx="9" cy="5"/>
              </a:xfrm>
              <a:custGeom>
                <a:avLst/>
                <a:gdLst>
                  <a:gd name="T0" fmla="*/ 1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2 w 4"/>
                  <a:gd name="T7" fmla="*/ 1 h 2"/>
                  <a:gd name="T8" fmla="*/ 4 w 4"/>
                  <a:gd name="T9" fmla="*/ 2 h 2"/>
                  <a:gd name="T10" fmla="*/ 2 w 4"/>
                  <a:gd name="T11" fmla="*/ 1 h 2"/>
                  <a:gd name="T12" fmla="*/ 1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8" name="Freeform 1063"/>
              <p:cNvSpPr>
                <a:spLocks/>
              </p:cNvSpPr>
              <p:nvPr/>
            </p:nvSpPr>
            <p:spPr bwMode="auto">
              <a:xfrm>
                <a:off x="4284" y="2502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3 w 3"/>
                  <a:gd name="T9" fmla="*/ 2 h 2"/>
                  <a:gd name="T10" fmla="*/ 1 w 3"/>
                  <a:gd name="T11" fmla="*/ 1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9" name="Freeform 1064"/>
              <p:cNvSpPr>
                <a:spLocks/>
              </p:cNvSpPr>
              <p:nvPr/>
            </p:nvSpPr>
            <p:spPr bwMode="auto">
              <a:xfrm>
                <a:off x="4282" y="2507"/>
                <a:ext cx="9" cy="3"/>
              </a:xfrm>
              <a:custGeom>
                <a:avLst/>
                <a:gdLst>
                  <a:gd name="T0" fmla="*/ 1 w 4"/>
                  <a:gd name="T1" fmla="*/ 1 h 1"/>
                  <a:gd name="T2" fmla="*/ 1 w 4"/>
                  <a:gd name="T3" fmla="*/ 0 h 1"/>
                  <a:gd name="T4" fmla="*/ 1 w 4"/>
                  <a:gd name="T5" fmla="*/ 0 h 1"/>
                  <a:gd name="T6" fmla="*/ 2 w 4"/>
                  <a:gd name="T7" fmla="*/ 0 h 1"/>
                  <a:gd name="T8" fmla="*/ 4 w 4"/>
                  <a:gd name="T9" fmla="*/ 0 h 1"/>
                  <a:gd name="T10" fmla="*/ 2 w 4"/>
                  <a:gd name="T11" fmla="*/ 1 h 1"/>
                  <a:gd name="T12" fmla="*/ 1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0" name="Freeform 1065"/>
              <p:cNvSpPr>
                <a:spLocks/>
              </p:cNvSpPr>
              <p:nvPr/>
            </p:nvSpPr>
            <p:spPr bwMode="auto">
              <a:xfrm>
                <a:off x="4284" y="2510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1 h 1"/>
                  <a:gd name="T12" fmla="*/ 0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1" name="Freeform 1066"/>
              <p:cNvSpPr>
                <a:spLocks/>
              </p:cNvSpPr>
              <p:nvPr/>
            </p:nvSpPr>
            <p:spPr bwMode="auto">
              <a:xfrm>
                <a:off x="4284" y="2512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3 w 3"/>
                  <a:gd name="T9" fmla="*/ 0 h 2"/>
                  <a:gd name="T10" fmla="*/ 1 w 3"/>
                  <a:gd name="T11" fmla="*/ 1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2" name="Freeform 1067"/>
              <p:cNvSpPr>
                <a:spLocks/>
              </p:cNvSpPr>
              <p:nvPr/>
            </p:nvSpPr>
            <p:spPr bwMode="auto">
              <a:xfrm>
                <a:off x="4286" y="2512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0 w 3"/>
                  <a:gd name="T5" fmla="*/ 2 h 3"/>
                  <a:gd name="T6" fmla="*/ 1 w 3"/>
                  <a:gd name="T7" fmla="*/ 2 h 3"/>
                  <a:gd name="T8" fmla="*/ 3 w 3"/>
                  <a:gd name="T9" fmla="*/ 0 h 3"/>
                  <a:gd name="T10" fmla="*/ 1 w 3"/>
                  <a:gd name="T11" fmla="*/ 2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3" name="Freeform 1068"/>
              <p:cNvSpPr>
                <a:spLocks/>
              </p:cNvSpPr>
              <p:nvPr/>
            </p:nvSpPr>
            <p:spPr bwMode="auto">
              <a:xfrm>
                <a:off x="4289" y="2514"/>
                <a:ext cx="4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2 h 3"/>
                  <a:gd name="T8" fmla="*/ 2 w 2"/>
                  <a:gd name="T9" fmla="*/ 0 h 3"/>
                  <a:gd name="T10" fmla="*/ 1 w 2"/>
                  <a:gd name="T11" fmla="*/ 2 h 3"/>
                  <a:gd name="T12" fmla="*/ 1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4" name="Freeform 1069"/>
              <p:cNvSpPr>
                <a:spLocks/>
              </p:cNvSpPr>
              <p:nvPr/>
            </p:nvSpPr>
            <p:spPr bwMode="auto">
              <a:xfrm>
                <a:off x="4291" y="2514"/>
                <a:ext cx="5" cy="10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3 h 4"/>
                  <a:gd name="T4" fmla="*/ 0 w 2"/>
                  <a:gd name="T5" fmla="*/ 3 h 4"/>
                  <a:gd name="T6" fmla="*/ 1 w 2"/>
                  <a:gd name="T7" fmla="*/ 2 h 4"/>
                  <a:gd name="T8" fmla="*/ 2 w 2"/>
                  <a:gd name="T9" fmla="*/ 0 h 4"/>
                  <a:gd name="T10" fmla="*/ 1 w 2"/>
                  <a:gd name="T11" fmla="*/ 2 h 4"/>
                  <a:gd name="T12" fmla="*/ 1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5" name="Freeform 1070"/>
              <p:cNvSpPr>
                <a:spLocks/>
              </p:cNvSpPr>
              <p:nvPr/>
            </p:nvSpPr>
            <p:spPr bwMode="auto">
              <a:xfrm>
                <a:off x="4293" y="2514"/>
                <a:ext cx="5" cy="10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4 h 4"/>
                  <a:gd name="T4" fmla="*/ 0 w 2"/>
                  <a:gd name="T5" fmla="*/ 3 h 4"/>
                  <a:gd name="T6" fmla="*/ 1 w 2"/>
                  <a:gd name="T7" fmla="*/ 3 h 4"/>
                  <a:gd name="T8" fmla="*/ 1 w 2"/>
                  <a:gd name="T9" fmla="*/ 0 h 4"/>
                  <a:gd name="T10" fmla="*/ 1 w 2"/>
                  <a:gd name="T11" fmla="*/ 3 h 4"/>
                  <a:gd name="T12" fmla="*/ 2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6" name="Freeform 1071"/>
              <p:cNvSpPr>
                <a:spLocks/>
              </p:cNvSpPr>
              <p:nvPr/>
            </p:nvSpPr>
            <p:spPr bwMode="auto">
              <a:xfrm>
                <a:off x="4298" y="2514"/>
                <a:ext cx="3" cy="10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0 w 1"/>
                  <a:gd name="T5" fmla="*/ 3 h 4"/>
                  <a:gd name="T6" fmla="*/ 0 w 1"/>
                  <a:gd name="T7" fmla="*/ 3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7" name="Freeform 1072"/>
              <p:cNvSpPr>
                <a:spLocks/>
              </p:cNvSpPr>
              <p:nvPr/>
            </p:nvSpPr>
            <p:spPr bwMode="auto">
              <a:xfrm>
                <a:off x="4298" y="2514"/>
                <a:ext cx="5" cy="10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3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0 h 4"/>
                  <a:gd name="T10" fmla="*/ 2 w 2"/>
                  <a:gd name="T11" fmla="*/ 2 h 4"/>
                  <a:gd name="T12" fmla="*/ 2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8" name="Freeform 1073"/>
              <p:cNvSpPr>
                <a:spLocks/>
              </p:cNvSpPr>
              <p:nvPr/>
            </p:nvSpPr>
            <p:spPr bwMode="auto">
              <a:xfrm>
                <a:off x="4301" y="2514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3 h 3"/>
                  <a:gd name="T4" fmla="*/ 1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2 w 3"/>
                  <a:gd name="T11" fmla="*/ 2 h 3"/>
                  <a:gd name="T12" fmla="*/ 2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9" name="Freeform 1074"/>
              <p:cNvSpPr>
                <a:spLocks/>
              </p:cNvSpPr>
              <p:nvPr/>
            </p:nvSpPr>
            <p:spPr bwMode="auto">
              <a:xfrm>
                <a:off x="4301" y="2512"/>
                <a:ext cx="9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2 w 4"/>
                  <a:gd name="T7" fmla="*/ 2 h 3"/>
                  <a:gd name="T8" fmla="*/ 0 w 4"/>
                  <a:gd name="T9" fmla="*/ 0 h 3"/>
                  <a:gd name="T10" fmla="*/ 2 w 4"/>
                  <a:gd name="T11" fmla="*/ 2 h 3"/>
                  <a:gd name="T12" fmla="*/ 3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0" name="Freeform 1075"/>
              <p:cNvSpPr>
                <a:spLocks/>
              </p:cNvSpPr>
              <p:nvPr/>
            </p:nvSpPr>
            <p:spPr bwMode="auto">
              <a:xfrm>
                <a:off x="4303" y="2512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2 w 3"/>
                  <a:gd name="T5" fmla="*/ 1 h 2"/>
                  <a:gd name="T6" fmla="*/ 2 w 3"/>
                  <a:gd name="T7" fmla="*/ 1 h 2"/>
                  <a:gd name="T8" fmla="*/ 0 w 3"/>
                  <a:gd name="T9" fmla="*/ 0 h 2"/>
                  <a:gd name="T10" fmla="*/ 2 w 3"/>
                  <a:gd name="T11" fmla="*/ 1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1" name="Freeform 1076"/>
              <p:cNvSpPr>
                <a:spLocks/>
              </p:cNvSpPr>
              <p:nvPr/>
            </p:nvSpPr>
            <p:spPr bwMode="auto">
              <a:xfrm>
                <a:off x="4303" y="2510"/>
                <a:ext cx="9" cy="2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2 w 4"/>
                  <a:gd name="T7" fmla="*/ 1 h 1"/>
                  <a:gd name="T8" fmla="*/ 0 w 4"/>
                  <a:gd name="T9" fmla="*/ 0 h 1"/>
                  <a:gd name="T10" fmla="*/ 2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2" name="Freeform 1077"/>
              <p:cNvSpPr>
                <a:spLocks/>
              </p:cNvSpPr>
              <p:nvPr/>
            </p:nvSpPr>
            <p:spPr bwMode="auto">
              <a:xfrm>
                <a:off x="4303" y="2507"/>
                <a:ext cx="9" cy="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0 h 1"/>
                  <a:gd name="T4" fmla="*/ 3 w 4"/>
                  <a:gd name="T5" fmla="*/ 1 h 1"/>
                  <a:gd name="T6" fmla="*/ 2 w 4"/>
                  <a:gd name="T7" fmla="*/ 1 h 1"/>
                  <a:gd name="T8" fmla="*/ 0 w 4"/>
                  <a:gd name="T9" fmla="*/ 1 h 1"/>
                  <a:gd name="T10" fmla="*/ 2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3" name="Freeform 1078"/>
              <p:cNvSpPr>
                <a:spLocks/>
              </p:cNvSpPr>
              <p:nvPr/>
            </p:nvSpPr>
            <p:spPr bwMode="auto">
              <a:xfrm>
                <a:off x="4303" y="2502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2 w 3"/>
                  <a:gd name="T7" fmla="*/ 1 h 2"/>
                  <a:gd name="T8" fmla="*/ 0 w 3"/>
                  <a:gd name="T9" fmla="*/ 2 h 2"/>
                  <a:gd name="T10" fmla="*/ 2 w 3"/>
                  <a:gd name="T11" fmla="*/ 1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4" name="Freeform 1079"/>
              <p:cNvSpPr>
                <a:spLocks/>
              </p:cNvSpPr>
              <p:nvPr/>
            </p:nvSpPr>
            <p:spPr bwMode="auto">
              <a:xfrm>
                <a:off x="4303" y="2500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5" name="Freeform 1080"/>
              <p:cNvSpPr>
                <a:spLocks/>
              </p:cNvSpPr>
              <p:nvPr/>
            </p:nvSpPr>
            <p:spPr bwMode="auto">
              <a:xfrm>
                <a:off x="4301" y="2498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6" name="Freeform 1081"/>
              <p:cNvSpPr>
                <a:spLocks/>
              </p:cNvSpPr>
              <p:nvPr/>
            </p:nvSpPr>
            <p:spPr bwMode="auto">
              <a:xfrm>
                <a:off x="4301" y="2495"/>
                <a:ext cx="4" cy="10"/>
              </a:xfrm>
              <a:custGeom>
                <a:avLst/>
                <a:gdLst>
                  <a:gd name="T0" fmla="*/ 1 w 2"/>
                  <a:gd name="T1" fmla="*/ 1 h 4"/>
                  <a:gd name="T2" fmla="*/ 2 w 2"/>
                  <a:gd name="T3" fmla="*/ 0 h 4"/>
                  <a:gd name="T4" fmla="*/ 2 w 2"/>
                  <a:gd name="T5" fmla="*/ 1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7" name="Freeform 1082"/>
              <p:cNvSpPr>
                <a:spLocks/>
              </p:cNvSpPr>
              <p:nvPr/>
            </p:nvSpPr>
            <p:spPr bwMode="auto">
              <a:xfrm>
                <a:off x="4296" y="2476"/>
                <a:ext cx="5" cy="29"/>
              </a:xfrm>
              <a:custGeom>
                <a:avLst/>
                <a:gdLst>
                  <a:gd name="T0" fmla="*/ 0 w 2"/>
                  <a:gd name="T1" fmla="*/ 12 h 12"/>
                  <a:gd name="T2" fmla="*/ 0 w 2"/>
                  <a:gd name="T3" fmla="*/ 10 h 12"/>
                  <a:gd name="T4" fmla="*/ 1 w 2"/>
                  <a:gd name="T5" fmla="*/ 6 h 12"/>
                  <a:gd name="T6" fmla="*/ 2 w 2"/>
                  <a:gd name="T7" fmla="*/ 2 h 12"/>
                  <a:gd name="T8" fmla="*/ 2 w 2"/>
                  <a:gd name="T9" fmla="*/ 0 h 12"/>
                  <a:gd name="T10" fmla="*/ 2 w 2"/>
                  <a:gd name="T11" fmla="*/ 2 h 12"/>
                  <a:gd name="T12" fmla="*/ 2 w 2"/>
                  <a:gd name="T13" fmla="*/ 4 h 12"/>
                  <a:gd name="T14" fmla="*/ 2 w 2"/>
                  <a:gd name="T15" fmla="*/ 6 h 12"/>
                  <a:gd name="T16" fmla="*/ 1 w 2"/>
                  <a:gd name="T17" fmla="*/ 10 h 12"/>
                  <a:gd name="T18" fmla="*/ 0 w 2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7"/>
                      <a:pt x="1" y="6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1" y="9"/>
                      <a:pt x="1" y="10"/>
                    </a:cubicBezTo>
                    <a:cubicBezTo>
                      <a:pt x="0" y="11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8" name="Freeform 1083"/>
              <p:cNvSpPr>
                <a:spLocks/>
              </p:cNvSpPr>
              <p:nvPr/>
            </p:nvSpPr>
            <p:spPr bwMode="auto">
              <a:xfrm>
                <a:off x="4277" y="2479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6 w 7"/>
                  <a:gd name="T3" fmla="*/ 9 h 11"/>
                  <a:gd name="T4" fmla="*/ 3 w 7"/>
                  <a:gd name="T5" fmla="*/ 6 h 11"/>
                  <a:gd name="T6" fmla="*/ 1 w 7"/>
                  <a:gd name="T7" fmla="*/ 2 h 11"/>
                  <a:gd name="T8" fmla="*/ 0 w 7"/>
                  <a:gd name="T9" fmla="*/ 0 h 11"/>
                  <a:gd name="T10" fmla="*/ 2 w 7"/>
                  <a:gd name="T11" fmla="*/ 2 h 11"/>
                  <a:gd name="T12" fmla="*/ 3 w 7"/>
                  <a:gd name="T13" fmla="*/ 3 h 11"/>
                  <a:gd name="T14" fmla="*/ 4 w 7"/>
                  <a:gd name="T15" fmla="*/ 5 h 11"/>
                  <a:gd name="T16" fmla="*/ 6 w 7"/>
                  <a:gd name="T17" fmla="*/ 9 h 11"/>
                  <a:gd name="T18" fmla="*/ 7 w 7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7" y="11"/>
                      <a:pt x="6" y="10"/>
                      <a:pt x="6" y="9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6" y="10"/>
                      <a:pt x="7" y="11"/>
                      <a:pt x="7" y="1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9" name="Freeform 1084"/>
              <p:cNvSpPr>
                <a:spLocks/>
              </p:cNvSpPr>
              <p:nvPr/>
            </p:nvSpPr>
            <p:spPr bwMode="auto">
              <a:xfrm>
                <a:off x="4263" y="2498"/>
                <a:ext cx="28" cy="9"/>
              </a:xfrm>
              <a:custGeom>
                <a:avLst/>
                <a:gdLst>
                  <a:gd name="T0" fmla="*/ 12 w 12"/>
                  <a:gd name="T1" fmla="*/ 4 h 4"/>
                  <a:gd name="T2" fmla="*/ 10 w 12"/>
                  <a:gd name="T3" fmla="*/ 3 h 4"/>
                  <a:gd name="T4" fmla="*/ 6 w 12"/>
                  <a:gd name="T5" fmla="*/ 2 h 4"/>
                  <a:gd name="T6" fmla="*/ 2 w 12"/>
                  <a:gd name="T7" fmla="*/ 1 h 4"/>
                  <a:gd name="T8" fmla="*/ 0 w 12"/>
                  <a:gd name="T9" fmla="*/ 0 h 4"/>
                  <a:gd name="T10" fmla="*/ 2 w 12"/>
                  <a:gd name="T11" fmla="*/ 1 h 4"/>
                  <a:gd name="T12" fmla="*/ 4 w 12"/>
                  <a:gd name="T13" fmla="*/ 1 h 4"/>
                  <a:gd name="T14" fmla="*/ 6 w 12"/>
                  <a:gd name="T15" fmla="*/ 1 h 4"/>
                  <a:gd name="T16" fmla="*/ 10 w 12"/>
                  <a:gd name="T17" fmla="*/ 3 h 4"/>
                  <a:gd name="T18" fmla="*/ 12 w 1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cubicBezTo>
                      <a:pt x="12" y="4"/>
                      <a:pt x="11" y="4"/>
                      <a:pt x="10" y="3"/>
                    </a:cubicBezTo>
                    <a:cubicBezTo>
                      <a:pt x="9" y="3"/>
                      <a:pt x="8" y="3"/>
                      <a:pt x="6" y="2"/>
                    </a:cubicBezTo>
                    <a:cubicBezTo>
                      <a:pt x="5" y="2"/>
                      <a:pt x="3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8" y="2"/>
                      <a:pt x="9" y="2"/>
                      <a:pt x="10" y="3"/>
                    </a:cubicBezTo>
                    <a:cubicBezTo>
                      <a:pt x="11" y="3"/>
                      <a:pt x="12" y="4"/>
                      <a:pt x="12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0" name="Freeform 1085"/>
              <p:cNvSpPr>
                <a:spLocks/>
              </p:cNvSpPr>
              <p:nvPr/>
            </p:nvSpPr>
            <p:spPr bwMode="auto">
              <a:xfrm>
                <a:off x="4265" y="2507"/>
                <a:ext cx="26" cy="7"/>
              </a:xfrm>
              <a:custGeom>
                <a:avLst/>
                <a:gdLst>
                  <a:gd name="T0" fmla="*/ 11 w 11"/>
                  <a:gd name="T1" fmla="*/ 0 h 3"/>
                  <a:gd name="T2" fmla="*/ 10 w 11"/>
                  <a:gd name="T3" fmla="*/ 1 h 3"/>
                  <a:gd name="T4" fmla="*/ 6 w 11"/>
                  <a:gd name="T5" fmla="*/ 2 h 3"/>
                  <a:gd name="T6" fmla="*/ 2 w 11"/>
                  <a:gd name="T7" fmla="*/ 3 h 3"/>
                  <a:gd name="T8" fmla="*/ 0 w 11"/>
                  <a:gd name="T9" fmla="*/ 3 h 3"/>
                  <a:gd name="T10" fmla="*/ 1 w 11"/>
                  <a:gd name="T11" fmla="*/ 2 h 3"/>
                  <a:gd name="T12" fmla="*/ 3 w 11"/>
                  <a:gd name="T13" fmla="*/ 2 h 3"/>
                  <a:gd name="T14" fmla="*/ 5 w 11"/>
                  <a:gd name="T15" fmla="*/ 1 h 3"/>
                  <a:gd name="T16" fmla="*/ 10 w 11"/>
                  <a:gd name="T17" fmla="*/ 0 h 3"/>
                  <a:gd name="T18" fmla="*/ 11 w 11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1" y="0"/>
                      <a:pt x="11" y="1"/>
                      <a:pt x="10" y="1"/>
                    </a:cubicBezTo>
                    <a:cubicBezTo>
                      <a:pt x="9" y="1"/>
                      <a:pt x="7" y="2"/>
                      <a:pt x="6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7" y="1"/>
                      <a:pt x="8" y="1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1" name="Freeform 1086"/>
              <p:cNvSpPr>
                <a:spLocks/>
              </p:cNvSpPr>
              <p:nvPr/>
            </p:nvSpPr>
            <p:spPr bwMode="auto">
              <a:xfrm>
                <a:off x="4284" y="2512"/>
                <a:ext cx="9" cy="26"/>
              </a:xfrm>
              <a:custGeom>
                <a:avLst/>
                <a:gdLst>
                  <a:gd name="T0" fmla="*/ 4 w 4"/>
                  <a:gd name="T1" fmla="*/ 0 h 11"/>
                  <a:gd name="T2" fmla="*/ 4 w 4"/>
                  <a:gd name="T3" fmla="*/ 2 h 11"/>
                  <a:gd name="T4" fmla="*/ 2 w 4"/>
                  <a:gd name="T5" fmla="*/ 5 h 11"/>
                  <a:gd name="T6" fmla="*/ 1 w 4"/>
                  <a:gd name="T7" fmla="*/ 9 h 11"/>
                  <a:gd name="T8" fmla="*/ 0 w 4"/>
                  <a:gd name="T9" fmla="*/ 11 h 11"/>
                  <a:gd name="T10" fmla="*/ 0 w 4"/>
                  <a:gd name="T11" fmla="*/ 9 h 11"/>
                  <a:gd name="T12" fmla="*/ 0 w 4"/>
                  <a:gd name="T13" fmla="*/ 7 h 11"/>
                  <a:gd name="T14" fmla="*/ 1 w 4"/>
                  <a:gd name="T15" fmla="*/ 5 h 11"/>
                  <a:gd name="T16" fmla="*/ 3 w 4"/>
                  <a:gd name="T17" fmla="*/ 1 h 11"/>
                  <a:gd name="T18" fmla="*/ 4 w 4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4" y="0"/>
                      <a:pt x="4" y="0"/>
                      <a:pt x="4" y="2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2" name="Freeform 1087"/>
              <p:cNvSpPr>
                <a:spLocks/>
              </p:cNvSpPr>
              <p:nvPr/>
            </p:nvSpPr>
            <p:spPr bwMode="auto">
              <a:xfrm>
                <a:off x="4296" y="2512"/>
                <a:ext cx="12" cy="26"/>
              </a:xfrm>
              <a:custGeom>
                <a:avLst/>
                <a:gdLst>
                  <a:gd name="T0" fmla="*/ 0 w 5"/>
                  <a:gd name="T1" fmla="*/ 0 h 11"/>
                  <a:gd name="T2" fmla="*/ 1 w 5"/>
                  <a:gd name="T3" fmla="*/ 1 h 11"/>
                  <a:gd name="T4" fmla="*/ 3 w 5"/>
                  <a:gd name="T5" fmla="*/ 5 h 11"/>
                  <a:gd name="T6" fmla="*/ 4 w 5"/>
                  <a:gd name="T7" fmla="*/ 9 h 11"/>
                  <a:gd name="T8" fmla="*/ 5 w 5"/>
                  <a:gd name="T9" fmla="*/ 11 h 11"/>
                  <a:gd name="T10" fmla="*/ 4 w 5"/>
                  <a:gd name="T11" fmla="*/ 9 h 11"/>
                  <a:gd name="T12" fmla="*/ 3 w 5"/>
                  <a:gd name="T13" fmla="*/ 8 h 11"/>
                  <a:gd name="T14" fmla="*/ 2 w 5"/>
                  <a:gd name="T15" fmla="*/ 6 h 11"/>
                  <a:gd name="T16" fmla="*/ 1 w 5"/>
                  <a:gd name="T17" fmla="*/ 2 h 11"/>
                  <a:gd name="T18" fmla="*/ 0 w 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2"/>
                      <a:pt x="2" y="4"/>
                      <a:pt x="3" y="5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4" y="10"/>
                      <a:pt x="4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3" name="Freeform 1088"/>
              <p:cNvSpPr>
                <a:spLocks/>
              </p:cNvSpPr>
              <p:nvPr/>
            </p:nvSpPr>
            <p:spPr bwMode="auto">
              <a:xfrm>
                <a:off x="4298" y="2510"/>
                <a:ext cx="26" cy="11"/>
              </a:xfrm>
              <a:custGeom>
                <a:avLst/>
                <a:gdLst>
                  <a:gd name="T0" fmla="*/ 0 w 11"/>
                  <a:gd name="T1" fmla="*/ 0 h 5"/>
                  <a:gd name="T2" fmla="*/ 2 w 11"/>
                  <a:gd name="T3" fmla="*/ 0 h 5"/>
                  <a:gd name="T4" fmla="*/ 6 w 11"/>
                  <a:gd name="T5" fmla="*/ 2 h 5"/>
                  <a:gd name="T6" fmla="*/ 9 w 11"/>
                  <a:gd name="T7" fmla="*/ 4 h 5"/>
                  <a:gd name="T8" fmla="*/ 11 w 11"/>
                  <a:gd name="T9" fmla="*/ 5 h 5"/>
                  <a:gd name="T10" fmla="*/ 9 w 11"/>
                  <a:gd name="T11" fmla="*/ 5 h 5"/>
                  <a:gd name="T12" fmla="*/ 7 w 11"/>
                  <a:gd name="T13" fmla="*/ 4 h 5"/>
                  <a:gd name="T14" fmla="*/ 5 w 11"/>
                  <a:gd name="T15" fmla="*/ 3 h 5"/>
                  <a:gd name="T16" fmla="*/ 2 w 11"/>
                  <a:gd name="T17" fmla="*/ 1 h 5"/>
                  <a:gd name="T18" fmla="*/ 0 w 11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2"/>
                      <a:pt x="3" y="2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4" name="Freeform 1089"/>
              <p:cNvSpPr>
                <a:spLocks/>
              </p:cNvSpPr>
              <p:nvPr/>
            </p:nvSpPr>
            <p:spPr bwMode="auto">
              <a:xfrm>
                <a:off x="4298" y="2498"/>
                <a:ext cx="29" cy="9"/>
              </a:xfrm>
              <a:custGeom>
                <a:avLst/>
                <a:gdLst>
                  <a:gd name="T0" fmla="*/ 0 w 12"/>
                  <a:gd name="T1" fmla="*/ 4 h 4"/>
                  <a:gd name="T2" fmla="*/ 2 w 12"/>
                  <a:gd name="T3" fmla="*/ 3 h 4"/>
                  <a:gd name="T4" fmla="*/ 6 w 12"/>
                  <a:gd name="T5" fmla="*/ 2 h 4"/>
                  <a:gd name="T6" fmla="*/ 10 w 12"/>
                  <a:gd name="T7" fmla="*/ 0 h 4"/>
                  <a:gd name="T8" fmla="*/ 12 w 12"/>
                  <a:gd name="T9" fmla="*/ 0 h 4"/>
                  <a:gd name="T10" fmla="*/ 10 w 12"/>
                  <a:gd name="T11" fmla="*/ 1 h 4"/>
                  <a:gd name="T12" fmla="*/ 8 w 12"/>
                  <a:gd name="T13" fmla="*/ 2 h 4"/>
                  <a:gd name="T14" fmla="*/ 6 w 12"/>
                  <a:gd name="T15" fmla="*/ 3 h 4"/>
                  <a:gd name="T16" fmla="*/ 2 w 12"/>
                  <a:gd name="T17" fmla="*/ 3 h 4"/>
                  <a:gd name="T18" fmla="*/ 0 w 1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cubicBezTo>
                      <a:pt x="0" y="4"/>
                      <a:pt x="1" y="3"/>
                      <a:pt x="2" y="3"/>
                    </a:cubicBezTo>
                    <a:cubicBezTo>
                      <a:pt x="3" y="2"/>
                      <a:pt x="4" y="2"/>
                      <a:pt x="6" y="2"/>
                    </a:cubicBezTo>
                    <a:cubicBezTo>
                      <a:pt x="7" y="1"/>
                      <a:pt x="9" y="1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5" name="Freeform 1090"/>
              <p:cNvSpPr>
                <a:spLocks/>
              </p:cNvSpPr>
              <p:nvPr/>
            </p:nvSpPr>
            <p:spPr bwMode="auto">
              <a:xfrm>
                <a:off x="4296" y="2483"/>
                <a:ext cx="19" cy="22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8 h 9"/>
                  <a:gd name="T4" fmla="*/ 4 w 8"/>
                  <a:gd name="T5" fmla="*/ 4 h 9"/>
                  <a:gd name="T6" fmla="*/ 7 w 8"/>
                  <a:gd name="T7" fmla="*/ 1 h 9"/>
                  <a:gd name="T8" fmla="*/ 8 w 8"/>
                  <a:gd name="T9" fmla="*/ 0 h 9"/>
                  <a:gd name="T10" fmla="*/ 8 w 8"/>
                  <a:gd name="T11" fmla="*/ 2 h 9"/>
                  <a:gd name="T12" fmla="*/ 6 w 8"/>
                  <a:gd name="T13" fmla="*/ 3 h 9"/>
                  <a:gd name="T14" fmla="*/ 5 w 8"/>
                  <a:gd name="T15" fmla="*/ 5 h 9"/>
                  <a:gd name="T16" fmla="*/ 2 w 8"/>
                  <a:gd name="T17" fmla="*/ 8 h 9"/>
                  <a:gd name="T18" fmla="*/ 0 w 8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0" y="9"/>
                      <a:pt x="1" y="8"/>
                      <a:pt x="2" y="8"/>
                    </a:cubicBezTo>
                    <a:cubicBezTo>
                      <a:pt x="2" y="7"/>
                      <a:pt x="3" y="6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1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6" name="Freeform 1091"/>
              <p:cNvSpPr>
                <a:spLocks/>
              </p:cNvSpPr>
              <p:nvPr/>
            </p:nvSpPr>
            <p:spPr bwMode="auto">
              <a:xfrm>
                <a:off x="3778" y="1908"/>
                <a:ext cx="55" cy="57"/>
              </a:xfrm>
              <a:custGeom>
                <a:avLst/>
                <a:gdLst>
                  <a:gd name="T0" fmla="*/ 7 w 23"/>
                  <a:gd name="T1" fmla="*/ 24 h 24"/>
                  <a:gd name="T2" fmla="*/ 11 w 23"/>
                  <a:gd name="T3" fmla="*/ 3 h 24"/>
                  <a:gd name="T4" fmla="*/ 7 w 2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4">
                    <a:moveTo>
                      <a:pt x="7" y="24"/>
                    </a:moveTo>
                    <a:cubicBezTo>
                      <a:pt x="7" y="24"/>
                      <a:pt x="23" y="7"/>
                      <a:pt x="11" y="3"/>
                    </a:cubicBezTo>
                    <a:cubicBezTo>
                      <a:pt x="0" y="0"/>
                      <a:pt x="7" y="24"/>
                      <a:pt x="7" y="24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7" name="Freeform 1092"/>
              <p:cNvSpPr>
                <a:spLocks/>
              </p:cNvSpPr>
              <p:nvPr/>
            </p:nvSpPr>
            <p:spPr bwMode="auto">
              <a:xfrm>
                <a:off x="3740" y="1910"/>
                <a:ext cx="55" cy="55"/>
              </a:xfrm>
              <a:custGeom>
                <a:avLst/>
                <a:gdLst>
                  <a:gd name="T0" fmla="*/ 23 w 23"/>
                  <a:gd name="T1" fmla="*/ 23 h 23"/>
                  <a:gd name="T2" fmla="*/ 11 w 23"/>
                  <a:gd name="T3" fmla="*/ 6 h 23"/>
                  <a:gd name="T4" fmla="*/ 23 w 23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23" y="23"/>
                    </a:moveTo>
                    <a:cubicBezTo>
                      <a:pt x="23" y="23"/>
                      <a:pt x="21" y="0"/>
                      <a:pt x="11" y="6"/>
                    </a:cubicBezTo>
                    <a:cubicBezTo>
                      <a:pt x="0" y="12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8" name="Freeform 1093"/>
              <p:cNvSpPr>
                <a:spLocks/>
              </p:cNvSpPr>
              <p:nvPr/>
            </p:nvSpPr>
            <p:spPr bwMode="auto">
              <a:xfrm>
                <a:off x="3745" y="1936"/>
                <a:ext cx="50" cy="60"/>
              </a:xfrm>
              <a:custGeom>
                <a:avLst/>
                <a:gdLst>
                  <a:gd name="T0" fmla="*/ 21 w 21"/>
                  <a:gd name="T1" fmla="*/ 12 h 25"/>
                  <a:gd name="T2" fmla="*/ 0 w 21"/>
                  <a:gd name="T3" fmla="*/ 12 h 25"/>
                  <a:gd name="T4" fmla="*/ 21 w 21"/>
                  <a:gd name="T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cubicBezTo>
                      <a:pt x="21" y="12"/>
                      <a:pt x="1" y="0"/>
                      <a:pt x="0" y="12"/>
                    </a:cubicBezTo>
                    <a:cubicBezTo>
                      <a:pt x="0" y="25"/>
                      <a:pt x="21" y="12"/>
                      <a:pt x="21" y="12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9" name="Freeform 1094"/>
              <p:cNvSpPr>
                <a:spLocks/>
              </p:cNvSpPr>
              <p:nvPr/>
            </p:nvSpPr>
            <p:spPr bwMode="auto">
              <a:xfrm>
                <a:off x="3745" y="1965"/>
                <a:ext cx="50" cy="59"/>
              </a:xfrm>
              <a:custGeom>
                <a:avLst/>
                <a:gdLst>
                  <a:gd name="T0" fmla="*/ 21 w 21"/>
                  <a:gd name="T1" fmla="*/ 0 h 25"/>
                  <a:gd name="T2" fmla="*/ 10 w 21"/>
                  <a:gd name="T3" fmla="*/ 18 h 25"/>
                  <a:gd name="T4" fmla="*/ 21 w 21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21" y="0"/>
                    </a:moveTo>
                    <a:cubicBezTo>
                      <a:pt x="21" y="0"/>
                      <a:pt x="0" y="10"/>
                      <a:pt x="10" y="18"/>
                    </a:cubicBezTo>
                    <a:cubicBezTo>
                      <a:pt x="19" y="2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0" name="Freeform 1095"/>
              <p:cNvSpPr>
                <a:spLocks/>
              </p:cNvSpPr>
              <p:nvPr/>
            </p:nvSpPr>
            <p:spPr bwMode="auto">
              <a:xfrm>
                <a:off x="3785" y="1965"/>
                <a:ext cx="57" cy="55"/>
              </a:xfrm>
              <a:custGeom>
                <a:avLst/>
                <a:gdLst>
                  <a:gd name="T0" fmla="*/ 4 w 24"/>
                  <a:gd name="T1" fmla="*/ 0 h 23"/>
                  <a:gd name="T2" fmla="*/ 12 w 24"/>
                  <a:gd name="T3" fmla="*/ 20 h 23"/>
                  <a:gd name="T4" fmla="*/ 4 w 24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3">
                    <a:moveTo>
                      <a:pt x="4" y="0"/>
                    </a:moveTo>
                    <a:cubicBezTo>
                      <a:pt x="4" y="0"/>
                      <a:pt x="0" y="23"/>
                      <a:pt x="12" y="20"/>
                    </a:cubicBezTo>
                    <a:cubicBezTo>
                      <a:pt x="24" y="16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1" name="Freeform 1096"/>
              <p:cNvSpPr>
                <a:spLocks/>
              </p:cNvSpPr>
              <p:nvPr/>
            </p:nvSpPr>
            <p:spPr bwMode="auto">
              <a:xfrm>
                <a:off x="3795" y="1948"/>
                <a:ext cx="57" cy="57"/>
              </a:xfrm>
              <a:custGeom>
                <a:avLst/>
                <a:gdLst>
                  <a:gd name="T0" fmla="*/ 0 w 24"/>
                  <a:gd name="T1" fmla="*/ 7 h 24"/>
                  <a:gd name="T2" fmla="*/ 21 w 24"/>
                  <a:gd name="T3" fmla="*/ 12 h 24"/>
                  <a:gd name="T4" fmla="*/ 0 w 24"/>
                  <a:gd name="T5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4">
                    <a:moveTo>
                      <a:pt x="0" y="7"/>
                    </a:moveTo>
                    <a:cubicBezTo>
                      <a:pt x="0" y="7"/>
                      <a:pt x="17" y="24"/>
                      <a:pt x="21" y="12"/>
                    </a:cubicBezTo>
                    <a:cubicBezTo>
                      <a:pt x="24" y="0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2" name="Freeform 1097"/>
              <p:cNvSpPr>
                <a:spLocks/>
              </p:cNvSpPr>
              <p:nvPr/>
            </p:nvSpPr>
            <p:spPr bwMode="auto">
              <a:xfrm>
                <a:off x="3792" y="1915"/>
                <a:ext cx="57" cy="52"/>
              </a:xfrm>
              <a:custGeom>
                <a:avLst/>
                <a:gdLst>
                  <a:gd name="T0" fmla="*/ 0 w 24"/>
                  <a:gd name="T1" fmla="*/ 21 h 22"/>
                  <a:gd name="T2" fmla="*/ 19 w 24"/>
                  <a:gd name="T3" fmla="*/ 11 h 22"/>
                  <a:gd name="T4" fmla="*/ 0 w 24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2">
                    <a:moveTo>
                      <a:pt x="0" y="21"/>
                    </a:moveTo>
                    <a:cubicBezTo>
                      <a:pt x="0" y="21"/>
                      <a:pt x="24" y="22"/>
                      <a:pt x="19" y="11"/>
                    </a:cubicBezTo>
                    <a:cubicBezTo>
                      <a:pt x="14" y="0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3" name="Freeform 1098"/>
              <p:cNvSpPr>
                <a:spLocks/>
              </p:cNvSpPr>
              <p:nvPr/>
            </p:nvSpPr>
            <p:spPr bwMode="auto">
              <a:xfrm>
                <a:off x="3788" y="1958"/>
                <a:ext cx="19" cy="16"/>
              </a:xfrm>
              <a:custGeom>
                <a:avLst/>
                <a:gdLst>
                  <a:gd name="T0" fmla="*/ 0 w 8"/>
                  <a:gd name="T1" fmla="*/ 2 h 7"/>
                  <a:gd name="T2" fmla="*/ 3 w 8"/>
                  <a:gd name="T3" fmla="*/ 6 h 7"/>
                  <a:gd name="T4" fmla="*/ 8 w 8"/>
                  <a:gd name="T5" fmla="*/ 5 h 7"/>
                  <a:gd name="T6" fmla="*/ 5 w 8"/>
                  <a:gd name="T7" fmla="*/ 1 h 7"/>
                  <a:gd name="T8" fmla="*/ 0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4"/>
                      <a:pt x="1" y="6"/>
                      <a:pt x="3" y="6"/>
                    </a:cubicBezTo>
                    <a:cubicBezTo>
                      <a:pt x="5" y="7"/>
                      <a:pt x="7" y="6"/>
                      <a:pt x="8" y="5"/>
                    </a:cubicBezTo>
                    <a:cubicBezTo>
                      <a:pt x="8" y="3"/>
                      <a:pt x="7" y="1"/>
                      <a:pt x="5" y="1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4" name="Freeform 1099"/>
              <p:cNvSpPr>
                <a:spLocks/>
              </p:cNvSpPr>
              <p:nvPr/>
            </p:nvSpPr>
            <p:spPr bwMode="auto">
              <a:xfrm>
                <a:off x="3797" y="1955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5" name="Freeform 1100"/>
              <p:cNvSpPr>
                <a:spLocks/>
              </p:cNvSpPr>
              <p:nvPr/>
            </p:nvSpPr>
            <p:spPr bwMode="auto">
              <a:xfrm>
                <a:off x="3795" y="1955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6" name="Freeform 1101"/>
              <p:cNvSpPr>
                <a:spLocks/>
              </p:cNvSpPr>
              <p:nvPr/>
            </p:nvSpPr>
            <p:spPr bwMode="auto">
              <a:xfrm>
                <a:off x="3792" y="195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1 w 2"/>
                  <a:gd name="T11" fmla="*/ 1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7" name="Freeform 1102"/>
              <p:cNvSpPr>
                <a:spLocks/>
              </p:cNvSpPr>
              <p:nvPr/>
            </p:nvSpPr>
            <p:spPr bwMode="auto">
              <a:xfrm>
                <a:off x="3790" y="1955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1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8" name="Freeform 1103"/>
              <p:cNvSpPr>
                <a:spLocks/>
              </p:cNvSpPr>
              <p:nvPr/>
            </p:nvSpPr>
            <p:spPr bwMode="auto">
              <a:xfrm>
                <a:off x="3788" y="1958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3 w 3"/>
                  <a:gd name="T9" fmla="*/ 2 h 2"/>
                  <a:gd name="T10" fmla="*/ 1 w 3"/>
                  <a:gd name="T11" fmla="*/ 1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9" name="Freeform 1104"/>
              <p:cNvSpPr>
                <a:spLocks/>
              </p:cNvSpPr>
              <p:nvPr/>
            </p:nvSpPr>
            <p:spPr bwMode="auto">
              <a:xfrm>
                <a:off x="3788" y="1960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  <a:gd name="T10" fmla="*/ 1 w 2"/>
                  <a:gd name="T11" fmla="*/ 0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0" name="Freeform 1105"/>
              <p:cNvSpPr>
                <a:spLocks/>
              </p:cNvSpPr>
              <p:nvPr/>
            </p:nvSpPr>
            <p:spPr bwMode="auto">
              <a:xfrm>
                <a:off x="3785" y="1962"/>
                <a:ext cx="7" cy="3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1 h 1"/>
                  <a:gd name="T10" fmla="*/ 1 w 3"/>
                  <a:gd name="T11" fmla="*/ 0 h 1"/>
                  <a:gd name="T12" fmla="*/ 1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1" name="Freeform 1106"/>
              <p:cNvSpPr>
                <a:spLocks/>
              </p:cNvSpPr>
              <p:nvPr/>
            </p:nvSpPr>
            <p:spPr bwMode="auto">
              <a:xfrm>
                <a:off x="3785" y="1965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2" name="Freeform 1107"/>
              <p:cNvSpPr>
                <a:spLocks/>
              </p:cNvSpPr>
              <p:nvPr/>
            </p:nvSpPr>
            <p:spPr bwMode="auto">
              <a:xfrm>
                <a:off x="3785" y="1967"/>
                <a:ext cx="7" cy="3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1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3" name="Freeform 1108"/>
              <p:cNvSpPr>
                <a:spLocks/>
              </p:cNvSpPr>
              <p:nvPr/>
            </p:nvSpPr>
            <p:spPr bwMode="auto">
              <a:xfrm>
                <a:off x="3785" y="1967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3 w 3"/>
                  <a:gd name="T9" fmla="*/ 0 h 2"/>
                  <a:gd name="T10" fmla="*/ 2 w 3"/>
                  <a:gd name="T11" fmla="*/ 1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4" name="Freeform 1109"/>
              <p:cNvSpPr>
                <a:spLocks/>
              </p:cNvSpPr>
              <p:nvPr/>
            </p:nvSpPr>
            <p:spPr bwMode="auto">
              <a:xfrm>
                <a:off x="3788" y="1967"/>
                <a:ext cx="4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2 h 3"/>
                  <a:gd name="T8" fmla="*/ 2 w 2"/>
                  <a:gd name="T9" fmla="*/ 0 h 3"/>
                  <a:gd name="T10" fmla="*/ 1 w 2"/>
                  <a:gd name="T11" fmla="*/ 2 h 3"/>
                  <a:gd name="T12" fmla="*/ 1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5" name="Freeform 1110"/>
              <p:cNvSpPr>
                <a:spLocks/>
              </p:cNvSpPr>
              <p:nvPr/>
            </p:nvSpPr>
            <p:spPr bwMode="auto">
              <a:xfrm>
                <a:off x="3790" y="1970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1 w 2"/>
                  <a:gd name="T11" fmla="*/ 2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6" name="Freeform 1111"/>
              <p:cNvSpPr>
                <a:spLocks/>
              </p:cNvSpPr>
              <p:nvPr/>
            </p:nvSpPr>
            <p:spPr bwMode="auto">
              <a:xfrm>
                <a:off x="3792" y="1970"/>
                <a:ext cx="3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0 h 3"/>
                  <a:gd name="T10" fmla="*/ 1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7" name="Freeform 1112"/>
              <p:cNvSpPr>
                <a:spLocks/>
              </p:cNvSpPr>
              <p:nvPr/>
            </p:nvSpPr>
            <p:spPr bwMode="auto">
              <a:xfrm>
                <a:off x="3795" y="1970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1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8" name="Freeform 1113"/>
              <p:cNvSpPr>
                <a:spLocks/>
              </p:cNvSpPr>
              <p:nvPr/>
            </p:nvSpPr>
            <p:spPr bwMode="auto">
              <a:xfrm>
                <a:off x="3797" y="1970"/>
                <a:ext cx="3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0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9" name="Freeform 1114"/>
              <p:cNvSpPr>
                <a:spLocks/>
              </p:cNvSpPr>
              <p:nvPr/>
            </p:nvSpPr>
            <p:spPr bwMode="auto">
              <a:xfrm>
                <a:off x="3797" y="1970"/>
                <a:ext cx="5" cy="7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0 h 3"/>
                  <a:gd name="T10" fmla="*/ 1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0" name="Freeform 1115"/>
              <p:cNvSpPr>
                <a:spLocks/>
              </p:cNvSpPr>
              <p:nvPr/>
            </p:nvSpPr>
            <p:spPr bwMode="auto">
              <a:xfrm>
                <a:off x="3800" y="197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  <a:gd name="T10" fmla="*/ 1 w 2"/>
                  <a:gd name="T11" fmla="*/ 1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1" name="Freeform 1116"/>
              <p:cNvSpPr>
                <a:spLocks/>
              </p:cNvSpPr>
              <p:nvPr/>
            </p:nvSpPr>
            <p:spPr bwMode="auto">
              <a:xfrm>
                <a:off x="3800" y="1970"/>
                <a:ext cx="7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2 w 3"/>
                  <a:gd name="T5" fmla="*/ 1 h 2"/>
                  <a:gd name="T6" fmla="*/ 2 w 3"/>
                  <a:gd name="T7" fmla="*/ 1 h 2"/>
                  <a:gd name="T8" fmla="*/ 0 w 3"/>
                  <a:gd name="T9" fmla="*/ 0 h 2"/>
                  <a:gd name="T10" fmla="*/ 2 w 3"/>
                  <a:gd name="T11" fmla="*/ 1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2" name="Freeform 1117"/>
              <p:cNvSpPr>
                <a:spLocks/>
              </p:cNvSpPr>
              <p:nvPr/>
            </p:nvSpPr>
            <p:spPr bwMode="auto">
              <a:xfrm>
                <a:off x="3800" y="1967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3 w 3"/>
                  <a:gd name="T5" fmla="*/ 2 h 2"/>
                  <a:gd name="T6" fmla="*/ 2 w 3"/>
                  <a:gd name="T7" fmla="*/ 1 h 2"/>
                  <a:gd name="T8" fmla="*/ 0 w 3"/>
                  <a:gd name="T9" fmla="*/ 0 h 2"/>
                  <a:gd name="T10" fmla="*/ 2 w 3"/>
                  <a:gd name="T11" fmla="*/ 1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3" name="Freeform 1118"/>
              <p:cNvSpPr>
                <a:spLocks/>
              </p:cNvSpPr>
              <p:nvPr/>
            </p:nvSpPr>
            <p:spPr bwMode="auto">
              <a:xfrm>
                <a:off x="3802" y="1967"/>
                <a:ext cx="7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  <a:gd name="T10" fmla="*/ 2 w 3"/>
                  <a:gd name="T11" fmla="*/ 0 h 1"/>
                  <a:gd name="T12" fmla="*/ 2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4" name="Freeform 1119"/>
              <p:cNvSpPr>
                <a:spLocks/>
              </p:cNvSpPr>
              <p:nvPr/>
            </p:nvSpPr>
            <p:spPr bwMode="auto">
              <a:xfrm>
                <a:off x="3802" y="1965"/>
                <a:ext cx="7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  <a:gd name="T10" fmla="*/ 2 w 3"/>
                  <a:gd name="T11" fmla="*/ 0 h 1"/>
                  <a:gd name="T12" fmla="*/ 2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5" name="Freeform 1120"/>
              <p:cNvSpPr>
                <a:spLocks/>
              </p:cNvSpPr>
              <p:nvPr/>
            </p:nvSpPr>
            <p:spPr bwMode="auto">
              <a:xfrm>
                <a:off x="3802" y="1962"/>
                <a:ext cx="7" cy="3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2 w 3"/>
                  <a:gd name="T5" fmla="*/ 0 h 1"/>
                  <a:gd name="T6" fmla="*/ 2 w 3"/>
                  <a:gd name="T7" fmla="*/ 0 h 1"/>
                  <a:gd name="T8" fmla="*/ 0 w 3"/>
                  <a:gd name="T9" fmla="*/ 1 h 1"/>
                  <a:gd name="T10" fmla="*/ 1 w 3"/>
                  <a:gd name="T11" fmla="*/ 0 h 1"/>
                  <a:gd name="T12" fmla="*/ 2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6" name="Freeform 1121"/>
              <p:cNvSpPr>
                <a:spLocks/>
              </p:cNvSpPr>
              <p:nvPr/>
            </p:nvSpPr>
            <p:spPr bwMode="auto">
              <a:xfrm>
                <a:off x="3802" y="1958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1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7" name="Freeform 1122"/>
              <p:cNvSpPr>
                <a:spLocks/>
              </p:cNvSpPr>
              <p:nvPr/>
            </p:nvSpPr>
            <p:spPr bwMode="auto">
              <a:xfrm>
                <a:off x="3800" y="195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2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8" name="Freeform 1123"/>
              <p:cNvSpPr>
                <a:spLocks/>
              </p:cNvSpPr>
              <p:nvPr/>
            </p:nvSpPr>
            <p:spPr bwMode="auto">
              <a:xfrm>
                <a:off x="3800" y="1955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9" name="Freeform 1124"/>
              <p:cNvSpPr>
                <a:spLocks/>
              </p:cNvSpPr>
              <p:nvPr/>
            </p:nvSpPr>
            <p:spPr bwMode="auto">
              <a:xfrm>
                <a:off x="3795" y="1939"/>
                <a:ext cx="5" cy="23"/>
              </a:xfrm>
              <a:custGeom>
                <a:avLst/>
                <a:gdLst>
                  <a:gd name="T0" fmla="*/ 0 w 2"/>
                  <a:gd name="T1" fmla="*/ 10 h 10"/>
                  <a:gd name="T2" fmla="*/ 0 w 2"/>
                  <a:gd name="T3" fmla="*/ 8 h 10"/>
                  <a:gd name="T4" fmla="*/ 1 w 2"/>
                  <a:gd name="T5" fmla="*/ 5 h 10"/>
                  <a:gd name="T6" fmla="*/ 2 w 2"/>
                  <a:gd name="T7" fmla="*/ 2 h 10"/>
                  <a:gd name="T8" fmla="*/ 2 w 2"/>
                  <a:gd name="T9" fmla="*/ 0 h 10"/>
                  <a:gd name="T10" fmla="*/ 2 w 2"/>
                  <a:gd name="T11" fmla="*/ 2 h 10"/>
                  <a:gd name="T12" fmla="*/ 2 w 2"/>
                  <a:gd name="T13" fmla="*/ 3 h 10"/>
                  <a:gd name="T14" fmla="*/ 2 w 2"/>
                  <a:gd name="T15" fmla="*/ 5 h 10"/>
                  <a:gd name="T16" fmla="*/ 0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0" y="10"/>
                    </a:moveTo>
                    <a:cubicBezTo>
                      <a:pt x="0" y="10"/>
                      <a:pt x="0" y="9"/>
                      <a:pt x="0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7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0" name="Freeform 1125"/>
              <p:cNvSpPr>
                <a:spLocks/>
              </p:cNvSpPr>
              <p:nvPr/>
            </p:nvSpPr>
            <p:spPr bwMode="auto">
              <a:xfrm>
                <a:off x="3781" y="1943"/>
                <a:ext cx="11" cy="19"/>
              </a:xfrm>
              <a:custGeom>
                <a:avLst/>
                <a:gdLst>
                  <a:gd name="T0" fmla="*/ 5 w 5"/>
                  <a:gd name="T1" fmla="*/ 8 h 8"/>
                  <a:gd name="T2" fmla="*/ 4 w 5"/>
                  <a:gd name="T3" fmla="*/ 7 h 8"/>
                  <a:gd name="T4" fmla="*/ 3 w 5"/>
                  <a:gd name="T5" fmla="*/ 4 h 8"/>
                  <a:gd name="T6" fmla="*/ 1 w 5"/>
                  <a:gd name="T7" fmla="*/ 1 h 8"/>
                  <a:gd name="T8" fmla="*/ 0 w 5"/>
                  <a:gd name="T9" fmla="*/ 0 h 8"/>
                  <a:gd name="T10" fmla="*/ 1 w 5"/>
                  <a:gd name="T11" fmla="*/ 1 h 8"/>
                  <a:gd name="T12" fmla="*/ 2 w 5"/>
                  <a:gd name="T13" fmla="*/ 2 h 8"/>
                  <a:gd name="T14" fmla="*/ 3 w 5"/>
                  <a:gd name="T15" fmla="*/ 3 h 8"/>
                  <a:gd name="T16" fmla="*/ 5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cubicBezTo>
                      <a:pt x="5" y="8"/>
                      <a:pt x="5" y="7"/>
                      <a:pt x="4" y="7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5" y="6"/>
                      <a:pt x="5" y="8"/>
                      <a:pt x="5" y="8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1" name="Freeform 1126"/>
              <p:cNvSpPr>
                <a:spLocks/>
              </p:cNvSpPr>
              <p:nvPr/>
            </p:nvSpPr>
            <p:spPr bwMode="auto">
              <a:xfrm>
                <a:off x="3769" y="1958"/>
                <a:ext cx="23" cy="7"/>
              </a:xfrm>
              <a:custGeom>
                <a:avLst/>
                <a:gdLst>
                  <a:gd name="T0" fmla="*/ 10 w 10"/>
                  <a:gd name="T1" fmla="*/ 3 h 3"/>
                  <a:gd name="T2" fmla="*/ 8 w 10"/>
                  <a:gd name="T3" fmla="*/ 2 h 3"/>
                  <a:gd name="T4" fmla="*/ 5 w 10"/>
                  <a:gd name="T5" fmla="*/ 1 h 3"/>
                  <a:gd name="T6" fmla="*/ 2 w 10"/>
                  <a:gd name="T7" fmla="*/ 0 h 3"/>
                  <a:gd name="T8" fmla="*/ 0 w 10"/>
                  <a:gd name="T9" fmla="*/ 0 h 3"/>
                  <a:gd name="T10" fmla="*/ 2 w 10"/>
                  <a:gd name="T11" fmla="*/ 0 h 3"/>
                  <a:gd name="T12" fmla="*/ 4 w 10"/>
                  <a:gd name="T13" fmla="*/ 0 h 3"/>
                  <a:gd name="T14" fmla="*/ 5 w 10"/>
                  <a:gd name="T15" fmla="*/ 1 h 3"/>
                  <a:gd name="T16" fmla="*/ 10 w 10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cubicBezTo>
                      <a:pt x="10" y="3"/>
                      <a:pt x="9" y="3"/>
                      <a:pt x="8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8" y="1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2" name="Freeform 1127"/>
              <p:cNvSpPr>
                <a:spLocks/>
              </p:cNvSpPr>
              <p:nvPr/>
            </p:nvSpPr>
            <p:spPr bwMode="auto">
              <a:xfrm>
                <a:off x="3771" y="1965"/>
                <a:ext cx="21" cy="5"/>
              </a:xfrm>
              <a:custGeom>
                <a:avLst/>
                <a:gdLst>
                  <a:gd name="T0" fmla="*/ 9 w 9"/>
                  <a:gd name="T1" fmla="*/ 0 h 2"/>
                  <a:gd name="T2" fmla="*/ 8 w 9"/>
                  <a:gd name="T3" fmla="*/ 1 h 2"/>
                  <a:gd name="T4" fmla="*/ 4 w 9"/>
                  <a:gd name="T5" fmla="*/ 1 h 2"/>
                  <a:gd name="T6" fmla="*/ 1 w 9"/>
                  <a:gd name="T7" fmla="*/ 2 h 2"/>
                  <a:gd name="T8" fmla="*/ 0 w 9"/>
                  <a:gd name="T9" fmla="*/ 2 h 2"/>
                  <a:gd name="T10" fmla="*/ 1 w 9"/>
                  <a:gd name="T11" fmla="*/ 2 h 2"/>
                  <a:gd name="T12" fmla="*/ 3 w 9"/>
                  <a:gd name="T13" fmla="*/ 1 h 2"/>
                  <a:gd name="T14" fmla="*/ 4 w 9"/>
                  <a:gd name="T15" fmla="*/ 1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7" y="1"/>
                      <a:pt x="6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7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3" name="Freeform 1128"/>
              <p:cNvSpPr>
                <a:spLocks/>
              </p:cNvSpPr>
              <p:nvPr/>
            </p:nvSpPr>
            <p:spPr bwMode="auto">
              <a:xfrm>
                <a:off x="3785" y="1967"/>
                <a:ext cx="10" cy="22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2 w 4"/>
                  <a:gd name="T5" fmla="*/ 5 h 9"/>
                  <a:gd name="T6" fmla="*/ 1 w 4"/>
                  <a:gd name="T7" fmla="*/ 8 h 9"/>
                  <a:gd name="T8" fmla="*/ 0 w 4"/>
                  <a:gd name="T9" fmla="*/ 9 h 9"/>
                  <a:gd name="T10" fmla="*/ 0 w 4"/>
                  <a:gd name="T11" fmla="*/ 8 h 9"/>
                  <a:gd name="T12" fmla="*/ 1 w 4"/>
                  <a:gd name="T13" fmla="*/ 6 h 9"/>
                  <a:gd name="T14" fmla="*/ 1 w 4"/>
                  <a:gd name="T15" fmla="*/ 4 h 9"/>
                  <a:gd name="T16" fmla="*/ 4 w 4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2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4" name="Freeform 1129"/>
              <p:cNvSpPr>
                <a:spLocks/>
              </p:cNvSpPr>
              <p:nvPr/>
            </p:nvSpPr>
            <p:spPr bwMode="auto">
              <a:xfrm>
                <a:off x="3797" y="1967"/>
                <a:ext cx="7" cy="22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1 h 9"/>
                  <a:gd name="T4" fmla="*/ 2 w 3"/>
                  <a:gd name="T5" fmla="*/ 5 h 9"/>
                  <a:gd name="T6" fmla="*/ 3 w 3"/>
                  <a:gd name="T7" fmla="*/ 8 h 9"/>
                  <a:gd name="T8" fmla="*/ 3 w 3"/>
                  <a:gd name="T9" fmla="*/ 9 h 9"/>
                  <a:gd name="T10" fmla="*/ 2 w 3"/>
                  <a:gd name="T11" fmla="*/ 8 h 9"/>
                  <a:gd name="T12" fmla="*/ 1 w 3"/>
                  <a:gd name="T13" fmla="*/ 6 h 9"/>
                  <a:gd name="T14" fmla="*/ 1 w 3"/>
                  <a:gd name="T15" fmla="*/ 5 h 9"/>
                  <a:gd name="T16" fmla="*/ 0 w 3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6"/>
                      <a:pt x="2" y="7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2" y="8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0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5" name="Freeform 1130"/>
              <p:cNvSpPr>
                <a:spLocks/>
              </p:cNvSpPr>
              <p:nvPr/>
            </p:nvSpPr>
            <p:spPr bwMode="auto">
              <a:xfrm>
                <a:off x="3797" y="1965"/>
                <a:ext cx="22" cy="12"/>
              </a:xfrm>
              <a:custGeom>
                <a:avLst/>
                <a:gdLst>
                  <a:gd name="T0" fmla="*/ 0 w 9"/>
                  <a:gd name="T1" fmla="*/ 0 h 5"/>
                  <a:gd name="T2" fmla="*/ 2 w 9"/>
                  <a:gd name="T3" fmla="*/ 1 h 5"/>
                  <a:gd name="T4" fmla="*/ 5 w 9"/>
                  <a:gd name="T5" fmla="*/ 2 h 5"/>
                  <a:gd name="T6" fmla="*/ 8 w 9"/>
                  <a:gd name="T7" fmla="*/ 4 h 5"/>
                  <a:gd name="T8" fmla="*/ 9 w 9"/>
                  <a:gd name="T9" fmla="*/ 5 h 5"/>
                  <a:gd name="T10" fmla="*/ 7 w 9"/>
                  <a:gd name="T11" fmla="*/ 4 h 5"/>
                  <a:gd name="T12" fmla="*/ 6 w 9"/>
                  <a:gd name="T13" fmla="*/ 4 h 5"/>
                  <a:gd name="T14" fmla="*/ 4 w 9"/>
                  <a:gd name="T15" fmla="*/ 3 h 5"/>
                  <a:gd name="T16" fmla="*/ 0 w 9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2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6" name="Freeform 1131"/>
              <p:cNvSpPr>
                <a:spLocks/>
              </p:cNvSpPr>
              <p:nvPr/>
            </p:nvSpPr>
            <p:spPr bwMode="auto">
              <a:xfrm>
                <a:off x="3797" y="1958"/>
                <a:ext cx="22" cy="4"/>
              </a:xfrm>
              <a:custGeom>
                <a:avLst/>
                <a:gdLst>
                  <a:gd name="T0" fmla="*/ 0 w 9"/>
                  <a:gd name="T1" fmla="*/ 2 h 2"/>
                  <a:gd name="T2" fmla="*/ 2 w 9"/>
                  <a:gd name="T3" fmla="*/ 2 h 2"/>
                  <a:gd name="T4" fmla="*/ 5 w 9"/>
                  <a:gd name="T5" fmla="*/ 1 h 2"/>
                  <a:gd name="T6" fmla="*/ 8 w 9"/>
                  <a:gd name="T7" fmla="*/ 0 h 2"/>
                  <a:gd name="T8" fmla="*/ 9 w 9"/>
                  <a:gd name="T9" fmla="*/ 0 h 2"/>
                  <a:gd name="T10" fmla="*/ 8 w 9"/>
                  <a:gd name="T11" fmla="*/ 0 h 2"/>
                  <a:gd name="T12" fmla="*/ 7 w 9"/>
                  <a:gd name="T13" fmla="*/ 1 h 2"/>
                  <a:gd name="T14" fmla="*/ 5 w 9"/>
                  <a:gd name="T15" fmla="*/ 2 h 2"/>
                  <a:gd name="T16" fmla="*/ 0 w 9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7" name="Freeform 1132"/>
              <p:cNvSpPr>
                <a:spLocks/>
              </p:cNvSpPr>
              <p:nvPr/>
            </p:nvSpPr>
            <p:spPr bwMode="auto">
              <a:xfrm>
                <a:off x="3797" y="1946"/>
                <a:ext cx="14" cy="16"/>
              </a:xfrm>
              <a:custGeom>
                <a:avLst/>
                <a:gdLst>
                  <a:gd name="T0" fmla="*/ 0 w 6"/>
                  <a:gd name="T1" fmla="*/ 7 h 7"/>
                  <a:gd name="T2" fmla="*/ 1 w 6"/>
                  <a:gd name="T3" fmla="*/ 6 h 7"/>
                  <a:gd name="T4" fmla="*/ 3 w 6"/>
                  <a:gd name="T5" fmla="*/ 3 h 7"/>
                  <a:gd name="T6" fmla="*/ 5 w 6"/>
                  <a:gd name="T7" fmla="*/ 1 h 7"/>
                  <a:gd name="T8" fmla="*/ 6 w 6"/>
                  <a:gd name="T9" fmla="*/ 0 h 7"/>
                  <a:gd name="T10" fmla="*/ 5 w 6"/>
                  <a:gd name="T11" fmla="*/ 1 h 7"/>
                  <a:gd name="T12" fmla="*/ 5 w 6"/>
                  <a:gd name="T13" fmla="*/ 3 h 7"/>
                  <a:gd name="T14" fmla="*/ 3 w 6"/>
                  <a:gd name="T15" fmla="*/ 4 h 7"/>
                  <a:gd name="T16" fmla="*/ 0 w 6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6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8" name="Freeform 1133"/>
              <p:cNvSpPr>
                <a:spLocks/>
              </p:cNvSpPr>
              <p:nvPr/>
            </p:nvSpPr>
            <p:spPr bwMode="auto">
              <a:xfrm>
                <a:off x="4198" y="2041"/>
                <a:ext cx="57" cy="57"/>
              </a:xfrm>
              <a:custGeom>
                <a:avLst/>
                <a:gdLst>
                  <a:gd name="T0" fmla="*/ 8 w 24"/>
                  <a:gd name="T1" fmla="*/ 24 h 24"/>
                  <a:gd name="T2" fmla="*/ 12 w 24"/>
                  <a:gd name="T3" fmla="*/ 3 h 24"/>
                  <a:gd name="T4" fmla="*/ 8 w 24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4">
                    <a:moveTo>
                      <a:pt x="8" y="24"/>
                    </a:moveTo>
                    <a:cubicBezTo>
                      <a:pt x="8" y="24"/>
                      <a:pt x="24" y="7"/>
                      <a:pt x="12" y="3"/>
                    </a:cubicBezTo>
                    <a:cubicBezTo>
                      <a:pt x="0" y="0"/>
                      <a:pt x="8" y="24"/>
                      <a:pt x="8" y="24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9" name="Freeform 1134"/>
              <p:cNvSpPr>
                <a:spLocks/>
              </p:cNvSpPr>
              <p:nvPr/>
            </p:nvSpPr>
            <p:spPr bwMode="auto">
              <a:xfrm>
                <a:off x="4163" y="2043"/>
                <a:ext cx="54" cy="55"/>
              </a:xfrm>
              <a:custGeom>
                <a:avLst/>
                <a:gdLst>
                  <a:gd name="T0" fmla="*/ 23 w 23"/>
                  <a:gd name="T1" fmla="*/ 23 h 23"/>
                  <a:gd name="T2" fmla="*/ 11 w 23"/>
                  <a:gd name="T3" fmla="*/ 6 h 23"/>
                  <a:gd name="T4" fmla="*/ 23 w 23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23" y="23"/>
                    </a:moveTo>
                    <a:cubicBezTo>
                      <a:pt x="23" y="23"/>
                      <a:pt x="21" y="0"/>
                      <a:pt x="11" y="6"/>
                    </a:cubicBezTo>
                    <a:cubicBezTo>
                      <a:pt x="0" y="12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0" name="Freeform 1135"/>
              <p:cNvSpPr>
                <a:spLocks/>
              </p:cNvSpPr>
              <p:nvPr/>
            </p:nvSpPr>
            <p:spPr bwMode="auto">
              <a:xfrm>
                <a:off x="4165" y="2070"/>
                <a:ext cx="52" cy="59"/>
              </a:xfrm>
              <a:custGeom>
                <a:avLst/>
                <a:gdLst>
                  <a:gd name="T0" fmla="*/ 22 w 22"/>
                  <a:gd name="T1" fmla="*/ 12 h 25"/>
                  <a:gd name="T2" fmla="*/ 1 w 22"/>
                  <a:gd name="T3" fmla="*/ 12 h 25"/>
                  <a:gd name="T4" fmla="*/ 22 w 22"/>
                  <a:gd name="T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22" y="12"/>
                    </a:moveTo>
                    <a:cubicBezTo>
                      <a:pt x="22" y="12"/>
                      <a:pt x="1" y="0"/>
                      <a:pt x="1" y="12"/>
                    </a:cubicBezTo>
                    <a:cubicBezTo>
                      <a:pt x="0" y="25"/>
                      <a:pt x="22" y="12"/>
                      <a:pt x="22" y="12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1" name="Freeform 1136"/>
              <p:cNvSpPr>
                <a:spLocks/>
              </p:cNvSpPr>
              <p:nvPr/>
            </p:nvSpPr>
            <p:spPr bwMode="auto">
              <a:xfrm>
                <a:off x="4165" y="2098"/>
                <a:ext cx="52" cy="60"/>
              </a:xfrm>
              <a:custGeom>
                <a:avLst/>
                <a:gdLst>
                  <a:gd name="T0" fmla="*/ 22 w 22"/>
                  <a:gd name="T1" fmla="*/ 0 h 25"/>
                  <a:gd name="T2" fmla="*/ 10 w 22"/>
                  <a:gd name="T3" fmla="*/ 18 h 25"/>
                  <a:gd name="T4" fmla="*/ 22 w 22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22" y="0"/>
                    </a:moveTo>
                    <a:cubicBezTo>
                      <a:pt x="22" y="0"/>
                      <a:pt x="0" y="10"/>
                      <a:pt x="10" y="18"/>
                    </a:cubicBezTo>
                    <a:cubicBezTo>
                      <a:pt x="20" y="25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2" name="Freeform 1137"/>
              <p:cNvSpPr>
                <a:spLocks/>
              </p:cNvSpPr>
              <p:nvPr/>
            </p:nvSpPr>
            <p:spPr bwMode="auto">
              <a:xfrm>
                <a:off x="4208" y="2098"/>
                <a:ext cx="55" cy="55"/>
              </a:xfrm>
              <a:custGeom>
                <a:avLst/>
                <a:gdLst>
                  <a:gd name="T0" fmla="*/ 4 w 23"/>
                  <a:gd name="T1" fmla="*/ 0 h 23"/>
                  <a:gd name="T2" fmla="*/ 12 w 23"/>
                  <a:gd name="T3" fmla="*/ 20 h 23"/>
                  <a:gd name="T4" fmla="*/ 4 w 23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4" y="0"/>
                    </a:moveTo>
                    <a:cubicBezTo>
                      <a:pt x="4" y="0"/>
                      <a:pt x="0" y="23"/>
                      <a:pt x="12" y="20"/>
                    </a:cubicBezTo>
                    <a:cubicBezTo>
                      <a:pt x="23" y="16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3" name="Freeform 1138"/>
              <p:cNvSpPr>
                <a:spLocks/>
              </p:cNvSpPr>
              <p:nvPr/>
            </p:nvSpPr>
            <p:spPr bwMode="auto">
              <a:xfrm>
                <a:off x="4217" y="2081"/>
                <a:ext cx="57" cy="58"/>
              </a:xfrm>
              <a:custGeom>
                <a:avLst/>
                <a:gdLst>
                  <a:gd name="T0" fmla="*/ 0 w 24"/>
                  <a:gd name="T1" fmla="*/ 7 h 24"/>
                  <a:gd name="T2" fmla="*/ 20 w 24"/>
                  <a:gd name="T3" fmla="*/ 12 h 24"/>
                  <a:gd name="T4" fmla="*/ 0 w 24"/>
                  <a:gd name="T5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4">
                    <a:moveTo>
                      <a:pt x="0" y="7"/>
                    </a:moveTo>
                    <a:cubicBezTo>
                      <a:pt x="0" y="7"/>
                      <a:pt x="17" y="24"/>
                      <a:pt x="20" y="12"/>
                    </a:cubicBezTo>
                    <a:cubicBezTo>
                      <a:pt x="24" y="0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4" name="Freeform 1139"/>
              <p:cNvSpPr>
                <a:spLocks/>
              </p:cNvSpPr>
              <p:nvPr/>
            </p:nvSpPr>
            <p:spPr bwMode="auto">
              <a:xfrm>
                <a:off x="4215" y="2048"/>
                <a:ext cx="55" cy="52"/>
              </a:xfrm>
              <a:custGeom>
                <a:avLst/>
                <a:gdLst>
                  <a:gd name="T0" fmla="*/ 0 w 23"/>
                  <a:gd name="T1" fmla="*/ 21 h 22"/>
                  <a:gd name="T2" fmla="*/ 18 w 23"/>
                  <a:gd name="T3" fmla="*/ 11 h 22"/>
                  <a:gd name="T4" fmla="*/ 0 w 23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0" y="21"/>
                    </a:moveTo>
                    <a:cubicBezTo>
                      <a:pt x="0" y="21"/>
                      <a:pt x="23" y="22"/>
                      <a:pt x="18" y="11"/>
                    </a:cubicBezTo>
                    <a:cubicBezTo>
                      <a:pt x="13" y="0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5" name="Freeform 1140"/>
              <p:cNvSpPr>
                <a:spLocks/>
              </p:cNvSpPr>
              <p:nvPr/>
            </p:nvSpPr>
            <p:spPr bwMode="auto">
              <a:xfrm>
                <a:off x="4208" y="2091"/>
                <a:ext cx="21" cy="17"/>
              </a:xfrm>
              <a:custGeom>
                <a:avLst/>
                <a:gdLst>
                  <a:gd name="T0" fmla="*/ 1 w 9"/>
                  <a:gd name="T1" fmla="*/ 2 h 7"/>
                  <a:gd name="T2" fmla="*/ 4 w 9"/>
                  <a:gd name="T3" fmla="*/ 6 h 7"/>
                  <a:gd name="T4" fmla="*/ 8 w 9"/>
                  <a:gd name="T5" fmla="*/ 5 h 7"/>
                  <a:gd name="T6" fmla="*/ 6 w 9"/>
                  <a:gd name="T7" fmla="*/ 1 h 7"/>
                  <a:gd name="T8" fmla="*/ 1 w 9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cubicBezTo>
                      <a:pt x="0" y="4"/>
                      <a:pt x="2" y="6"/>
                      <a:pt x="4" y="6"/>
                    </a:cubicBezTo>
                    <a:cubicBezTo>
                      <a:pt x="6" y="7"/>
                      <a:pt x="8" y="6"/>
                      <a:pt x="8" y="5"/>
                    </a:cubicBezTo>
                    <a:cubicBezTo>
                      <a:pt x="9" y="3"/>
                      <a:pt x="8" y="1"/>
                      <a:pt x="6" y="1"/>
                    </a:cubicBezTo>
                    <a:cubicBezTo>
                      <a:pt x="4" y="0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4348" name="Freeform 1142"/>
            <p:cNvSpPr>
              <a:spLocks/>
            </p:cNvSpPr>
            <p:nvPr/>
          </p:nvSpPr>
          <p:spPr bwMode="auto">
            <a:xfrm>
              <a:off x="6699250" y="3316288"/>
              <a:ext cx="3175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49" name="Freeform 1143"/>
            <p:cNvSpPr>
              <a:spLocks/>
            </p:cNvSpPr>
            <p:nvPr/>
          </p:nvSpPr>
          <p:spPr bwMode="auto">
            <a:xfrm>
              <a:off x="6694488" y="3316288"/>
              <a:ext cx="4763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0" name="Freeform 1144"/>
            <p:cNvSpPr>
              <a:spLocks/>
            </p:cNvSpPr>
            <p:nvPr/>
          </p:nvSpPr>
          <p:spPr bwMode="auto">
            <a:xfrm>
              <a:off x="6691313" y="3316288"/>
              <a:ext cx="3175" cy="1111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1" name="Freeform 1145"/>
            <p:cNvSpPr>
              <a:spLocks/>
            </p:cNvSpPr>
            <p:nvPr/>
          </p:nvSpPr>
          <p:spPr bwMode="auto">
            <a:xfrm>
              <a:off x="6688138" y="3316288"/>
              <a:ext cx="6350" cy="1111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2 w 2"/>
                <a:gd name="T9" fmla="*/ 3 h 3"/>
                <a:gd name="T10" fmla="*/ 1 w 2"/>
                <a:gd name="T11" fmla="*/ 1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2" name="Freeform 1146"/>
            <p:cNvSpPr>
              <a:spLocks/>
            </p:cNvSpPr>
            <p:nvPr/>
          </p:nvSpPr>
          <p:spPr bwMode="auto">
            <a:xfrm>
              <a:off x="6683375" y="3319463"/>
              <a:ext cx="7938" cy="793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3" name="Freeform 1147"/>
            <p:cNvSpPr>
              <a:spLocks/>
            </p:cNvSpPr>
            <p:nvPr/>
          </p:nvSpPr>
          <p:spPr bwMode="auto">
            <a:xfrm>
              <a:off x="6680200" y="3322638"/>
              <a:ext cx="11113" cy="4763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4" name="Freeform 1148"/>
            <p:cNvSpPr>
              <a:spLocks/>
            </p:cNvSpPr>
            <p:nvPr/>
          </p:nvSpPr>
          <p:spPr bwMode="auto">
            <a:xfrm>
              <a:off x="6680200" y="3327401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5" name="Freeform 1149"/>
            <p:cNvSpPr>
              <a:spLocks/>
            </p:cNvSpPr>
            <p:nvPr/>
          </p:nvSpPr>
          <p:spPr bwMode="auto">
            <a:xfrm>
              <a:off x="6680200" y="3330576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0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6" name="Freeform 1150"/>
            <p:cNvSpPr>
              <a:spLocks/>
            </p:cNvSpPr>
            <p:nvPr/>
          </p:nvSpPr>
          <p:spPr bwMode="auto">
            <a:xfrm>
              <a:off x="6680200" y="3333751"/>
              <a:ext cx="11113" cy="4763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0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7" name="Freeform 1151"/>
            <p:cNvSpPr>
              <a:spLocks/>
            </p:cNvSpPr>
            <p:nvPr/>
          </p:nvSpPr>
          <p:spPr bwMode="auto">
            <a:xfrm>
              <a:off x="6680200" y="3333751"/>
              <a:ext cx="11113" cy="7938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8" name="Freeform 1152"/>
            <p:cNvSpPr>
              <a:spLocks/>
            </p:cNvSpPr>
            <p:nvPr/>
          </p:nvSpPr>
          <p:spPr bwMode="auto">
            <a:xfrm>
              <a:off x="6683375" y="3333751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9" name="Freeform 1153"/>
            <p:cNvSpPr>
              <a:spLocks/>
            </p:cNvSpPr>
            <p:nvPr/>
          </p:nvSpPr>
          <p:spPr bwMode="auto">
            <a:xfrm>
              <a:off x="6688138" y="333851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1 w 1"/>
                <a:gd name="T9" fmla="*/ 0 h 2"/>
                <a:gd name="T10" fmla="*/ 0 w 1"/>
                <a:gd name="T11" fmla="*/ 2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0" name="Freeform 1154"/>
            <p:cNvSpPr>
              <a:spLocks/>
            </p:cNvSpPr>
            <p:nvPr/>
          </p:nvSpPr>
          <p:spPr bwMode="auto">
            <a:xfrm>
              <a:off x="6688138" y="3338513"/>
              <a:ext cx="6350" cy="1111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1" name="Freeform 1155"/>
            <p:cNvSpPr>
              <a:spLocks/>
            </p:cNvSpPr>
            <p:nvPr/>
          </p:nvSpPr>
          <p:spPr bwMode="auto">
            <a:xfrm>
              <a:off x="6694488" y="3338513"/>
              <a:ext cx="4763" cy="1111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2" name="Freeform 1156"/>
            <p:cNvSpPr>
              <a:spLocks/>
            </p:cNvSpPr>
            <p:nvPr/>
          </p:nvSpPr>
          <p:spPr bwMode="auto">
            <a:xfrm>
              <a:off x="6699250" y="3338513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3" name="Freeform 1157"/>
            <p:cNvSpPr>
              <a:spLocks/>
            </p:cNvSpPr>
            <p:nvPr/>
          </p:nvSpPr>
          <p:spPr bwMode="auto">
            <a:xfrm>
              <a:off x="6699250" y="3338513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0 w 2"/>
                <a:gd name="T9" fmla="*/ 0 h 3"/>
                <a:gd name="T10" fmla="*/ 1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4" name="Freeform 1158"/>
            <p:cNvSpPr>
              <a:spLocks/>
            </p:cNvSpPr>
            <p:nvPr/>
          </p:nvSpPr>
          <p:spPr bwMode="auto">
            <a:xfrm>
              <a:off x="6702425" y="3338513"/>
              <a:ext cx="7938" cy="7938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1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5" name="Freeform 1159"/>
            <p:cNvSpPr>
              <a:spLocks/>
            </p:cNvSpPr>
            <p:nvPr/>
          </p:nvSpPr>
          <p:spPr bwMode="auto">
            <a:xfrm>
              <a:off x="6702425" y="3338513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2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6" name="Freeform 1160"/>
            <p:cNvSpPr>
              <a:spLocks/>
            </p:cNvSpPr>
            <p:nvPr/>
          </p:nvSpPr>
          <p:spPr bwMode="auto">
            <a:xfrm>
              <a:off x="6702425" y="3333751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2 w 3"/>
                <a:gd name="T5" fmla="*/ 2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7" name="Freeform 1161"/>
            <p:cNvSpPr>
              <a:spLocks/>
            </p:cNvSpPr>
            <p:nvPr/>
          </p:nvSpPr>
          <p:spPr bwMode="auto">
            <a:xfrm>
              <a:off x="6702425" y="3333751"/>
              <a:ext cx="11113" cy="4763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8" name="Freeform 1162"/>
            <p:cNvSpPr>
              <a:spLocks/>
            </p:cNvSpPr>
            <p:nvPr/>
          </p:nvSpPr>
          <p:spPr bwMode="auto">
            <a:xfrm>
              <a:off x="6702425" y="3330576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9" name="Freeform 1163"/>
            <p:cNvSpPr>
              <a:spLocks/>
            </p:cNvSpPr>
            <p:nvPr/>
          </p:nvSpPr>
          <p:spPr bwMode="auto">
            <a:xfrm>
              <a:off x="6702425" y="3327401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0 h 1"/>
                <a:gd name="T8" fmla="*/ 0 w 3"/>
                <a:gd name="T9" fmla="*/ 1 h 1"/>
                <a:gd name="T10" fmla="*/ 2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0" name="Freeform 1164"/>
            <p:cNvSpPr>
              <a:spLocks/>
            </p:cNvSpPr>
            <p:nvPr/>
          </p:nvSpPr>
          <p:spPr bwMode="auto">
            <a:xfrm>
              <a:off x="6702425" y="3319463"/>
              <a:ext cx="11113" cy="11113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1 h 3"/>
                <a:gd name="T8" fmla="*/ 0 w 3"/>
                <a:gd name="T9" fmla="*/ 3 h 3"/>
                <a:gd name="T10" fmla="*/ 2 w 3"/>
                <a:gd name="T11" fmla="*/ 1 h 3"/>
                <a:gd name="T12" fmla="*/ 2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1" name="Freeform 1165"/>
            <p:cNvSpPr>
              <a:spLocks/>
            </p:cNvSpPr>
            <p:nvPr/>
          </p:nvSpPr>
          <p:spPr bwMode="auto">
            <a:xfrm>
              <a:off x="6702425" y="3319463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2" name="Freeform 1166"/>
            <p:cNvSpPr>
              <a:spLocks/>
            </p:cNvSpPr>
            <p:nvPr/>
          </p:nvSpPr>
          <p:spPr bwMode="auto">
            <a:xfrm>
              <a:off x="6702425" y="3316288"/>
              <a:ext cx="4763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3" name="Freeform 1167"/>
            <p:cNvSpPr>
              <a:spLocks/>
            </p:cNvSpPr>
            <p:nvPr/>
          </p:nvSpPr>
          <p:spPr bwMode="auto">
            <a:xfrm>
              <a:off x="6694488" y="3289301"/>
              <a:ext cx="7938" cy="38100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8 h 10"/>
                <a:gd name="T4" fmla="*/ 1 w 2"/>
                <a:gd name="T5" fmla="*/ 5 h 10"/>
                <a:gd name="T6" fmla="*/ 1 w 2"/>
                <a:gd name="T7" fmla="*/ 2 h 10"/>
                <a:gd name="T8" fmla="*/ 2 w 2"/>
                <a:gd name="T9" fmla="*/ 0 h 10"/>
                <a:gd name="T10" fmla="*/ 2 w 2"/>
                <a:gd name="T11" fmla="*/ 2 h 10"/>
                <a:gd name="T12" fmla="*/ 2 w 2"/>
                <a:gd name="T13" fmla="*/ 3 h 10"/>
                <a:gd name="T14" fmla="*/ 1 w 2"/>
                <a:gd name="T15" fmla="*/ 5 h 10"/>
                <a:gd name="T16" fmla="*/ 0 w 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7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4" name="Freeform 1168"/>
            <p:cNvSpPr>
              <a:spLocks/>
            </p:cNvSpPr>
            <p:nvPr/>
          </p:nvSpPr>
          <p:spPr bwMode="auto">
            <a:xfrm>
              <a:off x="6672263" y="3297238"/>
              <a:ext cx="19050" cy="30163"/>
            </a:xfrm>
            <a:custGeom>
              <a:avLst/>
              <a:gdLst>
                <a:gd name="T0" fmla="*/ 5 w 5"/>
                <a:gd name="T1" fmla="*/ 8 h 8"/>
                <a:gd name="T2" fmla="*/ 4 w 5"/>
                <a:gd name="T3" fmla="*/ 7 h 8"/>
                <a:gd name="T4" fmla="*/ 2 w 5"/>
                <a:gd name="T5" fmla="*/ 4 h 8"/>
                <a:gd name="T6" fmla="*/ 1 w 5"/>
                <a:gd name="T7" fmla="*/ 1 h 8"/>
                <a:gd name="T8" fmla="*/ 0 w 5"/>
                <a:gd name="T9" fmla="*/ 0 h 8"/>
                <a:gd name="T10" fmla="*/ 1 w 5"/>
                <a:gd name="T11" fmla="*/ 1 h 8"/>
                <a:gd name="T12" fmla="*/ 2 w 5"/>
                <a:gd name="T13" fmla="*/ 2 h 8"/>
                <a:gd name="T14" fmla="*/ 3 w 5"/>
                <a:gd name="T15" fmla="*/ 3 h 8"/>
                <a:gd name="T16" fmla="*/ 5 w 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5" y="8"/>
                    <a:pt x="5" y="7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6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5" name="Freeform 1169"/>
            <p:cNvSpPr>
              <a:spLocks/>
            </p:cNvSpPr>
            <p:nvPr/>
          </p:nvSpPr>
          <p:spPr bwMode="auto">
            <a:xfrm>
              <a:off x="6653213" y="3319463"/>
              <a:ext cx="34925" cy="11113"/>
            </a:xfrm>
            <a:custGeom>
              <a:avLst/>
              <a:gdLst>
                <a:gd name="T0" fmla="*/ 9 w 9"/>
                <a:gd name="T1" fmla="*/ 3 h 3"/>
                <a:gd name="T2" fmla="*/ 8 w 9"/>
                <a:gd name="T3" fmla="*/ 2 h 3"/>
                <a:gd name="T4" fmla="*/ 5 w 9"/>
                <a:gd name="T5" fmla="*/ 1 h 3"/>
                <a:gd name="T6" fmla="*/ 2 w 9"/>
                <a:gd name="T7" fmla="*/ 0 h 3"/>
                <a:gd name="T8" fmla="*/ 0 w 9"/>
                <a:gd name="T9" fmla="*/ 0 h 3"/>
                <a:gd name="T10" fmla="*/ 2 w 9"/>
                <a:gd name="T11" fmla="*/ 0 h 3"/>
                <a:gd name="T12" fmla="*/ 3 w 9"/>
                <a:gd name="T13" fmla="*/ 0 h 3"/>
                <a:gd name="T14" fmla="*/ 5 w 9"/>
                <a:gd name="T15" fmla="*/ 1 h 3"/>
                <a:gd name="T16" fmla="*/ 9 w 9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9" y="3"/>
                    <a:pt x="9" y="3"/>
                    <a:pt x="8" y="2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7" y="1"/>
                    <a:pt x="9" y="3"/>
                    <a:pt x="9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6" name="Freeform 1170"/>
            <p:cNvSpPr>
              <a:spLocks/>
            </p:cNvSpPr>
            <p:nvPr/>
          </p:nvSpPr>
          <p:spPr bwMode="auto">
            <a:xfrm>
              <a:off x="6653213" y="3330576"/>
              <a:ext cx="38100" cy="7938"/>
            </a:xfrm>
            <a:custGeom>
              <a:avLst/>
              <a:gdLst>
                <a:gd name="T0" fmla="*/ 10 w 10"/>
                <a:gd name="T1" fmla="*/ 0 h 2"/>
                <a:gd name="T2" fmla="*/ 8 w 10"/>
                <a:gd name="T3" fmla="*/ 1 h 2"/>
                <a:gd name="T4" fmla="*/ 5 w 10"/>
                <a:gd name="T5" fmla="*/ 1 h 2"/>
                <a:gd name="T6" fmla="*/ 2 w 10"/>
                <a:gd name="T7" fmla="*/ 2 h 2"/>
                <a:gd name="T8" fmla="*/ 0 w 10"/>
                <a:gd name="T9" fmla="*/ 2 h 2"/>
                <a:gd name="T10" fmla="*/ 2 w 10"/>
                <a:gd name="T11" fmla="*/ 2 h 2"/>
                <a:gd name="T12" fmla="*/ 3 w 10"/>
                <a:gd name="T13" fmla="*/ 1 h 2"/>
                <a:gd name="T14" fmla="*/ 5 w 10"/>
                <a:gd name="T15" fmla="*/ 1 h 2"/>
                <a:gd name="T16" fmla="*/ 10 w 10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7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7" name="Freeform 1171"/>
            <p:cNvSpPr>
              <a:spLocks/>
            </p:cNvSpPr>
            <p:nvPr/>
          </p:nvSpPr>
          <p:spPr bwMode="auto">
            <a:xfrm>
              <a:off x="6680200" y="3333751"/>
              <a:ext cx="11113" cy="34925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2 h 9"/>
                <a:gd name="T4" fmla="*/ 2 w 3"/>
                <a:gd name="T5" fmla="*/ 5 h 9"/>
                <a:gd name="T6" fmla="*/ 0 w 3"/>
                <a:gd name="T7" fmla="*/ 8 h 9"/>
                <a:gd name="T8" fmla="*/ 0 w 3"/>
                <a:gd name="T9" fmla="*/ 9 h 9"/>
                <a:gd name="T10" fmla="*/ 0 w 3"/>
                <a:gd name="T11" fmla="*/ 8 h 9"/>
                <a:gd name="T12" fmla="*/ 0 w 3"/>
                <a:gd name="T13" fmla="*/ 6 h 9"/>
                <a:gd name="T14" fmla="*/ 1 w 3"/>
                <a:gd name="T15" fmla="*/ 4 h 9"/>
                <a:gd name="T16" fmla="*/ 3 w 3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2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8" name="Freeform 1172"/>
            <p:cNvSpPr>
              <a:spLocks/>
            </p:cNvSpPr>
            <p:nvPr/>
          </p:nvSpPr>
          <p:spPr bwMode="auto">
            <a:xfrm>
              <a:off x="6694488" y="3333751"/>
              <a:ext cx="15875" cy="34925"/>
            </a:xfrm>
            <a:custGeom>
              <a:avLst/>
              <a:gdLst>
                <a:gd name="T0" fmla="*/ 0 w 4"/>
                <a:gd name="T1" fmla="*/ 0 h 9"/>
                <a:gd name="T2" fmla="*/ 1 w 4"/>
                <a:gd name="T3" fmla="*/ 1 h 9"/>
                <a:gd name="T4" fmla="*/ 2 w 4"/>
                <a:gd name="T5" fmla="*/ 5 h 9"/>
                <a:gd name="T6" fmla="*/ 3 w 4"/>
                <a:gd name="T7" fmla="*/ 8 h 9"/>
                <a:gd name="T8" fmla="*/ 4 w 4"/>
                <a:gd name="T9" fmla="*/ 9 h 9"/>
                <a:gd name="T10" fmla="*/ 3 w 4"/>
                <a:gd name="T11" fmla="*/ 8 h 9"/>
                <a:gd name="T12" fmla="*/ 2 w 4"/>
                <a:gd name="T13" fmla="*/ 6 h 9"/>
                <a:gd name="T14" fmla="*/ 1 w 4"/>
                <a:gd name="T15" fmla="*/ 5 h 9"/>
                <a:gd name="T16" fmla="*/ 0 w 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9" name="Freeform 1173"/>
            <p:cNvSpPr>
              <a:spLocks/>
            </p:cNvSpPr>
            <p:nvPr/>
          </p:nvSpPr>
          <p:spPr bwMode="auto">
            <a:xfrm>
              <a:off x="6699250" y="3330576"/>
              <a:ext cx="33338" cy="19050"/>
            </a:xfrm>
            <a:custGeom>
              <a:avLst/>
              <a:gdLst>
                <a:gd name="T0" fmla="*/ 0 w 9"/>
                <a:gd name="T1" fmla="*/ 0 h 5"/>
                <a:gd name="T2" fmla="*/ 1 w 9"/>
                <a:gd name="T3" fmla="*/ 1 h 5"/>
                <a:gd name="T4" fmla="*/ 4 w 9"/>
                <a:gd name="T5" fmla="*/ 2 h 5"/>
                <a:gd name="T6" fmla="*/ 7 w 9"/>
                <a:gd name="T7" fmla="*/ 4 h 5"/>
                <a:gd name="T8" fmla="*/ 9 w 9"/>
                <a:gd name="T9" fmla="*/ 5 h 5"/>
                <a:gd name="T10" fmla="*/ 7 w 9"/>
                <a:gd name="T11" fmla="*/ 4 h 5"/>
                <a:gd name="T12" fmla="*/ 6 w 9"/>
                <a:gd name="T13" fmla="*/ 4 h 5"/>
                <a:gd name="T14" fmla="*/ 4 w 9"/>
                <a:gd name="T15" fmla="*/ 3 h 5"/>
                <a:gd name="T16" fmla="*/ 0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0" name="Freeform 1174"/>
            <p:cNvSpPr>
              <a:spLocks/>
            </p:cNvSpPr>
            <p:nvPr/>
          </p:nvSpPr>
          <p:spPr bwMode="auto">
            <a:xfrm>
              <a:off x="6699250" y="3319463"/>
              <a:ext cx="33338" cy="7938"/>
            </a:xfrm>
            <a:custGeom>
              <a:avLst/>
              <a:gdLst>
                <a:gd name="T0" fmla="*/ 0 w 9"/>
                <a:gd name="T1" fmla="*/ 2 h 2"/>
                <a:gd name="T2" fmla="*/ 1 w 9"/>
                <a:gd name="T3" fmla="*/ 2 h 2"/>
                <a:gd name="T4" fmla="*/ 4 w 9"/>
                <a:gd name="T5" fmla="*/ 1 h 2"/>
                <a:gd name="T6" fmla="*/ 8 w 9"/>
                <a:gd name="T7" fmla="*/ 0 h 2"/>
                <a:gd name="T8" fmla="*/ 9 w 9"/>
                <a:gd name="T9" fmla="*/ 0 h 2"/>
                <a:gd name="T10" fmla="*/ 8 w 9"/>
                <a:gd name="T11" fmla="*/ 0 h 2"/>
                <a:gd name="T12" fmla="*/ 6 w 9"/>
                <a:gd name="T13" fmla="*/ 1 h 2"/>
                <a:gd name="T14" fmla="*/ 5 w 9"/>
                <a:gd name="T15" fmla="*/ 2 h 2"/>
                <a:gd name="T16" fmla="*/ 0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2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1" name="Freeform 1175"/>
            <p:cNvSpPr>
              <a:spLocks/>
            </p:cNvSpPr>
            <p:nvPr/>
          </p:nvSpPr>
          <p:spPr bwMode="auto">
            <a:xfrm>
              <a:off x="6694488" y="3300413"/>
              <a:ext cx="26988" cy="26988"/>
            </a:xfrm>
            <a:custGeom>
              <a:avLst/>
              <a:gdLst>
                <a:gd name="T0" fmla="*/ 0 w 7"/>
                <a:gd name="T1" fmla="*/ 7 h 7"/>
                <a:gd name="T2" fmla="*/ 1 w 7"/>
                <a:gd name="T3" fmla="*/ 6 h 7"/>
                <a:gd name="T4" fmla="*/ 3 w 7"/>
                <a:gd name="T5" fmla="*/ 3 h 7"/>
                <a:gd name="T6" fmla="*/ 6 w 7"/>
                <a:gd name="T7" fmla="*/ 1 h 7"/>
                <a:gd name="T8" fmla="*/ 7 w 7"/>
                <a:gd name="T9" fmla="*/ 0 h 7"/>
                <a:gd name="T10" fmla="*/ 6 w 7"/>
                <a:gd name="T11" fmla="*/ 1 h 7"/>
                <a:gd name="T12" fmla="*/ 5 w 7"/>
                <a:gd name="T13" fmla="*/ 3 h 7"/>
                <a:gd name="T14" fmla="*/ 4 w 7"/>
                <a:gd name="T15" fmla="*/ 4 h 7"/>
                <a:gd name="T16" fmla="*/ 0 w 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1" y="7"/>
                    <a:pt x="1" y="6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2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2" name="Freeform 1176"/>
            <p:cNvSpPr>
              <a:spLocks/>
            </p:cNvSpPr>
            <p:nvPr/>
          </p:nvSpPr>
          <p:spPr bwMode="auto">
            <a:xfrm>
              <a:off x="6951663" y="3398838"/>
              <a:ext cx="90488" cy="90488"/>
            </a:xfrm>
            <a:custGeom>
              <a:avLst/>
              <a:gdLst>
                <a:gd name="T0" fmla="*/ 8 w 24"/>
                <a:gd name="T1" fmla="*/ 24 h 24"/>
                <a:gd name="T2" fmla="*/ 12 w 24"/>
                <a:gd name="T3" fmla="*/ 3 h 24"/>
                <a:gd name="T4" fmla="*/ 8 w 2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8" y="24"/>
                  </a:moveTo>
                  <a:cubicBezTo>
                    <a:pt x="8" y="24"/>
                    <a:pt x="24" y="6"/>
                    <a:pt x="12" y="3"/>
                  </a:cubicBezTo>
                  <a:cubicBezTo>
                    <a:pt x="0" y="0"/>
                    <a:pt x="8" y="24"/>
                    <a:pt x="8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3" name="Freeform 1177"/>
            <p:cNvSpPr>
              <a:spLocks/>
            </p:cNvSpPr>
            <p:nvPr/>
          </p:nvSpPr>
          <p:spPr bwMode="auto">
            <a:xfrm>
              <a:off x="6894513" y="3398838"/>
              <a:ext cx="87313" cy="90488"/>
            </a:xfrm>
            <a:custGeom>
              <a:avLst/>
              <a:gdLst>
                <a:gd name="T0" fmla="*/ 23 w 23"/>
                <a:gd name="T1" fmla="*/ 24 h 24"/>
                <a:gd name="T2" fmla="*/ 11 w 23"/>
                <a:gd name="T3" fmla="*/ 7 h 24"/>
                <a:gd name="T4" fmla="*/ 23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23" y="24"/>
                  </a:moveTo>
                  <a:cubicBezTo>
                    <a:pt x="23" y="24"/>
                    <a:pt x="21" y="0"/>
                    <a:pt x="11" y="7"/>
                  </a:cubicBezTo>
                  <a:cubicBezTo>
                    <a:pt x="0" y="13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4" name="Freeform 1178"/>
            <p:cNvSpPr>
              <a:spLocks/>
            </p:cNvSpPr>
            <p:nvPr/>
          </p:nvSpPr>
          <p:spPr bwMode="auto">
            <a:xfrm>
              <a:off x="6899275" y="3443288"/>
              <a:ext cx="82550" cy="92075"/>
            </a:xfrm>
            <a:custGeom>
              <a:avLst/>
              <a:gdLst>
                <a:gd name="T0" fmla="*/ 22 w 22"/>
                <a:gd name="T1" fmla="*/ 12 h 24"/>
                <a:gd name="T2" fmla="*/ 1 w 22"/>
                <a:gd name="T3" fmla="*/ 12 h 24"/>
                <a:gd name="T4" fmla="*/ 22 w 22"/>
                <a:gd name="T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4">
                  <a:moveTo>
                    <a:pt x="22" y="12"/>
                  </a:moveTo>
                  <a:cubicBezTo>
                    <a:pt x="22" y="12"/>
                    <a:pt x="1" y="0"/>
                    <a:pt x="1" y="12"/>
                  </a:cubicBezTo>
                  <a:cubicBezTo>
                    <a:pt x="0" y="24"/>
                    <a:pt x="22" y="12"/>
                    <a:pt x="22" y="12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5" name="Freeform 1179"/>
            <p:cNvSpPr>
              <a:spLocks/>
            </p:cNvSpPr>
            <p:nvPr/>
          </p:nvSpPr>
          <p:spPr bwMode="auto">
            <a:xfrm>
              <a:off x="6899275" y="3489326"/>
              <a:ext cx="82550" cy="93663"/>
            </a:xfrm>
            <a:custGeom>
              <a:avLst/>
              <a:gdLst>
                <a:gd name="T0" fmla="*/ 22 w 22"/>
                <a:gd name="T1" fmla="*/ 0 h 25"/>
                <a:gd name="T2" fmla="*/ 10 w 22"/>
                <a:gd name="T3" fmla="*/ 17 h 25"/>
                <a:gd name="T4" fmla="*/ 22 w 22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2" y="0"/>
                  </a:moveTo>
                  <a:cubicBezTo>
                    <a:pt x="22" y="0"/>
                    <a:pt x="0" y="10"/>
                    <a:pt x="10" y="17"/>
                  </a:cubicBezTo>
                  <a:cubicBezTo>
                    <a:pt x="20" y="25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6" name="Freeform 1180"/>
            <p:cNvSpPr>
              <a:spLocks/>
            </p:cNvSpPr>
            <p:nvPr/>
          </p:nvSpPr>
          <p:spPr bwMode="auto">
            <a:xfrm>
              <a:off x="6965950" y="3489326"/>
              <a:ext cx="87313" cy="87313"/>
            </a:xfrm>
            <a:custGeom>
              <a:avLst/>
              <a:gdLst>
                <a:gd name="T0" fmla="*/ 4 w 23"/>
                <a:gd name="T1" fmla="*/ 0 h 23"/>
                <a:gd name="T2" fmla="*/ 12 w 23"/>
                <a:gd name="T3" fmla="*/ 19 h 23"/>
                <a:gd name="T4" fmla="*/ 4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4" y="0"/>
                  </a:moveTo>
                  <a:cubicBezTo>
                    <a:pt x="4" y="0"/>
                    <a:pt x="0" y="23"/>
                    <a:pt x="12" y="19"/>
                  </a:cubicBezTo>
                  <a:cubicBezTo>
                    <a:pt x="23" y="16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7" name="Freeform 1181"/>
            <p:cNvSpPr>
              <a:spLocks/>
            </p:cNvSpPr>
            <p:nvPr/>
          </p:nvSpPr>
          <p:spPr bwMode="auto">
            <a:xfrm>
              <a:off x="6981825" y="3462338"/>
              <a:ext cx="90488" cy="87313"/>
            </a:xfrm>
            <a:custGeom>
              <a:avLst/>
              <a:gdLst>
                <a:gd name="T0" fmla="*/ 0 w 24"/>
                <a:gd name="T1" fmla="*/ 7 h 23"/>
                <a:gd name="T2" fmla="*/ 20 w 24"/>
                <a:gd name="T3" fmla="*/ 12 h 23"/>
                <a:gd name="T4" fmla="*/ 0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0" y="7"/>
                  </a:moveTo>
                  <a:cubicBezTo>
                    <a:pt x="0" y="7"/>
                    <a:pt x="17" y="23"/>
                    <a:pt x="20" y="12"/>
                  </a:cubicBezTo>
                  <a:cubicBezTo>
                    <a:pt x="24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8" name="Freeform 1182"/>
            <p:cNvSpPr>
              <a:spLocks/>
            </p:cNvSpPr>
            <p:nvPr/>
          </p:nvSpPr>
          <p:spPr bwMode="auto">
            <a:xfrm>
              <a:off x="6977063" y="3406776"/>
              <a:ext cx="87313" cy="85725"/>
            </a:xfrm>
            <a:custGeom>
              <a:avLst/>
              <a:gdLst>
                <a:gd name="T0" fmla="*/ 0 w 23"/>
                <a:gd name="T1" fmla="*/ 21 h 23"/>
                <a:gd name="T2" fmla="*/ 18 w 23"/>
                <a:gd name="T3" fmla="*/ 12 h 23"/>
                <a:gd name="T4" fmla="*/ 0 w 23"/>
                <a:gd name="T5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0" y="21"/>
                  </a:moveTo>
                  <a:cubicBezTo>
                    <a:pt x="0" y="21"/>
                    <a:pt x="23" y="23"/>
                    <a:pt x="18" y="12"/>
                  </a:cubicBezTo>
                  <a:cubicBezTo>
                    <a:pt x="13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9" name="Freeform 1183"/>
            <p:cNvSpPr>
              <a:spLocks/>
            </p:cNvSpPr>
            <p:nvPr/>
          </p:nvSpPr>
          <p:spPr bwMode="auto">
            <a:xfrm>
              <a:off x="6965950" y="3478213"/>
              <a:ext cx="34925" cy="25400"/>
            </a:xfrm>
            <a:custGeom>
              <a:avLst/>
              <a:gdLst>
                <a:gd name="T0" fmla="*/ 1 w 9"/>
                <a:gd name="T1" fmla="*/ 2 h 7"/>
                <a:gd name="T2" fmla="*/ 4 w 9"/>
                <a:gd name="T3" fmla="*/ 6 h 7"/>
                <a:gd name="T4" fmla="*/ 8 w 9"/>
                <a:gd name="T5" fmla="*/ 4 h 7"/>
                <a:gd name="T6" fmla="*/ 6 w 9"/>
                <a:gd name="T7" fmla="*/ 0 h 7"/>
                <a:gd name="T8" fmla="*/ 1 w 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2"/>
                  </a:moveTo>
                  <a:cubicBezTo>
                    <a:pt x="0" y="3"/>
                    <a:pt x="1" y="5"/>
                    <a:pt x="4" y="6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9" y="3"/>
                    <a:pt x="8" y="1"/>
                    <a:pt x="6" y="0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0" name="Freeform 1184"/>
            <p:cNvSpPr>
              <a:spLocks/>
            </p:cNvSpPr>
            <p:nvPr/>
          </p:nvSpPr>
          <p:spPr bwMode="auto">
            <a:xfrm>
              <a:off x="6985000" y="3470276"/>
              <a:ext cx="4763" cy="1111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1" name="Freeform 1185"/>
            <p:cNvSpPr>
              <a:spLocks/>
            </p:cNvSpPr>
            <p:nvPr/>
          </p:nvSpPr>
          <p:spPr bwMode="auto">
            <a:xfrm>
              <a:off x="6981825" y="3470276"/>
              <a:ext cx="3175" cy="1111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2" name="Freeform 1186"/>
            <p:cNvSpPr>
              <a:spLocks/>
            </p:cNvSpPr>
            <p:nvPr/>
          </p:nvSpPr>
          <p:spPr bwMode="auto">
            <a:xfrm>
              <a:off x="6977063" y="3470276"/>
              <a:ext cx="4763" cy="1111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3" name="Freeform 1187"/>
            <p:cNvSpPr>
              <a:spLocks/>
            </p:cNvSpPr>
            <p:nvPr/>
          </p:nvSpPr>
          <p:spPr bwMode="auto">
            <a:xfrm>
              <a:off x="6973888" y="3473451"/>
              <a:ext cx="7938" cy="793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1 w 2"/>
                <a:gd name="T5" fmla="*/ 0 h 2"/>
                <a:gd name="T6" fmla="*/ 1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4" name="Freeform 1188"/>
            <p:cNvSpPr>
              <a:spLocks/>
            </p:cNvSpPr>
            <p:nvPr/>
          </p:nvSpPr>
          <p:spPr bwMode="auto">
            <a:xfrm>
              <a:off x="6970713" y="3473451"/>
              <a:ext cx="6350" cy="12700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1 h 3"/>
                <a:gd name="T8" fmla="*/ 2 w 2"/>
                <a:gd name="T9" fmla="*/ 3 h 3"/>
                <a:gd name="T10" fmla="*/ 1 w 2"/>
                <a:gd name="T11" fmla="*/ 1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5" name="Freeform 1189"/>
            <p:cNvSpPr>
              <a:spLocks/>
            </p:cNvSpPr>
            <p:nvPr/>
          </p:nvSpPr>
          <p:spPr bwMode="auto">
            <a:xfrm>
              <a:off x="6965950" y="3478213"/>
              <a:ext cx="11113" cy="793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0 h 2"/>
                <a:gd name="T6" fmla="*/ 1 w 3"/>
                <a:gd name="T7" fmla="*/ 1 h 2"/>
                <a:gd name="T8" fmla="*/ 3 w 3"/>
                <a:gd name="T9" fmla="*/ 2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6" name="Freeform 1190"/>
            <p:cNvSpPr>
              <a:spLocks/>
            </p:cNvSpPr>
            <p:nvPr/>
          </p:nvSpPr>
          <p:spPr bwMode="auto">
            <a:xfrm>
              <a:off x="6965950" y="3481388"/>
              <a:ext cx="11113" cy="4763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0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7" name="Freeform 1191"/>
            <p:cNvSpPr>
              <a:spLocks/>
            </p:cNvSpPr>
            <p:nvPr/>
          </p:nvSpPr>
          <p:spPr bwMode="auto">
            <a:xfrm>
              <a:off x="6965950" y="3486151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8" name="Freeform 1192"/>
            <p:cNvSpPr>
              <a:spLocks/>
            </p:cNvSpPr>
            <p:nvPr/>
          </p:nvSpPr>
          <p:spPr bwMode="auto">
            <a:xfrm>
              <a:off x="6965950" y="3489326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9" name="Freeform 1193"/>
            <p:cNvSpPr>
              <a:spLocks/>
            </p:cNvSpPr>
            <p:nvPr/>
          </p:nvSpPr>
          <p:spPr bwMode="auto">
            <a:xfrm>
              <a:off x="6965950" y="3492501"/>
              <a:ext cx="11113" cy="793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0" name="Freeform 1194"/>
            <p:cNvSpPr>
              <a:spLocks/>
            </p:cNvSpPr>
            <p:nvPr/>
          </p:nvSpPr>
          <p:spPr bwMode="auto">
            <a:xfrm>
              <a:off x="6970713" y="3492501"/>
              <a:ext cx="6350" cy="793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2 w 2"/>
                <a:gd name="T9" fmla="*/ 0 h 2"/>
                <a:gd name="T10" fmla="*/ 1 w 2"/>
                <a:gd name="T11" fmla="*/ 2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1" name="Freeform 1195"/>
            <p:cNvSpPr>
              <a:spLocks/>
            </p:cNvSpPr>
            <p:nvPr/>
          </p:nvSpPr>
          <p:spPr bwMode="auto">
            <a:xfrm>
              <a:off x="6970713" y="3497263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2" name="Freeform 1196"/>
            <p:cNvSpPr>
              <a:spLocks/>
            </p:cNvSpPr>
            <p:nvPr/>
          </p:nvSpPr>
          <p:spPr bwMode="auto">
            <a:xfrm>
              <a:off x="6973888" y="3497263"/>
              <a:ext cx="7938" cy="11113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1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3" name="Freeform 1197"/>
            <p:cNvSpPr>
              <a:spLocks/>
            </p:cNvSpPr>
            <p:nvPr/>
          </p:nvSpPr>
          <p:spPr bwMode="auto">
            <a:xfrm>
              <a:off x="6981825" y="349726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4" name="Freeform 1198"/>
            <p:cNvSpPr>
              <a:spLocks/>
            </p:cNvSpPr>
            <p:nvPr/>
          </p:nvSpPr>
          <p:spPr bwMode="auto">
            <a:xfrm>
              <a:off x="6985000" y="3497263"/>
              <a:ext cx="4763" cy="11113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1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5" name="Freeform 1199"/>
            <p:cNvSpPr>
              <a:spLocks/>
            </p:cNvSpPr>
            <p:nvPr/>
          </p:nvSpPr>
          <p:spPr bwMode="auto">
            <a:xfrm>
              <a:off x="6985000" y="3497263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0 w 2"/>
                <a:gd name="T9" fmla="*/ 0 h 3"/>
                <a:gd name="T10" fmla="*/ 1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6" name="Freeform 1200"/>
            <p:cNvSpPr>
              <a:spLocks/>
            </p:cNvSpPr>
            <p:nvPr/>
          </p:nvSpPr>
          <p:spPr bwMode="auto">
            <a:xfrm>
              <a:off x="6985000" y="3497263"/>
              <a:ext cx="11113" cy="635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2 w 3"/>
                <a:gd name="T5" fmla="*/ 2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7" name="Freeform 1201"/>
            <p:cNvSpPr>
              <a:spLocks/>
            </p:cNvSpPr>
            <p:nvPr/>
          </p:nvSpPr>
          <p:spPr bwMode="auto">
            <a:xfrm>
              <a:off x="6989763" y="3492501"/>
              <a:ext cx="6350" cy="7938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2 w 2"/>
                <a:gd name="T11" fmla="*/ 1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8" name="Freeform 1202"/>
            <p:cNvSpPr>
              <a:spLocks/>
            </p:cNvSpPr>
            <p:nvPr/>
          </p:nvSpPr>
          <p:spPr bwMode="auto">
            <a:xfrm>
              <a:off x="6989763" y="3492501"/>
              <a:ext cx="11113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0 w 3"/>
                <a:gd name="T9" fmla="*/ 0 h 1"/>
                <a:gd name="T10" fmla="*/ 2 w 3"/>
                <a:gd name="T11" fmla="*/ 1 h 1"/>
                <a:gd name="T12" fmla="*/ 3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9" name="Freeform 1203"/>
            <p:cNvSpPr>
              <a:spLocks/>
            </p:cNvSpPr>
            <p:nvPr/>
          </p:nvSpPr>
          <p:spPr bwMode="auto">
            <a:xfrm>
              <a:off x="6989763" y="3489326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1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0" name="Freeform 1204"/>
            <p:cNvSpPr>
              <a:spLocks/>
            </p:cNvSpPr>
            <p:nvPr/>
          </p:nvSpPr>
          <p:spPr bwMode="auto">
            <a:xfrm>
              <a:off x="6989763" y="3486151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1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1" name="Freeform 1205"/>
            <p:cNvSpPr>
              <a:spLocks/>
            </p:cNvSpPr>
            <p:nvPr/>
          </p:nvSpPr>
          <p:spPr bwMode="auto">
            <a:xfrm>
              <a:off x="6989763" y="3481388"/>
              <a:ext cx="11113" cy="7938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1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2" name="Freeform 1206"/>
            <p:cNvSpPr>
              <a:spLocks/>
            </p:cNvSpPr>
            <p:nvPr/>
          </p:nvSpPr>
          <p:spPr bwMode="auto">
            <a:xfrm>
              <a:off x="6989763" y="3478213"/>
              <a:ext cx="11113" cy="793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3" name="Freeform 1207"/>
            <p:cNvSpPr>
              <a:spLocks/>
            </p:cNvSpPr>
            <p:nvPr/>
          </p:nvSpPr>
          <p:spPr bwMode="auto">
            <a:xfrm>
              <a:off x="6989763" y="3473451"/>
              <a:ext cx="6350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4" name="Freeform 1208"/>
            <p:cNvSpPr>
              <a:spLocks/>
            </p:cNvSpPr>
            <p:nvPr/>
          </p:nvSpPr>
          <p:spPr bwMode="auto">
            <a:xfrm>
              <a:off x="6989763" y="3473451"/>
              <a:ext cx="3175" cy="12700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5" name="Freeform 1209"/>
            <p:cNvSpPr>
              <a:spLocks/>
            </p:cNvSpPr>
            <p:nvPr/>
          </p:nvSpPr>
          <p:spPr bwMode="auto">
            <a:xfrm>
              <a:off x="6981825" y="3448051"/>
              <a:ext cx="7938" cy="33338"/>
            </a:xfrm>
            <a:custGeom>
              <a:avLst/>
              <a:gdLst>
                <a:gd name="T0" fmla="*/ 0 w 2"/>
                <a:gd name="T1" fmla="*/ 9 h 9"/>
                <a:gd name="T2" fmla="*/ 0 w 2"/>
                <a:gd name="T3" fmla="*/ 8 h 9"/>
                <a:gd name="T4" fmla="*/ 1 w 2"/>
                <a:gd name="T5" fmla="*/ 5 h 9"/>
                <a:gd name="T6" fmla="*/ 1 w 2"/>
                <a:gd name="T7" fmla="*/ 1 h 9"/>
                <a:gd name="T8" fmla="*/ 2 w 2"/>
                <a:gd name="T9" fmla="*/ 0 h 9"/>
                <a:gd name="T10" fmla="*/ 2 w 2"/>
                <a:gd name="T11" fmla="*/ 1 h 9"/>
                <a:gd name="T12" fmla="*/ 2 w 2"/>
                <a:gd name="T13" fmla="*/ 3 h 9"/>
                <a:gd name="T14" fmla="*/ 1 w 2"/>
                <a:gd name="T15" fmla="*/ 5 h 9"/>
                <a:gd name="T16" fmla="*/ 0 w 2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6" name="Freeform 1210"/>
            <p:cNvSpPr>
              <a:spLocks/>
            </p:cNvSpPr>
            <p:nvPr/>
          </p:nvSpPr>
          <p:spPr bwMode="auto">
            <a:xfrm>
              <a:off x="6959600" y="3451226"/>
              <a:ext cx="17463" cy="34925"/>
            </a:xfrm>
            <a:custGeom>
              <a:avLst/>
              <a:gdLst>
                <a:gd name="T0" fmla="*/ 5 w 5"/>
                <a:gd name="T1" fmla="*/ 9 h 9"/>
                <a:gd name="T2" fmla="*/ 4 w 5"/>
                <a:gd name="T3" fmla="*/ 7 h 9"/>
                <a:gd name="T4" fmla="*/ 2 w 5"/>
                <a:gd name="T5" fmla="*/ 5 h 9"/>
                <a:gd name="T6" fmla="*/ 1 w 5"/>
                <a:gd name="T7" fmla="*/ 2 h 9"/>
                <a:gd name="T8" fmla="*/ 0 w 5"/>
                <a:gd name="T9" fmla="*/ 0 h 9"/>
                <a:gd name="T10" fmla="*/ 1 w 5"/>
                <a:gd name="T11" fmla="*/ 1 h 9"/>
                <a:gd name="T12" fmla="*/ 2 w 5"/>
                <a:gd name="T13" fmla="*/ 3 h 9"/>
                <a:gd name="T14" fmla="*/ 3 w 5"/>
                <a:gd name="T15" fmla="*/ 4 h 9"/>
                <a:gd name="T16" fmla="*/ 5 w 5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5" y="9"/>
                    <a:pt x="5" y="8"/>
                    <a:pt x="4" y="7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6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7" name="Freeform 1211"/>
            <p:cNvSpPr>
              <a:spLocks/>
            </p:cNvSpPr>
            <p:nvPr/>
          </p:nvSpPr>
          <p:spPr bwMode="auto">
            <a:xfrm>
              <a:off x="6940550" y="3478213"/>
              <a:ext cx="33338" cy="7938"/>
            </a:xfrm>
            <a:custGeom>
              <a:avLst/>
              <a:gdLst>
                <a:gd name="T0" fmla="*/ 9 w 9"/>
                <a:gd name="T1" fmla="*/ 2 h 2"/>
                <a:gd name="T2" fmla="*/ 8 w 9"/>
                <a:gd name="T3" fmla="*/ 2 h 2"/>
                <a:gd name="T4" fmla="*/ 5 w 9"/>
                <a:gd name="T5" fmla="*/ 1 h 2"/>
                <a:gd name="T6" fmla="*/ 2 w 9"/>
                <a:gd name="T7" fmla="*/ 0 h 2"/>
                <a:gd name="T8" fmla="*/ 0 w 9"/>
                <a:gd name="T9" fmla="*/ 0 h 2"/>
                <a:gd name="T10" fmla="*/ 2 w 9"/>
                <a:gd name="T11" fmla="*/ 0 h 2"/>
                <a:gd name="T12" fmla="*/ 3 w 9"/>
                <a:gd name="T13" fmla="*/ 0 h 2"/>
                <a:gd name="T14" fmla="*/ 5 w 9"/>
                <a:gd name="T15" fmla="*/ 0 h 2"/>
                <a:gd name="T16" fmla="*/ 9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7" y="1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8" name="Freeform 1212"/>
            <p:cNvSpPr>
              <a:spLocks/>
            </p:cNvSpPr>
            <p:nvPr/>
          </p:nvSpPr>
          <p:spPr bwMode="auto">
            <a:xfrm>
              <a:off x="6940550" y="3489326"/>
              <a:ext cx="36513" cy="7938"/>
            </a:xfrm>
            <a:custGeom>
              <a:avLst/>
              <a:gdLst>
                <a:gd name="T0" fmla="*/ 10 w 10"/>
                <a:gd name="T1" fmla="*/ 0 h 2"/>
                <a:gd name="T2" fmla="*/ 8 w 10"/>
                <a:gd name="T3" fmla="*/ 0 h 2"/>
                <a:gd name="T4" fmla="*/ 5 w 10"/>
                <a:gd name="T5" fmla="*/ 1 h 2"/>
                <a:gd name="T6" fmla="*/ 2 w 10"/>
                <a:gd name="T7" fmla="*/ 2 h 2"/>
                <a:gd name="T8" fmla="*/ 0 w 10"/>
                <a:gd name="T9" fmla="*/ 2 h 2"/>
                <a:gd name="T10" fmla="*/ 2 w 10"/>
                <a:gd name="T11" fmla="*/ 1 h 2"/>
                <a:gd name="T12" fmla="*/ 3 w 10"/>
                <a:gd name="T13" fmla="*/ 1 h 2"/>
                <a:gd name="T14" fmla="*/ 5 w 10"/>
                <a:gd name="T15" fmla="*/ 0 h 2"/>
                <a:gd name="T16" fmla="*/ 10 w 10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7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9" name="Freeform 1213"/>
            <p:cNvSpPr>
              <a:spLocks/>
            </p:cNvSpPr>
            <p:nvPr/>
          </p:nvSpPr>
          <p:spPr bwMode="auto">
            <a:xfrm>
              <a:off x="6965950" y="3492501"/>
              <a:ext cx="11113" cy="34925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1 h 9"/>
                <a:gd name="T4" fmla="*/ 2 w 3"/>
                <a:gd name="T5" fmla="*/ 4 h 9"/>
                <a:gd name="T6" fmla="*/ 0 w 3"/>
                <a:gd name="T7" fmla="*/ 8 h 9"/>
                <a:gd name="T8" fmla="*/ 0 w 3"/>
                <a:gd name="T9" fmla="*/ 9 h 9"/>
                <a:gd name="T10" fmla="*/ 0 w 3"/>
                <a:gd name="T11" fmla="*/ 7 h 9"/>
                <a:gd name="T12" fmla="*/ 0 w 3"/>
                <a:gd name="T13" fmla="*/ 6 h 9"/>
                <a:gd name="T14" fmla="*/ 1 w 3"/>
                <a:gd name="T15" fmla="*/ 4 h 9"/>
                <a:gd name="T16" fmla="*/ 3 w 3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0" name="Freeform 1214"/>
            <p:cNvSpPr>
              <a:spLocks/>
            </p:cNvSpPr>
            <p:nvPr/>
          </p:nvSpPr>
          <p:spPr bwMode="auto">
            <a:xfrm>
              <a:off x="6981825" y="3492501"/>
              <a:ext cx="14288" cy="34925"/>
            </a:xfrm>
            <a:custGeom>
              <a:avLst/>
              <a:gdLst>
                <a:gd name="T0" fmla="*/ 0 w 4"/>
                <a:gd name="T1" fmla="*/ 0 h 9"/>
                <a:gd name="T2" fmla="*/ 1 w 4"/>
                <a:gd name="T3" fmla="*/ 1 h 9"/>
                <a:gd name="T4" fmla="*/ 2 w 4"/>
                <a:gd name="T5" fmla="*/ 4 h 9"/>
                <a:gd name="T6" fmla="*/ 3 w 4"/>
                <a:gd name="T7" fmla="*/ 7 h 9"/>
                <a:gd name="T8" fmla="*/ 4 w 4"/>
                <a:gd name="T9" fmla="*/ 9 h 9"/>
                <a:gd name="T10" fmla="*/ 3 w 4"/>
                <a:gd name="T11" fmla="*/ 8 h 9"/>
                <a:gd name="T12" fmla="*/ 2 w 4"/>
                <a:gd name="T13" fmla="*/ 6 h 9"/>
                <a:gd name="T14" fmla="*/ 1 w 4"/>
                <a:gd name="T15" fmla="*/ 5 h 9"/>
                <a:gd name="T16" fmla="*/ 0 w 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3" y="5"/>
                    <a:pt x="3" y="7"/>
                    <a:pt x="3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1" name="Freeform 1215"/>
            <p:cNvSpPr>
              <a:spLocks/>
            </p:cNvSpPr>
            <p:nvPr/>
          </p:nvSpPr>
          <p:spPr bwMode="auto">
            <a:xfrm>
              <a:off x="6985000" y="3489326"/>
              <a:ext cx="34925" cy="14288"/>
            </a:xfrm>
            <a:custGeom>
              <a:avLst/>
              <a:gdLst>
                <a:gd name="T0" fmla="*/ 0 w 9"/>
                <a:gd name="T1" fmla="*/ 0 h 4"/>
                <a:gd name="T2" fmla="*/ 1 w 9"/>
                <a:gd name="T3" fmla="*/ 1 h 4"/>
                <a:gd name="T4" fmla="*/ 4 w 9"/>
                <a:gd name="T5" fmla="*/ 2 h 4"/>
                <a:gd name="T6" fmla="*/ 7 w 9"/>
                <a:gd name="T7" fmla="*/ 4 h 4"/>
                <a:gd name="T8" fmla="*/ 9 w 9"/>
                <a:gd name="T9" fmla="*/ 4 h 4"/>
                <a:gd name="T10" fmla="*/ 7 w 9"/>
                <a:gd name="T11" fmla="*/ 4 h 4"/>
                <a:gd name="T12" fmla="*/ 6 w 9"/>
                <a:gd name="T13" fmla="*/ 4 h 4"/>
                <a:gd name="T14" fmla="*/ 4 w 9"/>
                <a:gd name="T15" fmla="*/ 3 h 4"/>
                <a:gd name="T16" fmla="*/ 0 w 9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2" name="Freeform 1216"/>
            <p:cNvSpPr>
              <a:spLocks/>
            </p:cNvSpPr>
            <p:nvPr/>
          </p:nvSpPr>
          <p:spPr bwMode="auto">
            <a:xfrm>
              <a:off x="6985000" y="3473451"/>
              <a:ext cx="34925" cy="12700"/>
            </a:xfrm>
            <a:custGeom>
              <a:avLst/>
              <a:gdLst>
                <a:gd name="T0" fmla="*/ 0 w 9"/>
                <a:gd name="T1" fmla="*/ 3 h 3"/>
                <a:gd name="T2" fmla="*/ 1 w 9"/>
                <a:gd name="T3" fmla="*/ 3 h 3"/>
                <a:gd name="T4" fmla="*/ 4 w 9"/>
                <a:gd name="T5" fmla="*/ 2 h 3"/>
                <a:gd name="T6" fmla="*/ 8 w 9"/>
                <a:gd name="T7" fmla="*/ 1 h 3"/>
                <a:gd name="T8" fmla="*/ 9 w 9"/>
                <a:gd name="T9" fmla="*/ 0 h 3"/>
                <a:gd name="T10" fmla="*/ 8 w 9"/>
                <a:gd name="T11" fmla="*/ 1 h 3"/>
                <a:gd name="T12" fmla="*/ 6 w 9"/>
                <a:gd name="T13" fmla="*/ 2 h 3"/>
                <a:gd name="T14" fmla="*/ 5 w 9"/>
                <a:gd name="T15" fmla="*/ 2 h 3"/>
                <a:gd name="T16" fmla="*/ 0 w 9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3" name="Freeform 1217"/>
            <p:cNvSpPr>
              <a:spLocks/>
            </p:cNvSpPr>
            <p:nvPr/>
          </p:nvSpPr>
          <p:spPr bwMode="auto">
            <a:xfrm>
              <a:off x="6981825" y="3459163"/>
              <a:ext cx="25400" cy="26988"/>
            </a:xfrm>
            <a:custGeom>
              <a:avLst/>
              <a:gdLst>
                <a:gd name="T0" fmla="*/ 0 w 7"/>
                <a:gd name="T1" fmla="*/ 7 h 7"/>
                <a:gd name="T2" fmla="*/ 1 w 7"/>
                <a:gd name="T3" fmla="*/ 6 h 7"/>
                <a:gd name="T4" fmla="*/ 3 w 7"/>
                <a:gd name="T5" fmla="*/ 3 h 7"/>
                <a:gd name="T6" fmla="*/ 6 w 7"/>
                <a:gd name="T7" fmla="*/ 1 h 7"/>
                <a:gd name="T8" fmla="*/ 7 w 7"/>
                <a:gd name="T9" fmla="*/ 0 h 7"/>
                <a:gd name="T10" fmla="*/ 6 w 7"/>
                <a:gd name="T11" fmla="*/ 1 h 7"/>
                <a:gd name="T12" fmla="*/ 5 w 7"/>
                <a:gd name="T13" fmla="*/ 2 h 7"/>
                <a:gd name="T14" fmla="*/ 4 w 7"/>
                <a:gd name="T15" fmla="*/ 4 h 7"/>
                <a:gd name="T16" fmla="*/ 0 w 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1" y="6"/>
                    <a:pt x="1" y="6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2" y="5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4" name="Freeform 1218"/>
            <p:cNvSpPr>
              <a:spLocks/>
            </p:cNvSpPr>
            <p:nvPr/>
          </p:nvSpPr>
          <p:spPr bwMode="auto">
            <a:xfrm>
              <a:off x="6532563" y="3968751"/>
              <a:ext cx="90488" cy="90488"/>
            </a:xfrm>
            <a:custGeom>
              <a:avLst/>
              <a:gdLst>
                <a:gd name="T0" fmla="*/ 8 w 24"/>
                <a:gd name="T1" fmla="*/ 24 h 24"/>
                <a:gd name="T2" fmla="*/ 12 w 24"/>
                <a:gd name="T3" fmla="*/ 4 h 24"/>
                <a:gd name="T4" fmla="*/ 8 w 2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8" y="24"/>
                  </a:moveTo>
                  <a:cubicBezTo>
                    <a:pt x="8" y="24"/>
                    <a:pt x="24" y="7"/>
                    <a:pt x="12" y="4"/>
                  </a:cubicBezTo>
                  <a:cubicBezTo>
                    <a:pt x="0" y="0"/>
                    <a:pt x="8" y="24"/>
                    <a:pt x="8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5" name="Freeform 1219"/>
            <p:cNvSpPr>
              <a:spLocks/>
            </p:cNvSpPr>
            <p:nvPr/>
          </p:nvSpPr>
          <p:spPr bwMode="auto">
            <a:xfrm>
              <a:off x="6477000" y="3971926"/>
              <a:ext cx="85725" cy="87313"/>
            </a:xfrm>
            <a:custGeom>
              <a:avLst/>
              <a:gdLst>
                <a:gd name="T0" fmla="*/ 23 w 23"/>
                <a:gd name="T1" fmla="*/ 23 h 23"/>
                <a:gd name="T2" fmla="*/ 11 w 23"/>
                <a:gd name="T3" fmla="*/ 6 h 23"/>
                <a:gd name="T4" fmla="*/ 23 w 23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23" y="23"/>
                  </a:moveTo>
                  <a:cubicBezTo>
                    <a:pt x="23" y="23"/>
                    <a:pt x="21" y="0"/>
                    <a:pt x="11" y="6"/>
                  </a:cubicBezTo>
                  <a:cubicBezTo>
                    <a:pt x="0" y="1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6" name="Freeform 1220"/>
            <p:cNvSpPr>
              <a:spLocks/>
            </p:cNvSpPr>
            <p:nvPr/>
          </p:nvSpPr>
          <p:spPr bwMode="auto">
            <a:xfrm>
              <a:off x="6480175" y="4014788"/>
              <a:ext cx="82550" cy="93663"/>
            </a:xfrm>
            <a:custGeom>
              <a:avLst/>
              <a:gdLst>
                <a:gd name="T0" fmla="*/ 22 w 22"/>
                <a:gd name="T1" fmla="*/ 12 h 25"/>
                <a:gd name="T2" fmla="*/ 1 w 22"/>
                <a:gd name="T3" fmla="*/ 13 h 25"/>
                <a:gd name="T4" fmla="*/ 22 w 22"/>
                <a:gd name="T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2" y="12"/>
                  </a:moveTo>
                  <a:cubicBezTo>
                    <a:pt x="22" y="12"/>
                    <a:pt x="2" y="0"/>
                    <a:pt x="1" y="13"/>
                  </a:cubicBezTo>
                  <a:cubicBezTo>
                    <a:pt x="0" y="25"/>
                    <a:pt x="22" y="12"/>
                    <a:pt x="22" y="12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7" name="Freeform 1221"/>
            <p:cNvSpPr>
              <a:spLocks/>
            </p:cNvSpPr>
            <p:nvPr/>
          </p:nvSpPr>
          <p:spPr bwMode="auto">
            <a:xfrm>
              <a:off x="6483350" y="4059238"/>
              <a:ext cx="79375" cy="95250"/>
            </a:xfrm>
            <a:custGeom>
              <a:avLst/>
              <a:gdLst>
                <a:gd name="T0" fmla="*/ 21 w 21"/>
                <a:gd name="T1" fmla="*/ 0 h 25"/>
                <a:gd name="T2" fmla="*/ 9 w 21"/>
                <a:gd name="T3" fmla="*/ 18 h 25"/>
                <a:gd name="T4" fmla="*/ 21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cubicBezTo>
                    <a:pt x="21" y="0"/>
                    <a:pt x="0" y="10"/>
                    <a:pt x="9" y="18"/>
                  </a:cubicBezTo>
                  <a:cubicBezTo>
                    <a:pt x="19" y="25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8" name="Freeform 1222"/>
            <p:cNvSpPr>
              <a:spLocks/>
            </p:cNvSpPr>
            <p:nvPr/>
          </p:nvSpPr>
          <p:spPr bwMode="auto">
            <a:xfrm>
              <a:off x="6548438" y="4059238"/>
              <a:ext cx="90488" cy="90488"/>
            </a:xfrm>
            <a:custGeom>
              <a:avLst/>
              <a:gdLst>
                <a:gd name="T0" fmla="*/ 4 w 24"/>
                <a:gd name="T1" fmla="*/ 0 h 24"/>
                <a:gd name="T2" fmla="*/ 12 w 24"/>
                <a:gd name="T3" fmla="*/ 20 h 24"/>
                <a:gd name="T4" fmla="*/ 4 w 2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4" y="0"/>
                  </a:moveTo>
                  <a:cubicBezTo>
                    <a:pt x="4" y="0"/>
                    <a:pt x="0" y="24"/>
                    <a:pt x="12" y="20"/>
                  </a:cubicBezTo>
                  <a:cubicBezTo>
                    <a:pt x="24" y="16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9" name="Freeform 1223"/>
            <p:cNvSpPr>
              <a:spLocks/>
            </p:cNvSpPr>
            <p:nvPr/>
          </p:nvSpPr>
          <p:spPr bwMode="auto">
            <a:xfrm>
              <a:off x="6562725" y="4033838"/>
              <a:ext cx="90488" cy="90488"/>
            </a:xfrm>
            <a:custGeom>
              <a:avLst/>
              <a:gdLst>
                <a:gd name="T0" fmla="*/ 0 w 24"/>
                <a:gd name="T1" fmla="*/ 7 h 24"/>
                <a:gd name="T2" fmla="*/ 21 w 24"/>
                <a:gd name="T3" fmla="*/ 12 h 24"/>
                <a:gd name="T4" fmla="*/ 0 w 24"/>
                <a:gd name="T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0" y="7"/>
                  </a:moveTo>
                  <a:cubicBezTo>
                    <a:pt x="0" y="7"/>
                    <a:pt x="17" y="24"/>
                    <a:pt x="21" y="12"/>
                  </a:cubicBezTo>
                  <a:cubicBezTo>
                    <a:pt x="24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0" name="Freeform 1224"/>
            <p:cNvSpPr>
              <a:spLocks/>
            </p:cNvSpPr>
            <p:nvPr/>
          </p:nvSpPr>
          <p:spPr bwMode="auto">
            <a:xfrm>
              <a:off x="6559550" y="3979863"/>
              <a:ext cx="87313" cy="84138"/>
            </a:xfrm>
            <a:custGeom>
              <a:avLst/>
              <a:gdLst>
                <a:gd name="T0" fmla="*/ 0 w 23"/>
                <a:gd name="T1" fmla="*/ 21 h 22"/>
                <a:gd name="T2" fmla="*/ 19 w 23"/>
                <a:gd name="T3" fmla="*/ 11 h 22"/>
                <a:gd name="T4" fmla="*/ 0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0" y="21"/>
                  </a:moveTo>
                  <a:cubicBezTo>
                    <a:pt x="0" y="21"/>
                    <a:pt x="23" y="22"/>
                    <a:pt x="19" y="11"/>
                  </a:cubicBezTo>
                  <a:cubicBezTo>
                    <a:pt x="14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1" name="Freeform 1225"/>
            <p:cNvSpPr>
              <a:spLocks/>
            </p:cNvSpPr>
            <p:nvPr/>
          </p:nvSpPr>
          <p:spPr bwMode="auto">
            <a:xfrm>
              <a:off x="6551613" y="4048126"/>
              <a:ext cx="30163" cy="26988"/>
            </a:xfrm>
            <a:custGeom>
              <a:avLst/>
              <a:gdLst>
                <a:gd name="T0" fmla="*/ 0 w 8"/>
                <a:gd name="T1" fmla="*/ 2 h 7"/>
                <a:gd name="T2" fmla="*/ 3 w 8"/>
                <a:gd name="T3" fmla="*/ 7 h 7"/>
                <a:gd name="T4" fmla="*/ 7 w 8"/>
                <a:gd name="T5" fmla="*/ 5 h 7"/>
                <a:gd name="T6" fmla="*/ 5 w 8"/>
                <a:gd name="T7" fmla="*/ 1 h 7"/>
                <a:gd name="T8" fmla="*/ 0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1" y="6"/>
                    <a:pt x="3" y="7"/>
                  </a:cubicBezTo>
                  <a:cubicBezTo>
                    <a:pt x="5" y="7"/>
                    <a:pt x="7" y="7"/>
                    <a:pt x="7" y="5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2" name="Freeform 1226"/>
            <p:cNvSpPr>
              <a:spLocks/>
            </p:cNvSpPr>
            <p:nvPr/>
          </p:nvSpPr>
          <p:spPr bwMode="auto">
            <a:xfrm>
              <a:off x="6567488" y="4044951"/>
              <a:ext cx="3175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3" name="Freeform 1227"/>
            <p:cNvSpPr>
              <a:spLocks/>
            </p:cNvSpPr>
            <p:nvPr/>
          </p:nvSpPr>
          <p:spPr bwMode="auto">
            <a:xfrm>
              <a:off x="6562725" y="4044951"/>
              <a:ext cx="4763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1 w 1"/>
                <a:gd name="T9" fmla="*/ 3 h 3"/>
                <a:gd name="T10" fmla="*/ 1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4" name="Freeform 1228"/>
            <p:cNvSpPr>
              <a:spLocks/>
            </p:cNvSpPr>
            <p:nvPr/>
          </p:nvSpPr>
          <p:spPr bwMode="auto">
            <a:xfrm>
              <a:off x="6559550" y="4044951"/>
              <a:ext cx="3175" cy="1111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1 w 1"/>
                <a:gd name="T9" fmla="*/ 3 h 3"/>
                <a:gd name="T10" fmla="*/ 1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5" name="Freeform 1229"/>
            <p:cNvSpPr>
              <a:spLocks/>
            </p:cNvSpPr>
            <p:nvPr/>
          </p:nvSpPr>
          <p:spPr bwMode="auto">
            <a:xfrm>
              <a:off x="6556375" y="4044951"/>
              <a:ext cx="6350" cy="1111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1 w 2"/>
                <a:gd name="T5" fmla="*/ 1 h 3"/>
                <a:gd name="T6" fmla="*/ 1 w 2"/>
                <a:gd name="T7" fmla="*/ 1 h 3"/>
                <a:gd name="T8" fmla="*/ 2 w 2"/>
                <a:gd name="T9" fmla="*/ 3 h 3"/>
                <a:gd name="T10" fmla="*/ 1 w 2"/>
                <a:gd name="T11" fmla="*/ 1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6" name="Freeform 1230"/>
            <p:cNvSpPr>
              <a:spLocks/>
            </p:cNvSpPr>
            <p:nvPr/>
          </p:nvSpPr>
          <p:spPr bwMode="auto">
            <a:xfrm>
              <a:off x="6551613" y="4048126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1 w 3"/>
                <a:gd name="T5" fmla="*/ 0 h 2"/>
                <a:gd name="T6" fmla="*/ 1 w 3"/>
                <a:gd name="T7" fmla="*/ 1 h 2"/>
                <a:gd name="T8" fmla="*/ 3 w 3"/>
                <a:gd name="T9" fmla="*/ 2 h 2"/>
                <a:gd name="T10" fmla="*/ 1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7" name="Freeform 1231"/>
            <p:cNvSpPr>
              <a:spLocks/>
            </p:cNvSpPr>
            <p:nvPr/>
          </p:nvSpPr>
          <p:spPr bwMode="auto">
            <a:xfrm>
              <a:off x="6548438" y="4051301"/>
              <a:ext cx="11113" cy="7938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2 w 3"/>
                <a:gd name="T7" fmla="*/ 0 h 2"/>
                <a:gd name="T8" fmla="*/ 3 w 3"/>
                <a:gd name="T9" fmla="*/ 2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8" name="Freeform 1232"/>
            <p:cNvSpPr>
              <a:spLocks/>
            </p:cNvSpPr>
            <p:nvPr/>
          </p:nvSpPr>
          <p:spPr bwMode="auto">
            <a:xfrm>
              <a:off x="6548438" y="4056063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9" name="Freeform 1233"/>
            <p:cNvSpPr>
              <a:spLocks/>
            </p:cNvSpPr>
            <p:nvPr/>
          </p:nvSpPr>
          <p:spPr bwMode="auto">
            <a:xfrm>
              <a:off x="6548438" y="4059238"/>
              <a:ext cx="11113" cy="4763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0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0" name="Freeform 1234"/>
            <p:cNvSpPr>
              <a:spLocks/>
            </p:cNvSpPr>
            <p:nvPr/>
          </p:nvSpPr>
          <p:spPr bwMode="auto">
            <a:xfrm>
              <a:off x="6548438" y="4064001"/>
              <a:ext cx="11113" cy="3175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0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1" name="Freeform 1235"/>
            <p:cNvSpPr>
              <a:spLocks/>
            </p:cNvSpPr>
            <p:nvPr/>
          </p:nvSpPr>
          <p:spPr bwMode="auto">
            <a:xfrm>
              <a:off x="6548438" y="4064001"/>
              <a:ext cx="11113" cy="6350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2" name="Freeform 1236"/>
            <p:cNvSpPr>
              <a:spLocks/>
            </p:cNvSpPr>
            <p:nvPr/>
          </p:nvSpPr>
          <p:spPr bwMode="auto">
            <a:xfrm>
              <a:off x="6551613" y="4067176"/>
              <a:ext cx="7938" cy="79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3" name="Freeform 1237"/>
            <p:cNvSpPr>
              <a:spLocks/>
            </p:cNvSpPr>
            <p:nvPr/>
          </p:nvSpPr>
          <p:spPr bwMode="auto">
            <a:xfrm>
              <a:off x="6556375" y="4067176"/>
              <a:ext cx="3175" cy="11113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1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4" name="Freeform 1238"/>
            <p:cNvSpPr>
              <a:spLocks/>
            </p:cNvSpPr>
            <p:nvPr/>
          </p:nvSpPr>
          <p:spPr bwMode="auto">
            <a:xfrm>
              <a:off x="6559550" y="4067176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2 h 3"/>
                <a:gd name="T8" fmla="*/ 1 w 1"/>
                <a:gd name="T9" fmla="*/ 0 h 3"/>
                <a:gd name="T10" fmla="*/ 0 w 1"/>
                <a:gd name="T11" fmla="*/ 2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5" name="Freeform 1239"/>
            <p:cNvSpPr>
              <a:spLocks/>
            </p:cNvSpPr>
            <p:nvPr/>
          </p:nvSpPr>
          <p:spPr bwMode="auto">
            <a:xfrm>
              <a:off x="6562725" y="4067176"/>
              <a:ext cx="4763" cy="14288"/>
            </a:xfrm>
            <a:custGeom>
              <a:avLst/>
              <a:gdLst>
                <a:gd name="T0" fmla="*/ 1 w 1"/>
                <a:gd name="T1" fmla="*/ 3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0 h 4"/>
                <a:gd name="T10" fmla="*/ 0 w 1"/>
                <a:gd name="T11" fmla="*/ 2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6" name="Freeform 1240"/>
            <p:cNvSpPr>
              <a:spLocks/>
            </p:cNvSpPr>
            <p:nvPr/>
          </p:nvSpPr>
          <p:spPr bwMode="auto">
            <a:xfrm>
              <a:off x="6567488" y="4070351"/>
              <a:ext cx="3175" cy="11113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1 h 3"/>
                <a:gd name="T12" fmla="*/ 1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7" name="Freeform 1241"/>
            <p:cNvSpPr>
              <a:spLocks/>
            </p:cNvSpPr>
            <p:nvPr/>
          </p:nvSpPr>
          <p:spPr bwMode="auto">
            <a:xfrm>
              <a:off x="6567488" y="4067176"/>
              <a:ext cx="6350" cy="11113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0 w 2"/>
                <a:gd name="T9" fmla="*/ 0 h 3"/>
                <a:gd name="T10" fmla="*/ 1 w 2"/>
                <a:gd name="T11" fmla="*/ 2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8" name="Freeform 1242"/>
            <p:cNvSpPr>
              <a:spLocks/>
            </p:cNvSpPr>
            <p:nvPr/>
          </p:nvSpPr>
          <p:spPr bwMode="auto">
            <a:xfrm>
              <a:off x="6570663" y="4067176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0 w 2"/>
                <a:gd name="T9" fmla="*/ 0 h 3"/>
                <a:gd name="T10" fmla="*/ 1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9" name="Freeform 1243"/>
            <p:cNvSpPr>
              <a:spLocks/>
            </p:cNvSpPr>
            <p:nvPr/>
          </p:nvSpPr>
          <p:spPr bwMode="auto">
            <a:xfrm>
              <a:off x="6570663" y="4067176"/>
              <a:ext cx="11113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2 w 3"/>
                <a:gd name="T5" fmla="*/ 2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0" name="Freeform 1244"/>
            <p:cNvSpPr>
              <a:spLocks/>
            </p:cNvSpPr>
            <p:nvPr/>
          </p:nvSpPr>
          <p:spPr bwMode="auto">
            <a:xfrm>
              <a:off x="6570663" y="4067176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1 h 1"/>
                <a:gd name="T4" fmla="*/ 2 w 3"/>
                <a:gd name="T5" fmla="*/ 1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1" name="Freeform 1245"/>
            <p:cNvSpPr>
              <a:spLocks/>
            </p:cNvSpPr>
            <p:nvPr/>
          </p:nvSpPr>
          <p:spPr bwMode="auto">
            <a:xfrm>
              <a:off x="6570663" y="4064001"/>
              <a:ext cx="15875" cy="3175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1 h 1"/>
                <a:gd name="T4" fmla="*/ 3 w 4"/>
                <a:gd name="T5" fmla="*/ 1 h 1"/>
                <a:gd name="T6" fmla="*/ 2 w 4"/>
                <a:gd name="T7" fmla="*/ 1 h 1"/>
                <a:gd name="T8" fmla="*/ 0 w 4"/>
                <a:gd name="T9" fmla="*/ 0 h 1"/>
                <a:gd name="T10" fmla="*/ 2 w 4"/>
                <a:gd name="T11" fmla="*/ 0 h 1"/>
                <a:gd name="T12" fmla="*/ 3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3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2" name="Freeform 1246"/>
            <p:cNvSpPr>
              <a:spLocks/>
            </p:cNvSpPr>
            <p:nvPr/>
          </p:nvSpPr>
          <p:spPr bwMode="auto">
            <a:xfrm>
              <a:off x="6573838" y="4059238"/>
              <a:ext cx="12700" cy="4763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2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1 w 3"/>
                <a:gd name="T11" fmla="*/ 0 h 1"/>
                <a:gd name="T12" fmla="*/ 2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3" name="Freeform 1247"/>
            <p:cNvSpPr>
              <a:spLocks/>
            </p:cNvSpPr>
            <p:nvPr/>
          </p:nvSpPr>
          <p:spPr bwMode="auto">
            <a:xfrm>
              <a:off x="6573838" y="40560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  <a:gd name="T10" fmla="*/ 1 w 2"/>
                <a:gd name="T11" fmla="*/ 0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4" name="Freeform 1248"/>
            <p:cNvSpPr>
              <a:spLocks/>
            </p:cNvSpPr>
            <p:nvPr/>
          </p:nvSpPr>
          <p:spPr bwMode="auto">
            <a:xfrm>
              <a:off x="6570663" y="4051301"/>
              <a:ext cx="11113" cy="793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5" name="Freeform 1249"/>
            <p:cNvSpPr>
              <a:spLocks/>
            </p:cNvSpPr>
            <p:nvPr/>
          </p:nvSpPr>
          <p:spPr bwMode="auto">
            <a:xfrm>
              <a:off x="6570663" y="4048126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6" name="Freeform 1250"/>
            <p:cNvSpPr>
              <a:spLocks/>
            </p:cNvSpPr>
            <p:nvPr/>
          </p:nvSpPr>
          <p:spPr bwMode="auto">
            <a:xfrm>
              <a:off x="6570663" y="4044951"/>
              <a:ext cx="3175" cy="1111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7" name="Freeform 1251"/>
            <p:cNvSpPr>
              <a:spLocks/>
            </p:cNvSpPr>
            <p:nvPr/>
          </p:nvSpPr>
          <p:spPr bwMode="auto">
            <a:xfrm>
              <a:off x="6562725" y="4017963"/>
              <a:ext cx="7938" cy="38100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8 h 10"/>
                <a:gd name="T4" fmla="*/ 1 w 2"/>
                <a:gd name="T5" fmla="*/ 5 h 10"/>
                <a:gd name="T6" fmla="*/ 2 w 2"/>
                <a:gd name="T7" fmla="*/ 2 h 10"/>
                <a:gd name="T8" fmla="*/ 2 w 2"/>
                <a:gd name="T9" fmla="*/ 0 h 10"/>
                <a:gd name="T10" fmla="*/ 2 w 2"/>
                <a:gd name="T11" fmla="*/ 2 h 10"/>
                <a:gd name="T12" fmla="*/ 2 w 2"/>
                <a:gd name="T13" fmla="*/ 4 h 10"/>
                <a:gd name="T14" fmla="*/ 2 w 2"/>
                <a:gd name="T15" fmla="*/ 5 h 10"/>
                <a:gd name="T16" fmla="*/ 0 w 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1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8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8" name="Freeform 1252"/>
            <p:cNvSpPr>
              <a:spLocks/>
            </p:cNvSpPr>
            <p:nvPr/>
          </p:nvSpPr>
          <p:spPr bwMode="auto">
            <a:xfrm>
              <a:off x="6540500" y="4025901"/>
              <a:ext cx="19050" cy="30163"/>
            </a:xfrm>
            <a:custGeom>
              <a:avLst/>
              <a:gdLst>
                <a:gd name="T0" fmla="*/ 5 w 5"/>
                <a:gd name="T1" fmla="*/ 8 h 8"/>
                <a:gd name="T2" fmla="*/ 4 w 5"/>
                <a:gd name="T3" fmla="*/ 7 h 8"/>
                <a:gd name="T4" fmla="*/ 2 w 5"/>
                <a:gd name="T5" fmla="*/ 4 h 8"/>
                <a:gd name="T6" fmla="*/ 1 w 5"/>
                <a:gd name="T7" fmla="*/ 1 h 8"/>
                <a:gd name="T8" fmla="*/ 0 w 5"/>
                <a:gd name="T9" fmla="*/ 0 h 8"/>
                <a:gd name="T10" fmla="*/ 1 w 5"/>
                <a:gd name="T11" fmla="*/ 1 h 8"/>
                <a:gd name="T12" fmla="*/ 2 w 5"/>
                <a:gd name="T13" fmla="*/ 2 h 8"/>
                <a:gd name="T14" fmla="*/ 3 w 5"/>
                <a:gd name="T15" fmla="*/ 4 h 8"/>
                <a:gd name="T16" fmla="*/ 5 w 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5" y="8"/>
                    <a:pt x="5" y="8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6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9" name="Freeform 1253"/>
            <p:cNvSpPr>
              <a:spLocks/>
            </p:cNvSpPr>
            <p:nvPr/>
          </p:nvSpPr>
          <p:spPr bwMode="auto">
            <a:xfrm>
              <a:off x="6521450" y="4048126"/>
              <a:ext cx="38100" cy="11113"/>
            </a:xfrm>
            <a:custGeom>
              <a:avLst/>
              <a:gdLst>
                <a:gd name="T0" fmla="*/ 10 w 10"/>
                <a:gd name="T1" fmla="*/ 3 h 3"/>
                <a:gd name="T2" fmla="*/ 8 w 10"/>
                <a:gd name="T3" fmla="*/ 3 h 3"/>
                <a:gd name="T4" fmla="*/ 5 w 10"/>
                <a:gd name="T5" fmla="*/ 2 h 3"/>
                <a:gd name="T6" fmla="*/ 2 w 10"/>
                <a:gd name="T7" fmla="*/ 1 h 3"/>
                <a:gd name="T8" fmla="*/ 0 w 10"/>
                <a:gd name="T9" fmla="*/ 0 h 3"/>
                <a:gd name="T10" fmla="*/ 2 w 10"/>
                <a:gd name="T11" fmla="*/ 0 h 3"/>
                <a:gd name="T12" fmla="*/ 3 w 10"/>
                <a:gd name="T13" fmla="*/ 0 h 3"/>
                <a:gd name="T14" fmla="*/ 5 w 10"/>
                <a:gd name="T15" fmla="*/ 1 h 3"/>
                <a:gd name="T16" fmla="*/ 10 w 10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10" y="3"/>
                    <a:pt x="9" y="3"/>
                    <a:pt x="8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0" name="Freeform 1254"/>
            <p:cNvSpPr>
              <a:spLocks/>
            </p:cNvSpPr>
            <p:nvPr/>
          </p:nvSpPr>
          <p:spPr bwMode="auto">
            <a:xfrm>
              <a:off x="6526213" y="4059238"/>
              <a:ext cx="33338" cy="11113"/>
            </a:xfrm>
            <a:custGeom>
              <a:avLst/>
              <a:gdLst>
                <a:gd name="T0" fmla="*/ 9 w 9"/>
                <a:gd name="T1" fmla="*/ 0 h 3"/>
                <a:gd name="T2" fmla="*/ 8 w 9"/>
                <a:gd name="T3" fmla="*/ 1 h 3"/>
                <a:gd name="T4" fmla="*/ 4 w 9"/>
                <a:gd name="T5" fmla="*/ 2 h 3"/>
                <a:gd name="T6" fmla="*/ 1 w 9"/>
                <a:gd name="T7" fmla="*/ 2 h 3"/>
                <a:gd name="T8" fmla="*/ 0 w 9"/>
                <a:gd name="T9" fmla="*/ 3 h 3"/>
                <a:gd name="T10" fmla="*/ 1 w 9"/>
                <a:gd name="T11" fmla="*/ 2 h 3"/>
                <a:gd name="T12" fmla="*/ 2 w 9"/>
                <a:gd name="T13" fmla="*/ 1 h 3"/>
                <a:gd name="T14" fmla="*/ 4 w 9"/>
                <a:gd name="T15" fmla="*/ 1 h 3"/>
                <a:gd name="T16" fmla="*/ 9 w 9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7" y="1"/>
                    <a:pt x="5" y="1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7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1" name="Freeform 1255"/>
            <p:cNvSpPr>
              <a:spLocks/>
            </p:cNvSpPr>
            <p:nvPr/>
          </p:nvSpPr>
          <p:spPr bwMode="auto">
            <a:xfrm>
              <a:off x="6548438" y="4064001"/>
              <a:ext cx="14288" cy="33338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2 w 4"/>
                <a:gd name="T5" fmla="*/ 5 h 9"/>
                <a:gd name="T6" fmla="*/ 1 w 4"/>
                <a:gd name="T7" fmla="*/ 8 h 9"/>
                <a:gd name="T8" fmla="*/ 0 w 4"/>
                <a:gd name="T9" fmla="*/ 9 h 9"/>
                <a:gd name="T10" fmla="*/ 0 w 4"/>
                <a:gd name="T11" fmla="*/ 8 h 9"/>
                <a:gd name="T12" fmla="*/ 1 w 4"/>
                <a:gd name="T13" fmla="*/ 6 h 9"/>
                <a:gd name="T14" fmla="*/ 1 w 4"/>
                <a:gd name="T15" fmla="*/ 5 h 9"/>
                <a:gd name="T16" fmla="*/ 4 w 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2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2" name="Freeform 1256"/>
            <p:cNvSpPr>
              <a:spLocks/>
            </p:cNvSpPr>
            <p:nvPr/>
          </p:nvSpPr>
          <p:spPr bwMode="auto">
            <a:xfrm>
              <a:off x="6562725" y="4064001"/>
              <a:ext cx="15875" cy="33338"/>
            </a:xfrm>
            <a:custGeom>
              <a:avLst/>
              <a:gdLst>
                <a:gd name="T0" fmla="*/ 0 w 4"/>
                <a:gd name="T1" fmla="*/ 0 h 9"/>
                <a:gd name="T2" fmla="*/ 1 w 4"/>
                <a:gd name="T3" fmla="*/ 2 h 9"/>
                <a:gd name="T4" fmla="*/ 2 w 4"/>
                <a:gd name="T5" fmla="*/ 5 h 9"/>
                <a:gd name="T6" fmla="*/ 4 w 4"/>
                <a:gd name="T7" fmla="*/ 8 h 9"/>
                <a:gd name="T8" fmla="*/ 4 w 4"/>
                <a:gd name="T9" fmla="*/ 9 h 9"/>
                <a:gd name="T10" fmla="*/ 3 w 4"/>
                <a:gd name="T11" fmla="*/ 8 h 9"/>
                <a:gd name="T12" fmla="*/ 2 w 4"/>
                <a:gd name="T13" fmla="*/ 7 h 9"/>
                <a:gd name="T14" fmla="*/ 2 w 4"/>
                <a:gd name="T15" fmla="*/ 5 h 9"/>
                <a:gd name="T16" fmla="*/ 0 w 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3" name="Freeform 1257"/>
            <p:cNvSpPr>
              <a:spLocks/>
            </p:cNvSpPr>
            <p:nvPr/>
          </p:nvSpPr>
          <p:spPr bwMode="auto">
            <a:xfrm>
              <a:off x="6567488" y="4064001"/>
              <a:ext cx="33338" cy="14288"/>
            </a:xfrm>
            <a:custGeom>
              <a:avLst/>
              <a:gdLst>
                <a:gd name="T0" fmla="*/ 0 w 9"/>
                <a:gd name="T1" fmla="*/ 0 h 4"/>
                <a:gd name="T2" fmla="*/ 1 w 9"/>
                <a:gd name="T3" fmla="*/ 0 h 4"/>
                <a:gd name="T4" fmla="*/ 4 w 9"/>
                <a:gd name="T5" fmla="*/ 2 h 4"/>
                <a:gd name="T6" fmla="*/ 7 w 9"/>
                <a:gd name="T7" fmla="*/ 3 h 4"/>
                <a:gd name="T8" fmla="*/ 9 w 9"/>
                <a:gd name="T9" fmla="*/ 4 h 4"/>
                <a:gd name="T10" fmla="*/ 7 w 9"/>
                <a:gd name="T11" fmla="*/ 4 h 4"/>
                <a:gd name="T12" fmla="*/ 6 w 9"/>
                <a:gd name="T13" fmla="*/ 3 h 4"/>
                <a:gd name="T14" fmla="*/ 4 w 9"/>
                <a:gd name="T15" fmla="*/ 2 h 4"/>
                <a:gd name="T16" fmla="*/ 0 w 9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4" name="Freeform 1258"/>
            <p:cNvSpPr>
              <a:spLocks/>
            </p:cNvSpPr>
            <p:nvPr/>
          </p:nvSpPr>
          <p:spPr bwMode="auto">
            <a:xfrm>
              <a:off x="6567488" y="4048126"/>
              <a:ext cx="33338" cy="11113"/>
            </a:xfrm>
            <a:custGeom>
              <a:avLst/>
              <a:gdLst>
                <a:gd name="T0" fmla="*/ 0 w 9"/>
                <a:gd name="T1" fmla="*/ 3 h 3"/>
                <a:gd name="T2" fmla="*/ 1 w 9"/>
                <a:gd name="T3" fmla="*/ 2 h 3"/>
                <a:gd name="T4" fmla="*/ 5 w 9"/>
                <a:gd name="T5" fmla="*/ 1 h 3"/>
                <a:gd name="T6" fmla="*/ 8 w 9"/>
                <a:gd name="T7" fmla="*/ 0 h 3"/>
                <a:gd name="T8" fmla="*/ 9 w 9"/>
                <a:gd name="T9" fmla="*/ 0 h 3"/>
                <a:gd name="T10" fmla="*/ 8 w 9"/>
                <a:gd name="T11" fmla="*/ 1 h 3"/>
                <a:gd name="T12" fmla="*/ 7 w 9"/>
                <a:gd name="T13" fmla="*/ 1 h 3"/>
                <a:gd name="T14" fmla="*/ 5 w 9"/>
                <a:gd name="T15" fmla="*/ 2 h 3"/>
                <a:gd name="T16" fmla="*/ 0 w 9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3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5" name="Freeform 1259"/>
            <p:cNvSpPr>
              <a:spLocks/>
            </p:cNvSpPr>
            <p:nvPr/>
          </p:nvSpPr>
          <p:spPr bwMode="auto">
            <a:xfrm>
              <a:off x="6562725" y="4029076"/>
              <a:ext cx="26988" cy="26988"/>
            </a:xfrm>
            <a:custGeom>
              <a:avLst/>
              <a:gdLst>
                <a:gd name="T0" fmla="*/ 0 w 7"/>
                <a:gd name="T1" fmla="*/ 7 h 7"/>
                <a:gd name="T2" fmla="*/ 1 w 7"/>
                <a:gd name="T3" fmla="*/ 6 h 7"/>
                <a:gd name="T4" fmla="*/ 4 w 7"/>
                <a:gd name="T5" fmla="*/ 4 h 7"/>
                <a:gd name="T6" fmla="*/ 6 w 7"/>
                <a:gd name="T7" fmla="*/ 1 h 7"/>
                <a:gd name="T8" fmla="*/ 7 w 7"/>
                <a:gd name="T9" fmla="*/ 0 h 7"/>
                <a:gd name="T10" fmla="*/ 6 w 7"/>
                <a:gd name="T11" fmla="*/ 1 h 7"/>
                <a:gd name="T12" fmla="*/ 5 w 7"/>
                <a:gd name="T13" fmla="*/ 3 h 7"/>
                <a:gd name="T14" fmla="*/ 4 w 7"/>
                <a:gd name="T15" fmla="*/ 4 h 7"/>
                <a:gd name="T16" fmla="*/ 0 w 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1" y="7"/>
                    <a:pt x="1" y="6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3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694" name="组合 64693"/>
          <p:cNvGrpSpPr/>
          <p:nvPr/>
        </p:nvGrpSpPr>
        <p:grpSpPr>
          <a:xfrm>
            <a:off x="7573483" y="1337364"/>
            <a:ext cx="1023938" cy="844550"/>
            <a:chOff x="7508875" y="842963"/>
            <a:chExt cx="1023938" cy="844550"/>
          </a:xfrm>
        </p:grpSpPr>
        <p:sp>
          <p:nvSpPr>
            <p:cNvPr id="64670" name="Freeform 1263"/>
            <p:cNvSpPr>
              <a:spLocks/>
            </p:cNvSpPr>
            <p:nvPr/>
          </p:nvSpPr>
          <p:spPr bwMode="auto">
            <a:xfrm>
              <a:off x="7508875" y="842963"/>
              <a:ext cx="1023938" cy="844550"/>
            </a:xfrm>
            <a:custGeom>
              <a:avLst/>
              <a:gdLst>
                <a:gd name="T0" fmla="*/ 123 w 123"/>
                <a:gd name="T1" fmla="*/ 74 h 99"/>
                <a:gd name="T2" fmla="*/ 121 w 123"/>
                <a:gd name="T3" fmla="*/ 71 h 99"/>
                <a:gd name="T4" fmla="*/ 109 w 123"/>
                <a:gd name="T5" fmla="*/ 60 h 99"/>
                <a:gd name="T6" fmla="*/ 107 w 123"/>
                <a:gd name="T7" fmla="*/ 57 h 99"/>
                <a:gd name="T8" fmla="*/ 105 w 123"/>
                <a:gd name="T9" fmla="*/ 48 h 99"/>
                <a:gd name="T10" fmla="*/ 43 w 123"/>
                <a:gd name="T11" fmla="*/ 23 h 99"/>
                <a:gd name="T12" fmla="*/ 28 w 123"/>
                <a:gd name="T13" fmla="*/ 13 h 99"/>
                <a:gd name="T14" fmla="*/ 0 w 123"/>
                <a:gd name="T15" fmla="*/ 35 h 99"/>
                <a:gd name="T16" fmla="*/ 16 w 123"/>
                <a:gd name="T17" fmla="*/ 43 h 99"/>
                <a:gd name="T18" fmla="*/ 30 w 123"/>
                <a:gd name="T19" fmla="*/ 49 h 99"/>
                <a:gd name="T20" fmla="*/ 15 w 123"/>
                <a:gd name="T21" fmla="*/ 56 h 99"/>
                <a:gd name="T22" fmla="*/ 17 w 123"/>
                <a:gd name="T23" fmla="*/ 58 h 99"/>
                <a:gd name="T24" fmla="*/ 27 w 123"/>
                <a:gd name="T25" fmla="*/ 56 h 99"/>
                <a:gd name="T26" fmla="*/ 37 w 123"/>
                <a:gd name="T27" fmla="*/ 58 h 99"/>
                <a:gd name="T28" fmla="*/ 21 w 123"/>
                <a:gd name="T29" fmla="*/ 69 h 99"/>
                <a:gd name="T30" fmla="*/ 23 w 123"/>
                <a:gd name="T31" fmla="*/ 70 h 99"/>
                <a:gd name="T32" fmla="*/ 33 w 123"/>
                <a:gd name="T33" fmla="*/ 69 h 99"/>
                <a:gd name="T34" fmla="*/ 63 w 123"/>
                <a:gd name="T35" fmla="*/ 73 h 99"/>
                <a:gd name="T36" fmla="*/ 57 w 123"/>
                <a:gd name="T37" fmla="*/ 77 h 99"/>
                <a:gd name="T38" fmla="*/ 100 w 123"/>
                <a:gd name="T39" fmla="*/ 74 h 99"/>
                <a:gd name="T40" fmla="*/ 111 w 123"/>
                <a:gd name="T41" fmla="*/ 69 h 99"/>
                <a:gd name="T42" fmla="*/ 116 w 123"/>
                <a:gd name="T43" fmla="*/ 76 h 99"/>
                <a:gd name="T44" fmla="*/ 116 w 123"/>
                <a:gd name="T45" fmla="*/ 77 h 99"/>
                <a:gd name="T46" fmla="*/ 113 w 123"/>
                <a:gd name="T47" fmla="*/ 84 h 99"/>
                <a:gd name="T48" fmla="*/ 101 w 123"/>
                <a:gd name="T49" fmla="*/ 90 h 99"/>
                <a:gd name="T50" fmla="*/ 71 w 123"/>
                <a:gd name="T51" fmla="*/ 95 h 99"/>
                <a:gd name="T52" fmla="*/ 49 w 123"/>
                <a:gd name="T53" fmla="*/ 93 h 99"/>
                <a:gd name="T54" fmla="*/ 41 w 123"/>
                <a:gd name="T55" fmla="*/ 91 h 99"/>
                <a:gd name="T56" fmla="*/ 41 w 123"/>
                <a:gd name="T57" fmla="*/ 91 h 99"/>
                <a:gd name="T58" fmla="*/ 45 w 123"/>
                <a:gd name="T59" fmla="*/ 93 h 99"/>
                <a:gd name="T60" fmla="*/ 56 w 123"/>
                <a:gd name="T61" fmla="*/ 96 h 99"/>
                <a:gd name="T62" fmla="*/ 87 w 123"/>
                <a:gd name="T63" fmla="*/ 98 h 99"/>
                <a:gd name="T64" fmla="*/ 110 w 123"/>
                <a:gd name="T65" fmla="*/ 93 h 99"/>
                <a:gd name="T66" fmla="*/ 121 w 123"/>
                <a:gd name="T67" fmla="*/ 85 h 99"/>
                <a:gd name="T68" fmla="*/ 123 w 123"/>
                <a:gd name="T69" fmla="*/ 7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99">
                  <a:moveTo>
                    <a:pt x="123" y="75"/>
                  </a:moveTo>
                  <a:cubicBezTo>
                    <a:pt x="123" y="75"/>
                    <a:pt x="123" y="75"/>
                    <a:pt x="123" y="74"/>
                  </a:cubicBezTo>
                  <a:cubicBezTo>
                    <a:pt x="122" y="74"/>
                    <a:pt x="122" y="73"/>
                    <a:pt x="122" y="73"/>
                  </a:cubicBezTo>
                  <a:cubicBezTo>
                    <a:pt x="122" y="72"/>
                    <a:pt x="121" y="71"/>
                    <a:pt x="121" y="71"/>
                  </a:cubicBezTo>
                  <a:cubicBezTo>
                    <a:pt x="119" y="68"/>
                    <a:pt x="117" y="66"/>
                    <a:pt x="115" y="65"/>
                  </a:cubicBezTo>
                  <a:cubicBezTo>
                    <a:pt x="113" y="63"/>
                    <a:pt x="111" y="62"/>
                    <a:pt x="109" y="60"/>
                  </a:cubicBezTo>
                  <a:cubicBezTo>
                    <a:pt x="109" y="60"/>
                    <a:pt x="108" y="59"/>
                    <a:pt x="108" y="59"/>
                  </a:cubicBezTo>
                  <a:cubicBezTo>
                    <a:pt x="108" y="58"/>
                    <a:pt x="107" y="58"/>
                    <a:pt x="107" y="57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6" y="54"/>
                    <a:pt x="106" y="50"/>
                    <a:pt x="105" y="48"/>
                  </a:cubicBezTo>
                  <a:cubicBezTo>
                    <a:pt x="102" y="36"/>
                    <a:pt x="95" y="28"/>
                    <a:pt x="83" y="25"/>
                  </a:cubicBezTo>
                  <a:cubicBezTo>
                    <a:pt x="70" y="21"/>
                    <a:pt x="56" y="21"/>
                    <a:pt x="43" y="23"/>
                  </a:cubicBezTo>
                  <a:cubicBezTo>
                    <a:pt x="48" y="20"/>
                    <a:pt x="50" y="12"/>
                    <a:pt x="43" y="6"/>
                  </a:cubicBezTo>
                  <a:cubicBezTo>
                    <a:pt x="37" y="0"/>
                    <a:pt x="28" y="13"/>
                    <a:pt x="28" y="13"/>
                  </a:cubicBezTo>
                  <a:cubicBezTo>
                    <a:pt x="18" y="14"/>
                    <a:pt x="5" y="31"/>
                    <a:pt x="5" y="31"/>
                  </a:cubicBezTo>
                  <a:cubicBezTo>
                    <a:pt x="1" y="30"/>
                    <a:pt x="0" y="32"/>
                    <a:pt x="0" y="35"/>
                  </a:cubicBezTo>
                  <a:cubicBezTo>
                    <a:pt x="1" y="36"/>
                    <a:pt x="1" y="38"/>
                    <a:pt x="3" y="39"/>
                  </a:cubicBezTo>
                  <a:cubicBezTo>
                    <a:pt x="6" y="41"/>
                    <a:pt x="11" y="42"/>
                    <a:pt x="16" y="43"/>
                  </a:cubicBezTo>
                  <a:cubicBezTo>
                    <a:pt x="17" y="43"/>
                    <a:pt x="27" y="43"/>
                    <a:pt x="27" y="43"/>
                  </a:cubicBezTo>
                  <a:cubicBezTo>
                    <a:pt x="28" y="45"/>
                    <a:pt x="28" y="47"/>
                    <a:pt x="30" y="49"/>
                  </a:cubicBezTo>
                  <a:cubicBezTo>
                    <a:pt x="29" y="50"/>
                    <a:pt x="27" y="51"/>
                    <a:pt x="23" y="51"/>
                  </a:cubicBezTo>
                  <a:cubicBezTo>
                    <a:pt x="17" y="52"/>
                    <a:pt x="15" y="56"/>
                    <a:pt x="15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7"/>
                    <a:pt x="17" y="58"/>
                    <a:pt x="17" y="58"/>
                  </a:cubicBezTo>
                  <a:cubicBezTo>
                    <a:pt x="17" y="58"/>
                    <a:pt x="17" y="57"/>
                    <a:pt x="18" y="57"/>
                  </a:cubicBezTo>
                  <a:cubicBezTo>
                    <a:pt x="19" y="56"/>
                    <a:pt x="22" y="56"/>
                    <a:pt x="27" y="56"/>
                  </a:cubicBezTo>
                  <a:cubicBezTo>
                    <a:pt x="30" y="56"/>
                    <a:pt x="33" y="56"/>
                    <a:pt x="35" y="56"/>
                  </a:cubicBezTo>
                  <a:cubicBezTo>
                    <a:pt x="36" y="57"/>
                    <a:pt x="37" y="58"/>
                    <a:pt x="37" y="58"/>
                  </a:cubicBezTo>
                  <a:cubicBezTo>
                    <a:pt x="37" y="61"/>
                    <a:pt x="35" y="63"/>
                    <a:pt x="29" y="64"/>
                  </a:cubicBezTo>
                  <a:cubicBezTo>
                    <a:pt x="23" y="64"/>
                    <a:pt x="21" y="69"/>
                    <a:pt x="21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4" y="69"/>
                  </a:cubicBezTo>
                  <a:cubicBezTo>
                    <a:pt x="25" y="69"/>
                    <a:pt x="28" y="68"/>
                    <a:pt x="33" y="69"/>
                  </a:cubicBezTo>
                  <a:cubicBezTo>
                    <a:pt x="44" y="69"/>
                    <a:pt x="48" y="65"/>
                    <a:pt x="48" y="65"/>
                  </a:cubicBezTo>
                  <a:cubicBezTo>
                    <a:pt x="56" y="72"/>
                    <a:pt x="63" y="73"/>
                    <a:pt x="63" y="73"/>
                  </a:cubicBezTo>
                  <a:cubicBezTo>
                    <a:pt x="63" y="73"/>
                    <a:pt x="69" y="73"/>
                    <a:pt x="62" y="73"/>
                  </a:cubicBezTo>
                  <a:cubicBezTo>
                    <a:pt x="55" y="73"/>
                    <a:pt x="57" y="77"/>
                    <a:pt x="57" y="77"/>
                  </a:cubicBezTo>
                  <a:cubicBezTo>
                    <a:pt x="65" y="78"/>
                    <a:pt x="94" y="78"/>
                    <a:pt x="99" y="75"/>
                  </a:cubicBezTo>
                  <a:cubicBezTo>
                    <a:pt x="99" y="75"/>
                    <a:pt x="100" y="74"/>
                    <a:pt x="100" y="74"/>
                  </a:cubicBezTo>
                  <a:cubicBezTo>
                    <a:pt x="103" y="72"/>
                    <a:pt x="105" y="68"/>
                    <a:pt x="106" y="64"/>
                  </a:cubicBezTo>
                  <a:cubicBezTo>
                    <a:pt x="108" y="66"/>
                    <a:pt x="109" y="68"/>
                    <a:pt x="111" y="69"/>
                  </a:cubicBezTo>
                  <a:cubicBezTo>
                    <a:pt x="113" y="71"/>
                    <a:pt x="114" y="73"/>
                    <a:pt x="115" y="74"/>
                  </a:cubicBezTo>
                  <a:cubicBezTo>
                    <a:pt x="115" y="75"/>
                    <a:pt x="115" y="75"/>
                    <a:pt x="116" y="7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76"/>
                    <a:pt x="116" y="77"/>
                    <a:pt x="116" y="77"/>
                  </a:cubicBezTo>
                  <a:cubicBezTo>
                    <a:pt x="116" y="78"/>
                    <a:pt x="116" y="78"/>
                    <a:pt x="116" y="79"/>
                  </a:cubicBezTo>
                  <a:cubicBezTo>
                    <a:pt x="116" y="81"/>
                    <a:pt x="115" y="82"/>
                    <a:pt x="113" y="84"/>
                  </a:cubicBezTo>
                  <a:cubicBezTo>
                    <a:pt x="111" y="85"/>
                    <a:pt x="109" y="86"/>
                    <a:pt x="107" y="87"/>
                  </a:cubicBezTo>
                  <a:cubicBezTo>
                    <a:pt x="105" y="88"/>
                    <a:pt x="103" y="89"/>
                    <a:pt x="101" y="90"/>
                  </a:cubicBezTo>
                  <a:cubicBezTo>
                    <a:pt x="96" y="92"/>
                    <a:pt x="91" y="93"/>
                    <a:pt x="86" y="94"/>
                  </a:cubicBezTo>
                  <a:cubicBezTo>
                    <a:pt x="81" y="94"/>
                    <a:pt x="76" y="95"/>
                    <a:pt x="71" y="95"/>
                  </a:cubicBezTo>
                  <a:cubicBezTo>
                    <a:pt x="66" y="95"/>
                    <a:pt x="61" y="94"/>
                    <a:pt x="56" y="94"/>
                  </a:cubicBezTo>
                  <a:cubicBezTo>
                    <a:pt x="54" y="94"/>
                    <a:pt x="51" y="93"/>
                    <a:pt x="49" y="93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2"/>
                    <a:pt x="41" y="92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51" y="95"/>
                    <a:pt x="53" y="95"/>
                    <a:pt x="56" y="96"/>
                  </a:cubicBezTo>
                  <a:cubicBezTo>
                    <a:pt x="61" y="97"/>
                    <a:pt x="66" y="98"/>
                    <a:pt x="71" y="98"/>
                  </a:cubicBezTo>
                  <a:cubicBezTo>
                    <a:pt x="76" y="99"/>
                    <a:pt x="81" y="99"/>
                    <a:pt x="87" y="98"/>
                  </a:cubicBezTo>
                  <a:cubicBezTo>
                    <a:pt x="92" y="98"/>
                    <a:pt x="97" y="97"/>
                    <a:pt x="102" y="95"/>
                  </a:cubicBezTo>
                  <a:cubicBezTo>
                    <a:pt x="105" y="95"/>
                    <a:pt x="107" y="94"/>
                    <a:pt x="110" y="93"/>
                  </a:cubicBezTo>
                  <a:cubicBezTo>
                    <a:pt x="112" y="92"/>
                    <a:pt x="115" y="91"/>
                    <a:pt x="117" y="89"/>
                  </a:cubicBezTo>
                  <a:cubicBezTo>
                    <a:pt x="118" y="88"/>
                    <a:pt x="120" y="87"/>
                    <a:pt x="121" y="85"/>
                  </a:cubicBezTo>
                  <a:cubicBezTo>
                    <a:pt x="122" y="84"/>
                    <a:pt x="122" y="82"/>
                    <a:pt x="123" y="81"/>
                  </a:cubicBezTo>
                  <a:cubicBezTo>
                    <a:pt x="123" y="79"/>
                    <a:pt x="123" y="77"/>
                    <a:pt x="123" y="75"/>
                  </a:cubicBezTo>
                  <a:close/>
                </a:path>
              </a:pathLst>
            </a:custGeom>
            <a:solidFill>
              <a:srgbClr val="F7E499"/>
            </a:solidFill>
            <a:ln w="9525" cap="rnd">
              <a:solidFill>
                <a:srgbClr val="911E2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1" name="Freeform 1264"/>
            <p:cNvSpPr>
              <a:spLocks/>
            </p:cNvSpPr>
            <p:nvPr/>
          </p:nvSpPr>
          <p:spPr bwMode="auto">
            <a:xfrm>
              <a:off x="7767638" y="919163"/>
              <a:ext cx="107950" cy="95250"/>
            </a:xfrm>
            <a:custGeom>
              <a:avLst/>
              <a:gdLst>
                <a:gd name="T0" fmla="*/ 12 w 13"/>
                <a:gd name="T1" fmla="*/ 9 h 11"/>
                <a:gd name="T2" fmla="*/ 11 w 13"/>
                <a:gd name="T3" fmla="*/ 4 h 11"/>
                <a:gd name="T4" fmla="*/ 8 w 13"/>
                <a:gd name="T5" fmla="*/ 1 h 11"/>
                <a:gd name="T6" fmla="*/ 4 w 13"/>
                <a:gd name="T7" fmla="*/ 3 h 11"/>
                <a:gd name="T8" fmla="*/ 2 w 13"/>
                <a:gd name="T9" fmla="*/ 7 h 11"/>
                <a:gd name="T10" fmla="*/ 1 w 13"/>
                <a:gd name="T11" fmla="*/ 6 h 11"/>
                <a:gd name="T12" fmla="*/ 3 w 13"/>
                <a:gd name="T13" fmla="*/ 6 h 11"/>
                <a:gd name="T14" fmla="*/ 5 w 13"/>
                <a:gd name="T15" fmla="*/ 7 h 11"/>
                <a:gd name="T16" fmla="*/ 6 w 13"/>
                <a:gd name="T17" fmla="*/ 10 h 11"/>
                <a:gd name="T18" fmla="*/ 5 w 13"/>
                <a:gd name="T19" fmla="*/ 11 h 11"/>
                <a:gd name="T20" fmla="*/ 5 w 13"/>
                <a:gd name="T21" fmla="*/ 10 h 11"/>
                <a:gd name="T22" fmla="*/ 4 w 13"/>
                <a:gd name="T23" fmla="*/ 8 h 11"/>
                <a:gd name="T24" fmla="*/ 1 w 13"/>
                <a:gd name="T25" fmla="*/ 7 h 11"/>
                <a:gd name="T26" fmla="*/ 0 w 13"/>
                <a:gd name="T27" fmla="*/ 7 h 11"/>
                <a:gd name="T28" fmla="*/ 0 w 13"/>
                <a:gd name="T29" fmla="*/ 6 h 11"/>
                <a:gd name="T30" fmla="*/ 3 w 13"/>
                <a:gd name="T31" fmla="*/ 2 h 11"/>
                <a:gd name="T32" fmla="*/ 8 w 13"/>
                <a:gd name="T33" fmla="*/ 0 h 11"/>
                <a:gd name="T34" fmla="*/ 12 w 13"/>
                <a:gd name="T35" fmla="*/ 4 h 11"/>
                <a:gd name="T36" fmla="*/ 12 w 13"/>
                <a:gd name="T37" fmla="*/ 9 h 11"/>
                <a:gd name="T38" fmla="*/ 12 w 13"/>
                <a:gd name="T39" fmla="*/ 9 h 11"/>
                <a:gd name="T40" fmla="*/ 12 w 13"/>
                <a:gd name="T4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1">
                  <a:moveTo>
                    <a:pt x="12" y="9"/>
                  </a:moveTo>
                  <a:cubicBezTo>
                    <a:pt x="12" y="7"/>
                    <a:pt x="12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7" y="1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1"/>
                    <a:pt x="11" y="2"/>
                    <a:pt x="12" y="4"/>
                  </a:cubicBezTo>
                  <a:cubicBezTo>
                    <a:pt x="13" y="6"/>
                    <a:pt x="12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2" name="Freeform 1265"/>
            <p:cNvSpPr>
              <a:spLocks/>
            </p:cNvSpPr>
            <p:nvPr/>
          </p:nvSpPr>
          <p:spPr bwMode="auto">
            <a:xfrm>
              <a:off x="7550150" y="1098551"/>
              <a:ext cx="100013" cy="25400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1 h 3"/>
                <a:gd name="T4" fmla="*/ 12 w 12"/>
                <a:gd name="T5" fmla="*/ 0 h 3"/>
                <a:gd name="T6" fmla="*/ 0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3" name="Freeform 1266"/>
            <p:cNvSpPr>
              <a:spLocks/>
            </p:cNvSpPr>
            <p:nvPr/>
          </p:nvSpPr>
          <p:spPr bwMode="auto">
            <a:xfrm>
              <a:off x="7550150" y="1123951"/>
              <a:ext cx="117475" cy="9525"/>
            </a:xfrm>
            <a:custGeom>
              <a:avLst/>
              <a:gdLst>
                <a:gd name="T0" fmla="*/ 0 w 14"/>
                <a:gd name="T1" fmla="*/ 1 h 1"/>
                <a:gd name="T2" fmla="*/ 7 w 14"/>
                <a:gd name="T3" fmla="*/ 0 h 1"/>
                <a:gd name="T4" fmla="*/ 14 w 14"/>
                <a:gd name="T5" fmla="*/ 1 h 1"/>
                <a:gd name="T6" fmla="*/ 0 w 1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">
                  <a:moveTo>
                    <a:pt x="0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2" y="0"/>
                    <a:pt x="14" y="1"/>
                  </a:cubicBezTo>
                  <a:cubicBezTo>
                    <a:pt x="9" y="1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4" name="Freeform 1267"/>
            <p:cNvSpPr>
              <a:spLocks/>
            </p:cNvSpPr>
            <p:nvPr/>
          </p:nvSpPr>
          <p:spPr bwMode="auto">
            <a:xfrm>
              <a:off x="7550150" y="1141413"/>
              <a:ext cx="109538" cy="17463"/>
            </a:xfrm>
            <a:custGeom>
              <a:avLst/>
              <a:gdLst>
                <a:gd name="T0" fmla="*/ 0 w 13"/>
                <a:gd name="T1" fmla="*/ 0 h 2"/>
                <a:gd name="T2" fmla="*/ 7 w 13"/>
                <a:gd name="T3" fmla="*/ 0 h 2"/>
                <a:gd name="T4" fmla="*/ 13 w 13"/>
                <a:gd name="T5" fmla="*/ 2 h 2"/>
                <a:gd name="T6" fmla="*/ 10 w 13"/>
                <a:gd name="T7" fmla="*/ 2 h 2"/>
                <a:gd name="T8" fmla="*/ 7 w 13"/>
                <a:gd name="T9" fmla="*/ 1 h 2"/>
                <a:gd name="T10" fmla="*/ 0 w 1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9" y="1"/>
                    <a:pt x="11" y="1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5" name="Freeform 1268"/>
            <p:cNvSpPr>
              <a:spLocks/>
            </p:cNvSpPr>
            <p:nvPr/>
          </p:nvSpPr>
          <p:spPr bwMode="auto">
            <a:xfrm>
              <a:off x="7734300" y="1065213"/>
              <a:ext cx="123825" cy="144463"/>
            </a:xfrm>
            <a:custGeom>
              <a:avLst/>
              <a:gdLst>
                <a:gd name="T0" fmla="*/ 0 w 15"/>
                <a:gd name="T1" fmla="*/ 16 h 17"/>
                <a:gd name="T2" fmla="*/ 9 w 15"/>
                <a:gd name="T3" fmla="*/ 12 h 17"/>
                <a:gd name="T4" fmla="*/ 12 w 15"/>
                <a:gd name="T5" fmla="*/ 8 h 17"/>
                <a:gd name="T6" fmla="*/ 13 w 15"/>
                <a:gd name="T7" fmla="*/ 4 h 17"/>
                <a:gd name="T8" fmla="*/ 9 w 15"/>
                <a:gd name="T9" fmla="*/ 1 h 17"/>
                <a:gd name="T10" fmla="*/ 6 w 15"/>
                <a:gd name="T11" fmla="*/ 4 h 17"/>
                <a:gd name="T12" fmla="*/ 9 w 15"/>
                <a:gd name="T13" fmla="*/ 7 h 17"/>
                <a:gd name="T14" fmla="*/ 10 w 15"/>
                <a:gd name="T15" fmla="*/ 5 h 17"/>
                <a:gd name="T16" fmla="*/ 9 w 15"/>
                <a:gd name="T17" fmla="*/ 4 h 17"/>
                <a:gd name="T18" fmla="*/ 9 w 15"/>
                <a:gd name="T19" fmla="*/ 4 h 17"/>
                <a:gd name="T20" fmla="*/ 9 w 15"/>
                <a:gd name="T21" fmla="*/ 4 h 17"/>
                <a:gd name="T22" fmla="*/ 11 w 15"/>
                <a:gd name="T23" fmla="*/ 5 h 17"/>
                <a:gd name="T24" fmla="*/ 9 w 15"/>
                <a:gd name="T25" fmla="*/ 8 h 17"/>
                <a:gd name="T26" fmla="*/ 7 w 15"/>
                <a:gd name="T27" fmla="*/ 7 h 17"/>
                <a:gd name="T28" fmla="*/ 6 w 15"/>
                <a:gd name="T29" fmla="*/ 4 h 17"/>
                <a:gd name="T30" fmla="*/ 7 w 15"/>
                <a:gd name="T31" fmla="*/ 1 h 17"/>
                <a:gd name="T32" fmla="*/ 9 w 15"/>
                <a:gd name="T33" fmla="*/ 0 h 17"/>
                <a:gd name="T34" fmla="*/ 14 w 15"/>
                <a:gd name="T35" fmla="*/ 3 h 17"/>
                <a:gd name="T36" fmla="*/ 14 w 15"/>
                <a:gd name="T37" fmla="*/ 9 h 17"/>
                <a:gd name="T38" fmla="*/ 10 w 15"/>
                <a:gd name="T39" fmla="*/ 13 h 17"/>
                <a:gd name="T40" fmla="*/ 0 w 15"/>
                <a:gd name="T41" fmla="*/ 17 h 17"/>
                <a:gd name="T42" fmla="*/ 0 w 15"/>
                <a:gd name="T43" fmla="*/ 17 h 17"/>
                <a:gd name="T44" fmla="*/ 0 w 15"/>
                <a:gd name="T4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7">
                  <a:moveTo>
                    <a:pt x="0" y="16"/>
                  </a:moveTo>
                  <a:cubicBezTo>
                    <a:pt x="4" y="16"/>
                    <a:pt x="7" y="14"/>
                    <a:pt x="9" y="12"/>
                  </a:cubicBezTo>
                  <a:cubicBezTo>
                    <a:pt x="11" y="11"/>
                    <a:pt x="12" y="10"/>
                    <a:pt x="12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3" y="2"/>
                    <a:pt x="11" y="1"/>
                    <a:pt x="9" y="1"/>
                  </a:cubicBezTo>
                  <a:cubicBezTo>
                    <a:pt x="8" y="1"/>
                    <a:pt x="6" y="2"/>
                    <a:pt x="6" y="4"/>
                  </a:cubicBezTo>
                  <a:cubicBezTo>
                    <a:pt x="6" y="6"/>
                    <a:pt x="8" y="7"/>
                    <a:pt x="9" y="7"/>
                  </a:cubicBezTo>
                  <a:cubicBezTo>
                    <a:pt x="10" y="7"/>
                    <a:pt x="11" y="6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1" y="4"/>
                    <a:pt x="11" y="5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15" y="5"/>
                    <a:pt x="15" y="7"/>
                    <a:pt x="14" y="9"/>
                  </a:cubicBezTo>
                  <a:cubicBezTo>
                    <a:pt x="13" y="10"/>
                    <a:pt x="12" y="12"/>
                    <a:pt x="10" y="13"/>
                  </a:cubicBezTo>
                  <a:cubicBezTo>
                    <a:pt x="8" y="15"/>
                    <a:pt x="4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6" name="Freeform 1269"/>
            <p:cNvSpPr>
              <a:spLocks/>
            </p:cNvSpPr>
            <p:nvPr/>
          </p:nvSpPr>
          <p:spPr bwMode="auto">
            <a:xfrm>
              <a:off x="7534275" y="1108076"/>
              <a:ext cx="15875" cy="33338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2 h 4"/>
                <a:gd name="T4" fmla="*/ 0 w 2"/>
                <a:gd name="T5" fmla="*/ 4 h 4"/>
                <a:gd name="T6" fmla="*/ 0 w 2"/>
                <a:gd name="T7" fmla="*/ 4 h 4"/>
                <a:gd name="T8" fmla="*/ 0 w 2"/>
                <a:gd name="T9" fmla="*/ 4 h 4"/>
                <a:gd name="T10" fmla="*/ 1 w 2"/>
                <a:gd name="T11" fmla="*/ 2 h 4"/>
                <a:gd name="T12" fmla="*/ 1 w 2"/>
                <a:gd name="T13" fmla="*/ 0 h 4"/>
                <a:gd name="T14" fmla="*/ 2 w 2"/>
                <a:gd name="T15" fmla="*/ 0 h 4"/>
                <a:gd name="T16" fmla="*/ 2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7" name="Freeform 1270"/>
            <p:cNvSpPr>
              <a:spLocks/>
            </p:cNvSpPr>
            <p:nvPr/>
          </p:nvSpPr>
          <p:spPr bwMode="auto">
            <a:xfrm>
              <a:off x="7659688" y="1022351"/>
              <a:ext cx="49213" cy="50800"/>
            </a:xfrm>
            <a:custGeom>
              <a:avLst/>
              <a:gdLst>
                <a:gd name="T0" fmla="*/ 3 w 6"/>
                <a:gd name="T1" fmla="*/ 1 h 6"/>
                <a:gd name="T2" fmla="*/ 6 w 6"/>
                <a:gd name="T3" fmla="*/ 2 h 6"/>
                <a:gd name="T4" fmla="*/ 6 w 6"/>
                <a:gd name="T5" fmla="*/ 3 h 6"/>
                <a:gd name="T6" fmla="*/ 5 w 6"/>
                <a:gd name="T7" fmla="*/ 5 h 6"/>
                <a:gd name="T8" fmla="*/ 2 w 6"/>
                <a:gd name="T9" fmla="*/ 6 h 6"/>
                <a:gd name="T10" fmla="*/ 0 w 6"/>
                <a:gd name="T11" fmla="*/ 5 h 6"/>
                <a:gd name="T12" fmla="*/ 2 w 6"/>
                <a:gd name="T13" fmla="*/ 5 h 6"/>
                <a:gd name="T14" fmla="*/ 4 w 6"/>
                <a:gd name="T15" fmla="*/ 4 h 6"/>
                <a:gd name="T16" fmla="*/ 5 w 6"/>
                <a:gd name="T17" fmla="*/ 2 h 6"/>
                <a:gd name="T18" fmla="*/ 3 w 6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8" name="Freeform 1271"/>
            <p:cNvSpPr>
              <a:spLocks/>
            </p:cNvSpPr>
            <p:nvPr/>
          </p:nvSpPr>
          <p:spPr bwMode="auto">
            <a:xfrm>
              <a:off x="7667625" y="1030288"/>
              <a:ext cx="33338" cy="34925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2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4"/>
                    <a:pt x="0" y="0"/>
                    <a:pt x="4" y="2"/>
                  </a:cubicBezTo>
                  <a:cubicBezTo>
                    <a:pt x="4" y="2"/>
                    <a:pt x="3" y="4"/>
                    <a:pt x="0" y="4"/>
                  </a:cubicBezTo>
                  <a:close/>
                </a:path>
              </a:pathLst>
            </a:custGeom>
            <a:noFill/>
            <a:ln w="9525" cap="flat">
              <a:solidFill>
                <a:srgbClr val="911E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9" name="Freeform 1272"/>
            <p:cNvSpPr>
              <a:spLocks/>
            </p:cNvSpPr>
            <p:nvPr/>
          </p:nvSpPr>
          <p:spPr bwMode="auto">
            <a:xfrm>
              <a:off x="8024813" y="1227138"/>
              <a:ext cx="250825" cy="247650"/>
            </a:xfrm>
            <a:custGeom>
              <a:avLst/>
              <a:gdLst>
                <a:gd name="T0" fmla="*/ 0 w 30"/>
                <a:gd name="T1" fmla="*/ 28 h 29"/>
                <a:gd name="T2" fmla="*/ 10 w 30"/>
                <a:gd name="T3" fmla="*/ 28 h 29"/>
                <a:gd name="T4" fmla="*/ 10 w 30"/>
                <a:gd name="T5" fmla="*/ 28 h 29"/>
                <a:gd name="T6" fmla="*/ 2 w 30"/>
                <a:gd name="T7" fmla="*/ 18 h 29"/>
                <a:gd name="T8" fmla="*/ 2 w 30"/>
                <a:gd name="T9" fmla="*/ 12 h 29"/>
                <a:gd name="T10" fmla="*/ 5 w 30"/>
                <a:gd name="T11" fmla="*/ 6 h 29"/>
                <a:gd name="T12" fmla="*/ 17 w 30"/>
                <a:gd name="T13" fmla="*/ 0 h 29"/>
                <a:gd name="T14" fmla="*/ 28 w 30"/>
                <a:gd name="T15" fmla="*/ 6 h 29"/>
                <a:gd name="T16" fmla="*/ 30 w 30"/>
                <a:gd name="T17" fmla="*/ 13 h 29"/>
                <a:gd name="T18" fmla="*/ 26 w 30"/>
                <a:gd name="T19" fmla="*/ 18 h 29"/>
                <a:gd name="T20" fmla="*/ 20 w 30"/>
                <a:gd name="T21" fmla="*/ 21 h 29"/>
                <a:gd name="T22" fmla="*/ 13 w 30"/>
                <a:gd name="T23" fmla="*/ 19 h 29"/>
                <a:gd name="T24" fmla="*/ 11 w 30"/>
                <a:gd name="T25" fmla="*/ 13 h 29"/>
                <a:gd name="T26" fmla="*/ 14 w 30"/>
                <a:gd name="T27" fmla="*/ 8 h 29"/>
                <a:gd name="T28" fmla="*/ 20 w 30"/>
                <a:gd name="T29" fmla="*/ 8 h 29"/>
                <a:gd name="T30" fmla="*/ 22 w 30"/>
                <a:gd name="T31" fmla="*/ 14 h 29"/>
                <a:gd name="T32" fmla="*/ 21 w 30"/>
                <a:gd name="T33" fmla="*/ 14 h 29"/>
                <a:gd name="T34" fmla="*/ 21 w 30"/>
                <a:gd name="T35" fmla="*/ 14 h 29"/>
                <a:gd name="T36" fmla="*/ 21 w 30"/>
                <a:gd name="T37" fmla="*/ 14 h 29"/>
                <a:gd name="T38" fmla="*/ 20 w 30"/>
                <a:gd name="T39" fmla="*/ 8 h 29"/>
                <a:gd name="T40" fmla="*/ 14 w 30"/>
                <a:gd name="T41" fmla="*/ 8 h 29"/>
                <a:gd name="T42" fmla="*/ 11 w 30"/>
                <a:gd name="T43" fmla="*/ 13 h 29"/>
                <a:gd name="T44" fmla="*/ 14 w 30"/>
                <a:gd name="T45" fmla="*/ 19 h 29"/>
                <a:gd name="T46" fmla="*/ 25 w 30"/>
                <a:gd name="T47" fmla="*/ 17 h 29"/>
                <a:gd name="T48" fmla="*/ 29 w 30"/>
                <a:gd name="T49" fmla="*/ 13 h 29"/>
                <a:gd name="T50" fmla="*/ 27 w 30"/>
                <a:gd name="T51" fmla="*/ 7 h 29"/>
                <a:gd name="T52" fmla="*/ 17 w 30"/>
                <a:gd name="T53" fmla="*/ 2 h 29"/>
                <a:gd name="T54" fmla="*/ 6 w 30"/>
                <a:gd name="T55" fmla="*/ 7 h 29"/>
                <a:gd name="T56" fmla="*/ 3 w 30"/>
                <a:gd name="T57" fmla="*/ 12 h 29"/>
                <a:gd name="T58" fmla="*/ 3 w 30"/>
                <a:gd name="T59" fmla="*/ 18 h 29"/>
                <a:gd name="T60" fmla="*/ 10 w 30"/>
                <a:gd name="T61" fmla="*/ 28 h 29"/>
                <a:gd name="T62" fmla="*/ 12 w 30"/>
                <a:gd name="T63" fmla="*/ 29 h 29"/>
                <a:gd name="T64" fmla="*/ 10 w 30"/>
                <a:gd name="T65" fmla="*/ 29 h 29"/>
                <a:gd name="T66" fmla="*/ 0 w 30"/>
                <a:gd name="T67" fmla="*/ 28 h 29"/>
                <a:gd name="T68" fmla="*/ 0 w 30"/>
                <a:gd name="T69" fmla="*/ 28 h 29"/>
                <a:gd name="T70" fmla="*/ 0 w 30"/>
                <a:gd name="T71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29">
                  <a:moveTo>
                    <a:pt x="0" y="28"/>
                  </a:moveTo>
                  <a:cubicBezTo>
                    <a:pt x="3" y="28"/>
                    <a:pt x="7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" y="26"/>
                    <a:pt x="3" y="23"/>
                    <a:pt x="2" y="18"/>
                  </a:cubicBezTo>
                  <a:cubicBezTo>
                    <a:pt x="1" y="16"/>
                    <a:pt x="1" y="14"/>
                    <a:pt x="2" y="12"/>
                  </a:cubicBezTo>
                  <a:cubicBezTo>
                    <a:pt x="3" y="10"/>
                    <a:pt x="4" y="8"/>
                    <a:pt x="5" y="6"/>
                  </a:cubicBezTo>
                  <a:cubicBezTo>
                    <a:pt x="8" y="3"/>
                    <a:pt x="12" y="0"/>
                    <a:pt x="17" y="0"/>
                  </a:cubicBezTo>
                  <a:cubicBezTo>
                    <a:pt x="21" y="0"/>
                    <a:pt x="26" y="3"/>
                    <a:pt x="28" y="6"/>
                  </a:cubicBezTo>
                  <a:cubicBezTo>
                    <a:pt x="30" y="8"/>
                    <a:pt x="30" y="11"/>
                    <a:pt x="30" y="13"/>
                  </a:cubicBezTo>
                  <a:cubicBezTo>
                    <a:pt x="29" y="15"/>
                    <a:pt x="28" y="17"/>
                    <a:pt x="26" y="18"/>
                  </a:cubicBezTo>
                  <a:cubicBezTo>
                    <a:pt x="24" y="20"/>
                    <a:pt x="22" y="20"/>
                    <a:pt x="20" y="21"/>
                  </a:cubicBezTo>
                  <a:cubicBezTo>
                    <a:pt x="18" y="21"/>
                    <a:pt x="15" y="21"/>
                    <a:pt x="13" y="19"/>
                  </a:cubicBezTo>
                  <a:cubicBezTo>
                    <a:pt x="12" y="18"/>
                    <a:pt x="11" y="16"/>
                    <a:pt x="11" y="13"/>
                  </a:cubicBezTo>
                  <a:cubicBezTo>
                    <a:pt x="11" y="11"/>
                    <a:pt x="12" y="9"/>
                    <a:pt x="14" y="8"/>
                  </a:cubicBezTo>
                  <a:cubicBezTo>
                    <a:pt x="16" y="7"/>
                    <a:pt x="18" y="7"/>
                    <a:pt x="20" y="8"/>
                  </a:cubicBezTo>
                  <a:cubicBezTo>
                    <a:pt x="22" y="9"/>
                    <a:pt x="23" y="12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2"/>
                    <a:pt x="21" y="9"/>
                    <a:pt x="20" y="8"/>
                  </a:cubicBezTo>
                  <a:cubicBezTo>
                    <a:pt x="18" y="7"/>
                    <a:pt x="16" y="7"/>
                    <a:pt x="14" y="8"/>
                  </a:cubicBezTo>
                  <a:cubicBezTo>
                    <a:pt x="12" y="9"/>
                    <a:pt x="11" y="11"/>
                    <a:pt x="11" y="13"/>
                  </a:cubicBezTo>
                  <a:cubicBezTo>
                    <a:pt x="11" y="16"/>
                    <a:pt x="12" y="18"/>
                    <a:pt x="14" y="19"/>
                  </a:cubicBezTo>
                  <a:cubicBezTo>
                    <a:pt x="17" y="21"/>
                    <a:pt x="22" y="20"/>
                    <a:pt x="25" y="17"/>
                  </a:cubicBezTo>
                  <a:cubicBezTo>
                    <a:pt x="27" y="16"/>
                    <a:pt x="28" y="14"/>
                    <a:pt x="29" y="13"/>
                  </a:cubicBezTo>
                  <a:cubicBezTo>
                    <a:pt x="29" y="11"/>
                    <a:pt x="28" y="9"/>
                    <a:pt x="27" y="7"/>
                  </a:cubicBezTo>
                  <a:cubicBezTo>
                    <a:pt x="25" y="4"/>
                    <a:pt x="21" y="1"/>
                    <a:pt x="17" y="2"/>
                  </a:cubicBezTo>
                  <a:cubicBezTo>
                    <a:pt x="13" y="2"/>
                    <a:pt x="9" y="4"/>
                    <a:pt x="6" y="7"/>
                  </a:cubicBezTo>
                  <a:cubicBezTo>
                    <a:pt x="5" y="8"/>
                    <a:pt x="4" y="10"/>
                    <a:pt x="3" y="12"/>
                  </a:cubicBezTo>
                  <a:cubicBezTo>
                    <a:pt x="3" y="14"/>
                    <a:pt x="3" y="16"/>
                    <a:pt x="3" y="18"/>
                  </a:cubicBezTo>
                  <a:cubicBezTo>
                    <a:pt x="4" y="22"/>
                    <a:pt x="7" y="25"/>
                    <a:pt x="10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7" y="28"/>
                    <a:pt x="3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0" name="Freeform 1273"/>
            <p:cNvSpPr>
              <a:spLocks/>
            </p:cNvSpPr>
            <p:nvPr/>
          </p:nvSpPr>
          <p:spPr bwMode="auto">
            <a:xfrm>
              <a:off x="7875588" y="1184276"/>
              <a:ext cx="125413" cy="230188"/>
            </a:xfrm>
            <a:custGeom>
              <a:avLst/>
              <a:gdLst>
                <a:gd name="T0" fmla="*/ 2 w 15"/>
                <a:gd name="T1" fmla="*/ 27 h 27"/>
                <a:gd name="T2" fmla="*/ 10 w 15"/>
                <a:gd name="T3" fmla="*/ 18 h 27"/>
                <a:gd name="T4" fmla="*/ 13 w 15"/>
                <a:gd name="T5" fmla="*/ 12 h 27"/>
                <a:gd name="T6" fmla="*/ 13 w 15"/>
                <a:gd name="T7" fmla="*/ 6 h 27"/>
                <a:gd name="T8" fmla="*/ 10 w 15"/>
                <a:gd name="T9" fmla="*/ 2 h 27"/>
                <a:gd name="T10" fmla="*/ 4 w 15"/>
                <a:gd name="T11" fmla="*/ 2 h 27"/>
                <a:gd name="T12" fmla="*/ 2 w 15"/>
                <a:gd name="T13" fmla="*/ 8 h 27"/>
                <a:gd name="T14" fmla="*/ 6 w 15"/>
                <a:gd name="T15" fmla="*/ 10 h 27"/>
                <a:gd name="T16" fmla="*/ 6 w 15"/>
                <a:gd name="T17" fmla="*/ 10 h 27"/>
                <a:gd name="T18" fmla="*/ 6 w 15"/>
                <a:gd name="T19" fmla="*/ 11 h 27"/>
                <a:gd name="T20" fmla="*/ 1 w 15"/>
                <a:gd name="T21" fmla="*/ 8 h 27"/>
                <a:gd name="T22" fmla="*/ 3 w 15"/>
                <a:gd name="T23" fmla="*/ 2 h 27"/>
                <a:gd name="T24" fmla="*/ 10 w 15"/>
                <a:gd name="T25" fmla="*/ 1 h 27"/>
                <a:gd name="T26" fmla="*/ 14 w 15"/>
                <a:gd name="T27" fmla="*/ 6 h 27"/>
                <a:gd name="T28" fmla="*/ 14 w 15"/>
                <a:gd name="T29" fmla="*/ 13 h 27"/>
                <a:gd name="T30" fmla="*/ 12 w 15"/>
                <a:gd name="T31" fmla="*/ 19 h 27"/>
                <a:gd name="T32" fmla="*/ 2 w 15"/>
                <a:gd name="T33" fmla="*/ 27 h 27"/>
                <a:gd name="T34" fmla="*/ 2 w 15"/>
                <a:gd name="T35" fmla="*/ 27 h 27"/>
                <a:gd name="T36" fmla="*/ 2 w 15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7">
                  <a:moveTo>
                    <a:pt x="2" y="27"/>
                  </a:moveTo>
                  <a:cubicBezTo>
                    <a:pt x="6" y="25"/>
                    <a:pt x="8" y="21"/>
                    <a:pt x="10" y="18"/>
                  </a:cubicBezTo>
                  <a:cubicBezTo>
                    <a:pt x="11" y="16"/>
                    <a:pt x="12" y="14"/>
                    <a:pt x="13" y="12"/>
                  </a:cubicBezTo>
                  <a:cubicBezTo>
                    <a:pt x="13" y="10"/>
                    <a:pt x="14" y="8"/>
                    <a:pt x="13" y="6"/>
                  </a:cubicBezTo>
                  <a:cubicBezTo>
                    <a:pt x="13" y="4"/>
                    <a:pt x="11" y="3"/>
                    <a:pt x="10" y="2"/>
                  </a:cubicBezTo>
                  <a:cubicBezTo>
                    <a:pt x="8" y="1"/>
                    <a:pt x="5" y="1"/>
                    <a:pt x="4" y="2"/>
                  </a:cubicBezTo>
                  <a:cubicBezTo>
                    <a:pt x="2" y="3"/>
                    <a:pt x="1" y="6"/>
                    <a:pt x="2" y="8"/>
                  </a:cubicBezTo>
                  <a:cubicBezTo>
                    <a:pt x="2" y="9"/>
                    <a:pt x="4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4" y="11"/>
                    <a:pt x="2" y="10"/>
                    <a:pt x="1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5" y="1"/>
                    <a:pt x="8" y="0"/>
                    <a:pt x="10" y="1"/>
                  </a:cubicBezTo>
                  <a:cubicBezTo>
                    <a:pt x="12" y="2"/>
                    <a:pt x="14" y="4"/>
                    <a:pt x="14" y="6"/>
                  </a:cubicBezTo>
                  <a:cubicBezTo>
                    <a:pt x="15" y="8"/>
                    <a:pt x="15" y="10"/>
                    <a:pt x="14" y="13"/>
                  </a:cubicBezTo>
                  <a:cubicBezTo>
                    <a:pt x="14" y="15"/>
                    <a:pt x="13" y="17"/>
                    <a:pt x="12" y="19"/>
                  </a:cubicBezTo>
                  <a:cubicBezTo>
                    <a:pt x="9" y="22"/>
                    <a:pt x="6" y="26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1" name="Freeform 1274"/>
            <p:cNvSpPr>
              <a:spLocks/>
            </p:cNvSpPr>
            <p:nvPr/>
          </p:nvSpPr>
          <p:spPr bwMode="auto">
            <a:xfrm>
              <a:off x="7759700" y="1260476"/>
              <a:ext cx="41275" cy="60325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0" y="0"/>
                    <a:pt x="3" y="6"/>
                    <a:pt x="5" y="7"/>
                  </a:cubicBezTo>
                </a:path>
              </a:pathLst>
            </a:custGeom>
            <a:noFill/>
            <a:ln w="9525" cap="rnd">
              <a:solidFill>
                <a:srgbClr val="911E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695" name="组合 64694"/>
          <p:cNvGrpSpPr/>
          <p:nvPr/>
        </p:nvGrpSpPr>
        <p:grpSpPr>
          <a:xfrm>
            <a:off x="3936521" y="1337364"/>
            <a:ext cx="1023938" cy="844550"/>
            <a:chOff x="3871913" y="842963"/>
            <a:chExt cx="1023938" cy="844550"/>
          </a:xfrm>
        </p:grpSpPr>
        <p:sp>
          <p:nvSpPr>
            <p:cNvPr id="64682" name="Freeform 1275"/>
            <p:cNvSpPr>
              <a:spLocks/>
            </p:cNvSpPr>
            <p:nvPr/>
          </p:nvSpPr>
          <p:spPr bwMode="auto">
            <a:xfrm>
              <a:off x="3871913" y="842963"/>
              <a:ext cx="1023938" cy="844550"/>
            </a:xfrm>
            <a:custGeom>
              <a:avLst/>
              <a:gdLst>
                <a:gd name="T0" fmla="*/ 1 w 123"/>
                <a:gd name="T1" fmla="*/ 74 h 99"/>
                <a:gd name="T2" fmla="*/ 2 w 123"/>
                <a:gd name="T3" fmla="*/ 71 h 99"/>
                <a:gd name="T4" fmla="*/ 14 w 123"/>
                <a:gd name="T5" fmla="*/ 60 h 99"/>
                <a:gd name="T6" fmla="*/ 16 w 123"/>
                <a:gd name="T7" fmla="*/ 57 h 99"/>
                <a:gd name="T8" fmla="*/ 18 w 123"/>
                <a:gd name="T9" fmla="*/ 48 h 99"/>
                <a:gd name="T10" fmla="*/ 80 w 123"/>
                <a:gd name="T11" fmla="*/ 23 h 99"/>
                <a:gd name="T12" fmla="*/ 95 w 123"/>
                <a:gd name="T13" fmla="*/ 13 h 99"/>
                <a:gd name="T14" fmla="*/ 123 w 123"/>
                <a:gd name="T15" fmla="*/ 35 h 99"/>
                <a:gd name="T16" fmla="*/ 107 w 123"/>
                <a:gd name="T17" fmla="*/ 43 h 99"/>
                <a:gd name="T18" fmla="*/ 94 w 123"/>
                <a:gd name="T19" fmla="*/ 49 h 99"/>
                <a:gd name="T20" fmla="*/ 108 w 123"/>
                <a:gd name="T21" fmla="*/ 56 h 99"/>
                <a:gd name="T22" fmla="*/ 106 w 123"/>
                <a:gd name="T23" fmla="*/ 58 h 99"/>
                <a:gd name="T24" fmla="*/ 96 w 123"/>
                <a:gd name="T25" fmla="*/ 56 h 99"/>
                <a:gd name="T26" fmla="*/ 86 w 123"/>
                <a:gd name="T27" fmla="*/ 58 h 99"/>
                <a:gd name="T28" fmla="*/ 102 w 123"/>
                <a:gd name="T29" fmla="*/ 69 h 99"/>
                <a:gd name="T30" fmla="*/ 100 w 123"/>
                <a:gd name="T31" fmla="*/ 70 h 99"/>
                <a:gd name="T32" fmla="*/ 90 w 123"/>
                <a:gd name="T33" fmla="*/ 69 h 99"/>
                <a:gd name="T34" fmla="*/ 60 w 123"/>
                <a:gd name="T35" fmla="*/ 73 h 99"/>
                <a:gd name="T36" fmla="*/ 66 w 123"/>
                <a:gd name="T37" fmla="*/ 77 h 99"/>
                <a:gd name="T38" fmla="*/ 23 w 123"/>
                <a:gd name="T39" fmla="*/ 74 h 99"/>
                <a:gd name="T40" fmla="*/ 12 w 123"/>
                <a:gd name="T41" fmla="*/ 69 h 99"/>
                <a:gd name="T42" fmla="*/ 8 w 123"/>
                <a:gd name="T43" fmla="*/ 76 h 99"/>
                <a:gd name="T44" fmla="*/ 7 w 123"/>
                <a:gd name="T45" fmla="*/ 77 h 99"/>
                <a:gd name="T46" fmla="*/ 10 w 123"/>
                <a:gd name="T47" fmla="*/ 84 h 99"/>
                <a:gd name="T48" fmla="*/ 22 w 123"/>
                <a:gd name="T49" fmla="*/ 90 h 99"/>
                <a:gd name="T50" fmla="*/ 52 w 123"/>
                <a:gd name="T51" fmla="*/ 95 h 99"/>
                <a:gd name="T52" fmla="*/ 74 w 123"/>
                <a:gd name="T53" fmla="*/ 93 h 99"/>
                <a:gd name="T54" fmla="*/ 82 w 123"/>
                <a:gd name="T55" fmla="*/ 91 h 99"/>
                <a:gd name="T56" fmla="*/ 82 w 123"/>
                <a:gd name="T57" fmla="*/ 91 h 99"/>
                <a:gd name="T58" fmla="*/ 79 w 123"/>
                <a:gd name="T59" fmla="*/ 93 h 99"/>
                <a:gd name="T60" fmla="*/ 67 w 123"/>
                <a:gd name="T61" fmla="*/ 96 h 99"/>
                <a:gd name="T62" fmla="*/ 36 w 123"/>
                <a:gd name="T63" fmla="*/ 98 h 99"/>
                <a:gd name="T64" fmla="*/ 13 w 123"/>
                <a:gd name="T65" fmla="*/ 93 h 99"/>
                <a:gd name="T66" fmla="*/ 2 w 123"/>
                <a:gd name="T67" fmla="*/ 85 h 99"/>
                <a:gd name="T68" fmla="*/ 0 w 123"/>
                <a:gd name="T69" fmla="*/ 7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99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4"/>
                    <a:pt x="1" y="73"/>
                    <a:pt x="1" y="73"/>
                  </a:cubicBezTo>
                  <a:cubicBezTo>
                    <a:pt x="1" y="72"/>
                    <a:pt x="2" y="71"/>
                    <a:pt x="2" y="71"/>
                  </a:cubicBezTo>
                  <a:cubicBezTo>
                    <a:pt x="4" y="68"/>
                    <a:pt x="6" y="66"/>
                    <a:pt x="8" y="65"/>
                  </a:cubicBezTo>
                  <a:cubicBezTo>
                    <a:pt x="10" y="63"/>
                    <a:pt x="12" y="62"/>
                    <a:pt x="14" y="60"/>
                  </a:cubicBezTo>
                  <a:cubicBezTo>
                    <a:pt x="14" y="60"/>
                    <a:pt x="15" y="59"/>
                    <a:pt x="15" y="59"/>
                  </a:cubicBezTo>
                  <a:cubicBezTo>
                    <a:pt x="15" y="58"/>
                    <a:pt x="16" y="58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4"/>
                    <a:pt x="17" y="50"/>
                    <a:pt x="18" y="48"/>
                  </a:cubicBezTo>
                  <a:cubicBezTo>
                    <a:pt x="21" y="36"/>
                    <a:pt x="28" y="28"/>
                    <a:pt x="40" y="25"/>
                  </a:cubicBezTo>
                  <a:cubicBezTo>
                    <a:pt x="53" y="21"/>
                    <a:pt x="67" y="21"/>
                    <a:pt x="80" y="23"/>
                  </a:cubicBezTo>
                  <a:cubicBezTo>
                    <a:pt x="75" y="20"/>
                    <a:pt x="73" y="12"/>
                    <a:pt x="80" y="6"/>
                  </a:cubicBezTo>
                  <a:cubicBezTo>
                    <a:pt x="86" y="0"/>
                    <a:pt x="95" y="13"/>
                    <a:pt x="95" y="13"/>
                  </a:cubicBezTo>
                  <a:cubicBezTo>
                    <a:pt x="106" y="14"/>
                    <a:pt x="119" y="31"/>
                    <a:pt x="119" y="31"/>
                  </a:cubicBezTo>
                  <a:cubicBezTo>
                    <a:pt x="122" y="30"/>
                    <a:pt x="123" y="32"/>
                    <a:pt x="123" y="35"/>
                  </a:cubicBezTo>
                  <a:cubicBezTo>
                    <a:pt x="122" y="36"/>
                    <a:pt x="122" y="38"/>
                    <a:pt x="120" y="39"/>
                  </a:cubicBezTo>
                  <a:cubicBezTo>
                    <a:pt x="117" y="41"/>
                    <a:pt x="112" y="42"/>
                    <a:pt x="107" y="43"/>
                  </a:cubicBezTo>
                  <a:cubicBezTo>
                    <a:pt x="107" y="43"/>
                    <a:pt x="96" y="43"/>
                    <a:pt x="96" y="43"/>
                  </a:cubicBezTo>
                  <a:cubicBezTo>
                    <a:pt x="95" y="45"/>
                    <a:pt x="95" y="47"/>
                    <a:pt x="94" y="49"/>
                  </a:cubicBezTo>
                  <a:cubicBezTo>
                    <a:pt x="95" y="50"/>
                    <a:pt x="97" y="51"/>
                    <a:pt x="100" y="51"/>
                  </a:cubicBezTo>
                  <a:cubicBezTo>
                    <a:pt x="106" y="52"/>
                    <a:pt x="108" y="56"/>
                    <a:pt x="108" y="56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6" y="57"/>
                    <a:pt x="106" y="58"/>
                    <a:pt x="106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2" y="56"/>
                    <a:pt x="96" y="56"/>
                  </a:cubicBezTo>
                  <a:cubicBezTo>
                    <a:pt x="93" y="56"/>
                    <a:pt x="90" y="56"/>
                    <a:pt x="88" y="56"/>
                  </a:cubicBezTo>
                  <a:cubicBezTo>
                    <a:pt x="87" y="57"/>
                    <a:pt x="86" y="58"/>
                    <a:pt x="86" y="58"/>
                  </a:cubicBezTo>
                  <a:cubicBezTo>
                    <a:pt x="86" y="61"/>
                    <a:pt x="88" y="63"/>
                    <a:pt x="94" y="64"/>
                  </a:cubicBezTo>
                  <a:cubicBezTo>
                    <a:pt x="100" y="64"/>
                    <a:pt x="102" y="69"/>
                    <a:pt x="102" y="69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0"/>
                    <a:pt x="100" y="70"/>
                    <a:pt x="99" y="69"/>
                  </a:cubicBezTo>
                  <a:cubicBezTo>
                    <a:pt x="98" y="69"/>
                    <a:pt x="95" y="68"/>
                    <a:pt x="90" y="69"/>
                  </a:cubicBezTo>
                  <a:cubicBezTo>
                    <a:pt x="79" y="69"/>
                    <a:pt x="75" y="65"/>
                    <a:pt x="75" y="65"/>
                  </a:cubicBezTo>
                  <a:cubicBezTo>
                    <a:pt x="67" y="72"/>
                    <a:pt x="60" y="73"/>
                    <a:pt x="60" y="73"/>
                  </a:cubicBezTo>
                  <a:cubicBezTo>
                    <a:pt x="60" y="73"/>
                    <a:pt x="54" y="73"/>
                    <a:pt x="61" y="73"/>
                  </a:cubicBezTo>
                  <a:cubicBezTo>
                    <a:pt x="68" y="73"/>
                    <a:pt x="66" y="77"/>
                    <a:pt x="66" y="77"/>
                  </a:cubicBezTo>
                  <a:cubicBezTo>
                    <a:pt x="58" y="78"/>
                    <a:pt x="30" y="78"/>
                    <a:pt x="24" y="75"/>
                  </a:cubicBezTo>
                  <a:cubicBezTo>
                    <a:pt x="24" y="75"/>
                    <a:pt x="23" y="74"/>
                    <a:pt x="23" y="74"/>
                  </a:cubicBezTo>
                  <a:cubicBezTo>
                    <a:pt x="20" y="72"/>
                    <a:pt x="18" y="68"/>
                    <a:pt x="17" y="64"/>
                  </a:cubicBezTo>
                  <a:cubicBezTo>
                    <a:pt x="15" y="66"/>
                    <a:pt x="14" y="68"/>
                    <a:pt x="12" y="69"/>
                  </a:cubicBezTo>
                  <a:cubicBezTo>
                    <a:pt x="11" y="71"/>
                    <a:pt x="9" y="73"/>
                    <a:pt x="8" y="74"/>
                  </a:cubicBezTo>
                  <a:cubicBezTo>
                    <a:pt x="8" y="75"/>
                    <a:pt x="8" y="75"/>
                    <a:pt x="8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7" y="78"/>
                    <a:pt x="7" y="78"/>
                    <a:pt x="7" y="79"/>
                  </a:cubicBezTo>
                  <a:cubicBezTo>
                    <a:pt x="8" y="81"/>
                    <a:pt x="9" y="82"/>
                    <a:pt x="10" y="84"/>
                  </a:cubicBezTo>
                  <a:cubicBezTo>
                    <a:pt x="12" y="85"/>
                    <a:pt x="14" y="86"/>
                    <a:pt x="16" y="87"/>
                  </a:cubicBezTo>
                  <a:cubicBezTo>
                    <a:pt x="18" y="88"/>
                    <a:pt x="20" y="89"/>
                    <a:pt x="22" y="90"/>
                  </a:cubicBezTo>
                  <a:cubicBezTo>
                    <a:pt x="27" y="92"/>
                    <a:pt x="32" y="93"/>
                    <a:pt x="37" y="94"/>
                  </a:cubicBezTo>
                  <a:cubicBezTo>
                    <a:pt x="42" y="94"/>
                    <a:pt x="47" y="95"/>
                    <a:pt x="52" y="95"/>
                  </a:cubicBezTo>
                  <a:cubicBezTo>
                    <a:pt x="57" y="95"/>
                    <a:pt x="62" y="94"/>
                    <a:pt x="67" y="94"/>
                  </a:cubicBezTo>
                  <a:cubicBezTo>
                    <a:pt x="69" y="94"/>
                    <a:pt x="72" y="93"/>
                    <a:pt x="74" y="93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2" y="92"/>
                    <a:pt x="82" y="92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2" y="95"/>
                    <a:pt x="70" y="95"/>
                    <a:pt x="67" y="96"/>
                  </a:cubicBezTo>
                  <a:cubicBezTo>
                    <a:pt x="62" y="97"/>
                    <a:pt x="57" y="98"/>
                    <a:pt x="52" y="98"/>
                  </a:cubicBezTo>
                  <a:cubicBezTo>
                    <a:pt x="47" y="99"/>
                    <a:pt x="42" y="99"/>
                    <a:pt x="36" y="98"/>
                  </a:cubicBezTo>
                  <a:cubicBezTo>
                    <a:pt x="31" y="98"/>
                    <a:pt x="26" y="97"/>
                    <a:pt x="21" y="95"/>
                  </a:cubicBezTo>
                  <a:cubicBezTo>
                    <a:pt x="18" y="95"/>
                    <a:pt x="16" y="94"/>
                    <a:pt x="13" y="93"/>
                  </a:cubicBezTo>
                  <a:cubicBezTo>
                    <a:pt x="11" y="92"/>
                    <a:pt x="8" y="91"/>
                    <a:pt x="6" y="89"/>
                  </a:cubicBezTo>
                  <a:cubicBezTo>
                    <a:pt x="5" y="88"/>
                    <a:pt x="3" y="87"/>
                    <a:pt x="2" y="85"/>
                  </a:cubicBezTo>
                  <a:cubicBezTo>
                    <a:pt x="1" y="84"/>
                    <a:pt x="1" y="82"/>
                    <a:pt x="0" y="81"/>
                  </a:cubicBezTo>
                  <a:cubicBezTo>
                    <a:pt x="0" y="79"/>
                    <a:pt x="0" y="77"/>
                    <a:pt x="0" y="75"/>
                  </a:cubicBezTo>
                  <a:close/>
                </a:path>
              </a:pathLst>
            </a:custGeom>
            <a:solidFill>
              <a:srgbClr val="F7E499"/>
            </a:solidFill>
            <a:ln w="9525" cap="rnd">
              <a:solidFill>
                <a:srgbClr val="911E2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3" name="Freeform 1276"/>
            <p:cNvSpPr>
              <a:spLocks/>
            </p:cNvSpPr>
            <p:nvPr/>
          </p:nvSpPr>
          <p:spPr bwMode="auto">
            <a:xfrm>
              <a:off x="4538663" y="919163"/>
              <a:ext cx="100013" cy="95250"/>
            </a:xfrm>
            <a:custGeom>
              <a:avLst/>
              <a:gdLst>
                <a:gd name="T0" fmla="*/ 0 w 12"/>
                <a:gd name="T1" fmla="*/ 9 h 11"/>
                <a:gd name="T2" fmla="*/ 0 w 12"/>
                <a:gd name="T3" fmla="*/ 4 h 11"/>
                <a:gd name="T4" fmla="*/ 4 w 12"/>
                <a:gd name="T5" fmla="*/ 0 h 11"/>
                <a:gd name="T6" fmla="*/ 9 w 12"/>
                <a:gd name="T7" fmla="*/ 2 h 11"/>
                <a:gd name="T8" fmla="*/ 12 w 12"/>
                <a:gd name="T9" fmla="*/ 6 h 11"/>
                <a:gd name="T10" fmla="*/ 12 w 12"/>
                <a:gd name="T11" fmla="*/ 7 h 11"/>
                <a:gd name="T12" fmla="*/ 11 w 12"/>
                <a:gd name="T13" fmla="*/ 7 h 11"/>
                <a:gd name="T14" fmla="*/ 8 w 12"/>
                <a:gd name="T15" fmla="*/ 8 h 11"/>
                <a:gd name="T16" fmla="*/ 7 w 12"/>
                <a:gd name="T17" fmla="*/ 10 h 11"/>
                <a:gd name="T18" fmla="*/ 7 w 12"/>
                <a:gd name="T19" fmla="*/ 11 h 11"/>
                <a:gd name="T20" fmla="*/ 6 w 12"/>
                <a:gd name="T21" fmla="*/ 10 h 11"/>
                <a:gd name="T22" fmla="*/ 8 w 12"/>
                <a:gd name="T23" fmla="*/ 7 h 11"/>
                <a:gd name="T24" fmla="*/ 9 w 12"/>
                <a:gd name="T25" fmla="*/ 6 h 11"/>
                <a:gd name="T26" fmla="*/ 11 w 12"/>
                <a:gd name="T27" fmla="*/ 6 h 11"/>
                <a:gd name="T28" fmla="*/ 10 w 12"/>
                <a:gd name="T29" fmla="*/ 7 h 11"/>
                <a:gd name="T30" fmla="*/ 8 w 12"/>
                <a:gd name="T31" fmla="*/ 3 h 11"/>
                <a:gd name="T32" fmla="*/ 4 w 12"/>
                <a:gd name="T33" fmla="*/ 1 h 11"/>
                <a:gd name="T34" fmla="*/ 1 w 12"/>
                <a:gd name="T35" fmla="*/ 4 h 11"/>
                <a:gd name="T36" fmla="*/ 0 w 12"/>
                <a:gd name="T37" fmla="*/ 9 h 11"/>
                <a:gd name="T38" fmla="*/ 0 w 12"/>
                <a:gd name="T39" fmla="*/ 9 h 11"/>
                <a:gd name="T40" fmla="*/ 0 w 12"/>
                <a:gd name="T4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1">
                  <a:moveTo>
                    <a:pt x="0" y="9"/>
                  </a:moveTo>
                  <a:cubicBezTo>
                    <a:pt x="0" y="7"/>
                    <a:pt x="0" y="6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6" y="0"/>
                    <a:pt x="8" y="1"/>
                    <a:pt x="9" y="2"/>
                  </a:cubicBezTo>
                  <a:cubicBezTo>
                    <a:pt x="10" y="3"/>
                    <a:pt x="11" y="5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0"/>
                  </a:cubicBezTo>
                  <a:cubicBezTo>
                    <a:pt x="6" y="9"/>
                    <a:pt x="7" y="8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5"/>
                    <a:pt x="9" y="4"/>
                    <a:pt x="8" y="3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4" name="Freeform 1277"/>
            <p:cNvSpPr>
              <a:spLocks/>
            </p:cNvSpPr>
            <p:nvPr/>
          </p:nvSpPr>
          <p:spPr bwMode="auto">
            <a:xfrm>
              <a:off x="4754563" y="1098551"/>
              <a:ext cx="100013" cy="25400"/>
            </a:xfrm>
            <a:custGeom>
              <a:avLst/>
              <a:gdLst>
                <a:gd name="T0" fmla="*/ 12 w 12"/>
                <a:gd name="T1" fmla="*/ 3 h 3"/>
                <a:gd name="T2" fmla="*/ 0 w 12"/>
                <a:gd name="T3" fmla="*/ 0 h 3"/>
                <a:gd name="T4" fmla="*/ 6 w 12"/>
                <a:gd name="T5" fmla="*/ 1 h 3"/>
                <a:gd name="T6" fmla="*/ 12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cubicBezTo>
                    <a:pt x="8" y="2"/>
                    <a:pt x="4" y="1"/>
                    <a:pt x="0" y="0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5" name="Freeform 1278"/>
            <p:cNvSpPr>
              <a:spLocks/>
            </p:cNvSpPr>
            <p:nvPr/>
          </p:nvSpPr>
          <p:spPr bwMode="auto">
            <a:xfrm>
              <a:off x="4738688" y="1123951"/>
              <a:ext cx="115888" cy="9525"/>
            </a:xfrm>
            <a:custGeom>
              <a:avLst/>
              <a:gdLst>
                <a:gd name="T0" fmla="*/ 14 w 14"/>
                <a:gd name="T1" fmla="*/ 1 h 1"/>
                <a:gd name="T2" fmla="*/ 0 w 14"/>
                <a:gd name="T3" fmla="*/ 1 h 1"/>
                <a:gd name="T4" fmla="*/ 7 w 14"/>
                <a:gd name="T5" fmla="*/ 0 h 1"/>
                <a:gd name="T6" fmla="*/ 14 w 1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">
                  <a:moveTo>
                    <a:pt x="14" y="1"/>
                  </a:moveTo>
                  <a:cubicBezTo>
                    <a:pt x="9" y="1"/>
                    <a:pt x="5" y="1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9" y="0"/>
                    <a:pt x="12" y="0"/>
                    <a:pt x="14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6" name="Freeform 1279"/>
            <p:cNvSpPr>
              <a:spLocks/>
            </p:cNvSpPr>
            <p:nvPr/>
          </p:nvSpPr>
          <p:spPr bwMode="auto">
            <a:xfrm>
              <a:off x="4746625" y="1141413"/>
              <a:ext cx="107950" cy="17463"/>
            </a:xfrm>
            <a:custGeom>
              <a:avLst/>
              <a:gdLst>
                <a:gd name="T0" fmla="*/ 13 w 13"/>
                <a:gd name="T1" fmla="*/ 0 h 2"/>
                <a:gd name="T2" fmla="*/ 6 w 13"/>
                <a:gd name="T3" fmla="*/ 1 h 2"/>
                <a:gd name="T4" fmla="*/ 3 w 13"/>
                <a:gd name="T5" fmla="*/ 2 h 2"/>
                <a:gd name="T6" fmla="*/ 0 w 13"/>
                <a:gd name="T7" fmla="*/ 2 h 2"/>
                <a:gd name="T8" fmla="*/ 6 w 13"/>
                <a:gd name="T9" fmla="*/ 0 h 2"/>
                <a:gd name="T10" fmla="*/ 13 w 1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cubicBezTo>
                    <a:pt x="11" y="0"/>
                    <a:pt x="8" y="1"/>
                    <a:pt x="6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1" y="0"/>
                    <a:pt x="1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7" name="Freeform 1280"/>
            <p:cNvSpPr>
              <a:spLocks/>
            </p:cNvSpPr>
            <p:nvPr/>
          </p:nvSpPr>
          <p:spPr bwMode="auto">
            <a:xfrm>
              <a:off x="4546600" y="1065213"/>
              <a:ext cx="125413" cy="144463"/>
            </a:xfrm>
            <a:custGeom>
              <a:avLst/>
              <a:gdLst>
                <a:gd name="T0" fmla="*/ 15 w 15"/>
                <a:gd name="T1" fmla="*/ 17 h 17"/>
                <a:gd name="T2" fmla="*/ 5 w 15"/>
                <a:gd name="T3" fmla="*/ 13 h 17"/>
                <a:gd name="T4" fmla="*/ 1 w 15"/>
                <a:gd name="T5" fmla="*/ 9 h 17"/>
                <a:gd name="T6" fmla="*/ 1 w 15"/>
                <a:gd name="T7" fmla="*/ 3 h 17"/>
                <a:gd name="T8" fmla="*/ 6 w 15"/>
                <a:gd name="T9" fmla="*/ 0 h 17"/>
                <a:gd name="T10" fmla="*/ 8 w 15"/>
                <a:gd name="T11" fmla="*/ 1 h 17"/>
                <a:gd name="T12" fmla="*/ 10 w 15"/>
                <a:gd name="T13" fmla="*/ 4 h 17"/>
                <a:gd name="T14" fmla="*/ 8 w 15"/>
                <a:gd name="T15" fmla="*/ 7 h 17"/>
                <a:gd name="T16" fmla="*/ 6 w 15"/>
                <a:gd name="T17" fmla="*/ 8 h 17"/>
                <a:gd name="T18" fmla="*/ 4 w 15"/>
                <a:gd name="T19" fmla="*/ 5 h 17"/>
                <a:gd name="T20" fmla="*/ 6 w 15"/>
                <a:gd name="T21" fmla="*/ 4 h 17"/>
                <a:gd name="T22" fmla="*/ 6 w 15"/>
                <a:gd name="T23" fmla="*/ 4 h 17"/>
                <a:gd name="T24" fmla="*/ 6 w 15"/>
                <a:gd name="T25" fmla="*/ 4 h 17"/>
                <a:gd name="T26" fmla="*/ 5 w 15"/>
                <a:gd name="T27" fmla="*/ 5 h 17"/>
                <a:gd name="T28" fmla="*/ 6 w 15"/>
                <a:gd name="T29" fmla="*/ 7 h 17"/>
                <a:gd name="T30" fmla="*/ 9 w 15"/>
                <a:gd name="T31" fmla="*/ 4 h 17"/>
                <a:gd name="T32" fmla="*/ 6 w 15"/>
                <a:gd name="T33" fmla="*/ 1 h 17"/>
                <a:gd name="T34" fmla="*/ 2 w 15"/>
                <a:gd name="T35" fmla="*/ 4 h 17"/>
                <a:gd name="T36" fmla="*/ 3 w 15"/>
                <a:gd name="T37" fmla="*/ 8 h 17"/>
                <a:gd name="T38" fmla="*/ 6 w 15"/>
                <a:gd name="T39" fmla="*/ 12 h 17"/>
                <a:gd name="T40" fmla="*/ 15 w 15"/>
                <a:gd name="T41" fmla="*/ 16 h 17"/>
                <a:gd name="T42" fmla="*/ 15 w 15"/>
                <a:gd name="T43" fmla="*/ 17 h 17"/>
                <a:gd name="T44" fmla="*/ 15 w 15"/>
                <a:gd name="T4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1" y="17"/>
                    <a:pt x="8" y="15"/>
                    <a:pt x="5" y="13"/>
                  </a:cubicBezTo>
                  <a:cubicBezTo>
                    <a:pt x="3" y="12"/>
                    <a:pt x="2" y="10"/>
                    <a:pt x="1" y="9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9" y="5"/>
                    <a:pt x="9" y="6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7"/>
                    <a:pt x="4" y="6"/>
                    <a:pt x="4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8" y="7"/>
                    <a:pt x="9" y="6"/>
                    <a:pt x="9" y="4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4" y="1"/>
                    <a:pt x="3" y="2"/>
                    <a:pt x="2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3" y="10"/>
                    <a:pt x="4" y="11"/>
                    <a:pt x="6" y="12"/>
                  </a:cubicBezTo>
                  <a:cubicBezTo>
                    <a:pt x="8" y="14"/>
                    <a:pt x="11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8" name="Freeform 1281"/>
            <p:cNvSpPr>
              <a:spLocks/>
            </p:cNvSpPr>
            <p:nvPr/>
          </p:nvSpPr>
          <p:spPr bwMode="auto">
            <a:xfrm>
              <a:off x="4854575" y="1108076"/>
              <a:ext cx="15875" cy="33338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0 w 2"/>
                <a:gd name="T11" fmla="*/ 2 h 4"/>
                <a:gd name="T12" fmla="*/ 1 w 2"/>
                <a:gd name="T13" fmla="*/ 0 h 4"/>
                <a:gd name="T14" fmla="*/ 1 w 2"/>
                <a:gd name="T15" fmla="*/ 0 h 4"/>
                <a:gd name="T16" fmla="*/ 1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9" name="Freeform 1282"/>
            <p:cNvSpPr>
              <a:spLocks/>
            </p:cNvSpPr>
            <p:nvPr/>
          </p:nvSpPr>
          <p:spPr bwMode="auto">
            <a:xfrm>
              <a:off x="4695825" y="1022351"/>
              <a:ext cx="50800" cy="50800"/>
            </a:xfrm>
            <a:custGeom>
              <a:avLst/>
              <a:gdLst>
                <a:gd name="T0" fmla="*/ 3 w 6"/>
                <a:gd name="T1" fmla="*/ 1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5 h 6"/>
                <a:gd name="T8" fmla="*/ 6 w 6"/>
                <a:gd name="T9" fmla="*/ 5 h 6"/>
                <a:gd name="T10" fmla="*/ 4 w 6"/>
                <a:gd name="T11" fmla="*/ 6 h 6"/>
                <a:gd name="T12" fmla="*/ 1 w 6"/>
                <a:gd name="T13" fmla="*/ 5 h 6"/>
                <a:gd name="T14" fmla="*/ 0 w 6"/>
                <a:gd name="T15" fmla="*/ 3 h 6"/>
                <a:gd name="T16" fmla="*/ 0 w 6"/>
                <a:gd name="T17" fmla="*/ 2 h 6"/>
                <a:gd name="T18" fmla="*/ 3 w 6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90" name="Freeform 1283"/>
            <p:cNvSpPr>
              <a:spLocks/>
            </p:cNvSpPr>
            <p:nvPr/>
          </p:nvSpPr>
          <p:spPr bwMode="auto">
            <a:xfrm>
              <a:off x="4705350" y="1030288"/>
              <a:ext cx="33338" cy="3492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2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4" y="4"/>
                    <a:pt x="4" y="0"/>
                    <a:pt x="0" y="2"/>
                  </a:cubicBezTo>
                  <a:cubicBezTo>
                    <a:pt x="0" y="2"/>
                    <a:pt x="1" y="4"/>
                    <a:pt x="4" y="4"/>
                  </a:cubicBezTo>
                  <a:close/>
                </a:path>
              </a:pathLst>
            </a:custGeom>
            <a:noFill/>
            <a:ln w="9525" cap="flat">
              <a:solidFill>
                <a:srgbClr val="911E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91" name="Freeform 1284"/>
            <p:cNvSpPr>
              <a:spLocks/>
            </p:cNvSpPr>
            <p:nvPr/>
          </p:nvSpPr>
          <p:spPr bwMode="auto">
            <a:xfrm>
              <a:off x="4130675" y="1227138"/>
              <a:ext cx="249238" cy="247650"/>
            </a:xfrm>
            <a:custGeom>
              <a:avLst/>
              <a:gdLst>
                <a:gd name="T0" fmla="*/ 30 w 30"/>
                <a:gd name="T1" fmla="*/ 28 h 29"/>
                <a:gd name="T2" fmla="*/ 20 w 30"/>
                <a:gd name="T3" fmla="*/ 29 h 29"/>
                <a:gd name="T4" fmla="*/ 19 w 30"/>
                <a:gd name="T5" fmla="*/ 29 h 29"/>
                <a:gd name="T6" fmla="*/ 20 w 30"/>
                <a:gd name="T7" fmla="*/ 28 h 29"/>
                <a:gd name="T8" fmla="*/ 27 w 30"/>
                <a:gd name="T9" fmla="*/ 18 h 29"/>
                <a:gd name="T10" fmla="*/ 27 w 30"/>
                <a:gd name="T11" fmla="*/ 12 h 29"/>
                <a:gd name="T12" fmla="*/ 24 w 30"/>
                <a:gd name="T13" fmla="*/ 7 h 29"/>
                <a:gd name="T14" fmla="*/ 13 w 30"/>
                <a:gd name="T15" fmla="*/ 2 h 29"/>
                <a:gd name="T16" fmla="*/ 3 w 30"/>
                <a:gd name="T17" fmla="*/ 7 h 29"/>
                <a:gd name="T18" fmla="*/ 1 w 30"/>
                <a:gd name="T19" fmla="*/ 13 h 29"/>
                <a:gd name="T20" fmla="*/ 5 w 30"/>
                <a:gd name="T21" fmla="*/ 17 h 29"/>
                <a:gd name="T22" fmla="*/ 16 w 30"/>
                <a:gd name="T23" fmla="*/ 19 h 29"/>
                <a:gd name="T24" fmla="*/ 19 w 30"/>
                <a:gd name="T25" fmla="*/ 13 h 29"/>
                <a:gd name="T26" fmla="*/ 16 w 30"/>
                <a:gd name="T27" fmla="*/ 8 h 29"/>
                <a:gd name="T28" fmla="*/ 10 w 30"/>
                <a:gd name="T29" fmla="*/ 8 h 29"/>
                <a:gd name="T30" fmla="*/ 9 w 30"/>
                <a:gd name="T31" fmla="*/ 14 h 29"/>
                <a:gd name="T32" fmla="*/ 9 w 30"/>
                <a:gd name="T33" fmla="*/ 14 h 29"/>
                <a:gd name="T34" fmla="*/ 9 w 30"/>
                <a:gd name="T35" fmla="*/ 14 h 29"/>
                <a:gd name="T36" fmla="*/ 9 w 30"/>
                <a:gd name="T37" fmla="*/ 14 h 29"/>
                <a:gd name="T38" fmla="*/ 10 w 30"/>
                <a:gd name="T39" fmla="*/ 8 h 29"/>
                <a:gd name="T40" fmla="*/ 16 w 30"/>
                <a:gd name="T41" fmla="*/ 8 h 29"/>
                <a:gd name="T42" fmla="*/ 19 w 30"/>
                <a:gd name="T43" fmla="*/ 13 h 29"/>
                <a:gd name="T44" fmla="*/ 17 w 30"/>
                <a:gd name="T45" fmla="*/ 19 h 29"/>
                <a:gd name="T46" fmla="*/ 10 w 30"/>
                <a:gd name="T47" fmla="*/ 21 h 29"/>
                <a:gd name="T48" fmla="*/ 4 w 30"/>
                <a:gd name="T49" fmla="*/ 18 h 29"/>
                <a:gd name="T50" fmla="*/ 0 w 30"/>
                <a:gd name="T51" fmla="*/ 13 h 29"/>
                <a:gd name="T52" fmla="*/ 2 w 30"/>
                <a:gd name="T53" fmla="*/ 6 h 29"/>
                <a:gd name="T54" fmla="*/ 13 w 30"/>
                <a:gd name="T55" fmla="*/ 0 h 29"/>
                <a:gd name="T56" fmla="*/ 25 w 30"/>
                <a:gd name="T57" fmla="*/ 6 h 29"/>
                <a:gd name="T58" fmla="*/ 28 w 30"/>
                <a:gd name="T59" fmla="*/ 12 h 29"/>
                <a:gd name="T60" fmla="*/ 28 w 30"/>
                <a:gd name="T61" fmla="*/ 18 h 29"/>
                <a:gd name="T62" fmla="*/ 20 w 30"/>
                <a:gd name="T63" fmla="*/ 28 h 29"/>
                <a:gd name="T64" fmla="*/ 20 w 30"/>
                <a:gd name="T65" fmla="*/ 28 h 29"/>
                <a:gd name="T66" fmla="*/ 30 w 30"/>
                <a:gd name="T67" fmla="*/ 28 h 29"/>
                <a:gd name="T68" fmla="*/ 30 w 30"/>
                <a:gd name="T69" fmla="*/ 28 h 29"/>
                <a:gd name="T70" fmla="*/ 30 w 30"/>
                <a:gd name="T71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29">
                  <a:moveTo>
                    <a:pt x="30" y="28"/>
                  </a:moveTo>
                  <a:cubicBezTo>
                    <a:pt x="27" y="28"/>
                    <a:pt x="23" y="28"/>
                    <a:pt x="20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5"/>
                    <a:pt x="26" y="22"/>
                    <a:pt x="27" y="18"/>
                  </a:cubicBezTo>
                  <a:cubicBezTo>
                    <a:pt x="27" y="16"/>
                    <a:pt x="27" y="14"/>
                    <a:pt x="27" y="12"/>
                  </a:cubicBezTo>
                  <a:cubicBezTo>
                    <a:pt x="26" y="10"/>
                    <a:pt x="25" y="8"/>
                    <a:pt x="24" y="7"/>
                  </a:cubicBezTo>
                  <a:cubicBezTo>
                    <a:pt x="21" y="4"/>
                    <a:pt x="17" y="2"/>
                    <a:pt x="13" y="2"/>
                  </a:cubicBezTo>
                  <a:cubicBezTo>
                    <a:pt x="9" y="1"/>
                    <a:pt x="5" y="4"/>
                    <a:pt x="3" y="7"/>
                  </a:cubicBezTo>
                  <a:cubicBezTo>
                    <a:pt x="2" y="9"/>
                    <a:pt x="1" y="11"/>
                    <a:pt x="1" y="13"/>
                  </a:cubicBezTo>
                  <a:cubicBezTo>
                    <a:pt x="2" y="14"/>
                    <a:pt x="3" y="16"/>
                    <a:pt x="5" y="17"/>
                  </a:cubicBezTo>
                  <a:cubicBezTo>
                    <a:pt x="8" y="20"/>
                    <a:pt x="13" y="21"/>
                    <a:pt x="16" y="19"/>
                  </a:cubicBezTo>
                  <a:cubicBezTo>
                    <a:pt x="18" y="18"/>
                    <a:pt x="19" y="16"/>
                    <a:pt x="19" y="13"/>
                  </a:cubicBezTo>
                  <a:cubicBezTo>
                    <a:pt x="19" y="11"/>
                    <a:pt x="18" y="9"/>
                    <a:pt x="16" y="8"/>
                  </a:cubicBezTo>
                  <a:cubicBezTo>
                    <a:pt x="14" y="7"/>
                    <a:pt x="12" y="7"/>
                    <a:pt x="10" y="8"/>
                  </a:cubicBezTo>
                  <a:cubicBezTo>
                    <a:pt x="9" y="9"/>
                    <a:pt x="8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8" y="9"/>
                    <a:pt x="10" y="8"/>
                  </a:cubicBezTo>
                  <a:cubicBezTo>
                    <a:pt x="12" y="7"/>
                    <a:pt x="15" y="7"/>
                    <a:pt x="16" y="8"/>
                  </a:cubicBezTo>
                  <a:cubicBezTo>
                    <a:pt x="19" y="9"/>
                    <a:pt x="19" y="11"/>
                    <a:pt x="19" y="13"/>
                  </a:cubicBezTo>
                  <a:cubicBezTo>
                    <a:pt x="19" y="16"/>
                    <a:pt x="18" y="18"/>
                    <a:pt x="17" y="19"/>
                  </a:cubicBezTo>
                  <a:cubicBezTo>
                    <a:pt x="15" y="21"/>
                    <a:pt x="12" y="21"/>
                    <a:pt x="10" y="21"/>
                  </a:cubicBezTo>
                  <a:cubicBezTo>
                    <a:pt x="8" y="20"/>
                    <a:pt x="6" y="20"/>
                    <a:pt x="4" y="18"/>
                  </a:cubicBezTo>
                  <a:cubicBezTo>
                    <a:pt x="2" y="17"/>
                    <a:pt x="1" y="15"/>
                    <a:pt x="0" y="13"/>
                  </a:cubicBezTo>
                  <a:cubicBezTo>
                    <a:pt x="0" y="11"/>
                    <a:pt x="1" y="8"/>
                    <a:pt x="2" y="6"/>
                  </a:cubicBezTo>
                  <a:cubicBezTo>
                    <a:pt x="4" y="3"/>
                    <a:pt x="9" y="0"/>
                    <a:pt x="13" y="0"/>
                  </a:cubicBezTo>
                  <a:cubicBezTo>
                    <a:pt x="18" y="0"/>
                    <a:pt x="22" y="3"/>
                    <a:pt x="25" y="6"/>
                  </a:cubicBezTo>
                  <a:cubicBezTo>
                    <a:pt x="26" y="8"/>
                    <a:pt x="27" y="10"/>
                    <a:pt x="28" y="12"/>
                  </a:cubicBezTo>
                  <a:cubicBezTo>
                    <a:pt x="29" y="14"/>
                    <a:pt x="29" y="16"/>
                    <a:pt x="28" y="18"/>
                  </a:cubicBezTo>
                  <a:cubicBezTo>
                    <a:pt x="27" y="23"/>
                    <a:pt x="24" y="26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8"/>
                    <a:pt x="27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92" name="Freeform 1285"/>
            <p:cNvSpPr>
              <a:spLocks/>
            </p:cNvSpPr>
            <p:nvPr/>
          </p:nvSpPr>
          <p:spPr bwMode="auto">
            <a:xfrm>
              <a:off x="4405313" y="1184276"/>
              <a:ext cx="125413" cy="230188"/>
            </a:xfrm>
            <a:custGeom>
              <a:avLst/>
              <a:gdLst>
                <a:gd name="T0" fmla="*/ 13 w 15"/>
                <a:gd name="T1" fmla="*/ 27 h 27"/>
                <a:gd name="T2" fmla="*/ 3 w 15"/>
                <a:gd name="T3" fmla="*/ 19 h 27"/>
                <a:gd name="T4" fmla="*/ 1 w 15"/>
                <a:gd name="T5" fmla="*/ 13 h 27"/>
                <a:gd name="T6" fmla="*/ 1 w 15"/>
                <a:gd name="T7" fmla="*/ 6 h 27"/>
                <a:gd name="T8" fmla="*/ 5 w 15"/>
                <a:gd name="T9" fmla="*/ 1 h 27"/>
                <a:gd name="T10" fmla="*/ 12 w 15"/>
                <a:gd name="T11" fmla="*/ 2 h 27"/>
                <a:gd name="T12" fmla="*/ 14 w 15"/>
                <a:gd name="T13" fmla="*/ 8 h 27"/>
                <a:gd name="T14" fmla="*/ 9 w 15"/>
                <a:gd name="T15" fmla="*/ 11 h 27"/>
                <a:gd name="T16" fmla="*/ 9 w 15"/>
                <a:gd name="T17" fmla="*/ 10 h 27"/>
                <a:gd name="T18" fmla="*/ 9 w 15"/>
                <a:gd name="T19" fmla="*/ 10 h 27"/>
                <a:gd name="T20" fmla="*/ 13 w 15"/>
                <a:gd name="T21" fmla="*/ 8 h 27"/>
                <a:gd name="T22" fmla="*/ 11 w 15"/>
                <a:gd name="T23" fmla="*/ 2 h 27"/>
                <a:gd name="T24" fmla="*/ 6 w 15"/>
                <a:gd name="T25" fmla="*/ 2 h 27"/>
                <a:gd name="T26" fmla="*/ 2 w 15"/>
                <a:gd name="T27" fmla="*/ 6 h 27"/>
                <a:gd name="T28" fmla="*/ 2 w 15"/>
                <a:gd name="T29" fmla="*/ 12 h 27"/>
                <a:gd name="T30" fmla="*/ 5 w 15"/>
                <a:gd name="T31" fmla="*/ 18 h 27"/>
                <a:gd name="T32" fmla="*/ 13 w 15"/>
                <a:gd name="T33" fmla="*/ 27 h 27"/>
                <a:gd name="T34" fmla="*/ 13 w 15"/>
                <a:gd name="T35" fmla="*/ 27 h 27"/>
                <a:gd name="T36" fmla="*/ 13 w 15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7">
                  <a:moveTo>
                    <a:pt x="13" y="27"/>
                  </a:moveTo>
                  <a:cubicBezTo>
                    <a:pt x="9" y="26"/>
                    <a:pt x="6" y="22"/>
                    <a:pt x="3" y="19"/>
                  </a:cubicBezTo>
                  <a:cubicBezTo>
                    <a:pt x="2" y="17"/>
                    <a:pt x="2" y="15"/>
                    <a:pt x="1" y="13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7" y="0"/>
                    <a:pt x="10" y="1"/>
                    <a:pt x="12" y="2"/>
                  </a:cubicBezTo>
                  <a:cubicBezTo>
                    <a:pt x="14" y="3"/>
                    <a:pt x="15" y="6"/>
                    <a:pt x="14" y="8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3" y="9"/>
                    <a:pt x="13" y="8"/>
                  </a:cubicBezTo>
                  <a:cubicBezTo>
                    <a:pt x="14" y="6"/>
                    <a:pt x="13" y="3"/>
                    <a:pt x="11" y="2"/>
                  </a:cubicBezTo>
                  <a:cubicBezTo>
                    <a:pt x="10" y="1"/>
                    <a:pt x="7" y="1"/>
                    <a:pt x="6" y="2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3" y="14"/>
                    <a:pt x="4" y="16"/>
                    <a:pt x="5" y="18"/>
                  </a:cubicBezTo>
                  <a:cubicBezTo>
                    <a:pt x="7" y="21"/>
                    <a:pt x="9" y="25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93" name="Freeform 1286"/>
            <p:cNvSpPr>
              <a:spLocks/>
            </p:cNvSpPr>
            <p:nvPr/>
          </p:nvSpPr>
          <p:spPr bwMode="auto">
            <a:xfrm>
              <a:off x="4605338" y="1260476"/>
              <a:ext cx="49213" cy="60325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6" y="0"/>
                    <a:pt x="2" y="6"/>
                    <a:pt x="0" y="7"/>
                  </a:cubicBezTo>
                </a:path>
              </a:pathLst>
            </a:custGeom>
            <a:noFill/>
            <a:ln w="9525" cap="rnd">
              <a:solidFill>
                <a:srgbClr val="911E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655" name="TextBox 1"/>
          <p:cNvSpPr txBox="1"/>
          <p:nvPr/>
        </p:nvSpPr>
        <p:spPr>
          <a:xfrm>
            <a:off x="2329204" y="2519595"/>
            <a:ext cx="8471591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6600" b="1" dirty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年终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656" name="矩形 655"/>
          <p:cNvSpPr/>
          <p:nvPr/>
        </p:nvSpPr>
        <p:spPr>
          <a:xfrm>
            <a:off x="2359606" y="3528553"/>
            <a:ext cx="754261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spc="3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400" spc="3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657" name="组合 656"/>
          <p:cNvGrpSpPr/>
          <p:nvPr/>
        </p:nvGrpSpPr>
        <p:grpSpPr>
          <a:xfrm>
            <a:off x="4183463" y="3931105"/>
            <a:ext cx="3965848" cy="393904"/>
            <a:chOff x="3030884" y="2980708"/>
            <a:chExt cx="3965848" cy="393904"/>
          </a:xfrm>
        </p:grpSpPr>
        <p:sp>
          <p:nvSpPr>
            <p:cNvPr id="658" name="圆角矩形 2"/>
            <p:cNvSpPr/>
            <p:nvPr/>
          </p:nvSpPr>
          <p:spPr>
            <a:xfrm>
              <a:off x="3452088" y="2980708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659" name="圆角矩形 2"/>
            <p:cNvSpPr/>
            <p:nvPr/>
          </p:nvSpPr>
          <p:spPr>
            <a:xfrm>
              <a:off x="3030884" y="2980708"/>
              <a:ext cx="370821" cy="37076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60" name="student-graduation-cap-shape_52041"/>
            <p:cNvSpPr>
              <a:spLocks noChangeAspect="1"/>
            </p:cNvSpPr>
            <p:nvPr/>
          </p:nvSpPr>
          <p:spPr bwMode="auto">
            <a:xfrm>
              <a:off x="3135739" y="3067213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61" name="圆角矩形 2"/>
            <p:cNvSpPr/>
            <p:nvPr/>
          </p:nvSpPr>
          <p:spPr>
            <a:xfrm>
              <a:off x="5059035" y="2998460"/>
              <a:ext cx="370834" cy="37095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62" name="student-graduation-cap-shape_52041"/>
            <p:cNvSpPr>
              <a:spLocks noChangeAspect="1"/>
            </p:cNvSpPr>
            <p:nvPr/>
          </p:nvSpPr>
          <p:spPr bwMode="auto">
            <a:xfrm>
              <a:off x="5152643" y="3092001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63" name="圆角矩形 2"/>
            <p:cNvSpPr/>
            <p:nvPr/>
          </p:nvSpPr>
          <p:spPr>
            <a:xfrm>
              <a:off x="5485377" y="3003844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  <p:sp>
        <p:nvSpPr>
          <p:cNvPr id="664" name="TextBox 1"/>
          <p:cNvSpPr txBox="1"/>
          <p:nvPr/>
        </p:nvSpPr>
        <p:spPr>
          <a:xfrm>
            <a:off x="5119187" y="1415205"/>
            <a:ext cx="2503816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128864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/>
          <p:cNvSpPr>
            <a:spLocks noEditPoints="1"/>
          </p:cNvSpPr>
          <p:nvPr/>
        </p:nvSpPr>
        <p:spPr bwMode="auto">
          <a:xfrm>
            <a:off x="25455" y="10160"/>
            <a:ext cx="12192000" cy="6858000"/>
          </a:xfrm>
          <a:prstGeom prst="rect">
            <a:avLst/>
          </a:prstGeom>
          <a:solidFill>
            <a:srgbClr val="CC25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160338" y="911224"/>
            <a:ext cx="0" cy="5026025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0" name="组合 59"/>
          <p:cNvGrpSpPr/>
          <p:nvPr/>
        </p:nvGrpSpPr>
        <p:grpSpPr>
          <a:xfrm>
            <a:off x="7938" y="7938"/>
            <a:ext cx="917575" cy="920750"/>
            <a:chOff x="7938" y="7938"/>
            <a:chExt cx="917575" cy="920750"/>
          </a:xfrm>
        </p:grpSpPr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7938" y="7938"/>
              <a:ext cx="917575" cy="903288"/>
            </a:xfrm>
            <a:custGeom>
              <a:avLst/>
              <a:gdLst>
                <a:gd name="T0" fmla="*/ 578 w 578"/>
                <a:gd name="T1" fmla="*/ 0 h 569"/>
                <a:gd name="T2" fmla="*/ 382 w 578"/>
                <a:gd name="T3" fmla="*/ 0 h 569"/>
                <a:gd name="T4" fmla="*/ 382 w 578"/>
                <a:gd name="T5" fmla="*/ 222 h 569"/>
                <a:gd name="T6" fmla="*/ 482 w 578"/>
                <a:gd name="T7" fmla="*/ 222 h 569"/>
                <a:gd name="T8" fmla="*/ 482 w 578"/>
                <a:gd name="T9" fmla="*/ 111 h 569"/>
                <a:gd name="T10" fmla="*/ 0 w 578"/>
                <a:gd name="T11" fmla="*/ 111 h 569"/>
                <a:gd name="T12" fmla="*/ 0 w 578"/>
                <a:gd name="T13" fmla="*/ 0 h 569"/>
                <a:gd name="T14" fmla="*/ 96 w 578"/>
                <a:gd name="T15" fmla="*/ 0 h 569"/>
                <a:gd name="T16" fmla="*/ 96 w 578"/>
                <a:gd name="T17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69">
                  <a:moveTo>
                    <a:pt x="578" y="0"/>
                  </a:moveTo>
                  <a:lnTo>
                    <a:pt x="382" y="0"/>
                  </a:lnTo>
                  <a:lnTo>
                    <a:pt x="382" y="222"/>
                  </a:lnTo>
                  <a:lnTo>
                    <a:pt x="482" y="222"/>
                  </a:lnTo>
                  <a:lnTo>
                    <a:pt x="482" y="111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96" y="0"/>
                  </a:lnTo>
                  <a:lnTo>
                    <a:pt x="96" y="569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7938" y="7938"/>
              <a:ext cx="606425" cy="920750"/>
            </a:xfrm>
            <a:custGeom>
              <a:avLst/>
              <a:gdLst>
                <a:gd name="T0" fmla="*/ 0 w 382"/>
                <a:gd name="T1" fmla="*/ 580 h 580"/>
                <a:gd name="T2" fmla="*/ 0 w 382"/>
                <a:gd name="T3" fmla="*/ 454 h 580"/>
                <a:gd name="T4" fmla="*/ 196 w 382"/>
                <a:gd name="T5" fmla="*/ 454 h 580"/>
                <a:gd name="T6" fmla="*/ 196 w 382"/>
                <a:gd name="T7" fmla="*/ 343 h 580"/>
                <a:gd name="T8" fmla="*/ 96 w 382"/>
                <a:gd name="T9" fmla="*/ 343 h 580"/>
                <a:gd name="T10" fmla="*/ 0 w 382"/>
                <a:gd name="T11" fmla="*/ 343 h 580"/>
                <a:gd name="T12" fmla="*/ 0 w 382"/>
                <a:gd name="T13" fmla="*/ 212 h 580"/>
                <a:gd name="T14" fmla="*/ 96 w 382"/>
                <a:gd name="T15" fmla="*/ 212 h 580"/>
                <a:gd name="T16" fmla="*/ 226 w 382"/>
                <a:gd name="T17" fmla="*/ 212 h 580"/>
                <a:gd name="T18" fmla="*/ 226 w 382"/>
                <a:gd name="T19" fmla="*/ 111 h 580"/>
                <a:gd name="T20" fmla="*/ 226 w 382"/>
                <a:gd name="T21" fmla="*/ 0 h 580"/>
                <a:gd name="T22" fmla="*/ 382 w 382"/>
                <a:gd name="T2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0" y="580"/>
                  </a:moveTo>
                  <a:lnTo>
                    <a:pt x="0" y="454"/>
                  </a:lnTo>
                  <a:lnTo>
                    <a:pt x="196" y="454"/>
                  </a:lnTo>
                  <a:lnTo>
                    <a:pt x="196" y="343"/>
                  </a:lnTo>
                  <a:lnTo>
                    <a:pt x="96" y="343"/>
                  </a:lnTo>
                  <a:lnTo>
                    <a:pt x="0" y="343"/>
                  </a:lnTo>
                  <a:lnTo>
                    <a:pt x="0" y="212"/>
                  </a:lnTo>
                  <a:lnTo>
                    <a:pt x="96" y="212"/>
                  </a:lnTo>
                  <a:lnTo>
                    <a:pt x="226" y="212"/>
                  </a:lnTo>
                  <a:lnTo>
                    <a:pt x="226" y="111"/>
                  </a:lnTo>
                  <a:lnTo>
                    <a:pt x="226" y="0"/>
                  </a:lnTo>
                  <a:lnTo>
                    <a:pt x="382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19088" y="360363"/>
              <a:ext cx="295275" cy="423863"/>
            </a:xfrm>
            <a:custGeom>
              <a:avLst/>
              <a:gdLst>
                <a:gd name="T0" fmla="*/ 186 w 186"/>
                <a:gd name="T1" fmla="*/ 0 h 267"/>
                <a:gd name="T2" fmla="*/ 186 w 186"/>
                <a:gd name="T3" fmla="*/ 121 h 267"/>
                <a:gd name="T4" fmla="*/ 0 w 186"/>
                <a:gd name="T5" fmla="*/ 121 h 267"/>
                <a:gd name="T6" fmla="*/ 0 w 186"/>
                <a:gd name="T7" fmla="*/ 50 h 267"/>
                <a:gd name="T8" fmla="*/ 110 w 186"/>
                <a:gd name="T9" fmla="*/ 50 h 267"/>
                <a:gd name="T10" fmla="*/ 110 w 186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67">
                  <a:moveTo>
                    <a:pt x="186" y="0"/>
                  </a:moveTo>
                  <a:lnTo>
                    <a:pt x="186" y="121"/>
                  </a:lnTo>
                  <a:lnTo>
                    <a:pt x="0" y="121"/>
                  </a:lnTo>
                  <a:lnTo>
                    <a:pt x="0" y="50"/>
                  </a:lnTo>
                  <a:lnTo>
                    <a:pt x="110" y="50"/>
                  </a:lnTo>
                  <a:lnTo>
                    <a:pt x="110" y="267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" name="Line 15"/>
          <p:cNvSpPr>
            <a:spLocks noChangeShapeType="1"/>
          </p:cNvSpPr>
          <p:nvPr/>
        </p:nvSpPr>
        <p:spPr bwMode="auto">
          <a:xfrm>
            <a:off x="12034838" y="911225"/>
            <a:ext cx="0" cy="5041900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>
            <a:off x="11269663" y="60190"/>
            <a:ext cx="917575" cy="920750"/>
            <a:chOff x="11269663" y="7938"/>
            <a:chExt cx="917575" cy="920750"/>
          </a:xfrm>
        </p:grpSpPr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1269663" y="7938"/>
              <a:ext cx="917575" cy="903288"/>
            </a:xfrm>
            <a:custGeom>
              <a:avLst/>
              <a:gdLst>
                <a:gd name="T0" fmla="*/ 0 w 578"/>
                <a:gd name="T1" fmla="*/ 0 h 569"/>
                <a:gd name="T2" fmla="*/ 196 w 578"/>
                <a:gd name="T3" fmla="*/ 0 h 569"/>
                <a:gd name="T4" fmla="*/ 196 w 578"/>
                <a:gd name="T5" fmla="*/ 222 h 569"/>
                <a:gd name="T6" fmla="*/ 96 w 578"/>
                <a:gd name="T7" fmla="*/ 222 h 569"/>
                <a:gd name="T8" fmla="*/ 96 w 578"/>
                <a:gd name="T9" fmla="*/ 111 h 569"/>
                <a:gd name="T10" fmla="*/ 578 w 578"/>
                <a:gd name="T11" fmla="*/ 111 h 569"/>
                <a:gd name="T12" fmla="*/ 578 w 578"/>
                <a:gd name="T13" fmla="*/ 0 h 569"/>
                <a:gd name="T14" fmla="*/ 482 w 578"/>
                <a:gd name="T15" fmla="*/ 0 h 569"/>
                <a:gd name="T16" fmla="*/ 482 w 578"/>
                <a:gd name="T17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69">
                  <a:moveTo>
                    <a:pt x="0" y="0"/>
                  </a:moveTo>
                  <a:lnTo>
                    <a:pt x="196" y="0"/>
                  </a:lnTo>
                  <a:lnTo>
                    <a:pt x="196" y="222"/>
                  </a:lnTo>
                  <a:lnTo>
                    <a:pt x="96" y="222"/>
                  </a:lnTo>
                  <a:lnTo>
                    <a:pt x="96" y="111"/>
                  </a:lnTo>
                  <a:lnTo>
                    <a:pt x="578" y="111"/>
                  </a:lnTo>
                  <a:lnTo>
                    <a:pt x="578" y="0"/>
                  </a:lnTo>
                  <a:lnTo>
                    <a:pt x="482" y="0"/>
                  </a:lnTo>
                  <a:lnTo>
                    <a:pt x="482" y="569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1580813" y="7938"/>
              <a:ext cx="606425" cy="920750"/>
            </a:xfrm>
            <a:custGeom>
              <a:avLst/>
              <a:gdLst>
                <a:gd name="T0" fmla="*/ 382 w 382"/>
                <a:gd name="T1" fmla="*/ 580 h 580"/>
                <a:gd name="T2" fmla="*/ 382 w 382"/>
                <a:gd name="T3" fmla="*/ 454 h 580"/>
                <a:gd name="T4" fmla="*/ 191 w 382"/>
                <a:gd name="T5" fmla="*/ 454 h 580"/>
                <a:gd name="T6" fmla="*/ 191 w 382"/>
                <a:gd name="T7" fmla="*/ 343 h 580"/>
                <a:gd name="T8" fmla="*/ 286 w 382"/>
                <a:gd name="T9" fmla="*/ 343 h 580"/>
                <a:gd name="T10" fmla="*/ 382 w 382"/>
                <a:gd name="T11" fmla="*/ 343 h 580"/>
                <a:gd name="T12" fmla="*/ 382 w 382"/>
                <a:gd name="T13" fmla="*/ 212 h 580"/>
                <a:gd name="T14" fmla="*/ 286 w 382"/>
                <a:gd name="T15" fmla="*/ 212 h 580"/>
                <a:gd name="T16" fmla="*/ 156 w 382"/>
                <a:gd name="T17" fmla="*/ 212 h 580"/>
                <a:gd name="T18" fmla="*/ 156 w 382"/>
                <a:gd name="T19" fmla="*/ 111 h 580"/>
                <a:gd name="T20" fmla="*/ 156 w 382"/>
                <a:gd name="T21" fmla="*/ 0 h 580"/>
                <a:gd name="T22" fmla="*/ 0 w 382"/>
                <a:gd name="T2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382" y="580"/>
                  </a:moveTo>
                  <a:lnTo>
                    <a:pt x="382" y="454"/>
                  </a:lnTo>
                  <a:lnTo>
                    <a:pt x="191" y="454"/>
                  </a:lnTo>
                  <a:lnTo>
                    <a:pt x="191" y="343"/>
                  </a:lnTo>
                  <a:lnTo>
                    <a:pt x="286" y="343"/>
                  </a:lnTo>
                  <a:lnTo>
                    <a:pt x="382" y="343"/>
                  </a:lnTo>
                  <a:lnTo>
                    <a:pt x="382" y="212"/>
                  </a:lnTo>
                  <a:lnTo>
                    <a:pt x="286" y="212"/>
                  </a:lnTo>
                  <a:lnTo>
                    <a:pt x="156" y="212"/>
                  </a:lnTo>
                  <a:lnTo>
                    <a:pt x="156" y="111"/>
                  </a:lnTo>
                  <a:lnTo>
                    <a:pt x="156" y="0"/>
                  </a:lnTo>
                  <a:lnTo>
                    <a:pt x="0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1580813" y="360363"/>
              <a:ext cx="303213" cy="423863"/>
            </a:xfrm>
            <a:custGeom>
              <a:avLst/>
              <a:gdLst>
                <a:gd name="T0" fmla="*/ 0 w 191"/>
                <a:gd name="T1" fmla="*/ 0 h 267"/>
                <a:gd name="T2" fmla="*/ 0 w 191"/>
                <a:gd name="T3" fmla="*/ 121 h 267"/>
                <a:gd name="T4" fmla="*/ 191 w 191"/>
                <a:gd name="T5" fmla="*/ 121 h 267"/>
                <a:gd name="T6" fmla="*/ 191 w 191"/>
                <a:gd name="T7" fmla="*/ 50 h 267"/>
                <a:gd name="T8" fmla="*/ 76 w 191"/>
                <a:gd name="T9" fmla="*/ 50 h 267"/>
                <a:gd name="T10" fmla="*/ 76 w 191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267">
                  <a:moveTo>
                    <a:pt x="0" y="0"/>
                  </a:moveTo>
                  <a:lnTo>
                    <a:pt x="0" y="121"/>
                  </a:lnTo>
                  <a:lnTo>
                    <a:pt x="191" y="121"/>
                  </a:lnTo>
                  <a:lnTo>
                    <a:pt x="191" y="50"/>
                  </a:lnTo>
                  <a:lnTo>
                    <a:pt x="76" y="50"/>
                  </a:lnTo>
                  <a:lnTo>
                    <a:pt x="76" y="267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2700" y="5937250"/>
            <a:ext cx="12179300" cy="920750"/>
            <a:chOff x="7938" y="3462338"/>
            <a:chExt cx="12179300" cy="920750"/>
          </a:xfrm>
        </p:grpSpPr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1269663" y="3478213"/>
              <a:ext cx="917575" cy="904875"/>
            </a:xfrm>
            <a:custGeom>
              <a:avLst/>
              <a:gdLst>
                <a:gd name="T0" fmla="*/ 0 w 578"/>
                <a:gd name="T1" fmla="*/ 570 h 570"/>
                <a:gd name="T2" fmla="*/ 196 w 578"/>
                <a:gd name="T3" fmla="*/ 570 h 570"/>
                <a:gd name="T4" fmla="*/ 196 w 578"/>
                <a:gd name="T5" fmla="*/ 348 h 570"/>
                <a:gd name="T6" fmla="*/ 96 w 578"/>
                <a:gd name="T7" fmla="*/ 348 h 570"/>
                <a:gd name="T8" fmla="*/ 96 w 578"/>
                <a:gd name="T9" fmla="*/ 459 h 570"/>
                <a:gd name="T10" fmla="*/ 578 w 578"/>
                <a:gd name="T11" fmla="*/ 459 h 570"/>
                <a:gd name="T12" fmla="*/ 578 w 578"/>
                <a:gd name="T13" fmla="*/ 570 h 570"/>
                <a:gd name="T14" fmla="*/ 482 w 578"/>
                <a:gd name="T15" fmla="*/ 570 h 570"/>
                <a:gd name="T16" fmla="*/ 482 w 578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70">
                  <a:moveTo>
                    <a:pt x="0" y="570"/>
                  </a:moveTo>
                  <a:lnTo>
                    <a:pt x="196" y="570"/>
                  </a:lnTo>
                  <a:lnTo>
                    <a:pt x="196" y="348"/>
                  </a:lnTo>
                  <a:lnTo>
                    <a:pt x="96" y="348"/>
                  </a:lnTo>
                  <a:lnTo>
                    <a:pt x="96" y="459"/>
                  </a:lnTo>
                  <a:lnTo>
                    <a:pt x="578" y="459"/>
                  </a:lnTo>
                  <a:lnTo>
                    <a:pt x="578" y="570"/>
                  </a:lnTo>
                  <a:lnTo>
                    <a:pt x="482" y="570"/>
                  </a:lnTo>
                  <a:lnTo>
                    <a:pt x="482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1580813" y="3462338"/>
              <a:ext cx="606425" cy="920750"/>
            </a:xfrm>
            <a:custGeom>
              <a:avLst/>
              <a:gdLst>
                <a:gd name="T0" fmla="*/ 382 w 382"/>
                <a:gd name="T1" fmla="*/ 0 h 580"/>
                <a:gd name="T2" fmla="*/ 382 w 382"/>
                <a:gd name="T3" fmla="*/ 126 h 580"/>
                <a:gd name="T4" fmla="*/ 191 w 382"/>
                <a:gd name="T5" fmla="*/ 126 h 580"/>
                <a:gd name="T6" fmla="*/ 191 w 382"/>
                <a:gd name="T7" fmla="*/ 237 h 580"/>
                <a:gd name="T8" fmla="*/ 286 w 382"/>
                <a:gd name="T9" fmla="*/ 237 h 580"/>
                <a:gd name="T10" fmla="*/ 382 w 382"/>
                <a:gd name="T11" fmla="*/ 237 h 580"/>
                <a:gd name="T12" fmla="*/ 382 w 382"/>
                <a:gd name="T13" fmla="*/ 368 h 580"/>
                <a:gd name="T14" fmla="*/ 286 w 382"/>
                <a:gd name="T15" fmla="*/ 368 h 580"/>
                <a:gd name="T16" fmla="*/ 156 w 382"/>
                <a:gd name="T17" fmla="*/ 368 h 580"/>
                <a:gd name="T18" fmla="*/ 156 w 382"/>
                <a:gd name="T19" fmla="*/ 469 h 580"/>
                <a:gd name="T20" fmla="*/ 156 w 382"/>
                <a:gd name="T21" fmla="*/ 580 h 580"/>
                <a:gd name="T22" fmla="*/ 0 w 382"/>
                <a:gd name="T2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382" y="0"/>
                  </a:moveTo>
                  <a:lnTo>
                    <a:pt x="382" y="126"/>
                  </a:lnTo>
                  <a:lnTo>
                    <a:pt x="191" y="126"/>
                  </a:lnTo>
                  <a:lnTo>
                    <a:pt x="191" y="237"/>
                  </a:lnTo>
                  <a:lnTo>
                    <a:pt x="286" y="237"/>
                  </a:lnTo>
                  <a:lnTo>
                    <a:pt x="382" y="237"/>
                  </a:lnTo>
                  <a:lnTo>
                    <a:pt x="382" y="368"/>
                  </a:lnTo>
                  <a:lnTo>
                    <a:pt x="286" y="368"/>
                  </a:lnTo>
                  <a:lnTo>
                    <a:pt x="156" y="368"/>
                  </a:lnTo>
                  <a:lnTo>
                    <a:pt x="156" y="469"/>
                  </a:lnTo>
                  <a:lnTo>
                    <a:pt x="156" y="580"/>
                  </a:lnTo>
                  <a:lnTo>
                    <a:pt x="0" y="58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1580813" y="3606800"/>
              <a:ext cx="303213" cy="423863"/>
            </a:xfrm>
            <a:custGeom>
              <a:avLst/>
              <a:gdLst>
                <a:gd name="T0" fmla="*/ 0 w 191"/>
                <a:gd name="T1" fmla="*/ 267 h 267"/>
                <a:gd name="T2" fmla="*/ 0 w 191"/>
                <a:gd name="T3" fmla="*/ 146 h 267"/>
                <a:gd name="T4" fmla="*/ 191 w 191"/>
                <a:gd name="T5" fmla="*/ 146 h 267"/>
                <a:gd name="T6" fmla="*/ 191 w 191"/>
                <a:gd name="T7" fmla="*/ 217 h 267"/>
                <a:gd name="T8" fmla="*/ 76 w 191"/>
                <a:gd name="T9" fmla="*/ 217 h 267"/>
                <a:gd name="T10" fmla="*/ 76 w 191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267">
                  <a:moveTo>
                    <a:pt x="0" y="267"/>
                  </a:moveTo>
                  <a:lnTo>
                    <a:pt x="0" y="146"/>
                  </a:lnTo>
                  <a:lnTo>
                    <a:pt x="191" y="146"/>
                  </a:lnTo>
                  <a:lnTo>
                    <a:pt x="191" y="217"/>
                  </a:lnTo>
                  <a:lnTo>
                    <a:pt x="76" y="217"/>
                  </a:lnTo>
                  <a:lnTo>
                    <a:pt x="76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7938" y="3478213"/>
              <a:ext cx="917575" cy="904875"/>
            </a:xfrm>
            <a:custGeom>
              <a:avLst/>
              <a:gdLst>
                <a:gd name="T0" fmla="*/ 578 w 578"/>
                <a:gd name="T1" fmla="*/ 570 h 570"/>
                <a:gd name="T2" fmla="*/ 382 w 578"/>
                <a:gd name="T3" fmla="*/ 570 h 570"/>
                <a:gd name="T4" fmla="*/ 382 w 578"/>
                <a:gd name="T5" fmla="*/ 348 h 570"/>
                <a:gd name="T6" fmla="*/ 482 w 578"/>
                <a:gd name="T7" fmla="*/ 348 h 570"/>
                <a:gd name="T8" fmla="*/ 482 w 578"/>
                <a:gd name="T9" fmla="*/ 459 h 570"/>
                <a:gd name="T10" fmla="*/ 0 w 578"/>
                <a:gd name="T11" fmla="*/ 459 h 570"/>
                <a:gd name="T12" fmla="*/ 0 w 578"/>
                <a:gd name="T13" fmla="*/ 570 h 570"/>
                <a:gd name="T14" fmla="*/ 96 w 578"/>
                <a:gd name="T15" fmla="*/ 570 h 570"/>
                <a:gd name="T16" fmla="*/ 96 w 578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70">
                  <a:moveTo>
                    <a:pt x="578" y="570"/>
                  </a:moveTo>
                  <a:lnTo>
                    <a:pt x="382" y="570"/>
                  </a:lnTo>
                  <a:lnTo>
                    <a:pt x="382" y="348"/>
                  </a:lnTo>
                  <a:lnTo>
                    <a:pt x="482" y="348"/>
                  </a:lnTo>
                  <a:lnTo>
                    <a:pt x="482" y="459"/>
                  </a:lnTo>
                  <a:lnTo>
                    <a:pt x="0" y="459"/>
                  </a:lnTo>
                  <a:lnTo>
                    <a:pt x="0" y="570"/>
                  </a:lnTo>
                  <a:lnTo>
                    <a:pt x="96" y="570"/>
                  </a:lnTo>
                  <a:lnTo>
                    <a:pt x="96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7938" y="3462338"/>
              <a:ext cx="606425" cy="920750"/>
            </a:xfrm>
            <a:custGeom>
              <a:avLst/>
              <a:gdLst>
                <a:gd name="T0" fmla="*/ 0 w 382"/>
                <a:gd name="T1" fmla="*/ 0 h 580"/>
                <a:gd name="T2" fmla="*/ 0 w 382"/>
                <a:gd name="T3" fmla="*/ 126 h 580"/>
                <a:gd name="T4" fmla="*/ 196 w 382"/>
                <a:gd name="T5" fmla="*/ 126 h 580"/>
                <a:gd name="T6" fmla="*/ 196 w 382"/>
                <a:gd name="T7" fmla="*/ 237 h 580"/>
                <a:gd name="T8" fmla="*/ 96 w 382"/>
                <a:gd name="T9" fmla="*/ 237 h 580"/>
                <a:gd name="T10" fmla="*/ 0 w 382"/>
                <a:gd name="T11" fmla="*/ 237 h 580"/>
                <a:gd name="T12" fmla="*/ 0 w 382"/>
                <a:gd name="T13" fmla="*/ 368 h 580"/>
                <a:gd name="T14" fmla="*/ 96 w 382"/>
                <a:gd name="T15" fmla="*/ 368 h 580"/>
                <a:gd name="T16" fmla="*/ 226 w 382"/>
                <a:gd name="T17" fmla="*/ 368 h 580"/>
                <a:gd name="T18" fmla="*/ 226 w 382"/>
                <a:gd name="T19" fmla="*/ 469 h 580"/>
                <a:gd name="T20" fmla="*/ 226 w 382"/>
                <a:gd name="T21" fmla="*/ 580 h 580"/>
                <a:gd name="T22" fmla="*/ 382 w 382"/>
                <a:gd name="T2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0" y="0"/>
                  </a:moveTo>
                  <a:lnTo>
                    <a:pt x="0" y="126"/>
                  </a:lnTo>
                  <a:lnTo>
                    <a:pt x="196" y="126"/>
                  </a:lnTo>
                  <a:lnTo>
                    <a:pt x="196" y="237"/>
                  </a:lnTo>
                  <a:lnTo>
                    <a:pt x="96" y="237"/>
                  </a:lnTo>
                  <a:lnTo>
                    <a:pt x="0" y="237"/>
                  </a:lnTo>
                  <a:lnTo>
                    <a:pt x="0" y="368"/>
                  </a:lnTo>
                  <a:lnTo>
                    <a:pt x="96" y="368"/>
                  </a:lnTo>
                  <a:lnTo>
                    <a:pt x="226" y="368"/>
                  </a:lnTo>
                  <a:lnTo>
                    <a:pt x="226" y="469"/>
                  </a:lnTo>
                  <a:lnTo>
                    <a:pt x="226" y="580"/>
                  </a:lnTo>
                  <a:lnTo>
                    <a:pt x="382" y="58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319088" y="3606800"/>
              <a:ext cx="295275" cy="423863"/>
            </a:xfrm>
            <a:custGeom>
              <a:avLst/>
              <a:gdLst>
                <a:gd name="T0" fmla="*/ 186 w 186"/>
                <a:gd name="T1" fmla="*/ 267 h 267"/>
                <a:gd name="T2" fmla="*/ 186 w 186"/>
                <a:gd name="T3" fmla="*/ 146 h 267"/>
                <a:gd name="T4" fmla="*/ 0 w 186"/>
                <a:gd name="T5" fmla="*/ 146 h 267"/>
                <a:gd name="T6" fmla="*/ 0 w 186"/>
                <a:gd name="T7" fmla="*/ 217 h 267"/>
                <a:gd name="T8" fmla="*/ 110 w 186"/>
                <a:gd name="T9" fmla="*/ 217 h 267"/>
                <a:gd name="T10" fmla="*/ 110 w 18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67">
                  <a:moveTo>
                    <a:pt x="186" y="267"/>
                  </a:moveTo>
                  <a:lnTo>
                    <a:pt x="186" y="146"/>
                  </a:lnTo>
                  <a:lnTo>
                    <a:pt x="0" y="146"/>
                  </a:lnTo>
                  <a:lnTo>
                    <a:pt x="0" y="217"/>
                  </a:lnTo>
                  <a:lnTo>
                    <a:pt x="110" y="217"/>
                  </a:lnTo>
                  <a:lnTo>
                    <a:pt x="110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82612" y="265114"/>
            <a:ext cx="1147763" cy="3717926"/>
            <a:chOff x="1290638" y="809625"/>
            <a:chExt cx="1147763" cy="3717926"/>
          </a:xfrm>
        </p:grpSpPr>
        <p:sp>
          <p:nvSpPr>
            <p:cNvPr id="29" name="Oval 28"/>
            <p:cNvSpPr>
              <a:spLocks noChangeArrowheads="1"/>
            </p:cNvSpPr>
            <p:nvPr/>
          </p:nvSpPr>
          <p:spPr bwMode="auto">
            <a:xfrm>
              <a:off x="1290638" y="1438275"/>
              <a:ext cx="1147763" cy="11303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29"/>
            <p:cNvSpPr>
              <a:spLocks noChangeShapeType="1"/>
            </p:cNvSpPr>
            <p:nvPr/>
          </p:nvSpPr>
          <p:spPr bwMode="auto">
            <a:xfrm>
              <a:off x="1863725" y="1438275"/>
              <a:ext cx="0" cy="113030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1493838" y="1470025"/>
              <a:ext cx="201613" cy="1074738"/>
            </a:xfrm>
            <a:custGeom>
              <a:avLst/>
              <a:gdLst>
                <a:gd name="T0" fmla="*/ 25 w 25"/>
                <a:gd name="T1" fmla="*/ 0 h 135"/>
                <a:gd name="T2" fmla="*/ 25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25" y="0"/>
                  </a:moveTo>
                  <a:cubicBezTo>
                    <a:pt x="25" y="0"/>
                    <a:pt x="0" y="74"/>
                    <a:pt x="25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331913" y="1606550"/>
              <a:ext cx="128588" cy="803275"/>
            </a:xfrm>
            <a:custGeom>
              <a:avLst/>
              <a:gdLst>
                <a:gd name="T0" fmla="*/ 16 w 16"/>
                <a:gd name="T1" fmla="*/ 0 h 101"/>
                <a:gd name="T2" fmla="*/ 16 w 16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101">
                  <a:moveTo>
                    <a:pt x="16" y="0"/>
                  </a:moveTo>
                  <a:cubicBezTo>
                    <a:pt x="16" y="0"/>
                    <a:pt x="0" y="55"/>
                    <a:pt x="16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025650" y="1470025"/>
              <a:ext cx="201613" cy="1074738"/>
            </a:xfrm>
            <a:custGeom>
              <a:avLst/>
              <a:gdLst>
                <a:gd name="T0" fmla="*/ 0 w 25"/>
                <a:gd name="T1" fmla="*/ 0 h 135"/>
                <a:gd name="T2" fmla="*/ 0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0" y="0"/>
                  </a:moveTo>
                  <a:cubicBezTo>
                    <a:pt x="0" y="0"/>
                    <a:pt x="25" y="74"/>
                    <a:pt x="0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260600" y="1606550"/>
              <a:ext cx="136525" cy="803275"/>
            </a:xfrm>
            <a:custGeom>
              <a:avLst/>
              <a:gdLst>
                <a:gd name="T0" fmla="*/ 0 w 17"/>
                <a:gd name="T1" fmla="*/ 0 h 101"/>
                <a:gd name="T2" fmla="*/ 0 w 17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1">
                  <a:moveTo>
                    <a:pt x="0" y="0"/>
                  </a:moveTo>
                  <a:cubicBezTo>
                    <a:pt x="0" y="0"/>
                    <a:pt x="17" y="55"/>
                    <a:pt x="0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711325" y="1343025"/>
              <a:ext cx="338138" cy="127000"/>
            </a:xfrm>
            <a:custGeom>
              <a:avLst/>
              <a:gdLst>
                <a:gd name="T0" fmla="*/ 0 w 42"/>
                <a:gd name="T1" fmla="*/ 15 h 16"/>
                <a:gd name="T2" fmla="*/ 42 w 42"/>
                <a:gd name="T3" fmla="*/ 16 h 16"/>
                <a:gd name="T4" fmla="*/ 31 w 42"/>
                <a:gd name="T5" fmla="*/ 0 h 16"/>
                <a:gd name="T6" fmla="*/ 11 w 42"/>
                <a:gd name="T7" fmla="*/ 0 h 16"/>
                <a:gd name="T8" fmla="*/ 0 w 4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0" y="15"/>
                  </a:moveTo>
                  <a:cubicBezTo>
                    <a:pt x="0" y="15"/>
                    <a:pt x="21" y="9"/>
                    <a:pt x="42" y="1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15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695450" y="2544763"/>
              <a:ext cx="338138" cy="128588"/>
            </a:xfrm>
            <a:custGeom>
              <a:avLst/>
              <a:gdLst>
                <a:gd name="T0" fmla="*/ 42 w 42"/>
                <a:gd name="T1" fmla="*/ 1 h 16"/>
                <a:gd name="T2" fmla="*/ 0 w 42"/>
                <a:gd name="T3" fmla="*/ 0 h 16"/>
                <a:gd name="T4" fmla="*/ 12 w 42"/>
                <a:gd name="T5" fmla="*/ 16 h 16"/>
                <a:gd name="T6" fmla="*/ 31 w 42"/>
                <a:gd name="T7" fmla="*/ 16 h 16"/>
                <a:gd name="T8" fmla="*/ 42 w 4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42" y="1"/>
                  </a:moveTo>
                  <a:cubicBezTo>
                    <a:pt x="42" y="1"/>
                    <a:pt x="21" y="6"/>
                    <a:pt x="0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42" y="1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824038" y="1255713"/>
              <a:ext cx="104775" cy="87313"/>
            </a:xfrm>
            <a:custGeom>
              <a:avLst/>
              <a:gdLst>
                <a:gd name="T0" fmla="*/ 0 w 13"/>
                <a:gd name="T1" fmla="*/ 11 h 11"/>
                <a:gd name="T2" fmla="*/ 0 w 13"/>
                <a:gd name="T3" fmla="*/ 7 h 11"/>
                <a:gd name="T4" fmla="*/ 7 w 13"/>
                <a:gd name="T5" fmla="*/ 0 h 11"/>
                <a:gd name="T6" fmla="*/ 7 w 13"/>
                <a:gd name="T7" fmla="*/ 0 h 11"/>
                <a:gd name="T8" fmla="*/ 13 w 13"/>
                <a:gd name="T9" fmla="*/ 7 h 11"/>
                <a:gd name="T10" fmla="*/ 13 w 13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816100" y="3875088"/>
              <a:ext cx="112713" cy="652463"/>
            </a:xfrm>
            <a:custGeom>
              <a:avLst/>
              <a:gdLst>
                <a:gd name="T0" fmla="*/ 14 w 14"/>
                <a:gd name="T1" fmla="*/ 82 h 82"/>
                <a:gd name="T2" fmla="*/ 14 w 14"/>
                <a:gd name="T3" fmla="*/ 11 h 82"/>
                <a:gd name="T4" fmla="*/ 14 w 14"/>
                <a:gd name="T5" fmla="*/ 7 h 82"/>
                <a:gd name="T6" fmla="*/ 7 w 14"/>
                <a:gd name="T7" fmla="*/ 0 h 82"/>
                <a:gd name="T8" fmla="*/ 7 w 14"/>
                <a:gd name="T9" fmla="*/ 0 h 82"/>
                <a:gd name="T10" fmla="*/ 0 w 14"/>
                <a:gd name="T11" fmla="*/ 7 h 82"/>
                <a:gd name="T12" fmla="*/ 0 w 14"/>
                <a:gd name="T13" fmla="*/ 11 h 82"/>
                <a:gd name="T14" fmla="*/ 0 w 14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2">
                  <a:moveTo>
                    <a:pt x="14" y="8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2"/>
                    <a:pt x="0" y="82"/>
                    <a:pt x="0" y="82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38"/>
            <p:cNvSpPr>
              <a:spLocks noChangeShapeType="1"/>
            </p:cNvSpPr>
            <p:nvPr/>
          </p:nvSpPr>
          <p:spPr bwMode="auto">
            <a:xfrm>
              <a:off x="1863725" y="2673350"/>
              <a:ext cx="0" cy="5413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39"/>
            <p:cNvSpPr>
              <a:spLocks noChangeArrowheads="1"/>
            </p:cNvSpPr>
            <p:nvPr/>
          </p:nvSpPr>
          <p:spPr bwMode="auto">
            <a:xfrm>
              <a:off x="17589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40"/>
            <p:cNvSpPr>
              <a:spLocks noChangeArrowheads="1"/>
            </p:cNvSpPr>
            <p:nvPr/>
          </p:nvSpPr>
          <p:spPr bwMode="auto">
            <a:xfrm>
              <a:off x="18732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41"/>
            <p:cNvSpPr>
              <a:spLocks noChangeArrowheads="1"/>
            </p:cNvSpPr>
            <p:nvPr/>
          </p:nvSpPr>
          <p:spPr bwMode="auto">
            <a:xfrm>
              <a:off x="1758950" y="316706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42"/>
            <p:cNvSpPr>
              <a:spLocks noChangeArrowheads="1"/>
            </p:cNvSpPr>
            <p:nvPr/>
          </p:nvSpPr>
          <p:spPr bwMode="auto">
            <a:xfrm>
              <a:off x="1863725" y="3167063"/>
              <a:ext cx="106363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Oval 43"/>
            <p:cNvSpPr>
              <a:spLocks noChangeArrowheads="1"/>
            </p:cNvSpPr>
            <p:nvPr/>
          </p:nvSpPr>
          <p:spPr bwMode="auto">
            <a:xfrm>
              <a:off x="1962150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44"/>
            <p:cNvSpPr>
              <a:spLocks noChangeArrowheads="1"/>
            </p:cNvSpPr>
            <p:nvPr/>
          </p:nvSpPr>
          <p:spPr bwMode="auto">
            <a:xfrm>
              <a:off x="1962150" y="3365500"/>
              <a:ext cx="104775" cy="111125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45"/>
            <p:cNvSpPr>
              <a:spLocks noChangeArrowheads="1"/>
            </p:cNvSpPr>
            <p:nvPr/>
          </p:nvSpPr>
          <p:spPr bwMode="auto">
            <a:xfrm>
              <a:off x="1654175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6"/>
            <p:cNvSpPr>
              <a:spLocks noChangeArrowheads="1"/>
            </p:cNvSpPr>
            <p:nvPr/>
          </p:nvSpPr>
          <p:spPr bwMode="auto">
            <a:xfrm>
              <a:off x="1654175" y="3373438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1743075" y="3246438"/>
              <a:ext cx="242888" cy="238125"/>
            </a:xfrm>
            <a:custGeom>
              <a:avLst/>
              <a:gdLst>
                <a:gd name="T0" fmla="*/ 76 w 153"/>
                <a:gd name="T1" fmla="*/ 150 h 150"/>
                <a:gd name="T2" fmla="*/ 0 w 153"/>
                <a:gd name="T3" fmla="*/ 75 h 150"/>
                <a:gd name="T4" fmla="*/ 76 w 153"/>
                <a:gd name="T5" fmla="*/ 0 h 150"/>
                <a:gd name="T6" fmla="*/ 153 w 153"/>
                <a:gd name="T7" fmla="*/ 75 h 150"/>
                <a:gd name="T8" fmla="*/ 76 w 153"/>
                <a:gd name="T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0">
                  <a:moveTo>
                    <a:pt x="76" y="150"/>
                  </a:moveTo>
                  <a:lnTo>
                    <a:pt x="0" y="75"/>
                  </a:lnTo>
                  <a:lnTo>
                    <a:pt x="76" y="0"/>
                  </a:lnTo>
                  <a:lnTo>
                    <a:pt x="153" y="75"/>
                  </a:lnTo>
                  <a:lnTo>
                    <a:pt x="76" y="150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Line 48"/>
            <p:cNvSpPr>
              <a:spLocks noChangeShapeType="1"/>
            </p:cNvSpPr>
            <p:nvPr/>
          </p:nvSpPr>
          <p:spPr bwMode="auto">
            <a:xfrm>
              <a:off x="1863725" y="3246438"/>
              <a:ext cx="0" cy="238125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49"/>
            <p:cNvSpPr>
              <a:spLocks noChangeShapeType="1"/>
            </p:cNvSpPr>
            <p:nvPr/>
          </p:nvSpPr>
          <p:spPr bwMode="auto">
            <a:xfrm flipH="1">
              <a:off x="1743075" y="3365500"/>
              <a:ext cx="242888" cy="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Line 50"/>
            <p:cNvSpPr>
              <a:spLocks noChangeShapeType="1"/>
            </p:cNvSpPr>
            <p:nvPr/>
          </p:nvSpPr>
          <p:spPr bwMode="auto">
            <a:xfrm>
              <a:off x="1873250" y="3516313"/>
              <a:ext cx="0" cy="10112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51"/>
            <p:cNvSpPr>
              <a:spLocks noChangeArrowheads="1"/>
            </p:cNvSpPr>
            <p:nvPr/>
          </p:nvSpPr>
          <p:spPr bwMode="auto">
            <a:xfrm>
              <a:off x="1831975" y="1136650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52"/>
            <p:cNvSpPr>
              <a:spLocks noChangeArrowheads="1"/>
            </p:cNvSpPr>
            <p:nvPr/>
          </p:nvSpPr>
          <p:spPr bwMode="auto">
            <a:xfrm>
              <a:off x="1831975" y="1033463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53"/>
            <p:cNvSpPr>
              <a:spLocks noChangeArrowheads="1"/>
            </p:cNvSpPr>
            <p:nvPr/>
          </p:nvSpPr>
          <p:spPr bwMode="auto">
            <a:xfrm>
              <a:off x="1831975" y="920750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54"/>
            <p:cNvSpPr>
              <a:spLocks noChangeArrowheads="1"/>
            </p:cNvSpPr>
            <p:nvPr/>
          </p:nvSpPr>
          <p:spPr bwMode="auto">
            <a:xfrm>
              <a:off x="1831975" y="809625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8" name="Line 11"/>
          <p:cNvSpPr>
            <a:spLocks noChangeShapeType="1"/>
          </p:cNvSpPr>
          <p:nvPr/>
        </p:nvSpPr>
        <p:spPr bwMode="auto">
          <a:xfrm flipH="1" flipV="1">
            <a:off x="319473" y="6665594"/>
            <a:ext cx="11417708" cy="41276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Line 11"/>
          <p:cNvSpPr>
            <a:spLocks noChangeShapeType="1"/>
          </p:cNvSpPr>
          <p:nvPr/>
        </p:nvSpPr>
        <p:spPr bwMode="auto">
          <a:xfrm flipH="1" flipV="1">
            <a:off x="387146" y="207963"/>
            <a:ext cx="11417708" cy="41276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2" name="组合 61"/>
          <p:cNvGrpSpPr/>
          <p:nvPr/>
        </p:nvGrpSpPr>
        <p:grpSpPr>
          <a:xfrm>
            <a:off x="10495757" y="233997"/>
            <a:ext cx="1147763" cy="3717926"/>
            <a:chOff x="1290638" y="809625"/>
            <a:chExt cx="1147763" cy="3717926"/>
          </a:xfrm>
        </p:grpSpPr>
        <p:sp>
          <p:nvSpPr>
            <p:cNvPr id="63" name="Oval 28"/>
            <p:cNvSpPr>
              <a:spLocks noChangeArrowheads="1"/>
            </p:cNvSpPr>
            <p:nvPr/>
          </p:nvSpPr>
          <p:spPr bwMode="auto">
            <a:xfrm>
              <a:off x="1290638" y="1438275"/>
              <a:ext cx="1147763" cy="11303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Line 29"/>
            <p:cNvSpPr>
              <a:spLocks noChangeShapeType="1"/>
            </p:cNvSpPr>
            <p:nvPr/>
          </p:nvSpPr>
          <p:spPr bwMode="auto">
            <a:xfrm>
              <a:off x="1863725" y="1438275"/>
              <a:ext cx="0" cy="113030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0"/>
            <p:cNvSpPr>
              <a:spLocks/>
            </p:cNvSpPr>
            <p:nvPr/>
          </p:nvSpPr>
          <p:spPr bwMode="auto">
            <a:xfrm>
              <a:off x="1493838" y="1470025"/>
              <a:ext cx="201613" cy="1074738"/>
            </a:xfrm>
            <a:custGeom>
              <a:avLst/>
              <a:gdLst>
                <a:gd name="T0" fmla="*/ 25 w 25"/>
                <a:gd name="T1" fmla="*/ 0 h 135"/>
                <a:gd name="T2" fmla="*/ 25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25" y="0"/>
                  </a:moveTo>
                  <a:cubicBezTo>
                    <a:pt x="25" y="0"/>
                    <a:pt x="0" y="74"/>
                    <a:pt x="25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1"/>
            <p:cNvSpPr>
              <a:spLocks/>
            </p:cNvSpPr>
            <p:nvPr/>
          </p:nvSpPr>
          <p:spPr bwMode="auto">
            <a:xfrm>
              <a:off x="1331913" y="1606550"/>
              <a:ext cx="128588" cy="803275"/>
            </a:xfrm>
            <a:custGeom>
              <a:avLst/>
              <a:gdLst>
                <a:gd name="T0" fmla="*/ 16 w 16"/>
                <a:gd name="T1" fmla="*/ 0 h 101"/>
                <a:gd name="T2" fmla="*/ 16 w 16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101">
                  <a:moveTo>
                    <a:pt x="16" y="0"/>
                  </a:moveTo>
                  <a:cubicBezTo>
                    <a:pt x="16" y="0"/>
                    <a:pt x="0" y="55"/>
                    <a:pt x="16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025650" y="1470025"/>
              <a:ext cx="201613" cy="1074738"/>
            </a:xfrm>
            <a:custGeom>
              <a:avLst/>
              <a:gdLst>
                <a:gd name="T0" fmla="*/ 0 w 25"/>
                <a:gd name="T1" fmla="*/ 0 h 135"/>
                <a:gd name="T2" fmla="*/ 0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0" y="0"/>
                  </a:moveTo>
                  <a:cubicBezTo>
                    <a:pt x="0" y="0"/>
                    <a:pt x="25" y="74"/>
                    <a:pt x="0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3"/>
            <p:cNvSpPr>
              <a:spLocks/>
            </p:cNvSpPr>
            <p:nvPr/>
          </p:nvSpPr>
          <p:spPr bwMode="auto">
            <a:xfrm>
              <a:off x="2260600" y="1606550"/>
              <a:ext cx="136525" cy="803275"/>
            </a:xfrm>
            <a:custGeom>
              <a:avLst/>
              <a:gdLst>
                <a:gd name="T0" fmla="*/ 0 w 17"/>
                <a:gd name="T1" fmla="*/ 0 h 101"/>
                <a:gd name="T2" fmla="*/ 0 w 17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1">
                  <a:moveTo>
                    <a:pt x="0" y="0"/>
                  </a:moveTo>
                  <a:cubicBezTo>
                    <a:pt x="0" y="0"/>
                    <a:pt x="17" y="55"/>
                    <a:pt x="0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4"/>
            <p:cNvSpPr>
              <a:spLocks/>
            </p:cNvSpPr>
            <p:nvPr/>
          </p:nvSpPr>
          <p:spPr bwMode="auto">
            <a:xfrm>
              <a:off x="1711325" y="1343025"/>
              <a:ext cx="338138" cy="127000"/>
            </a:xfrm>
            <a:custGeom>
              <a:avLst/>
              <a:gdLst>
                <a:gd name="T0" fmla="*/ 0 w 42"/>
                <a:gd name="T1" fmla="*/ 15 h 16"/>
                <a:gd name="T2" fmla="*/ 42 w 42"/>
                <a:gd name="T3" fmla="*/ 16 h 16"/>
                <a:gd name="T4" fmla="*/ 31 w 42"/>
                <a:gd name="T5" fmla="*/ 0 h 16"/>
                <a:gd name="T6" fmla="*/ 11 w 42"/>
                <a:gd name="T7" fmla="*/ 0 h 16"/>
                <a:gd name="T8" fmla="*/ 0 w 4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0" y="15"/>
                  </a:moveTo>
                  <a:cubicBezTo>
                    <a:pt x="0" y="15"/>
                    <a:pt x="21" y="9"/>
                    <a:pt x="42" y="1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15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5"/>
            <p:cNvSpPr>
              <a:spLocks/>
            </p:cNvSpPr>
            <p:nvPr/>
          </p:nvSpPr>
          <p:spPr bwMode="auto">
            <a:xfrm>
              <a:off x="1695450" y="2544763"/>
              <a:ext cx="338138" cy="128588"/>
            </a:xfrm>
            <a:custGeom>
              <a:avLst/>
              <a:gdLst>
                <a:gd name="T0" fmla="*/ 42 w 42"/>
                <a:gd name="T1" fmla="*/ 1 h 16"/>
                <a:gd name="T2" fmla="*/ 0 w 42"/>
                <a:gd name="T3" fmla="*/ 0 h 16"/>
                <a:gd name="T4" fmla="*/ 12 w 42"/>
                <a:gd name="T5" fmla="*/ 16 h 16"/>
                <a:gd name="T6" fmla="*/ 31 w 42"/>
                <a:gd name="T7" fmla="*/ 16 h 16"/>
                <a:gd name="T8" fmla="*/ 42 w 4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42" y="1"/>
                  </a:moveTo>
                  <a:cubicBezTo>
                    <a:pt x="42" y="1"/>
                    <a:pt x="21" y="6"/>
                    <a:pt x="0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42" y="1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6"/>
            <p:cNvSpPr>
              <a:spLocks/>
            </p:cNvSpPr>
            <p:nvPr/>
          </p:nvSpPr>
          <p:spPr bwMode="auto">
            <a:xfrm>
              <a:off x="1824038" y="1255713"/>
              <a:ext cx="104775" cy="87313"/>
            </a:xfrm>
            <a:custGeom>
              <a:avLst/>
              <a:gdLst>
                <a:gd name="T0" fmla="*/ 0 w 13"/>
                <a:gd name="T1" fmla="*/ 11 h 11"/>
                <a:gd name="T2" fmla="*/ 0 w 13"/>
                <a:gd name="T3" fmla="*/ 7 h 11"/>
                <a:gd name="T4" fmla="*/ 7 w 13"/>
                <a:gd name="T5" fmla="*/ 0 h 11"/>
                <a:gd name="T6" fmla="*/ 7 w 13"/>
                <a:gd name="T7" fmla="*/ 0 h 11"/>
                <a:gd name="T8" fmla="*/ 13 w 13"/>
                <a:gd name="T9" fmla="*/ 7 h 11"/>
                <a:gd name="T10" fmla="*/ 13 w 13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7"/>
            <p:cNvSpPr>
              <a:spLocks/>
            </p:cNvSpPr>
            <p:nvPr/>
          </p:nvSpPr>
          <p:spPr bwMode="auto">
            <a:xfrm>
              <a:off x="1816100" y="3875088"/>
              <a:ext cx="112713" cy="652463"/>
            </a:xfrm>
            <a:custGeom>
              <a:avLst/>
              <a:gdLst>
                <a:gd name="T0" fmla="*/ 14 w 14"/>
                <a:gd name="T1" fmla="*/ 82 h 82"/>
                <a:gd name="T2" fmla="*/ 14 w 14"/>
                <a:gd name="T3" fmla="*/ 11 h 82"/>
                <a:gd name="T4" fmla="*/ 14 w 14"/>
                <a:gd name="T5" fmla="*/ 7 h 82"/>
                <a:gd name="T6" fmla="*/ 7 w 14"/>
                <a:gd name="T7" fmla="*/ 0 h 82"/>
                <a:gd name="T8" fmla="*/ 7 w 14"/>
                <a:gd name="T9" fmla="*/ 0 h 82"/>
                <a:gd name="T10" fmla="*/ 0 w 14"/>
                <a:gd name="T11" fmla="*/ 7 h 82"/>
                <a:gd name="T12" fmla="*/ 0 w 14"/>
                <a:gd name="T13" fmla="*/ 11 h 82"/>
                <a:gd name="T14" fmla="*/ 0 w 14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2">
                  <a:moveTo>
                    <a:pt x="14" y="8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2"/>
                    <a:pt x="0" y="82"/>
                    <a:pt x="0" y="82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Line 38"/>
            <p:cNvSpPr>
              <a:spLocks noChangeShapeType="1"/>
            </p:cNvSpPr>
            <p:nvPr/>
          </p:nvSpPr>
          <p:spPr bwMode="auto">
            <a:xfrm>
              <a:off x="1863725" y="2673350"/>
              <a:ext cx="0" cy="5413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Oval 39"/>
            <p:cNvSpPr>
              <a:spLocks noChangeArrowheads="1"/>
            </p:cNvSpPr>
            <p:nvPr/>
          </p:nvSpPr>
          <p:spPr bwMode="auto">
            <a:xfrm>
              <a:off x="17589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40"/>
            <p:cNvSpPr>
              <a:spLocks noChangeArrowheads="1"/>
            </p:cNvSpPr>
            <p:nvPr/>
          </p:nvSpPr>
          <p:spPr bwMode="auto">
            <a:xfrm>
              <a:off x="18732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Oval 41"/>
            <p:cNvSpPr>
              <a:spLocks noChangeArrowheads="1"/>
            </p:cNvSpPr>
            <p:nvPr/>
          </p:nvSpPr>
          <p:spPr bwMode="auto">
            <a:xfrm>
              <a:off x="1758950" y="316706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42"/>
            <p:cNvSpPr>
              <a:spLocks noChangeArrowheads="1"/>
            </p:cNvSpPr>
            <p:nvPr/>
          </p:nvSpPr>
          <p:spPr bwMode="auto">
            <a:xfrm>
              <a:off x="1863725" y="3167063"/>
              <a:ext cx="106363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43"/>
            <p:cNvSpPr>
              <a:spLocks noChangeArrowheads="1"/>
            </p:cNvSpPr>
            <p:nvPr/>
          </p:nvSpPr>
          <p:spPr bwMode="auto">
            <a:xfrm>
              <a:off x="1962150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44"/>
            <p:cNvSpPr>
              <a:spLocks noChangeArrowheads="1"/>
            </p:cNvSpPr>
            <p:nvPr/>
          </p:nvSpPr>
          <p:spPr bwMode="auto">
            <a:xfrm>
              <a:off x="1962150" y="3365500"/>
              <a:ext cx="104775" cy="111125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45"/>
            <p:cNvSpPr>
              <a:spLocks noChangeArrowheads="1"/>
            </p:cNvSpPr>
            <p:nvPr/>
          </p:nvSpPr>
          <p:spPr bwMode="auto">
            <a:xfrm>
              <a:off x="1654175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46"/>
            <p:cNvSpPr>
              <a:spLocks noChangeArrowheads="1"/>
            </p:cNvSpPr>
            <p:nvPr/>
          </p:nvSpPr>
          <p:spPr bwMode="auto">
            <a:xfrm>
              <a:off x="1654175" y="3373438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7"/>
            <p:cNvSpPr>
              <a:spLocks/>
            </p:cNvSpPr>
            <p:nvPr/>
          </p:nvSpPr>
          <p:spPr bwMode="auto">
            <a:xfrm>
              <a:off x="1743075" y="3246438"/>
              <a:ext cx="242888" cy="238125"/>
            </a:xfrm>
            <a:custGeom>
              <a:avLst/>
              <a:gdLst>
                <a:gd name="T0" fmla="*/ 76 w 153"/>
                <a:gd name="T1" fmla="*/ 150 h 150"/>
                <a:gd name="T2" fmla="*/ 0 w 153"/>
                <a:gd name="T3" fmla="*/ 75 h 150"/>
                <a:gd name="T4" fmla="*/ 76 w 153"/>
                <a:gd name="T5" fmla="*/ 0 h 150"/>
                <a:gd name="T6" fmla="*/ 153 w 153"/>
                <a:gd name="T7" fmla="*/ 75 h 150"/>
                <a:gd name="T8" fmla="*/ 76 w 153"/>
                <a:gd name="T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0">
                  <a:moveTo>
                    <a:pt x="76" y="150"/>
                  </a:moveTo>
                  <a:lnTo>
                    <a:pt x="0" y="75"/>
                  </a:lnTo>
                  <a:lnTo>
                    <a:pt x="76" y="0"/>
                  </a:lnTo>
                  <a:lnTo>
                    <a:pt x="153" y="75"/>
                  </a:lnTo>
                  <a:lnTo>
                    <a:pt x="76" y="150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Line 48"/>
            <p:cNvSpPr>
              <a:spLocks noChangeShapeType="1"/>
            </p:cNvSpPr>
            <p:nvPr/>
          </p:nvSpPr>
          <p:spPr bwMode="auto">
            <a:xfrm>
              <a:off x="1863725" y="3246438"/>
              <a:ext cx="0" cy="238125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Line 49"/>
            <p:cNvSpPr>
              <a:spLocks noChangeShapeType="1"/>
            </p:cNvSpPr>
            <p:nvPr/>
          </p:nvSpPr>
          <p:spPr bwMode="auto">
            <a:xfrm flipH="1">
              <a:off x="1743075" y="3365500"/>
              <a:ext cx="242888" cy="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Line 50"/>
            <p:cNvSpPr>
              <a:spLocks noChangeShapeType="1"/>
            </p:cNvSpPr>
            <p:nvPr/>
          </p:nvSpPr>
          <p:spPr bwMode="auto">
            <a:xfrm>
              <a:off x="1873250" y="3516313"/>
              <a:ext cx="0" cy="10112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51"/>
            <p:cNvSpPr>
              <a:spLocks noChangeArrowheads="1"/>
            </p:cNvSpPr>
            <p:nvPr/>
          </p:nvSpPr>
          <p:spPr bwMode="auto">
            <a:xfrm>
              <a:off x="1831975" y="1136650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52"/>
            <p:cNvSpPr>
              <a:spLocks noChangeArrowheads="1"/>
            </p:cNvSpPr>
            <p:nvPr/>
          </p:nvSpPr>
          <p:spPr bwMode="auto">
            <a:xfrm>
              <a:off x="1831975" y="1033463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53"/>
            <p:cNvSpPr>
              <a:spLocks noChangeArrowheads="1"/>
            </p:cNvSpPr>
            <p:nvPr/>
          </p:nvSpPr>
          <p:spPr bwMode="auto">
            <a:xfrm>
              <a:off x="1831975" y="920750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54"/>
            <p:cNvSpPr>
              <a:spLocks noChangeArrowheads="1"/>
            </p:cNvSpPr>
            <p:nvPr/>
          </p:nvSpPr>
          <p:spPr bwMode="auto">
            <a:xfrm>
              <a:off x="1831975" y="809625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38" name="组合 64337"/>
          <p:cNvGrpSpPr/>
          <p:nvPr/>
        </p:nvGrpSpPr>
        <p:grpSpPr>
          <a:xfrm>
            <a:off x="-303213" y="3309938"/>
            <a:ext cx="803276" cy="842963"/>
            <a:chOff x="-303213" y="3309938"/>
            <a:chExt cx="803276" cy="842963"/>
          </a:xfrm>
        </p:grpSpPr>
        <p:sp>
          <p:nvSpPr>
            <p:cNvPr id="64137" name="Freeform 685"/>
            <p:cNvSpPr>
              <a:spLocks/>
            </p:cNvSpPr>
            <p:nvPr/>
          </p:nvSpPr>
          <p:spPr bwMode="auto">
            <a:xfrm>
              <a:off x="-161925" y="3309938"/>
              <a:ext cx="406400" cy="407988"/>
            </a:xfrm>
            <a:custGeom>
              <a:avLst/>
              <a:gdLst>
                <a:gd name="T0" fmla="*/ 31 w 46"/>
                <a:gd name="T1" fmla="*/ 46 h 46"/>
                <a:gd name="T2" fmla="*/ 23 w 46"/>
                <a:gd name="T3" fmla="*/ 6 h 46"/>
                <a:gd name="T4" fmla="*/ 31 w 46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cubicBezTo>
                    <a:pt x="31" y="46"/>
                    <a:pt x="0" y="13"/>
                    <a:pt x="23" y="6"/>
                  </a:cubicBezTo>
                  <a:cubicBezTo>
                    <a:pt x="46" y="0"/>
                    <a:pt x="31" y="46"/>
                    <a:pt x="31" y="4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8" name="Freeform 686"/>
            <p:cNvSpPr>
              <a:spLocks/>
            </p:cNvSpPr>
            <p:nvPr/>
          </p:nvSpPr>
          <p:spPr bwMode="auto">
            <a:xfrm>
              <a:off x="111125" y="3317875"/>
              <a:ext cx="388938" cy="400050"/>
            </a:xfrm>
            <a:custGeom>
              <a:avLst/>
              <a:gdLst>
                <a:gd name="T0" fmla="*/ 0 w 44"/>
                <a:gd name="T1" fmla="*/ 45 h 45"/>
                <a:gd name="T2" fmla="*/ 24 w 44"/>
                <a:gd name="T3" fmla="*/ 12 h 45"/>
                <a:gd name="T4" fmla="*/ 0 w 4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5">
                  <a:moveTo>
                    <a:pt x="0" y="45"/>
                  </a:moveTo>
                  <a:cubicBezTo>
                    <a:pt x="0" y="45"/>
                    <a:pt x="3" y="0"/>
                    <a:pt x="24" y="12"/>
                  </a:cubicBezTo>
                  <a:cubicBezTo>
                    <a:pt x="44" y="25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9" name="Freeform 687"/>
            <p:cNvSpPr>
              <a:spLocks/>
            </p:cNvSpPr>
            <p:nvPr/>
          </p:nvSpPr>
          <p:spPr bwMode="auto">
            <a:xfrm>
              <a:off x="111125" y="3513138"/>
              <a:ext cx="371475" cy="427038"/>
            </a:xfrm>
            <a:custGeom>
              <a:avLst/>
              <a:gdLst>
                <a:gd name="T0" fmla="*/ 0 w 42"/>
                <a:gd name="T1" fmla="*/ 23 h 48"/>
                <a:gd name="T2" fmla="*/ 41 w 42"/>
                <a:gd name="T3" fmla="*/ 24 h 48"/>
                <a:gd name="T4" fmla="*/ 0 w 42"/>
                <a:gd name="T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8">
                  <a:moveTo>
                    <a:pt x="0" y="23"/>
                  </a:moveTo>
                  <a:cubicBezTo>
                    <a:pt x="0" y="23"/>
                    <a:pt x="40" y="0"/>
                    <a:pt x="41" y="24"/>
                  </a:cubicBezTo>
                  <a:cubicBezTo>
                    <a:pt x="42" y="48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0" name="Freeform 688"/>
            <p:cNvSpPr>
              <a:spLocks/>
            </p:cNvSpPr>
            <p:nvPr/>
          </p:nvSpPr>
          <p:spPr bwMode="auto">
            <a:xfrm>
              <a:off x="111125" y="3717926"/>
              <a:ext cx="361950" cy="434975"/>
            </a:xfrm>
            <a:custGeom>
              <a:avLst/>
              <a:gdLst>
                <a:gd name="T0" fmla="*/ 0 w 41"/>
                <a:gd name="T1" fmla="*/ 0 h 49"/>
                <a:gd name="T2" fmla="*/ 23 w 41"/>
                <a:gd name="T3" fmla="*/ 35 h 49"/>
                <a:gd name="T4" fmla="*/ 0 w 41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9">
                  <a:moveTo>
                    <a:pt x="0" y="0"/>
                  </a:moveTo>
                  <a:cubicBezTo>
                    <a:pt x="0" y="0"/>
                    <a:pt x="41" y="20"/>
                    <a:pt x="23" y="35"/>
                  </a:cubicBezTo>
                  <a:cubicBezTo>
                    <a:pt x="4" y="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1" name="Freeform 689"/>
            <p:cNvSpPr>
              <a:spLocks/>
            </p:cNvSpPr>
            <p:nvPr/>
          </p:nvSpPr>
          <p:spPr bwMode="auto">
            <a:xfrm>
              <a:off x="-223838" y="3717926"/>
              <a:ext cx="396875" cy="407988"/>
            </a:xfrm>
            <a:custGeom>
              <a:avLst/>
              <a:gdLst>
                <a:gd name="T0" fmla="*/ 38 w 45"/>
                <a:gd name="T1" fmla="*/ 0 h 46"/>
                <a:gd name="T2" fmla="*/ 23 w 45"/>
                <a:gd name="T3" fmla="*/ 39 h 46"/>
                <a:gd name="T4" fmla="*/ 38 w 45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6">
                  <a:moveTo>
                    <a:pt x="38" y="0"/>
                  </a:moveTo>
                  <a:cubicBezTo>
                    <a:pt x="38" y="0"/>
                    <a:pt x="45" y="46"/>
                    <a:pt x="23" y="39"/>
                  </a:cubicBezTo>
                  <a:cubicBezTo>
                    <a:pt x="0" y="3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2" name="Freeform 690"/>
            <p:cNvSpPr>
              <a:spLocks/>
            </p:cNvSpPr>
            <p:nvPr/>
          </p:nvSpPr>
          <p:spPr bwMode="auto">
            <a:xfrm>
              <a:off x="-303213" y="3602038"/>
              <a:ext cx="414338" cy="400050"/>
            </a:xfrm>
            <a:custGeom>
              <a:avLst/>
              <a:gdLst>
                <a:gd name="T0" fmla="*/ 47 w 47"/>
                <a:gd name="T1" fmla="*/ 13 h 45"/>
                <a:gd name="T2" fmla="*/ 7 w 47"/>
                <a:gd name="T3" fmla="*/ 23 h 45"/>
                <a:gd name="T4" fmla="*/ 47 w 47"/>
                <a:gd name="T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5">
                  <a:moveTo>
                    <a:pt x="47" y="13"/>
                  </a:moveTo>
                  <a:cubicBezTo>
                    <a:pt x="47" y="13"/>
                    <a:pt x="14" y="45"/>
                    <a:pt x="7" y="23"/>
                  </a:cubicBezTo>
                  <a:cubicBezTo>
                    <a:pt x="0" y="0"/>
                    <a:pt x="47" y="13"/>
                    <a:pt x="47" y="1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3" name="Freeform 691"/>
            <p:cNvSpPr>
              <a:spLocks/>
            </p:cNvSpPr>
            <p:nvPr/>
          </p:nvSpPr>
          <p:spPr bwMode="auto">
            <a:xfrm>
              <a:off x="-277813" y="3354388"/>
              <a:ext cx="406400" cy="381000"/>
            </a:xfrm>
            <a:custGeom>
              <a:avLst/>
              <a:gdLst>
                <a:gd name="T0" fmla="*/ 46 w 46"/>
                <a:gd name="T1" fmla="*/ 41 h 43"/>
                <a:gd name="T2" fmla="*/ 10 w 46"/>
                <a:gd name="T3" fmla="*/ 22 h 43"/>
                <a:gd name="T4" fmla="*/ 46 w 46"/>
                <a:gd name="T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3">
                  <a:moveTo>
                    <a:pt x="46" y="41"/>
                  </a:moveTo>
                  <a:cubicBezTo>
                    <a:pt x="46" y="41"/>
                    <a:pt x="0" y="43"/>
                    <a:pt x="10" y="22"/>
                  </a:cubicBezTo>
                  <a:cubicBezTo>
                    <a:pt x="20" y="0"/>
                    <a:pt x="46" y="41"/>
                    <a:pt x="46" y="4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4" name="Freeform 692"/>
            <p:cNvSpPr>
              <a:spLocks/>
            </p:cNvSpPr>
            <p:nvPr/>
          </p:nvSpPr>
          <p:spPr bwMode="auto">
            <a:xfrm>
              <a:off x="22225" y="3663951"/>
              <a:ext cx="150813" cy="125413"/>
            </a:xfrm>
            <a:custGeom>
              <a:avLst/>
              <a:gdLst>
                <a:gd name="T0" fmla="*/ 16 w 17"/>
                <a:gd name="T1" fmla="*/ 5 h 14"/>
                <a:gd name="T2" fmla="*/ 11 w 17"/>
                <a:gd name="T3" fmla="*/ 13 h 14"/>
                <a:gd name="T4" fmla="*/ 2 w 17"/>
                <a:gd name="T5" fmla="*/ 10 h 14"/>
                <a:gd name="T6" fmla="*/ 7 w 17"/>
                <a:gd name="T7" fmla="*/ 1 h 14"/>
                <a:gd name="T8" fmla="*/ 16 w 17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6" y="5"/>
                  </a:moveTo>
                  <a:cubicBezTo>
                    <a:pt x="17" y="8"/>
                    <a:pt x="14" y="11"/>
                    <a:pt x="11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6"/>
                    <a:pt x="3" y="3"/>
                    <a:pt x="7" y="1"/>
                  </a:cubicBezTo>
                  <a:cubicBezTo>
                    <a:pt x="10" y="0"/>
                    <a:pt x="15" y="1"/>
                    <a:pt x="16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5" name="Freeform 693"/>
            <p:cNvSpPr>
              <a:spLocks/>
            </p:cNvSpPr>
            <p:nvPr/>
          </p:nvSpPr>
          <p:spPr bwMode="auto">
            <a:xfrm>
              <a:off x="76200" y="3646488"/>
              <a:ext cx="17463" cy="5397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2 h 6"/>
                <a:gd name="T8" fmla="*/ 1 w 2"/>
                <a:gd name="T9" fmla="*/ 6 h 6"/>
                <a:gd name="T10" fmla="*/ 1 w 2"/>
                <a:gd name="T11" fmla="*/ 2 h 6"/>
                <a:gd name="T12" fmla="*/ 1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6"/>
                    <a:pt x="1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6" name="Freeform 694"/>
            <p:cNvSpPr>
              <a:spLocks/>
            </p:cNvSpPr>
            <p:nvPr/>
          </p:nvSpPr>
          <p:spPr bwMode="auto">
            <a:xfrm>
              <a:off x="93662" y="3646488"/>
              <a:ext cx="17463" cy="44450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1 h 5"/>
                <a:gd name="T6" fmla="*/ 0 w 2"/>
                <a:gd name="T7" fmla="*/ 2 h 5"/>
                <a:gd name="T8" fmla="*/ 0 w 2"/>
                <a:gd name="T9" fmla="*/ 5 h 5"/>
                <a:gd name="T10" fmla="*/ 1 w 2"/>
                <a:gd name="T11" fmla="*/ 2 h 5"/>
                <a:gd name="T12" fmla="*/ 2 w 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7" name="Freeform 695"/>
            <p:cNvSpPr>
              <a:spLocks/>
            </p:cNvSpPr>
            <p:nvPr/>
          </p:nvSpPr>
          <p:spPr bwMode="auto">
            <a:xfrm>
              <a:off x="103187" y="3646488"/>
              <a:ext cx="25400" cy="444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1 w 3"/>
                <a:gd name="T5" fmla="*/ 1 h 5"/>
                <a:gd name="T6" fmla="*/ 1 w 3"/>
                <a:gd name="T7" fmla="*/ 2 h 5"/>
                <a:gd name="T8" fmla="*/ 0 w 3"/>
                <a:gd name="T9" fmla="*/ 5 h 5"/>
                <a:gd name="T10" fmla="*/ 2 w 3"/>
                <a:gd name="T11" fmla="*/ 2 h 5"/>
                <a:gd name="T12" fmla="*/ 3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8" name="Freeform 696"/>
            <p:cNvSpPr>
              <a:spLocks/>
            </p:cNvSpPr>
            <p:nvPr/>
          </p:nvSpPr>
          <p:spPr bwMode="auto">
            <a:xfrm>
              <a:off x="111125" y="3656013"/>
              <a:ext cx="34925" cy="44450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2 w 4"/>
                <a:gd name="T7" fmla="*/ 1 h 5"/>
                <a:gd name="T8" fmla="*/ 0 w 4"/>
                <a:gd name="T9" fmla="*/ 5 h 5"/>
                <a:gd name="T10" fmla="*/ 2 w 4"/>
                <a:gd name="T11" fmla="*/ 2 h 5"/>
                <a:gd name="T12" fmla="*/ 3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0" y="5"/>
                    <a:pt x="0" y="5"/>
                  </a:cubicBezTo>
                  <a:cubicBezTo>
                    <a:pt x="1" y="4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9" name="Freeform 697"/>
            <p:cNvSpPr>
              <a:spLocks/>
            </p:cNvSpPr>
            <p:nvPr/>
          </p:nvSpPr>
          <p:spPr bwMode="auto">
            <a:xfrm>
              <a:off x="120650" y="3663951"/>
              <a:ext cx="34925" cy="36513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0 h 4"/>
                <a:gd name="T4" fmla="*/ 3 w 4"/>
                <a:gd name="T5" fmla="*/ 0 h 4"/>
                <a:gd name="T6" fmla="*/ 2 w 4"/>
                <a:gd name="T7" fmla="*/ 1 h 4"/>
                <a:gd name="T8" fmla="*/ 0 w 4"/>
                <a:gd name="T9" fmla="*/ 4 h 4"/>
                <a:gd name="T10" fmla="*/ 3 w 4"/>
                <a:gd name="T11" fmla="*/ 2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0" name="Freeform 698"/>
            <p:cNvSpPr>
              <a:spLocks/>
            </p:cNvSpPr>
            <p:nvPr/>
          </p:nvSpPr>
          <p:spPr bwMode="auto">
            <a:xfrm>
              <a:off x="120650" y="3683001"/>
              <a:ext cx="52388" cy="25400"/>
            </a:xfrm>
            <a:custGeom>
              <a:avLst/>
              <a:gdLst>
                <a:gd name="T0" fmla="*/ 5 w 6"/>
                <a:gd name="T1" fmla="*/ 1 h 3"/>
                <a:gd name="T2" fmla="*/ 6 w 6"/>
                <a:gd name="T3" fmla="*/ 0 h 3"/>
                <a:gd name="T4" fmla="*/ 4 w 6"/>
                <a:gd name="T5" fmla="*/ 0 h 3"/>
                <a:gd name="T6" fmla="*/ 4 w 6"/>
                <a:gd name="T7" fmla="*/ 1 h 3"/>
                <a:gd name="T8" fmla="*/ 0 w 6"/>
                <a:gd name="T9" fmla="*/ 3 h 3"/>
                <a:gd name="T10" fmla="*/ 4 w 6"/>
                <a:gd name="T11" fmla="*/ 1 h 3"/>
                <a:gd name="T12" fmla="*/ 5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1" name="Freeform 699"/>
            <p:cNvSpPr>
              <a:spLocks/>
            </p:cNvSpPr>
            <p:nvPr/>
          </p:nvSpPr>
          <p:spPr bwMode="auto">
            <a:xfrm>
              <a:off x="128587" y="3700463"/>
              <a:ext cx="53975" cy="17463"/>
            </a:xfrm>
            <a:custGeom>
              <a:avLst/>
              <a:gdLst>
                <a:gd name="T0" fmla="*/ 5 w 6"/>
                <a:gd name="T1" fmla="*/ 1 h 2"/>
                <a:gd name="T2" fmla="*/ 6 w 6"/>
                <a:gd name="T3" fmla="*/ 0 h 2"/>
                <a:gd name="T4" fmla="*/ 4 w 6"/>
                <a:gd name="T5" fmla="*/ 0 h 2"/>
                <a:gd name="T6" fmla="*/ 4 w 6"/>
                <a:gd name="T7" fmla="*/ 0 h 2"/>
                <a:gd name="T8" fmla="*/ 0 w 6"/>
                <a:gd name="T9" fmla="*/ 2 h 2"/>
                <a:gd name="T10" fmla="*/ 4 w 6"/>
                <a:gd name="T11" fmla="*/ 1 h 2"/>
                <a:gd name="T12" fmla="*/ 5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2" name="Freeform 700"/>
            <p:cNvSpPr>
              <a:spLocks/>
            </p:cNvSpPr>
            <p:nvPr/>
          </p:nvSpPr>
          <p:spPr bwMode="auto">
            <a:xfrm>
              <a:off x="128587" y="3717926"/>
              <a:ext cx="53975" cy="17463"/>
            </a:xfrm>
            <a:custGeom>
              <a:avLst/>
              <a:gdLst>
                <a:gd name="T0" fmla="*/ 5 w 6"/>
                <a:gd name="T1" fmla="*/ 1 h 2"/>
                <a:gd name="T2" fmla="*/ 6 w 6"/>
                <a:gd name="T3" fmla="*/ 0 h 2"/>
                <a:gd name="T4" fmla="*/ 5 w 6"/>
                <a:gd name="T5" fmla="*/ 0 h 2"/>
                <a:gd name="T6" fmla="*/ 4 w 6"/>
                <a:gd name="T7" fmla="*/ 0 h 2"/>
                <a:gd name="T8" fmla="*/ 0 w 6"/>
                <a:gd name="T9" fmla="*/ 0 h 2"/>
                <a:gd name="T10" fmla="*/ 4 w 6"/>
                <a:gd name="T11" fmla="*/ 1 h 2"/>
                <a:gd name="T12" fmla="*/ 5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3" name="Freeform 701"/>
            <p:cNvSpPr>
              <a:spLocks/>
            </p:cNvSpPr>
            <p:nvPr/>
          </p:nvSpPr>
          <p:spPr bwMode="auto">
            <a:xfrm>
              <a:off x="128587" y="3727451"/>
              <a:ext cx="53975" cy="25400"/>
            </a:xfrm>
            <a:custGeom>
              <a:avLst/>
              <a:gdLst>
                <a:gd name="T0" fmla="*/ 5 w 6"/>
                <a:gd name="T1" fmla="*/ 3 h 3"/>
                <a:gd name="T2" fmla="*/ 6 w 6"/>
                <a:gd name="T3" fmla="*/ 2 h 3"/>
                <a:gd name="T4" fmla="*/ 5 w 6"/>
                <a:gd name="T5" fmla="*/ 1 h 3"/>
                <a:gd name="T6" fmla="*/ 4 w 6"/>
                <a:gd name="T7" fmla="*/ 1 h 3"/>
                <a:gd name="T8" fmla="*/ 0 w 6"/>
                <a:gd name="T9" fmla="*/ 0 h 3"/>
                <a:gd name="T10" fmla="*/ 4 w 6"/>
                <a:gd name="T11" fmla="*/ 2 h 3"/>
                <a:gd name="T12" fmla="*/ 5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3"/>
                    <a:pt x="5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4" name="Freeform 702"/>
            <p:cNvSpPr>
              <a:spLocks/>
            </p:cNvSpPr>
            <p:nvPr/>
          </p:nvSpPr>
          <p:spPr bwMode="auto">
            <a:xfrm>
              <a:off x="128587" y="3735388"/>
              <a:ext cx="44450" cy="34925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3 h 4"/>
                <a:gd name="T4" fmla="*/ 4 w 5"/>
                <a:gd name="T5" fmla="*/ 2 h 4"/>
                <a:gd name="T6" fmla="*/ 3 w 5"/>
                <a:gd name="T7" fmla="*/ 2 h 4"/>
                <a:gd name="T8" fmla="*/ 0 w 5"/>
                <a:gd name="T9" fmla="*/ 0 h 4"/>
                <a:gd name="T10" fmla="*/ 3 w 5"/>
                <a:gd name="T11" fmla="*/ 2 h 4"/>
                <a:gd name="T12" fmla="*/ 4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5" name="Freeform 703"/>
            <p:cNvSpPr>
              <a:spLocks/>
            </p:cNvSpPr>
            <p:nvPr/>
          </p:nvSpPr>
          <p:spPr bwMode="auto">
            <a:xfrm>
              <a:off x="128587" y="3744913"/>
              <a:ext cx="34925" cy="44450"/>
            </a:xfrm>
            <a:custGeom>
              <a:avLst/>
              <a:gdLst>
                <a:gd name="T0" fmla="*/ 3 w 4"/>
                <a:gd name="T1" fmla="*/ 4 h 5"/>
                <a:gd name="T2" fmla="*/ 4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0 w 4"/>
                <a:gd name="T9" fmla="*/ 0 h 5"/>
                <a:gd name="T10" fmla="*/ 2 w 4"/>
                <a:gd name="T11" fmla="*/ 3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6" name="Freeform 704"/>
            <p:cNvSpPr>
              <a:spLocks/>
            </p:cNvSpPr>
            <p:nvPr/>
          </p:nvSpPr>
          <p:spPr bwMode="auto">
            <a:xfrm>
              <a:off x="120650" y="3752851"/>
              <a:ext cx="25400" cy="44450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5 h 5"/>
                <a:gd name="T4" fmla="*/ 3 w 3"/>
                <a:gd name="T5" fmla="*/ 3 h 5"/>
                <a:gd name="T6" fmla="*/ 2 w 3"/>
                <a:gd name="T7" fmla="*/ 3 h 5"/>
                <a:gd name="T8" fmla="*/ 0 w 3"/>
                <a:gd name="T9" fmla="*/ 0 h 5"/>
                <a:gd name="T10" fmla="*/ 2 w 3"/>
                <a:gd name="T11" fmla="*/ 3 h 5"/>
                <a:gd name="T12" fmla="*/ 2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7" name="Freeform 705"/>
            <p:cNvSpPr>
              <a:spLocks/>
            </p:cNvSpPr>
            <p:nvPr/>
          </p:nvSpPr>
          <p:spPr bwMode="auto">
            <a:xfrm>
              <a:off x="111125" y="3752851"/>
              <a:ext cx="26988" cy="53975"/>
            </a:xfrm>
            <a:custGeom>
              <a:avLst/>
              <a:gdLst>
                <a:gd name="T0" fmla="*/ 1 w 3"/>
                <a:gd name="T1" fmla="*/ 5 h 6"/>
                <a:gd name="T2" fmla="*/ 2 w 3"/>
                <a:gd name="T3" fmla="*/ 6 h 6"/>
                <a:gd name="T4" fmla="*/ 2 w 3"/>
                <a:gd name="T5" fmla="*/ 5 h 6"/>
                <a:gd name="T6" fmla="*/ 2 w 3"/>
                <a:gd name="T7" fmla="*/ 4 h 6"/>
                <a:gd name="T8" fmla="*/ 0 w 3"/>
                <a:gd name="T9" fmla="*/ 0 h 6"/>
                <a:gd name="T10" fmla="*/ 1 w 3"/>
                <a:gd name="T11" fmla="*/ 4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8" name="Freeform 706"/>
            <p:cNvSpPr>
              <a:spLocks/>
            </p:cNvSpPr>
            <p:nvPr/>
          </p:nvSpPr>
          <p:spPr bwMode="auto">
            <a:xfrm>
              <a:off x="103187" y="3762376"/>
              <a:ext cx="17463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5 h 6"/>
                <a:gd name="T4" fmla="*/ 1 w 2"/>
                <a:gd name="T5" fmla="*/ 4 h 6"/>
                <a:gd name="T6" fmla="*/ 1 w 2"/>
                <a:gd name="T7" fmla="*/ 3 h 6"/>
                <a:gd name="T8" fmla="*/ 0 w 2"/>
                <a:gd name="T9" fmla="*/ 0 h 6"/>
                <a:gd name="T10" fmla="*/ 0 w 2"/>
                <a:gd name="T11" fmla="*/ 3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5"/>
                    <a:pt x="0" y="6"/>
                    <a:pt x="1" y="5"/>
                  </a:cubicBezTo>
                  <a:cubicBezTo>
                    <a:pt x="1" y="5"/>
                    <a:pt x="2" y="5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9" name="Freeform 707"/>
            <p:cNvSpPr>
              <a:spLocks/>
            </p:cNvSpPr>
            <p:nvPr/>
          </p:nvSpPr>
          <p:spPr bwMode="auto">
            <a:xfrm>
              <a:off x="84137" y="3762376"/>
              <a:ext cx="9525" cy="44450"/>
            </a:xfrm>
            <a:custGeom>
              <a:avLst/>
              <a:gdLst>
                <a:gd name="T0" fmla="*/ 0 w 1"/>
                <a:gd name="T1" fmla="*/ 4 h 5"/>
                <a:gd name="T2" fmla="*/ 0 w 1"/>
                <a:gd name="T3" fmla="*/ 5 h 5"/>
                <a:gd name="T4" fmla="*/ 1 w 1"/>
                <a:gd name="T5" fmla="*/ 4 h 5"/>
                <a:gd name="T6" fmla="*/ 1 w 1"/>
                <a:gd name="T7" fmla="*/ 4 h 5"/>
                <a:gd name="T8" fmla="*/ 1 w 1"/>
                <a:gd name="T9" fmla="*/ 0 h 5"/>
                <a:gd name="T10" fmla="*/ 0 w 1"/>
                <a:gd name="T11" fmla="*/ 3 h 5"/>
                <a:gd name="T12" fmla="*/ 0 w 1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0" name="Freeform 708"/>
            <p:cNvSpPr>
              <a:spLocks/>
            </p:cNvSpPr>
            <p:nvPr/>
          </p:nvSpPr>
          <p:spPr bwMode="auto">
            <a:xfrm>
              <a:off x="58737" y="3762376"/>
              <a:ext cx="34925" cy="44450"/>
            </a:xfrm>
            <a:custGeom>
              <a:avLst/>
              <a:gdLst>
                <a:gd name="T0" fmla="*/ 1 w 4"/>
                <a:gd name="T1" fmla="*/ 4 h 5"/>
                <a:gd name="T2" fmla="*/ 1 w 4"/>
                <a:gd name="T3" fmla="*/ 5 h 5"/>
                <a:gd name="T4" fmla="*/ 2 w 4"/>
                <a:gd name="T5" fmla="*/ 4 h 5"/>
                <a:gd name="T6" fmla="*/ 2 w 4"/>
                <a:gd name="T7" fmla="*/ 3 h 5"/>
                <a:gd name="T8" fmla="*/ 4 w 4"/>
                <a:gd name="T9" fmla="*/ 0 h 5"/>
                <a:gd name="T10" fmla="*/ 2 w 4"/>
                <a:gd name="T11" fmla="*/ 3 h 5"/>
                <a:gd name="T12" fmla="*/ 1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1" name="Freeform 709"/>
            <p:cNvSpPr>
              <a:spLocks/>
            </p:cNvSpPr>
            <p:nvPr/>
          </p:nvSpPr>
          <p:spPr bwMode="auto">
            <a:xfrm>
              <a:off x="49212" y="3752851"/>
              <a:ext cx="34925" cy="44450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5 h 5"/>
                <a:gd name="T4" fmla="*/ 1 w 4"/>
                <a:gd name="T5" fmla="*/ 4 h 5"/>
                <a:gd name="T6" fmla="*/ 1 w 4"/>
                <a:gd name="T7" fmla="*/ 3 h 5"/>
                <a:gd name="T8" fmla="*/ 4 w 4"/>
                <a:gd name="T9" fmla="*/ 0 h 5"/>
                <a:gd name="T10" fmla="*/ 1 w 4"/>
                <a:gd name="T11" fmla="*/ 3 h 5"/>
                <a:gd name="T12" fmla="*/ 0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2" name="Freeform 710"/>
            <p:cNvSpPr>
              <a:spLocks/>
            </p:cNvSpPr>
            <p:nvPr/>
          </p:nvSpPr>
          <p:spPr bwMode="auto">
            <a:xfrm>
              <a:off x="31750" y="3752851"/>
              <a:ext cx="44450" cy="26988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3 h 3"/>
                <a:gd name="T4" fmla="*/ 2 w 5"/>
                <a:gd name="T5" fmla="*/ 3 h 3"/>
                <a:gd name="T6" fmla="*/ 2 w 5"/>
                <a:gd name="T7" fmla="*/ 2 h 3"/>
                <a:gd name="T8" fmla="*/ 5 w 5"/>
                <a:gd name="T9" fmla="*/ 0 h 3"/>
                <a:gd name="T10" fmla="*/ 2 w 5"/>
                <a:gd name="T11" fmla="*/ 2 h 3"/>
                <a:gd name="T12" fmla="*/ 0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3" name="Freeform 711"/>
            <p:cNvSpPr>
              <a:spLocks/>
            </p:cNvSpPr>
            <p:nvPr/>
          </p:nvSpPr>
          <p:spPr bwMode="auto">
            <a:xfrm>
              <a:off x="22225" y="3744913"/>
              <a:ext cx="44450" cy="25400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1 w 5"/>
                <a:gd name="T5" fmla="*/ 2 h 3"/>
                <a:gd name="T6" fmla="*/ 2 w 5"/>
                <a:gd name="T7" fmla="*/ 1 h 3"/>
                <a:gd name="T8" fmla="*/ 5 w 5"/>
                <a:gd name="T9" fmla="*/ 0 h 3"/>
                <a:gd name="T10" fmla="*/ 2 w 5"/>
                <a:gd name="T11" fmla="*/ 1 h 3"/>
                <a:gd name="T12" fmla="*/ 1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4" name="Freeform 712"/>
            <p:cNvSpPr>
              <a:spLocks/>
            </p:cNvSpPr>
            <p:nvPr/>
          </p:nvSpPr>
          <p:spPr bwMode="auto">
            <a:xfrm>
              <a:off x="14287" y="3735388"/>
              <a:ext cx="52388" cy="17463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2 w 6"/>
                <a:gd name="T5" fmla="*/ 1 h 2"/>
                <a:gd name="T6" fmla="*/ 2 w 6"/>
                <a:gd name="T7" fmla="*/ 1 h 2"/>
                <a:gd name="T8" fmla="*/ 6 w 6"/>
                <a:gd name="T9" fmla="*/ 0 h 2"/>
                <a:gd name="T10" fmla="*/ 2 w 6"/>
                <a:gd name="T11" fmla="*/ 0 h 2"/>
                <a:gd name="T12" fmla="*/ 1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5" name="Freeform 713"/>
            <p:cNvSpPr>
              <a:spLocks/>
            </p:cNvSpPr>
            <p:nvPr/>
          </p:nvSpPr>
          <p:spPr bwMode="auto">
            <a:xfrm>
              <a:off x="14287" y="3717926"/>
              <a:ext cx="52388" cy="9525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0 h 1"/>
                <a:gd name="T4" fmla="*/ 1 w 6"/>
                <a:gd name="T5" fmla="*/ 1 h 1"/>
                <a:gd name="T6" fmla="*/ 2 w 6"/>
                <a:gd name="T7" fmla="*/ 1 h 1"/>
                <a:gd name="T8" fmla="*/ 6 w 6"/>
                <a:gd name="T9" fmla="*/ 1 h 1"/>
                <a:gd name="T10" fmla="*/ 2 w 6"/>
                <a:gd name="T11" fmla="*/ 0 h 1"/>
                <a:gd name="T12" fmla="*/ 1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6" name="Freeform 714"/>
            <p:cNvSpPr>
              <a:spLocks/>
            </p:cNvSpPr>
            <p:nvPr/>
          </p:nvSpPr>
          <p:spPr bwMode="auto">
            <a:xfrm>
              <a:off x="14287" y="3690938"/>
              <a:ext cx="52388" cy="26988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1 h 3"/>
                <a:gd name="T4" fmla="*/ 1 w 6"/>
                <a:gd name="T5" fmla="*/ 2 h 3"/>
                <a:gd name="T6" fmla="*/ 2 w 6"/>
                <a:gd name="T7" fmla="*/ 2 h 3"/>
                <a:gd name="T8" fmla="*/ 6 w 6"/>
                <a:gd name="T9" fmla="*/ 3 h 3"/>
                <a:gd name="T10" fmla="*/ 3 w 6"/>
                <a:gd name="T11" fmla="*/ 2 h 3"/>
                <a:gd name="T12" fmla="*/ 2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6" y="3"/>
                    <a:pt x="6" y="3"/>
                  </a:cubicBezTo>
                  <a:cubicBezTo>
                    <a:pt x="5" y="3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7" name="Freeform 715"/>
            <p:cNvSpPr>
              <a:spLocks/>
            </p:cNvSpPr>
            <p:nvPr/>
          </p:nvSpPr>
          <p:spPr bwMode="auto">
            <a:xfrm>
              <a:off x="22225" y="3673476"/>
              <a:ext cx="44450" cy="34925"/>
            </a:xfrm>
            <a:custGeom>
              <a:avLst/>
              <a:gdLst>
                <a:gd name="T0" fmla="*/ 2 w 5"/>
                <a:gd name="T1" fmla="*/ 1 h 4"/>
                <a:gd name="T2" fmla="*/ 1 w 5"/>
                <a:gd name="T3" fmla="*/ 1 h 4"/>
                <a:gd name="T4" fmla="*/ 1 w 5"/>
                <a:gd name="T5" fmla="*/ 2 h 4"/>
                <a:gd name="T6" fmla="*/ 2 w 5"/>
                <a:gd name="T7" fmla="*/ 2 h 4"/>
                <a:gd name="T8" fmla="*/ 5 w 5"/>
                <a:gd name="T9" fmla="*/ 4 h 4"/>
                <a:gd name="T10" fmla="*/ 3 w 5"/>
                <a:gd name="T11" fmla="*/ 2 h 4"/>
                <a:gd name="T12" fmla="*/ 2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8" name="Freeform 716"/>
            <p:cNvSpPr>
              <a:spLocks/>
            </p:cNvSpPr>
            <p:nvPr/>
          </p:nvSpPr>
          <p:spPr bwMode="auto">
            <a:xfrm>
              <a:off x="41275" y="3663951"/>
              <a:ext cx="34925" cy="444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2 h 5"/>
                <a:gd name="T6" fmla="*/ 1 w 4"/>
                <a:gd name="T7" fmla="*/ 2 h 5"/>
                <a:gd name="T8" fmla="*/ 4 w 4"/>
                <a:gd name="T9" fmla="*/ 5 h 5"/>
                <a:gd name="T10" fmla="*/ 2 w 4"/>
                <a:gd name="T11" fmla="*/ 1 h 5"/>
                <a:gd name="T12" fmla="*/ 1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4" y="5"/>
                    <a:pt x="4" y="5"/>
                  </a:cubicBezTo>
                  <a:cubicBezTo>
                    <a:pt x="3" y="4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9" name="Freeform 717"/>
            <p:cNvSpPr>
              <a:spLocks/>
            </p:cNvSpPr>
            <p:nvPr/>
          </p:nvSpPr>
          <p:spPr bwMode="auto">
            <a:xfrm>
              <a:off x="58737" y="3656013"/>
              <a:ext cx="25400" cy="444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1 h 5"/>
                <a:gd name="T6" fmla="*/ 1 w 3"/>
                <a:gd name="T7" fmla="*/ 2 h 5"/>
                <a:gd name="T8" fmla="*/ 3 w 3"/>
                <a:gd name="T9" fmla="*/ 5 h 5"/>
                <a:gd name="T10" fmla="*/ 1 w 3"/>
                <a:gd name="T11" fmla="*/ 1 h 5"/>
                <a:gd name="T12" fmla="*/ 1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3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0" name="Freeform 718"/>
            <p:cNvSpPr>
              <a:spLocks/>
            </p:cNvSpPr>
            <p:nvPr/>
          </p:nvSpPr>
          <p:spPr bwMode="auto">
            <a:xfrm>
              <a:off x="76200" y="3532188"/>
              <a:ext cx="34925" cy="168275"/>
            </a:xfrm>
            <a:custGeom>
              <a:avLst/>
              <a:gdLst>
                <a:gd name="T0" fmla="*/ 4 w 4"/>
                <a:gd name="T1" fmla="*/ 19 h 19"/>
                <a:gd name="T2" fmla="*/ 1 w 4"/>
                <a:gd name="T3" fmla="*/ 10 h 19"/>
                <a:gd name="T4" fmla="*/ 0 w 4"/>
                <a:gd name="T5" fmla="*/ 0 h 19"/>
                <a:gd name="T6" fmla="*/ 2 w 4"/>
                <a:gd name="T7" fmla="*/ 9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cubicBezTo>
                    <a:pt x="2" y="16"/>
                    <a:pt x="2" y="13"/>
                    <a:pt x="1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2"/>
                    <a:pt x="4" y="15"/>
                    <a:pt x="4" y="19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1" name="Freeform 719"/>
            <p:cNvSpPr>
              <a:spLocks/>
            </p:cNvSpPr>
            <p:nvPr/>
          </p:nvSpPr>
          <p:spPr bwMode="auto">
            <a:xfrm>
              <a:off x="128587" y="3557588"/>
              <a:ext cx="79375" cy="142875"/>
            </a:xfrm>
            <a:custGeom>
              <a:avLst/>
              <a:gdLst>
                <a:gd name="T0" fmla="*/ 0 w 9"/>
                <a:gd name="T1" fmla="*/ 16 h 16"/>
                <a:gd name="T2" fmla="*/ 3 w 9"/>
                <a:gd name="T3" fmla="*/ 7 h 16"/>
                <a:gd name="T4" fmla="*/ 9 w 9"/>
                <a:gd name="T5" fmla="*/ 0 h 16"/>
                <a:gd name="T6" fmla="*/ 5 w 9"/>
                <a:gd name="T7" fmla="*/ 8 h 16"/>
                <a:gd name="T8" fmla="*/ 0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1" y="13"/>
                    <a:pt x="2" y="10"/>
                    <a:pt x="3" y="7"/>
                  </a:cubicBezTo>
                  <a:cubicBezTo>
                    <a:pt x="5" y="5"/>
                    <a:pt x="7" y="2"/>
                    <a:pt x="9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1"/>
                    <a:pt x="2" y="14"/>
                    <a:pt x="0" y="1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2" name="Freeform 720"/>
            <p:cNvSpPr>
              <a:spLocks/>
            </p:cNvSpPr>
            <p:nvPr/>
          </p:nvSpPr>
          <p:spPr bwMode="auto">
            <a:xfrm>
              <a:off x="138112" y="3663951"/>
              <a:ext cx="158750" cy="53975"/>
            </a:xfrm>
            <a:custGeom>
              <a:avLst/>
              <a:gdLst>
                <a:gd name="T0" fmla="*/ 0 w 18"/>
                <a:gd name="T1" fmla="*/ 6 h 6"/>
                <a:gd name="T2" fmla="*/ 8 w 18"/>
                <a:gd name="T3" fmla="*/ 2 h 6"/>
                <a:gd name="T4" fmla="*/ 18 w 18"/>
                <a:gd name="T5" fmla="*/ 0 h 6"/>
                <a:gd name="T6" fmla="*/ 9 w 18"/>
                <a:gd name="T7" fmla="*/ 3 h 6"/>
                <a:gd name="T8" fmla="*/ 0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2" y="4"/>
                    <a:pt x="5" y="3"/>
                    <a:pt x="8" y="2"/>
                  </a:cubicBezTo>
                  <a:cubicBezTo>
                    <a:pt x="11" y="1"/>
                    <a:pt x="14" y="0"/>
                    <a:pt x="18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3" name="Freeform 721"/>
            <p:cNvSpPr>
              <a:spLocks/>
            </p:cNvSpPr>
            <p:nvPr/>
          </p:nvSpPr>
          <p:spPr bwMode="auto">
            <a:xfrm>
              <a:off x="128587" y="3717926"/>
              <a:ext cx="158750" cy="44450"/>
            </a:xfrm>
            <a:custGeom>
              <a:avLst/>
              <a:gdLst>
                <a:gd name="T0" fmla="*/ 0 w 18"/>
                <a:gd name="T1" fmla="*/ 0 h 5"/>
                <a:gd name="T2" fmla="*/ 9 w 18"/>
                <a:gd name="T3" fmla="*/ 1 h 5"/>
                <a:gd name="T4" fmla="*/ 18 w 18"/>
                <a:gd name="T5" fmla="*/ 5 h 5"/>
                <a:gd name="T6" fmla="*/ 9 w 18"/>
                <a:gd name="T7" fmla="*/ 3 h 5"/>
                <a:gd name="T8" fmla="*/ 0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cubicBezTo>
                    <a:pt x="3" y="0"/>
                    <a:pt x="6" y="1"/>
                    <a:pt x="9" y="1"/>
                  </a:cubicBezTo>
                  <a:cubicBezTo>
                    <a:pt x="12" y="2"/>
                    <a:pt x="16" y="3"/>
                    <a:pt x="18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4" name="Freeform 722"/>
            <p:cNvSpPr>
              <a:spLocks/>
            </p:cNvSpPr>
            <p:nvPr/>
          </p:nvSpPr>
          <p:spPr bwMode="auto">
            <a:xfrm>
              <a:off x="120650" y="3744913"/>
              <a:ext cx="61913" cy="150813"/>
            </a:xfrm>
            <a:custGeom>
              <a:avLst/>
              <a:gdLst>
                <a:gd name="T0" fmla="*/ 0 w 7"/>
                <a:gd name="T1" fmla="*/ 0 h 17"/>
                <a:gd name="T2" fmla="*/ 4 w 7"/>
                <a:gd name="T3" fmla="*/ 8 h 17"/>
                <a:gd name="T4" fmla="*/ 7 w 7"/>
                <a:gd name="T5" fmla="*/ 17 h 17"/>
                <a:gd name="T6" fmla="*/ 3 w 7"/>
                <a:gd name="T7" fmla="*/ 8 h 17"/>
                <a:gd name="T8" fmla="*/ 0 w 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cubicBezTo>
                    <a:pt x="2" y="2"/>
                    <a:pt x="3" y="5"/>
                    <a:pt x="4" y="8"/>
                  </a:cubicBezTo>
                  <a:cubicBezTo>
                    <a:pt x="6" y="11"/>
                    <a:pt x="7" y="14"/>
                    <a:pt x="7" y="1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5" name="Freeform 723"/>
            <p:cNvSpPr>
              <a:spLocks/>
            </p:cNvSpPr>
            <p:nvPr/>
          </p:nvSpPr>
          <p:spPr bwMode="auto">
            <a:xfrm>
              <a:off x="41275" y="3735388"/>
              <a:ext cx="61913" cy="160338"/>
            </a:xfrm>
            <a:custGeom>
              <a:avLst/>
              <a:gdLst>
                <a:gd name="T0" fmla="*/ 7 w 7"/>
                <a:gd name="T1" fmla="*/ 0 h 18"/>
                <a:gd name="T2" fmla="*/ 5 w 7"/>
                <a:gd name="T3" fmla="*/ 10 h 18"/>
                <a:gd name="T4" fmla="*/ 0 w 7"/>
                <a:gd name="T5" fmla="*/ 18 h 18"/>
                <a:gd name="T6" fmla="*/ 3 w 7"/>
                <a:gd name="T7" fmla="*/ 9 h 18"/>
                <a:gd name="T8" fmla="*/ 7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7" y="4"/>
                    <a:pt x="6" y="7"/>
                    <a:pt x="5" y="10"/>
                  </a:cubicBezTo>
                  <a:cubicBezTo>
                    <a:pt x="4" y="12"/>
                    <a:pt x="2" y="16"/>
                    <a:pt x="0" y="1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6" name="Freeform 724"/>
            <p:cNvSpPr>
              <a:spLocks/>
            </p:cNvSpPr>
            <p:nvPr/>
          </p:nvSpPr>
          <p:spPr bwMode="auto">
            <a:xfrm>
              <a:off x="-57150" y="3727451"/>
              <a:ext cx="150813" cy="69850"/>
            </a:xfrm>
            <a:custGeom>
              <a:avLst/>
              <a:gdLst>
                <a:gd name="T0" fmla="*/ 17 w 17"/>
                <a:gd name="T1" fmla="*/ 0 h 8"/>
                <a:gd name="T2" fmla="*/ 9 w 17"/>
                <a:gd name="T3" fmla="*/ 5 h 8"/>
                <a:gd name="T4" fmla="*/ 0 w 17"/>
                <a:gd name="T5" fmla="*/ 8 h 8"/>
                <a:gd name="T6" fmla="*/ 8 w 17"/>
                <a:gd name="T7" fmla="*/ 4 h 8"/>
                <a:gd name="T8" fmla="*/ 17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4" y="2"/>
                    <a:pt x="12" y="4"/>
                    <a:pt x="9" y="5"/>
                  </a:cubicBezTo>
                  <a:cubicBezTo>
                    <a:pt x="6" y="7"/>
                    <a:pt x="3" y="8"/>
                    <a:pt x="0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3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7" name="Freeform 725"/>
            <p:cNvSpPr>
              <a:spLocks/>
            </p:cNvSpPr>
            <p:nvPr/>
          </p:nvSpPr>
          <p:spPr bwMode="auto">
            <a:xfrm>
              <a:off x="-65088" y="3663951"/>
              <a:ext cx="158750" cy="44450"/>
            </a:xfrm>
            <a:custGeom>
              <a:avLst/>
              <a:gdLst>
                <a:gd name="T0" fmla="*/ 18 w 18"/>
                <a:gd name="T1" fmla="*/ 5 h 5"/>
                <a:gd name="T2" fmla="*/ 9 w 18"/>
                <a:gd name="T3" fmla="*/ 4 h 5"/>
                <a:gd name="T4" fmla="*/ 0 w 18"/>
                <a:gd name="T5" fmla="*/ 0 h 5"/>
                <a:gd name="T6" fmla="*/ 9 w 18"/>
                <a:gd name="T7" fmla="*/ 2 h 5"/>
                <a:gd name="T8" fmla="*/ 18 w 1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8" y="5"/>
                  </a:moveTo>
                  <a:cubicBezTo>
                    <a:pt x="15" y="5"/>
                    <a:pt x="12" y="4"/>
                    <a:pt x="9" y="4"/>
                  </a:cubicBezTo>
                  <a:cubicBezTo>
                    <a:pt x="6" y="3"/>
                    <a:pt x="2" y="2"/>
                    <a:pt x="0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3"/>
                    <a:pt x="15" y="4"/>
                    <a:pt x="18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8" name="Freeform 726"/>
            <p:cNvSpPr>
              <a:spLocks/>
            </p:cNvSpPr>
            <p:nvPr/>
          </p:nvSpPr>
          <p:spPr bwMode="auto">
            <a:xfrm>
              <a:off x="-12700" y="3575051"/>
              <a:ext cx="115888" cy="125413"/>
            </a:xfrm>
            <a:custGeom>
              <a:avLst/>
              <a:gdLst>
                <a:gd name="T0" fmla="*/ 13 w 13"/>
                <a:gd name="T1" fmla="*/ 14 h 14"/>
                <a:gd name="T2" fmla="*/ 6 w 13"/>
                <a:gd name="T3" fmla="*/ 8 h 14"/>
                <a:gd name="T4" fmla="*/ 0 w 13"/>
                <a:gd name="T5" fmla="*/ 0 h 14"/>
                <a:gd name="T6" fmla="*/ 7 w 13"/>
                <a:gd name="T7" fmla="*/ 7 h 14"/>
                <a:gd name="T8" fmla="*/ 13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10" y="13"/>
                    <a:pt x="8" y="11"/>
                    <a:pt x="6" y="8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10"/>
                    <a:pt x="11" y="12"/>
                    <a:pt x="13" y="1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42" name="组合 64341"/>
          <p:cNvGrpSpPr/>
          <p:nvPr/>
        </p:nvGrpSpPr>
        <p:grpSpPr>
          <a:xfrm>
            <a:off x="11191136" y="6164717"/>
            <a:ext cx="795338" cy="850900"/>
            <a:chOff x="11530012" y="3097213"/>
            <a:chExt cx="795338" cy="850900"/>
          </a:xfrm>
        </p:grpSpPr>
        <p:sp>
          <p:nvSpPr>
            <p:cNvPr id="64179" name="Freeform 727"/>
            <p:cNvSpPr>
              <a:spLocks/>
            </p:cNvSpPr>
            <p:nvPr/>
          </p:nvSpPr>
          <p:spPr bwMode="auto">
            <a:xfrm>
              <a:off x="11663362" y="3097213"/>
              <a:ext cx="406400" cy="415925"/>
            </a:xfrm>
            <a:custGeom>
              <a:avLst/>
              <a:gdLst>
                <a:gd name="T0" fmla="*/ 32 w 46"/>
                <a:gd name="T1" fmla="*/ 47 h 47"/>
                <a:gd name="T2" fmla="*/ 23 w 46"/>
                <a:gd name="T3" fmla="*/ 6 h 47"/>
                <a:gd name="T4" fmla="*/ 32 w 46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7">
                  <a:moveTo>
                    <a:pt x="32" y="47"/>
                  </a:moveTo>
                  <a:cubicBezTo>
                    <a:pt x="32" y="47"/>
                    <a:pt x="0" y="13"/>
                    <a:pt x="23" y="6"/>
                  </a:cubicBezTo>
                  <a:cubicBezTo>
                    <a:pt x="46" y="0"/>
                    <a:pt x="32" y="47"/>
                    <a:pt x="32" y="4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0" name="Freeform 728"/>
            <p:cNvSpPr>
              <a:spLocks/>
            </p:cNvSpPr>
            <p:nvPr/>
          </p:nvSpPr>
          <p:spPr bwMode="auto">
            <a:xfrm>
              <a:off x="11936412" y="3105150"/>
              <a:ext cx="388938" cy="407988"/>
            </a:xfrm>
            <a:custGeom>
              <a:avLst/>
              <a:gdLst>
                <a:gd name="T0" fmla="*/ 0 w 44"/>
                <a:gd name="T1" fmla="*/ 46 h 46"/>
                <a:gd name="T2" fmla="*/ 24 w 44"/>
                <a:gd name="T3" fmla="*/ 13 h 46"/>
                <a:gd name="T4" fmla="*/ 0 w 44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6">
                  <a:moveTo>
                    <a:pt x="0" y="46"/>
                  </a:moveTo>
                  <a:cubicBezTo>
                    <a:pt x="0" y="46"/>
                    <a:pt x="4" y="0"/>
                    <a:pt x="24" y="13"/>
                  </a:cubicBezTo>
                  <a:cubicBezTo>
                    <a:pt x="44" y="2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1" name="Freeform 729"/>
            <p:cNvSpPr>
              <a:spLocks/>
            </p:cNvSpPr>
            <p:nvPr/>
          </p:nvSpPr>
          <p:spPr bwMode="auto">
            <a:xfrm>
              <a:off x="11936412" y="3309938"/>
              <a:ext cx="371475" cy="417513"/>
            </a:xfrm>
            <a:custGeom>
              <a:avLst/>
              <a:gdLst>
                <a:gd name="T0" fmla="*/ 0 w 42"/>
                <a:gd name="T1" fmla="*/ 23 h 47"/>
                <a:gd name="T2" fmla="*/ 41 w 42"/>
                <a:gd name="T3" fmla="*/ 24 h 47"/>
                <a:gd name="T4" fmla="*/ 0 w 42"/>
                <a:gd name="T5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7">
                  <a:moveTo>
                    <a:pt x="0" y="23"/>
                  </a:moveTo>
                  <a:cubicBezTo>
                    <a:pt x="0" y="23"/>
                    <a:pt x="40" y="0"/>
                    <a:pt x="41" y="24"/>
                  </a:cubicBezTo>
                  <a:cubicBezTo>
                    <a:pt x="42" y="47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2" name="Freeform 730"/>
            <p:cNvSpPr>
              <a:spLocks/>
            </p:cNvSpPr>
            <p:nvPr/>
          </p:nvSpPr>
          <p:spPr bwMode="auto">
            <a:xfrm>
              <a:off x="11936412" y="3513138"/>
              <a:ext cx="371475" cy="434975"/>
            </a:xfrm>
            <a:custGeom>
              <a:avLst/>
              <a:gdLst>
                <a:gd name="T0" fmla="*/ 0 w 42"/>
                <a:gd name="T1" fmla="*/ 0 h 49"/>
                <a:gd name="T2" fmla="*/ 23 w 42"/>
                <a:gd name="T3" fmla="*/ 34 h 49"/>
                <a:gd name="T4" fmla="*/ 0 w 42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0" y="0"/>
                    <a:pt x="42" y="19"/>
                    <a:pt x="23" y="34"/>
                  </a:cubicBezTo>
                  <a:cubicBezTo>
                    <a:pt x="4" y="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3" name="Freeform 731"/>
            <p:cNvSpPr>
              <a:spLocks/>
            </p:cNvSpPr>
            <p:nvPr/>
          </p:nvSpPr>
          <p:spPr bwMode="auto">
            <a:xfrm>
              <a:off x="11601450" y="3513138"/>
              <a:ext cx="406400" cy="400050"/>
            </a:xfrm>
            <a:custGeom>
              <a:avLst/>
              <a:gdLst>
                <a:gd name="T0" fmla="*/ 38 w 46"/>
                <a:gd name="T1" fmla="*/ 0 h 45"/>
                <a:gd name="T2" fmla="*/ 23 w 46"/>
                <a:gd name="T3" fmla="*/ 38 h 45"/>
                <a:gd name="T4" fmla="*/ 38 w 46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5">
                  <a:moveTo>
                    <a:pt x="38" y="0"/>
                  </a:moveTo>
                  <a:cubicBezTo>
                    <a:pt x="38" y="0"/>
                    <a:pt x="46" y="45"/>
                    <a:pt x="23" y="38"/>
                  </a:cubicBezTo>
                  <a:cubicBezTo>
                    <a:pt x="0" y="3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4" name="Freeform 732"/>
            <p:cNvSpPr>
              <a:spLocks/>
            </p:cNvSpPr>
            <p:nvPr/>
          </p:nvSpPr>
          <p:spPr bwMode="auto">
            <a:xfrm>
              <a:off x="11530012" y="3389313"/>
              <a:ext cx="406400" cy="407988"/>
            </a:xfrm>
            <a:custGeom>
              <a:avLst/>
              <a:gdLst>
                <a:gd name="T0" fmla="*/ 46 w 46"/>
                <a:gd name="T1" fmla="*/ 14 h 46"/>
                <a:gd name="T2" fmla="*/ 6 w 46"/>
                <a:gd name="T3" fmla="*/ 23 h 46"/>
                <a:gd name="T4" fmla="*/ 46 w 46"/>
                <a:gd name="T5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6">
                  <a:moveTo>
                    <a:pt x="46" y="14"/>
                  </a:moveTo>
                  <a:cubicBezTo>
                    <a:pt x="46" y="14"/>
                    <a:pt x="13" y="46"/>
                    <a:pt x="6" y="23"/>
                  </a:cubicBezTo>
                  <a:cubicBezTo>
                    <a:pt x="0" y="0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5" name="Freeform 733"/>
            <p:cNvSpPr>
              <a:spLocks/>
            </p:cNvSpPr>
            <p:nvPr/>
          </p:nvSpPr>
          <p:spPr bwMode="auto">
            <a:xfrm>
              <a:off x="11557000" y="3141663"/>
              <a:ext cx="406400" cy="390525"/>
            </a:xfrm>
            <a:custGeom>
              <a:avLst/>
              <a:gdLst>
                <a:gd name="T0" fmla="*/ 46 w 46"/>
                <a:gd name="T1" fmla="*/ 41 h 44"/>
                <a:gd name="T2" fmla="*/ 9 w 46"/>
                <a:gd name="T3" fmla="*/ 22 h 44"/>
                <a:gd name="T4" fmla="*/ 46 w 46"/>
                <a:gd name="T5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46" y="41"/>
                  </a:moveTo>
                  <a:cubicBezTo>
                    <a:pt x="46" y="41"/>
                    <a:pt x="0" y="44"/>
                    <a:pt x="9" y="22"/>
                  </a:cubicBezTo>
                  <a:cubicBezTo>
                    <a:pt x="19" y="0"/>
                    <a:pt x="46" y="41"/>
                    <a:pt x="46" y="4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6" name="Freeform 734"/>
            <p:cNvSpPr>
              <a:spLocks/>
            </p:cNvSpPr>
            <p:nvPr/>
          </p:nvSpPr>
          <p:spPr bwMode="auto">
            <a:xfrm>
              <a:off x="11857037" y="3451226"/>
              <a:ext cx="141288" cy="123825"/>
            </a:xfrm>
            <a:custGeom>
              <a:avLst/>
              <a:gdLst>
                <a:gd name="T0" fmla="*/ 15 w 16"/>
                <a:gd name="T1" fmla="*/ 5 h 14"/>
                <a:gd name="T2" fmla="*/ 10 w 16"/>
                <a:gd name="T3" fmla="*/ 13 h 14"/>
                <a:gd name="T4" fmla="*/ 1 w 16"/>
                <a:gd name="T5" fmla="*/ 10 h 14"/>
                <a:gd name="T6" fmla="*/ 6 w 16"/>
                <a:gd name="T7" fmla="*/ 2 h 14"/>
                <a:gd name="T8" fmla="*/ 15 w 16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5" y="5"/>
                  </a:moveTo>
                  <a:cubicBezTo>
                    <a:pt x="16" y="8"/>
                    <a:pt x="14" y="12"/>
                    <a:pt x="10" y="13"/>
                  </a:cubicBezTo>
                  <a:cubicBezTo>
                    <a:pt x="6" y="14"/>
                    <a:pt x="2" y="13"/>
                    <a:pt x="1" y="10"/>
                  </a:cubicBezTo>
                  <a:cubicBezTo>
                    <a:pt x="0" y="7"/>
                    <a:pt x="2" y="3"/>
                    <a:pt x="6" y="2"/>
                  </a:cubicBezTo>
                  <a:cubicBezTo>
                    <a:pt x="10" y="0"/>
                    <a:pt x="14" y="2"/>
                    <a:pt x="15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7" name="Freeform 735"/>
            <p:cNvSpPr>
              <a:spLocks/>
            </p:cNvSpPr>
            <p:nvPr/>
          </p:nvSpPr>
          <p:spPr bwMode="auto">
            <a:xfrm>
              <a:off x="11901487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2 h 6"/>
                <a:gd name="T6" fmla="*/ 1 w 2"/>
                <a:gd name="T7" fmla="*/ 2 h 6"/>
                <a:gd name="T8" fmla="*/ 2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4"/>
                    <a:pt x="2" y="6"/>
                    <a:pt x="2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8" name="Freeform 736"/>
            <p:cNvSpPr>
              <a:spLocks/>
            </p:cNvSpPr>
            <p:nvPr/>
          </p:nvSpPr>
          <p:spPr bwMode="auto">
            <a:xfrm>
              <a:off x="11918950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2 h 6"/>
                <a:gd name="T8" fmla="*/ 1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4"/>
                    <a:pt x="1" y="6"/>
                    <a:pt x="1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9" name="Freeform 737"/>
            <p:cNvSpPr>
              <a:spLocks/>
            </p:cNvSpPr>
            <p:nvPr/>
          </p:nvSpPr>
          <p:spPr bwMode="auto">
            <a:xfrm>
              <a:off x="11936412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2 h 6"/>
                <a:gd name="T8" fmla="*/ 0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0" name="Freeform 738"/>
            <p:cNvSpPr>
              <a:spLocks/>
            </p:cNvSpPr>
            <p:nvPr/>
          </p:nvSpPr>
          <p:spPr bwMode="auto">
            <a:xfrm>
              <a:off x="11936412" y="3443288"/>
              <a:ext cx="34925" cy="44450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2 w 4"/>
                <a:gd name="T5" fmla="*/ 1 h 5"/>
                <a:gd name="T6" fmla="*/ 2 w 4"/>
                <a:gd name="T7" fmla="*/ 2 h 5"/>
                <a:gd name="T8" fmla="*/ 0 w 4"/>
                <a:gd name="T9" fmla="*/ 5 h 5"/>
                <a:gd name="T10" fmla="*/ 3 w 4"/>
                <a:gd name="T11" fmla="*/ 2 h 5"/>
                <a:gd name="T12" fmla="*/ 4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3"/>
                    <a:pt x="0" y="5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1" name="Freeform 739"/>
            <p:cNvSpPr>
              <a:spLocks/>
            </p:cNvSpPr>
            <p:nvPr/>
          </p:nvSpPr>
          <p:spPr bwMode="auto">
            <a:xfrm>
              <a:off x="11945937" y="3451226"/>
              <a:ext cx="42863" cy="44450"/>
            </a:xfrm>
            <a:custGeom>
              <a:avLst/>
              <a:gdLst>
                <a:gd name="T0" fmla="*/ 4 w 5"/>
                <a:gd name="T1" fmla="*/ 2 h 5"/>
                <a:gd name="T2" fmla="*/ 4 w 5"/>
                <a:gd name="T3" fmla="*/ 1 h 5"/>
                <a:gd name="T4" fmla="*/ 3 w 5"/>
                <a:gd name="T5" fmla="*/ 1 h 5"/>
                <a:gd name="T6" fmla="*/ 3 w 5"/>
                <a:gd name="T7" fmla="*/ 2 h 5"/>
                <a:gd name="T8" fmla="*/ 0 w 5"/>
                <a:gd name="T9" fmla="*/ 5 h 5"/>
                <a:gd name="T10" fmla="*/ 3 w 5"/>
                <a:gd name="T11" fmla="*/ 2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0" y="5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2" name="Freeform 740"/>
            <p:cNvSpPr>
              <a:spLocks/>
            </p:cNvSpPr>
            <p:nvPr/>
          </p:nvSpPr>
          <p:spPr bwMode="auto">
            <a:xfrm>
              <a:off x="11953875" y="3468688"/>
              <a:ext cx="44450" cy="26988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4 w 5"/>
                <a:gd name="T5" fmla="*/ 0 h 3"/>
                <a:gd name="T6" fmla="*/ 3 w 5"/>
                <a:gd name="T7" fmla="*/ 1 h 3"/>
                <a:gd name="T8" fmla="*/ 0 w 5"/>
                <a:gd name="T9" fmla="*/ 3 h 3"/>
                <a:gd name="T10" fmla="*/ 3 w 5"/>
                <a:gd name="T11" fmla="*/ 2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3" name="Freeform 741"/>
            <p:cNvSpPr>
              <a:spLocks/>
            </p:cNvSpPr>
            <p:nvPr/>
          </p:nvSpPr>
          <p:spPr bwMode="auto">
            <a:xfrm>
              <a:off x="11953875" y="3487738"/>
              <a:ext cx="53975" cy="17463"/>
            </a:xfrm>
            <a:custGeom>
              <a:avLst/>
              <a:gdLst>
                <a:gd name="T0" fmla="*/ 5 w 6"/>
                <a:gd name="T1" fmla="*/ 2 h 2"/>
                <a:gd name="T2" fmla="*/ 6 w 6"/>
                <a:gd name="T3" fmla="*/ 1 h 2"/>
                <a:gd name="T4" fmla="*/ 5 w 6"/>
                <a:gd name="T5" fmla="*/ 0 h 2"/>
                <a:gd name="T6" fmla="*/ 4 w 6"/>
                <a:gd name="T7" fmla="*/ 1 h 2"/>
                <a:gd name="T8" fmla="*/ 0 w 6"/>
                <a:gd name="T9" fmla="*/ 2 h 2"/>
                <a:gd name="T10" fmla="*/ 4 w 6"/>
                <a:gd name="T11" fmla="*/ 1 h 2"/>
                <a:gd name="T12" fmla="*/ 5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4" name="Freeform 742"/>
            <p:cNvSpPr>
              <a:spLocks/>
            </p:cNvSpPr>
            <p:nvPr/>
          </p:nvSpPr>
          <p:spPr bwMode="auto">
            <a:xfrm>
              <a:off x="11963400" y="3505201"/>
              <a:ext cx="52388" cy="17463"/>
            </a:xfrm>
            <a:custGeom>
              <a:avLst/>
              <a:gdLst>
                <a:gd name="T0" fmla="*/ 5 w 6"/>
                <a:gd name="T1" fmla="*/ 2 h 2"/>
                <a:gd name="T2" fmla="*/ 5 w 6"/>
                <a:gd name="T3" fmla="*/ 1 h 2"/>
                <a:gd name="T4" fmla="*/ 4 w 6"/>
                <a:gd name="T5" fmla="*/ 0 h 2"/>
                <a:gd name="T6" fmla="*/ 3 w 6"/>
                <a:gd name="T7" fmla="*/ 1 h 2"/>
                <a:gd name="T8" fmla="*/ 0 w 6"/>
                <a:gd name="T9" fmla="*/ 1 h 2"/>
                <a:gd name="T10" fmla="*/ 3 w 6"/>
                <a:gd name="T11" fmla="*/ 1 h 2"/>
                <a:gd name="T12" fmla="*/ 5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5" y="2"/>
                    <a:pt x="6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5" name="Freeform 743"/>
            <p:cNvSpPr>
              <a:spLocks/>
            </p:cNvSpPr>
            <p:nvPr/>
          </p:nvSpPr>
          <p:spPr bwMode="auto">
            <a:xfrm>
              <a:off x="11963400" y="3522663"/>
              <a:ext cx="44450" cy="17463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3 w 5"/>
                <a:gd name="T7" fmla="*/ 1 h 2"/>
                <a:gd name="T8" fmla="*/ 0 w 5"/>
                <a:gd name="T9" fmla="*/ 0 h 2"/>
                <a:gd name="T10" fmla="*/ 3 w 5"/>
                <a:gd name="T11" fmla="*/ 1 h 2"/>
                <a:gd name="T12" fmla="*/ 4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6" name="Freeform 744"/>
            <p:cNvSpPr>
              <a:spLocks/>
            </p:cNvSpPr>
            <p:nvPr/>
          </p:nvSpPr>
          <p:spPr bwMode="auto">
            <a:xfrm>
              <a:off x="11953875" y="3532188"/>
              <a:ext cx="53975" cy="25400"/>
            </a:xfrm>
            <a:custGeom>
              <a:avLst/>
              <a:gdLst>
                <a:gd name="T0" fmla="*/ 4 w 6"/>
                <a:gd name="T1" fmla="*/ 3 h 3"/>
                <a:gd name="T2" fmla="*/ 6 w 6"/>
                <a:gd name="T3" fmla="*/ 2 h 3"/>
                <a:gd name="T4" fmla="*/ 5 w 6"/>
                <a:gd name="T5" fmla="*/ 1 h 3"/>
                <a:gd name="T6" fmla="*/ 4 w 6"/>
                <a:gd name="T7" fmla="*/ 1 h 3"/>
                <a:gd name="T8" fmla="*/ 0 w 6"/>
                <a:gd name="T9" fmla="*/ 0 h 3"/>
                <a:gd name="T10" fmla="*/ 4 w 6"/>
                <a:gd name="T11" fmla="*/ 2 h 3"/>
                <a:gd name="T12" fmla="*/ 4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5" y="3"/>
                    <a:pt x="5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7" name="Freeform 745"/>
            <p:cNvSpPr>
              <a:spLocks/>
            </p:cNvSpPr>
            <p:nvPr/>
          </p:nvSpPr>
          <p:spPr bwMode="auto">
            <a:xfrm>
              <a:off x="11953875" y="3540126"/>
              <a:ext cx="44450" cy="34925"/>
            </a:xfrm>
            <a:custGeom>
              <a:avLst/>
              <a:gdLst>
                <a:gd name="T0" fmla="*/ 3 w 5"/>
                <a:gd name="T1" fmla="*/ 4 h 4"/>
                <a:gd name="T2" fmla="*/ 4 w 5"/>
                <a:gd name="T3" fmla="*/ 3 h 4"/>
                <a:gd name="T4" fmla="*/ 4 w 5"/>
                <a:gd name="T5" fmla="*/ 2 h 4"/>
                <a:gd name="T6" fmla="*/ 3 w 5"/>
                <a:gd name="T7" fmla="*/ 2 h 4"/>
                <a:gd name="T8" fmla="*/ 0 w 5"/>
                <a:gd name="T9" fmla="*/ 0 h 4"/>
                <a:gd name="T10" fmla="*/ 3 w 5"/>
                <a:gd name="T11" fmla="*/ 2 h 4"/>
                <a:gd name="T12" fmla="*/ 3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4"/>
                    <a:pt x="4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2" y="3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8" name="Freeform 746"/>
            <p:cNvSpPr>
              <a:spLocks/>
            </p:cNvSpPr>
            <p:nvPr/>
          </p:nvSpPr>
          <p:spPr bwMode="auto">
            <a:xfrm>
              <a:off x="11945937" y="3540126"/>
              <a:ext cx="34925" cy="44450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5 h 5"/>
                <a:gd name="T4" fmla="*/ 4 w 4"/>
                <a:gd name="T5" fmla="*/ 4 h 5"/>
                <a:gd name="T6" fmla="*/ 3 w 4"/>
                <a:gd name="T7" fmla="*/ 3 h 5"/>
                <a:gd name="T8" fmla="*/ 0 w 4"/>
                <a:gd name="T9" fmla="*/ 0 h 5"/>
                <a:gd name="T10" fmla="*/ 2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9" name="Freeform 747"/>
            <p:cNvSpPr>
              <a:spLocks/>
            </p:cNvSpPr>
            <p:nvPr/>
          </p:nvSpPr>
          <p:spPr bwMode="auto">
            <a:xfrm>
              <a:off x="11945937" y="3549651"/>
              <a:ext cx="17463" cy="44450"/>
            </a:xfrm>
            <a:custGeom>
              <a:avLst/>
              <a:gdLst>
                <a:gd name="T0" fmla="*/ 0 w 2"/>
                <a:gd name="T1" fmla="*/ 5 h 5"/>
                <a:gd name="T2" fmla="*/ 1 w 2"/>
                <a:gd name="T3" fmla="*/ 5 h 5"/>
                <a:gd name="T4" fmla="*/ 2 w 2"/>
                <a:gd name="T5" fmla="*/ 4 h 5"/>
                <a:gd name="T6" fmla="*/ 1 w 2"/>
                <a:gd name="T7" fmla="*/ 3 h 5"/>
                <a:gd name="T8" fmla="*/ 0 w 2"/>
                <a:gd name="T9" fmla="*/ 0 h 5"/>
                <a:gd name="T10" fmla="*/ 0 w 2"/>
                <a:gd name="T11" fmla="*/ 3 h 5"/>
                <a:gd name="T12" fmla="*/ 0 w 2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0" name="Freeform 748"/>
            <p:cNvSpPr>
              <a:spLocks/>
            </p:cNvSpPr>
            <p:nvPr/>
          </p:nvSpPr>
          <p:spPr bwMode="auto">
            <a:xfrm>
              <a:off x="11928475" y="3549651"/>
              <a:ext cx="17463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6 h 6"/>
                <a:gd name="T4" fmla="*/ 2 w 2"/>
                <a:gd name="T5" fmla="*/ 5 h 6"/>
                <a:gd name="T6" fmla="*/ 1 w 2"/>
                <a:gd name="T7" fmla="*/ 4 h 6"/>
                <a:gd name="T8" fmla="*/ 1 w 2"/>
                <a:gd name="T9" fmla="*/ 0 h 6"/>
                <a:gd name="T10" fmla="*/ 1 w 2"/>
                <a:gd name="T11" fmla="*/ 4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1" name="Freeform 749"/>
            <p:cNvSpPr>
              <a:spLocks/>
            </p:cNvSpPr>
            <p:nvPr/>
          </p:nvSpPr>
          <p:spPr bwMode="auto">
            <a:xfrm>
              <a:off x="11909425" y="3549651"/>
              <a:ext cx="19050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6 h 6"/>
                <a:gd name="T4" fmla="*/ 2 w 2"/>
                <a:gd name="T5" fmla="*/ 5 h 6"/>
                <a:gd name="T6" fmla="*/ 1 w 2"/>
                <a:gd name="T7" fmla="*/ 4 h 6"/>
                <a:gd name="T8" fmla="*/ 2 w 2"/>
                <a:gd name="T9" fmla="*/ 0 h 6"/>
                <a:gd name="T10" fmla="*/ 1 w 2"/>
                <a:gd name="T11" fmla="*/ 4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2" name="Freeform 750"/>
            <p:cNvSpPr>
              <a:spLocks/>
            </p:cNvSpPr>
            <p:nvPr/>
          </p:nvSpPr>
          <p:spPr bwMode="auto">
            <a:xfrm>
              <a:off x="11891962" y="3549651"/>
              <a:ext cx="26988" cy="44450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5 h 5"/>
                <a:gd name="T4" fmla="*/ 2 w 3"/>
                <a:gd name="T5" fmla="*/ 4 h 5"/>
                <a:gd name="T6" fmla="*/ 2 w 3"/>
                <a:gd name="T7" fmla="*/ 4 h 5"/>
                <a:gd name="T8" fmla="*/ 3 w 3"/>
                <a:gd name="T9" fmla="*/ 0 h 5"/>
                <a:gd name="T10" fmla="*/ 1 w 3"/>
                <a:gd name="T11" fmla="*/ 3 h 5"/>
                <a:gd name="T12" fmla="*/ 0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3" name="Freeform 751"/>
            <p:cNvSpPr>
              <a:spLocks/>
            </p:cNvSpPr>
            <p:nvPr/>
          </p:nvSpPr>
          <p:spPr bwMode="auto">
            <a:xfrm>
              <a:off x="11874500" y="3549651"/>
              <a:ext cx="34925" cy="34925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4 w 4"/>
                <a:gd name="T9" fmla="*/ 0 h 4"/>
                <a:gd name="T10" fmla="*/ 1 w 4"/>
                <a:gd name="T11" fmla="*/ 2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4" name="Freeform 752"/>
            <p:cNvSpPr>
              <a:spLocks/>
            </p:cNvSpPr>
            <p:nvPr/>
          </p:nvSpPr>
          <p:spPr bwMode="auto">
            <a:xfrm>
              <a:off x="11857037" y="3540126"/>
              <a:ext cx="44450" cy="34925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3 h 4"/>
                <a:gd name="T4" fmla="*/ 2 w 5"/>
                <a:gd name="T5" fmla="*/ 3 h 4"/>
                <a:gd name="T6" fmla="*/ 2 w 5"/>
                <a:gd name="T7" fmla="*/ 2 h 4"/>
                <a:gd name="T8" fmla="*/ 5 w 5"/>
                <a:gd name="T9" fmla="*/ 0 h 4"/>
                <a:gd name="T10" fmla="*/ 2 w 5"/>
                <a:gd name="T11" fmla="*/ 2 h 4"/>
                <a:gd name="T12" fmla="*/ 1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5" name="Freeform 753"/>
            <p:cNvSpPr>
              <a:spLocks/>
            </p:cNvSpPr>
            <p:nvPr/>
          </p:nvSpPr>
          <p:spPr bwMode="auto">
            <a:xfrm>
              <a:off x="11847512" y="3532188"/>
              <a:ext cx="53975" cy="25400"/>
            </a:xfrm>
            <a:custGeom>
              <a:avLst/>
              <a:gdLst>
                <a:gd name="T0" fmla="*/ 1 w 6"/>
                <a:gd name="T1" fmla="*/ 1 h 3"/>
                <a:gd name="T2" fmla="*/ 0 w 6"/>
                <a:gd name="T3" fmla="*/ 2 h 3"/>
                <a:gd name="T4" fmla="*/ 2 w 6"/>
                <a:gd name="T5" fmla="*/ 3 h 3"/>
                <a:gd name="T6" fmla="*/ 2 w 6"/>
                <a:gd name="T7" fmla="*/ 2 h 3"/>
                <a:gd name="T8" fmla="*/ 6 w 6"/>
                <a:gd name="T9" fmla="*/ 0 h 3"/>
                <a:gd name="T10" fmla="*/ 2 w 6"/>
                <a:gd name="T11" fmla="*/ 1 h 3"/>
                <a:gd name="T12" fmla="*/ 1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6" name="Freeform 754"/>
            <p:cNvSpPr>
              <a:spLocks/>
            </p:cNvSpPr>
            <p:nvPr/>
          </p:nvSpPr>
          <p:spPr bwMode="auto">
            <a:xfrm>
              <a:off x="11847512" y="3522663"/>
              <a:ext cx="53975" cy="17463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1 w 6"/>
                <a:gd name="T5" fmla="*/ 2 h 2"/>
                <a:gd name="T6" fmla="*/ 2 w 6"/>
                <a:gd name="T7" fmla="*/ 1 h 2"/>
                <a:gd name="T8" fmla="*/ 6 w 6"/>
                <a:gd name="T9" fmla="*/ 0 h 2"/>
                <a:gd name="T10" fmla="*/ 2 w 6"/>
                <a:gd name="T11" fmla="*/ 1 h 2"/>
                <a:gd name="T12" fmla="*/ 1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7" name="Freeform 755"/>
            <p:cNvSpPr>
              <a:spLocks/>
            </p:cNvSpPr>
            <p:nvPr/>
          </p:nvSpPr>
          <p:spPr bwMode="auto">
            <a:xfrm>
              <a:off x="11847512" y="3505201"/>
              <a:ext cx="44450" cy="17463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5 w 5"/>
                <a:gd name="T9" fmla="*/ 2 h 2"/>
                <a:gd name="T10" fmla="*/ 2 w 5"/>
                <a:gd name="T11" fmla="*/ 1 h 2"/>
                <a:gd name="T12" fmla="*/ 1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2"/>
                    <a:pt x="5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8" name="Freeform 756"/>
            <p:cNvSpPr>
              <a:spLocks/>
            </p:cNvSpPr>
            <p:nvPr/>
          </p:nvSpPr>
          <p:spPr bwMode="auto">
            <a:xfrm>
              <a:off x="11847512" y="3487738"/>
              <a:ext cx="44450" cy="25400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1 h 3"/>
                <a:gd name="T4" fmla="*/ 1 w 5"/>
                <a:gd name="T5" fmla="*/ 2 h 3"/>
                <a:gd name="T6" fmla="*/ 2 w 5"/>
                <a:gd name="T7" fmla="*/ 1 h 3"/>
                <a:gd name="T8" fmla="*/ 5 w 5"/>
                <a:gd name="T9" fmla="*/ 3 h 3"/>
                <a:gd name="T10" fmla="*/ 2 w 5"/>
                <a:gd name="T11" fmla="*/ 1 h 3"/>
                <a:gd name="T12" fmla="*/ 1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9" name="Freeform 757"/>
            <p:cNvSpPr>
              <a:spLocks/>
            </p:cNvSpPr>
            <p:nvPr/>
          </p:nvSpPr>
          <p:spPr bwMode="auto">
            <a:xfrm>
              <a:off x="11857037" y="3468688"/>
              <a:ext cx="44450" cy="36513"/>
            </a:xfrm>
            <a:custGeom>
              <a:avLst/>
              <a:gdLst>
                <a:gd name="T0" fmla="*/ 1 w 5"/>
                <a:gd name="T1" fmla="*/ 0 h 4"/>
                <a:gd name="T2" fmla="*/ 0 w 5"/>
                <a:gd name="T3" fmla="*/ 0 h 4"/>
                <a:gd name="T4" fmla="*/ 1 w 5"/>
                <a:gd name="T5" fmla="*/ 2 h 4"/>
                <a:gd name="T6" fmla="*/ 2 w 5"/>
                <a:gd name="T7" fmla="*/ 2 h 4"/>
                <a:gd name="T8" fmla="*/ 5 w 5"/>
                <a:gd name="T9" fmla="*/ 4 h 4"/>
                <a:gd name="T10" fmla="*/ 2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3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0" name="Freeform 758"/>
            <p:cNvSpPr>
              <a:spLocks/>
            </p:cNvSpPr>
            <p:nvPr/>
          </p:nvSpPr>
          <p:spPr bwMode="auto">
            <a:xfrm>
              <a:off x="11866562" y="3451226"/>
              <a:ext cx="34925" cy="44450"/>
            </a:xfrm>
            <a:custGeom>
              <a:avLst/>
              <a:gdLst>
                <a:gd name="T0" fmla="*/ 2 w 4"/>
                <a:gd name="T1" fmla="*/ 1 h 5"/>
                <a:gd name="T2" fmla="*/ 1 w 4"/>
                <a:gd name="T3" fmla="*/ 1 h 5"/>
                <a:gd name="T4" fmla="*/ 1 w 4"/>
                <a:gd name="T5" fmla="*/ 2 h 5"/>
                <a:gd name="T6" fmla="*/ 2 w 4"/>
                <a:gd name="T7" fmla="*/ 2 h 5"/>
                <a:gd name="T8" fmla="*/ 4 w 4"/>
                <a:gd name="T9" fmla="*/ 5 h 5"/>
                <a:gd name="T10" fmla="*/ 2 w 4"/>
                <a:gd name="T11" fmla="*/ 2 h 5"/>
                <a:gd name="T12" fmla="*/ 2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1" name="Freeform 759"/>
            <p:cNvSpPr>
              <a:spLocks/>
            </p:cNvSpPr>
            <p:nvPr/>
          </p:nvSpPr>
          <p:spPr bwMode="auto">
            <a:xfrm>
              <a:off x="11884025" y="3443288"/>
              <a:ext cx="25400" cy="44450"/>
            </a:xfrm>
            <a:custGeom>
              <a:avLst/>
              <a:gdLst>
                <a:gd name="T0" fmla="*/ 2 w 3"/>
                <a:gd name="T1" fmla="*/ 1 h 5"/>
                <a:gd name="T2" fmla="*/ 0 w 3"/>
                <a:gd name="T3" fmla="*/ 0 h 5"/>
                <a:gd name="T4" fmla="*/ 0 w 3"/>
                <a:gd name="T5" fmla="*/ 2 h 5"/>
                <a:gd name="T6" fmla="*/ 1 w 3"/>
                <a:gd name="T7" fmla="*/ 2 h 5"/>
                <a:gd name="T8" fmla="*/ 3 w 3"/>
                <a:gd name="T9" fmla="*/ 5 h 5"/>
                <a:gd name="T10" fmla="*/ 2 w 3"/>
                <a:gd name="T11" fmla="*/ 2 h 5"/>
                <a:gd name="T12" fmla="*/ 2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2" name="Freeform 760"/>
            <p:cNvSpPr>
              <a:spLocks/>
            </p:cNvSpPr>
            <p:nvPr/>
          </p:nvSpPr>
          <p:spPr bwMode="auto">
            <a:xfrm>
              <a:off x="11901487" y="3327400"/>
              <a:ext cx="34925" cy="160338"/>
            </a:xfrm>
            <a:custGeom>
              <a:avLst/>
              <a:gdLst>
                <a:gd name="T0" fmla="*/ 4 w 4"/>
                <a:gd name="T1" fmla="*/ 18 h 18"/>
                <a:gd name="T2" fmla="*/ 1 w 4"/>
                <a:gd name="T3" fmla="*/ 9 h 18"/>
                <a:gd name="T4" fmla="*/ 0 w 4"/>
                <a:gd name="T5" fmla="*/ 0 h 18"/>
                <a:gd name="T6" fmla="*/ 3 w 4"/>
                <a:gd name="T7" fmla="*/ 9 h 18"/>
                <a:gd name="T8" fmla="*/ 4 w 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4" y="18"/>
                  </a:moveTo>
                  <a:cubicBezTo>
                    <a:pt x="3" y="15"/>
                    <a:pt x="2" y="12"/>
                    <a:pt x="1" y="9"/>
                  </a:cubicBezTo>
                  <a:cubicBezTo>
                    <a:pt x="1" y="6"/>
                    <a:pt x="0" y="3"/>
                    <a:pt x="0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2"/>
                    <a:pt x="4" y="15"/>
                    <a:pt x="4" y="1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3" name="Freeform 761"/>
            <p:cNvSpPr>
              <a:spLocks/>
            </p:cNvSpPr>
            <p:nvPr/>
          </p:nvSpPr>
          <p:spPr bwMode="auto">
            <a:xfrm>
              <a:off x="11953875" y="3344863"/>
              <a:ext cx="88900" cy="150813"/>
            </a:xfrm>
            <a:custGeom>
              <a:avLst/>
              <a:gdLst>
                <a:gd name="T0" fmla="*/ 0 w 10"/>
                <a:gd name="T1" fmla="*/ 17 h 17"/>
                <a:gd name="T2" fmla="*/ 4 w 10"/>
                <a:gd name="T3" fmla="*/ 8 h 17"/>
                <a:gd name="T4" fmla="*/ 10 w 10"/>
                <a:gd name="T5" fmla="*/ 0 h 17"/>
                <a:gd name="T6" fmla="*/ 5 w 10"/>
                <a:gd name="T7" fmla="*/ 9 h 17"/>
                <a:gd name="T8" fmla="*/ 0 w 1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0" y="17"/>
                  </a:moveTo>
                  <a:cubicBezTo>
                    <a:pt x="1" y="13"/>
                    <a:pt x="2" y="11"/>
                    <a:pt x="4" y="8"/>
                  </a:cubicBezTo>
                  <a:cubicBezTo>
                    <a:pt x="5" y="5"/>
                    <a:pt x="7" y="2"/>
                    <a:pt x="10" y="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2" y="14"/>
                    <a:pt x="0" y="1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4" name="Freeform 762"/>
            <p:cNvSpPr>
              <a:spLocks/>
            </p:cNvSpPr>
            <p:nvPr/>
          </p:nvSpPr>
          <p:spPr bwMode="auto">
            <a:xfrm>
              <a:off x="11963400" y="3451226"/>
              <a:ext cx="158750" cy="53975"/>
            </a:xfrm>
            <a:custGeom>
              <a:avLst/>
              <a:gdLst>
                <a:gd name="T0" fmla="*/ 0 w 18"/>
                <a:gd name="T1" fmla="*/ 6 h 6"/>
                <a:gd name="T2" fmla="*/ 9 w 18"/>
                <a:gd name="T3" fmla="*/ 2 h 6"/>
                <a:gd name="T4" fmla="*/ 18 w 18"/>
                <a:gd name="T5" fmla="*/ 1 h 6"/>
                <a:gd name="T6" fmla="*/ 9 w 18"/>
                <a:gd name="T7" fmla="*/ 4 h 6"/>
                <a:gd name="T8" fmla="*/ 0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3" y="4"/>
                    <a:pt x="6" y="3"/>
                    <a:pt x="9" y="2"/>
                  </a:cubicBezTo>
                  <a:cubicBezTo>
                    <a:pt x="12" y="1"/>
                    <a:pt x="15" y="0"/>
                    <a:pt x="18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4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5" name="Freeform 763"/>
            <p:cNvSpPr>
              <a:spLocks/>
            </p:cNvSpPr>
            <p:nvPr/>
          </p:nvSpPr>
          <p:spPr bwMode="auto">
            <a:xfrm>
              <a:off x="11953875" y="3513138"/>
              <a:ext cx="168275" cy="36513"/>
            </a:xfrm>
            <a:custGeom>
              <a:avLst/>
              <a:gdLst>
                <a:gd name="T0" fmla="*/ 0 w 19"/>
                <a:gd name="T1" fmla="*/ 0 h 4"/>
                <a:gd name="T2" fmla="*/ 10 w 19"/>
                <a:gd name="T3" fmla="*/ 1 h 4"/>
                <a:gd name="T4" fmla="*/ 19 w 19"/>
                <a:gd name="T5" fmla="*/ 4 h 4"/>
                <a:gd name="T6" fmla="*/ 9 w 19"/>
                <a:gd name="T7" fmla="*/ 2 h 4"/>
                <a:gd name="T8" fmla="*/ 0 w 1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4" y="0"/>
                    <a:pt x="7" y="0"/>
                    <a:pt x="10" y="1"/>
                  </a:cubicBezTo>
                  <a:cubicBezTo>
                    <a:pt x="13" y="2"/>
                    <a:pt x="16" y="2"/>
                    <a:pt x="19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6" name="Freeform 764"/>
            <p:cNvSpPr>
              <a:spLocks/>
            </p:cNvSpPr>
            <p:nvPr/>
          </p:nvSpPr>
          <p:spPr bwMode="auto">
            <a:xfrm>
              <a:off x="11945937" y="3532188"/>
              <a:ext cx="61913" cy="158750"/>
            </a:xfrm>
            <a:custGeom>
              <a:avLst/>
              <a:gdLst>
                <a:gd name="T0" fmla="*/ 0 w 7"/>
                <a:gd name="T1" fmla="*/ 0 h 18"/>
                <a:gd name="T2" fmla="*/ 5 w 7"/>
                <a:gd name="T3" fmla="*/ 8 h 18"/>
                <a:gd name="T4" fmla="*/ 7 w 7"/>
                <a:gd name="T5" fmla="*/ 18 h 18"/>
                <a:gd name="T6" fmla="*/ 4 w 7"/>
                <a:gd name="T7" fmla="*/ 9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2" y="3"/>
                    <a:pt x="4" y="5"/>
                    <a:pt x="5" y="8"/>
                  </a:cubicBezTo>
                  <a:cubicBezTo>
                    <a:pt x="6" y="11"/>
                    <a:pt x="7" y="14"/>
                    <a:pt x="7" y="1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7" name="Freeform 765"/>
            <p:cNvSpPr>
              <a:spLocks/>
            </p:cNvSpPr>
            <p:nvPr/>
          </p:nvSpPr>
          <p:spPr bwMode="auto">
            <a:xfrm>
              <a:off x="11874500" y="3532188"/>
              <a:ext cx="61913" cy="150813"/>
            </a:xfrm>
            <a:custGeom>
              <a:avLst/>
              <a:gdLst>
                <a:gd name="T0" fmla="*/ 7 w 7"/>
                <a:gd name="T1" fmla="*/ 0 h 17"/>
                <a:gd name="T2" fmla="*/ 4 w 7"/>
                <a:gd name="T3" fmla="*/ 9 h 17"/>
                <a:gd name="T4" fmla="*/ 0 w 7"/>
                <a:gd name="T5" fmla="*/ 17 h 17"/>
                <a:gd name="T6" fmla="*/ 3 w 7"/>
                <a:gd name="T7" fmla="*/ 8 h 17"/>
                <a:gd name="T8" fmla="*/ 7 w 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6" y="3"/>
                    <a:pt x="5" y="6"/>
                    <a:pt x="4" y="9"/>
                  </a:cubicBezTo>
                  <a:cubicBezTo>
                    <a:pt x="3" y="12"/>
                    <a:pt x="2" y="15"/>
                    <a:pt x="0" y="1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6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8" name="Freeform 766"/>
            <p:cNvSpPr>
              <a:spLocks/>
            </p:cNvSpPr>
            <p:nvPr/>
          </p:nvSpPr>
          <p:spPr bwMode="auto">
            <a:xfrm>
              <a:off x="11768137" y="3513138"/>
              <a:ext cx="150813" cy="80963"/>
            </a:xfrm>
            <a:custGeom>
              <a:avLst/>
              <a:gdLst>
                <a:gd name="T0" fmla="*/ 17 w 17"/>
                <a:gd name="T1" fmla="*/ 0 h 9"/>
                <a:gd name="T2" fmla="*/ 9 w 17"/>
                <a:gd name="T3" fmla="*/ 6 h 9"/>
                <a:gd name="T4" fmla="*/ 0 w 17"/>
                <a:gd name="T5" fmla="*/ 9 h 9"/>
                <a:gd name="T6" fmla="*/ 9 w 17"/>
                <a:gd name="T7" fmla="*/ 4 h 9"/>
                <a:gd name="T8" fmla="*/ 17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5" y="3"/>
                    <a:pt x="12" y="4"/>
                    <a:pt x="9" y="6"/>
                  </a:cubicBezTo>
                  <a:cubicBezTo>
                    <a:pt x="7" y="7"/>
                    <a:pt x="4" y="8"/>
                    <a:pt x="0" y="9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9" name="Freeform 767"/>
            <p:cNvSpPr>
              <a:spLocks/>
            </p:cNvSpPr>
            <p:nvPr/>
          </p:nvSpPr>
          <p:spPr bwMode="auto">
            <a:xfrm>
              <a:off x="11760200" y="3451226"/>
              <a:ext cx="158750" cy="53975"/>
            </a:xfrm>
            <a:custGeom>
              <a:avLst/>
              <a:gdLst>
                <a:gd name="T0" fmla="*/ 18 w 18"/>
                <a:gd name="T1" fmla="*/ 6 h 6"/>
                <a:gd name="T2" fmla="*/ 9 w 18"/>
                <a:gd name="T3" fmla="*/ 4 h 6"/>
                <a:gd name="T4" fmla="*/ 0 w 18"/>
                <a:gd name="T5" fmla="*/ 0 h 6"/>
                <a:gd name="T6" fmla="*/ 9 w 18"/>
                <a:gd name="T7" fmla="*/ 3 h 6"/>
                <a:gd name="T8" fmla="*/ 18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8" y="6"/>
                  </a:moveTo>
                  <a:cubicBezTo>
                    <a:pt x="15" y="6"/>
                    <a:pt x="12" y="5"/>
                    <a:pt x="9" y="4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4"/>
                    <a:pt x="15" y="4"/>
                    <a:pt x="18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0" name="Freeform 768"/>
            <p:cNvSpPr>
              <a:spLocks/>
            </p:cNvSpPr>
            <p:nvPr/>
          </p:nvSpPr>
          <p:spPr bwMode="auto">
            <a:xfrm>
              <a:off x="11822112" y="3371850"/>
              <a:ext cx="106363" cy="123825"/>
            </a:xfrm>
            <a:custGeom>
              <a:avLst/>
              <a:gdLst>
                <a:gd name="T0" fmla="*/ 12 w 12"/>
                <a:gd name="T1" fmla="*/ 14 h 14"/>
                <a:gd name="T2" fmla="*/ 5 w 12"/>
                <a:gd name="T3" fmla="*/ 8 h 14"/>
                <a:gd name="T4" fmla="*/ 0 w 12"/>
                <a:gd name="T5" fmla="*/ 0 h 14"/>
                <a:gd name="T6" fmla="*/ 6 w 12"/>
                <a:gd name="T7" fmla="*/ 7 h 14"/>
                <a:gd name="T8" fmla="*/ 12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9"/>
                    <a:pt x="11" y="11"/>
                    <a:pt x="12" y="1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39" name="组合 64338"/>
          <p:cNvGrpSpPr/>
          <p:nvPr/>
        </p:nvGrpSpPr>
        <p:grpSpPr>
          <a:xfrm>
            <a:off x="1216930" y="706438"/>
            <a:ext cx="565151" cy="603250"/>
            <a:chOff x="1550987" y="1552575"/>
            <a:chExt cx="565151" cy="603250"/>
          </a:xfrm>
        </p:grpSpPr>
        <p:sp>
          <p:nvSpPr>
            <p:cNvPr id="64221" name="Freeform 769"/>
            <p:cNvSpPr>
              <a:spLocks/>
            </p:cNvSpPr>
            <p:nvPr/>
          </p:nvSpPr>
          <p:spPr bwMode="auto">
            <a:xfrm>
              <a:off x="1647825" y="1552575"/>
              <a:ext cx="292100" cy="301625"/>
            </a:xfrm>
            <a:custGeom>
              <a:avLst/>
              <a:gdLst>
                <a:gd name="T0" fmla="*/ 22 w 33"/>
                <a:gd name="T1" fmla="*/ 34 h 34"/>
                <a:gd name="T2" fmla="*/ 16 w 33"/>
                <a:gd name="T3" fmla="*/ 5 h 34"/>
                <a:gd name="T4" fmla="*/ 22 w 33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4">
                  <a:moveTo>
                    <a:pt x="22" y="34"/>
                  </a:moveTo>
                  <a:cubicBezTo>
                    <a:pt x="22" y="34"/>
                    <a:pt x="0" y="10"/>
                    <a:pt x="16" y="5"/>
                  </a:cubicBezTo>
                  <a:cubicBezTo>
                    <a:pt x="33" y="0"/>
                    <a:pt x="22" y="34"/>
                    <a:pt x="22" y="3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2" name="Freeform 770"/>
            <p:cNvSpPr>
              <a:spLocks/>
            </p:cNvSpPr>
            <p:nvPr/>
          </p:nvSpPr>
          <p:spPr bwMode="auto">
            <a:xfrm>
              <a:off x="1841500" y="1560513"/>
              <a:ext cx="274638" cy="293688"/>
            </a:xfrm>
            <a:custGeom>
              <a:avLst/>
              <a:gdLst>
                <a:gd name="T0" fmla="*/ 0 w 31"/>
                <a:gd name="T1" fmla="*/ 33 h 33"/>
                <a:gd name="T2" fmla="*/ 17 w 31"/>
                <a:gd name="T3" fmla="*/ 9 h 33"/>
                <a:gd name="T4" fmla="*/ 0 w 3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0" y="33"/>
                    <a:pt x="2" y="0"/>
                    <a:pt x="17" y="9"/>
                  </a:cubicBezTo>
                  <a:cubicBezTo>
                    <a:pt x="31" y="18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3" name="Freeform 771"/>
            <p:cNvSpPr>
              <a:spLocks/>
            </p:cNvSpPr>
            <p:nvPr/>
          </p:nvSpPr>
          <p:spPr bwMode="auto">
            <a:xfrm>
              <a:off x="1841500" y="1703388"/>
              <a:ext cx="265113" cy="301625"/>
            </a:xfrm>
            <a:custGeom>
              <a:avLst/>
              <a:gdLst>
                <a:gd name="T0" fmla="*/ 0 w 30"/>
                <a:gd name="T1" fmla="*/ 17 h 34"/>
                <a:gd name="T2" fmla="*/ 29 w 30"/>
                <a:gd name="T3" fmla="*/ 17 h 34"/>
                <a:gd name="T4" fmla="*/ 0 w 30"/>
                <a:gd name="T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17"/>
                  </a:moveTo>
                  <a:cubicBezTo>
                    <a:pt x="0" y="17"/>
                    <a:pt x="28" y="0"/>
                    <a:pt x="29" y="17"/>
                  </a:cubicBezTo>
                  <a:cubicBezTo>
                    <a:pt x="30" y="34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4" name="Freeform 772"/>
            <p:cNvSpPr>
              <a:spLocks/>
            </p:cNvSpPr>
            <p:nvPr/>
          </p:nvSpPr>
          <p:spPr bwMode="auto">
            <a:xfrm>
              <a:off x="1841500" y="1854200"/>
              <a:ext cx="265113" cy="301625"/>
            </a:xfrm>
            <a:custGeom>
              <a:avLst/>
              <a:gdLst>
                <a:gd name="T0" fmla="*/ 0 w 30"/>
                <a:gd name="T1" fmla="*/ 0 h 34"/>
                <a:gd name="T2" fmla="*/ 16 w 30"/>
                <a:gd name="T3" fmla="*/ 24 h 34"/>
                <a:gd name="T4" fmla="*/ 0 w 30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0"/>
                  </a:moveTo>
                  <a:cubicBezTo>
                    <a:pt x="0" y="0"/>
                    <a:pt x="30" y="14"/>
                    <a:pt x="16" y="24"/>
                  </a:cubicBezTo>
                  <a:cubicBezTo>
                    <a:pt x="3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5" name="Freeform 773"/>
            <p:cNvSpPr>
              <a:spLocks/>
            </p:cNvSpPr>
            <p:nvPr/>
          </p:nvSpPr>
          <p:spPr bwMode="auto">
            <a:xfrm>
              <a:off x="1603375" y="1854200"/>
              <a:ext cx="282575" cy="284163"/>
            </a:xfrm>
            <a:custGeom>
              <a:avLst/>
              <a:gdLst>
                <a:gd name="T0" fmla="*/ 27 w 32"/>
                <a:gd name="T1" fmla="*/ 0 h 32"/>
                <a:gd name="T2" fmla="*/ 16 w 32"/>
                <a:gd name="T3" fmla="*/ 27 h 32"/>
                <a:gd name="T4" fmla="*/ 27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7" y="0"/>
                  </a:moveTo>
                  <a:cubicBezTo>
                    <a:pt x="27" y="0"/>
                    <a:pt x="32" y="32"/>
                    <a:pt x="16" y="27"/>
                  </a:cubicBezTo>
                  <a:cubicBezTo>
                    <a:pt x="0" y="22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6" name="Freeform 774"/>
            <p:cNvSpPr>
              <a:spLocks/>
            </p:cNvSpPr>
            <p:nvPr/>
          </p:nvSpPr>
          <p:spPr bwMode="auto">
            <a:xfrm>
              <a:off x="1550987" y="1765300"/>
              <a:ext cx="290513" cy="284163"/>
            </a:xfrm>
            <a:custGeom>
              <a:avLst/>
              <a:gdLst>
                <a:gd name="T0" fmla="*/ 33 w 33"/>
                <a:gd name="T1" fmla="*/ 10 h 32"/>
                <a:gd name="T2" fmla="*/ 5 w 33"/>
                <a:gd name="T3" fmla="*/ 16 h 32"/>
                <a:gd name="T4" fmla="*/ 33 w 33"/>
                <a:gd name="T5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2">
                  <a:moveTo>
                    <a:pt x="33" y="10"/>
                  </a:moveTo>
                  <a:cubicBezTo>
                    <a:pt x="33" y="10"/>
                    <a:pt x="9" y="32"/>
                    <a:pt x="5" y="16"/>
                  </a:cubicBezTo>
                  <a:cubicBezTo>
                    <a:pt x="0" y="0"/>
                    <a:pt x="33" y="10"/>
                    <a:pt x="33" y="1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7" name="Freeform 775"/>
            <p:cNvSpPr>
              <a:spLocks/>
            </p:cNvSpPr>
            <p:nvPr/>
          </p:nvSpPr>
          <p:spPr bwMode="auto">
            <a:xfrm>
              <a:off x="1568450" y="1587500"/>
              <a:ext cx="292100" cy="274638"/>
            </a:xfrm>
            <a:custGeom>
              <a:avLst/>
              <a:gdLst>
                <a:gd name="T0" fmla="*/ 33 w 33"/>
                <a:gd name="T1" fmla="*/ 29 h 31"/>
                <a:gd name="T2" fmla="*/ 7 w 33"/>
                <a:gd name="T3" fmla="*/ 16 h 31"/>
                <a:gd name="T4" fmla="*/ 33 w 33"/>
                <a:gd name="T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1">
                  <a:moveTo>
                    <a:pt x="33" y="29"/>
                  </a:moveTo>
                  <a:cubicBezTo>
                    <a:pt x="33" y="29"/>
                    <a:pt x="0" y="31"/>
                    <a:pt x="7" y="16"/>
                  </a:cubicBezTo>
                  <a:cubicBezTo>
                    <a:pt x="14" y="0"/>
                    <a:pt x="33" y="29"/>
                    <a:pt x="33" y="29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8" name="Freeform 776"/>
            <p:cNvSpPr>
              <a:spLocks/>
            </p:cNvSpPr>
            <p:nvPr/>
          </p:nvSpPr>
          <p:spPr bwMode="auto">
            <a:xfrm>
              <a:off x="1781175" y="1809750"/>
              <a:ext cx="104775" cy="88900"/>
            </a:xfrm>
            <a:custGeom>
              <a:avLst/>
              <a:gdLst>
                <a:gd name="T0" fmla="*/ 11 w 12"/>
                <a:gd name="T1" fmla="*/ 3 h 10"/>
                <a:gd name="T2" fmla="*/ 7 w 12"/>
                <a:gd name="T3" fmla="*/ 9 h 10"/>
                <a:gd name="T4" fmla="*/ 1 w 12"/>
                <a:gd name="T5" fmla="*/ 7 h 10"/>
                <a:gd name="T6" fmla="*/ 5 w 12"/>
                <a:gd name="T7" fmla="*/ 1 h 10"/>
                <a:gd name="T8" fmla="*/ 11 w 12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1" y="3"/>
                  </a:moveTo>
                  <a:cubicBezTo>
                    <a:pt x="12" y="6"/>
                    <a:pt x="10" y="8"/>
                    <a:pt x="7" y="9"/>
                  </a:cubicBezTo>
                  <a:cubicBezTo>
                    <a:pt x="5" y="10"/>
                    <a:pt x="2" y="9"/>
                    <a:pt x="1" y="7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9" name="Freeform 777"/>
            <p:cNvSpPr>
              <a:spLocks/>
            </p:cNvSpPr>
            <p:nvPr/>
          </p:nvSpPr>
          <p:spPr bwMode="auto">
            <a:xfrm>
              <a:off x="1816100" y="1800225"/>
              <a:ext cx="7938" cy="36513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1 h 4"/>
                <a:gd name="T8" fmla="*/ 1 w 1"/>
                <a:gd name="T9" fmla="*/ 4 h 4"/>
                <a:gd name="T10" fmla="*/ 1 w 1"/>
                <a:gd name="T11" fmla="*/ 1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0" name="Freeform 778"/>
            <p:cNvSpPr>
              <a:spLocks/>
            </p:cNvSpPr>
            <p:nvPr/>
          </p:nvSpPr>
          <p:spPr bwMode="auto">
            <a:xfrm>
              <a:off x="1824037" y="1792288"/>
              <a:ext cx="17463" cy="44450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1 h 5"/>
                <a:gd name="T6" fmla="*/ 1 w 2"/>
                <a:gd name="T7" fmla="*/ 2 h 5"/>
                <a:gd name="T8" fmla="*/ 1 w 2"/>
                <a:gd name="T9" fmla="*/ 5 h 5"/>
                <a:gd name="T10" fmla="*/ 1 w 2"/>
                <a:gd name="T11" fmla="*/ 2 h 5"/>
                <a:gd name="T12" fmla="*/ 2 w 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1" name="Freeform 779"/>
            <p:cNvSpPr>
              <a:spLocks/>
            </p:cNvSpPr>
            <p:nvPr/>
          </p:nvSpPr>
          <p:spPr bwMode="auto">
            <a:xfrm>
              <a:off x="1833562" y="1800225"/>
              <a:ext cx="17463" cy="36513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1 w 2"/>
                <a:gd name="T5" fmla="*/ 0 h 4"/>
                <a:gd name="T6" fmla="*/ 1 w 2"/>
                <a:gd name="T7" fmla="*/ 1 h 4"/>
                <a:gd name="T8" fmla="*/ 0 w 2"/>
                <a:gd name="T9" fmla="*/ 4 h 4"/>
                <a:gd name="T10" fmla="*/ 2 w 2"/>
                <a:gd name="T11" fmla="*/ 1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2" name="Freeform 780"/>
            <p:cNvSpPr>
              <a:spLocks/>
            </p:cNvSpPr>
            <p:nvPr/>
          </p:nvSpPr>
          <p:spPr bwMode="auto">
            <a:xfrm>
              <a:off x="1841500" y="1800225"/>
              <a:ext cx="26988" cy="36513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0 h 4"/>
                <a:gd name="T4" fmla="*/ 1 w 3"/>
                <a:gd name="T5" fmla="*/ 1 h 4"/>
                <a:gd name="T6" fmla="*/ 1 w 3"/>
                <a:gd name="T7" fmla="*/ 1 h 4"/>
                <a:gd name="T8" fmla="*/ 0 w 3"/>
                <a:gd name="T9" fmla="*/ 4 h 4"/>
                <a:gd name="T10" fmla="*/ 2 w 3"/>
                <a:gd name="T11" fmla="*/ 2 h 4"/>
                <a:gd name="T12" fmla="*/ 3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3" name="Freeform 781"/>
            <p:cNvSpPr>
              <a:spLocks/>
            </p:cNvSpPr>
            <p:nvPr/>
          </p:nvSpPr>
          <p:spPr bwMode="auto">
            <a:xfrm>
              <a:off x="1851025" y="1809750"/>
              <a:ext cx="26988" cy="26988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2 w 3"/>
                <a:gd name="T5" fmla="*/ 0 h 3"/>
                <a:gd name="T6" fmla="*/ 2 w 3"/>
                <a:gd name="T7" fmla="*/ 1 h 3"/>
                <a:gd name="T8" fmla="*/ 0 w 3"/>
                <a:gd name="T9" fmla="*/ 3 h 3"/>
                <a:gd name="T10" fmla="*/ 2 w 3"/>
                <a:gd name="T11" fmla="*/ 1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2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4" name="Freeform 782"/>
            <p:cNvSpPr>
              <a:spLocks/>
            </p:cNvSpPr>
            <p:nvPr/>
          </p:nvSpPr>
          <p:spPr bwMode="auto">
            <a:xfrm>
              <a:off x="1851025" y="1817688"/>
              <a:ext cx="34925" cy="26988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1 h 3"/>
                <a:gd name="T4" fmla="*/ 3 w 4"/>
                <a:gd name="T5" fmla="*/ 1 h 3"/>
                <a:gd name="T6" fmla="*/ 2 w 4"/>
                <a:gd name="T7" fmla="*/ 1 h 3"/>
                <a:gd name="T8" fmla="*/ 0 w 4"/>
                <a:gd name="T9" fmla="*/ 3 h 3"/>
                <a:gd name="T10" fmla="*/ 3 w 4"/>
                <a:gd name="T11" fmla="*/ 2 h 3"/>
                <a:gd name="T12" fmla="*/ 3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5" name="Freeform 783"/>
            <p:cNvSpPr>
              <a:spLocks/>
            </p:cNvSpPr>
            <p:nvPr/>
          </p:nvSpPr>
          <p:spPr bwMode="auto">
            <a:xfrm>
              <a:off x="1851025" y="1836738"/>
              <a:ext cx="44450" cy="7938"/>
            </a:xfrm>
            <a:custGeom>
              <a:avLst/>
              <a:gdLst>
                <a:gd name="T0" fmla="*/ 4 w 5"/>
                <a:gd name="T1" fmla="*/ 1 h 1"/>
                <a:gd name="T2" fmla="*/ 4 w 5"/>
                <a:gd name="T3" fmla="*/ 0 h 1"/>
                <a:gd name="T4" fmla="*/ 3 w 5"/>
                <a:gd name="T5" fmla="*/ 0 h 1"/>
                <a:gd name="T6" fmla="*/ 3 w 5"/>
                <a:gd name="T7" fmla="*/ 0 h 1"/>
                <a:gd name="T8" fmla="*/ 0 w 5"/>
                <a:gd name="T9" fmla="*/ 1 h 1"/>
                <a:gd name="T10" fmla="*/ 3 w 5"/>
                <a:gd name="T11" fmla="*/ 1 h 1"/>
                <a:gd name="T12" fmla="*/ 4 w 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4" y="1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6" name="Freeform 784"/>
            <p:cNvSpPr>
              <a:spLocks/>
            </p:cNvSpPr>
            <p:nvPr/>
          </p:nvSpPr>
          <p:spPr bwMode="auto">
            <a:xfrm>
              <a:off x="1860550" y="1844675"/>
              <a:ext cx="34925" cy="17463"/>
            </a:xfrm>
            <a:custGeom>
              <a:avLst/>
              <a:gdLst>
                <a:gd name="T0" fmla="*/ 3 w 4"/>
                <a:gd name="T1" fmla="*/ 1 h 2"/>
                <a:gd name="T2" fmla="*/ 4 w 4"/>
                <a:gd name="T3" fmla="*/ 1 h 2"/>
                <a:gd name="T4" fmla="*/ 3 w 4"/>
                <a:gd name="T5" fmla="*/ 0 h 2"/>
                <a:gd name="T6" fmla="*/ 2 w 4"/>
                <a:gd name="T7" fmla="*/ 1 h 2"/>
                <a:gd name="T8" fmla="*/ 0 w 4"/>
                <a:gd name="T9" fmla="*/ 1 h 2"/>
                <a:gd name="T10" fmla="*/ 2 w 4"/>
                <a:gd name="T11" fmla="*/ 1 h 2"/>
                <a:gd name="T12" fmla="*/ 3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7" name="Freeform 785"/>
            <p:cNvSpPr>
              <a:spLocks/>
            </p:cNvSpPr>
            <p:nvPr/>
          </p:nvSpPr>
          <p:spPr bwMode="auto">
            <a:xfrm>
              <a:off x="1860550" y="1854200"/>
              <a:ext cx="34925" cy="17463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2 w 4"/>
                <a:gd name="T7" fmla="*/ 1 h 2"/>
                <a:gd name="T8" fmla="*/ 0 w 4"/>
                <a:gd name="T9" fmla="*/ 0 h 2"/>
                <a:gd name="T10" fmla="*/ 2 w 4"/>
                <a:gd name="T11" fmla="*/ 1 h 2"/>
                <a:gd name="T12" fmla="*/ 3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8" name="Freeform 786"/>
            <p:cNvSpPr>
              <a:spLocks/>
            </p:cNvSpPr>
            <p:nvPr/>
          </p:nvSpPr>
          <p:spPr bwMode="auto">
            <a:xfrm>
              <a:off x="1851025" y="1862138"/>
              <a:ext cx="34925" cy="19050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1 h 2"/>
                <a:gd name="T6" fmla="*/ 3 w 4"/>
                <a:gd name="T7" fmla="*/ 1 h 2"/>
                <a:gd name="T8" fmla="*/ 0 w 4"/>
                <a:gd name="T9" fmla="*/ 0 h 2"/>
                <a:gd name="T10" fmla="*/ 3 w 4"/>
                <a:gd name="T11" fmla="*/ 2 h 2"/>
                <a:gd name="T12" fmla="*/ 3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9" name="Freeform 787"/>
            <p:cNvSpPr>
              <a:spLocks/>
            </p:cNvSpPr>
            <p:nvPr/>
          </p:nvSpPr>
          <p:spPr bwMode="auto">
            <a:xfrm>
              <a:off x="1851025" y="1871663"/>
              <a:ext cx="26988" cy="26988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2 h 3"/>
                <a:gd name="T4" fmla="*/ 3 w 3"/>
                <a:gd name="T5" fmla="*/ 2 h 3"/>
                <a:gd name="T6" fmla="*/ 2 w 3"/>
                <a:gd name="T7" fmla="*/ 1 h 3"/>
                <a:gd name="T8" fmla="*/ 0 w 3"/>
                <a:gd name="T9" fmla="*/ 0 h 3"/>
                <a:gd name="T10" fmla="*/ 2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0" name="Freeform 788"/>
            <p:cNvSpPr>
              <a:spLocks/>
            </p:cNvSpPr>
            <p:nvPr/>
          </p:nvSpPr>
          <p:spPr bwMode="auto">
            <a:xfrm>
              <a:off x="1851025" y="1871663"/>
              <a:ext cx="17463" cy="34925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4 h 4"/>
                <a:gd name="T4" fmla="*/ 2 w 2"/>
                <a:gd name="T5" fmla="*/ 3 h 4"/>
                <a:gd name="T6" fmla="*/ 1 w 2"/>
                <a:gd name="T7" fmla="*/ 2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1" name="Freeform 789"/>
            <p:cNvSpPr>
              <a:spLocks/>
            </p:cNvSpPr>
            <p:nvPr/>
          </p:nvSpPr>
          <p:spPr bwMode="auto">
            <a:xfrm>
              <a:off x="1841500" y="1871663"/>
              <a:ext cx="19050" cy="44450"/>
            </a:xfrm>
            <a:custGeom>
              <a:avLst/>
              <a:gdLst>
                <a:gd name="T0" fmla="*/ 1 w 2"/>
                <a:gd name="T1" fmla="*/ 4 h 5"/>
                <a:gd name="T2" fmla="*/ 2 w 2"/>
                <a:gd name="T3" fmla="*/ 4 h 5"/>
                <a:gd name="T4" fmla="*/ 2 w 2"/>
                <a:gd name="T5" fmla="*/ 3 h 5"/>
                <a:gd name="T6" fmla="*/ 1 w 2"/>
                <a:gd name="T7" fmla="*/ 3 h 5"/>
                <a:gd name="T8" fmla="*/ 0 w 2"/>
                <a:gd name="T9" fmla="*/ 0 h 5"/>
                <a:gd name="T10" fmla="*/ 1 w 2"/>
                <a:gd name="T11" fmla="*/ 3 h 5"/>
                <a:gd name="T12" fmla="*/ 1 w 2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1" y="4"/>
                  </a:moveTo>
                  <a:cubicBezTo>
                    <a:pt x="1" y="4"/>
                    <a:pt x="1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2" name="Freeform 790"/>
            <p:cNvSpPr>
              <a:spLocks/>
            </p:cNvSpPr>
            <p:nvPr/>
          </p:nvSpPr>
          <p:spPr bwMode="auto">
            <a:xfrm>
              <a:off x="1833562" y="1881188"/>
              <a:ext cx="7938" cy="3492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3" name="Freeform 791"/>
            <p:cNvSpPr>
              <a:spLocks/>
            </p:cNvSpPr>
            <p:nvPr/>
          </p:nvSpPr>
          <p:spPr bwMode="auto">
            <a:xfrm>
              <a:off x="1824037" y="1881188"/>
              <a:ext cx="9525" cy="34925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4" name="Freeform 792"/>
            <p:cNvSpPr>
              <a:spLocks/>
            </p:cNvSpPr>
            <p:nvPr/>
          </p:nvSpPr>
          <p:spPr bwMode="auto">
            <a:xfrm>
              <a:off x="1806575" y="1881188"/>
              <a:ext cx="17463" cy="25400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5" name="Freeform 793"/>
            <p:cNvSpPr>
              <a:spLocks/>
            </p:cNvSpPr>
            <p:nvPr/>
          </p:nvSpPr>
          <p:spPr bwMode="auto">
            <a:xfrm>
              <a:off x="1798637" y="1871663"/>
              <a:ext cx="25400" cy="34925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4 h 4"/>
                <a:gd name="T4" fmla="*/ 1 w 3"/>
                <a:gd name="T5" fmla="*/ 3 h 4"/>
                <a:gd name="T6" fmla="*/ 1 w 3"/>
                <a:gd name="T7" fmla="*/ 3 h 4"/>
                <a:gd name="T8" fmla="*/ 3 w 3"/>
                <a:gd name="T9" fmla="*/ 0 h 4"/>
                <a:gd name="T10" fmla="*/ 1 w 3"/>
                <a:gd name="T11" fmla="*/ 2 h 4"/>
                <a:gd name="T12" fmla="*/ 0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6" name="Freeform 794"/>
            <p:cNvSpPr>
              <a:spLocks/>
            </p:cNvSpPr>
            <p:nvPr/>
          </p:nvSpPr>
          <p:spPr bwMode="auto">
            <a:xfrm>
              <a:off x="1789112" y="1871663"/>
              <a:ext cx="26988" cy="26988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3 w 3"/>
                <a:gd name="T9" fmla="*/ 0 h 3"/>
                <a:gd name="T10" fmla="*/ 1 w 3"/>
                <a:gd name="T11" fmla="*/ 1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7" name="Freeform 795"/>
            <p:cNvSpPr>
              <a:spLocks/>
            </p:cNvSpPr>
            <p:nvPr/>
          </p:nvSpPr>
          <p:spPr bwMode="auto">
            <a:xfrm>
              <a:off x="1781175" y="1862138"/>
              <a:ext cx="34925" cy="1905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1 w 4"/>
                <a:gd name="T11" fmla="*/ 1 h 2"/>
                <a:gd name="T12" fmla="*/ 0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8" name="Freeform 796"/>
            <p:cNvSpPr>
              <a:spLocks/>
            </p:cNvSpPr>
            <p:nvPr/>
          </p:nvSpPr>
          <p:spPr bwMode="auto">
            <a:xfrm>
              <a:off x="1771650" y="1862138"/>
              <a:ext cx="44450" cy="9525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2 w 5"/>
                <a:gd name="T7" fmla="*/ 0 h 1"/>
                <a:gd name="T8" fmla="*/ 5 w 5"/>
                <a:gd name="T9" fmla="*/ 0 h 1"/>
                <a:gd name="T10" fmla="*/ 2 w 5"/>
                <a:gd name="T11" fmla="*/ 0 h 1"/>
                <a:gd name="T12" fmla="*/ 1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9" name="Freeform 797"/>
            <p:cNvSpPr>
              <a:spLocks/>
            </p:cNvSpPr>
            <p:nvPr/>
          </p:nvSpPr>
          <p:spPr bwMode="auto">
            <a:xfrm>
              <a:off x="1771650" y="1844675"/>
              <a:ext cx="34925" cy="9525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4 w 4"/>
                <a:gd name="T9" fmla="*/ 1 h 1"/>
                <a:gd name="T10" fmla="*/ 2 w 4"/>
                <a:gd name="T11" fmla="*/ 1 h 1"/>
                <a:gd name="T12" fmla="*/ 1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0" name="Freeform 798"/>
            <p:cNvSpPr>
              <a:spLocks/>
            </p:cNvSpPr>
            <p:nvPr/>
          </p:nvSpPr>
          <p:spPr bwMode="auto">
            <a:xfrm>
              <a:off x="1781175" y="1836738"/>
              <a:ext cx="34925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1 w 4"/>
                <a:gd name="T7" fmla="*/ 1 h 2"/>
                <a:gd name="T8" fmla="*/ 4 w 4"/>
                <a:gd name="T9" fmla="*/ 2 h 2"/>
                <a:gd name="T10" fmla="*/ 1 w 4"/>
                <a:gd name="T11" fmla="*/ 0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1" name="Freeform 799"/>
            <p:cNvSpPr>
              <a:spLocks/>
            </p:cNvSpPr>
            <p:nvPr/>
          </p:nvSpPr>
          <p:spPr bwMode="auto">
            <a:xfrm>
              <a:off x="1781175" y="1817688"/>
              <a:ext cx="34925" cy="26988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1 h 3"/>
                <a:gd name="T4" fmla="*/ 1 w 4"/>
                <a:gd name="T5" fmla="*/ 1 h 3"/>
                <a:gd name="T6" fmla="*/ 1 w 4"/>
                <a:gd name="T7" fmla="*/ 1 h 3"/>
                <a:gd name="T8" fmla="*/ 4 w 4"/>
                <a:gd name="T9" fmla="*/ 3 h 3"/>
                <a:gd name="T10" fmla="*/ 2 w 4"/>
                <a:gd name="T11" fmla="*/ 1 h 3"/>
                <a:gd name="T12" fmla="*/ 1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2"/>
                    <a:pt x="4" y="3"/>
                    <a:pt x="4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2" name="Freeform 800"/>
            <p:cNvSpPr>
              <a:spLocks/>
            </p:cNvSpPr>
            <p:nvPr/>
          </p:nvSpPr>
          <p:spPr bwMode="auto">
            <a:xfrm>
              <a:off x="1789112" y="1809750"/>
              <a:ext cx="26988" cy="26988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1 w 3"/>
                <a:gd name="T5" fmla="*/ 1 h 3"/>
                <a:gd name="T6" fmla="*/ 1 w 3"/>
                <a:gd name="T7" fmla="*/ 1 h 3"/>
                <a:gd name="T8" fmla="*/ 3 w 3"/>
                <a:gd name="T9" fmla="*/ 3 h 3"/>
                <a:gd name="T10" fmla="*/ 2 w 3"/>
                <a:gd name="T11" fmla="*/ 1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3" name="Freeform 801"/>
            <p:cNvSpPr>
              <a:spLocks/>
            </p:cNvSpPr>
            <p:nvPr/>
          </p:nvSpPr>
          <p:spPr bwMode="auto">
            <a:xfrm>
              <a:off x="1798637" y="1800225"/>
              <a:ext cx="25400" cy="3651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0 h 4"/>
                <a:gd name="T4" fmla="*/ 1 w 3"/>
                <a:gd name="T5" fmla="*/ 1 h 4"/>
                <a:gd name="T6" fmla="*/ 1 w 3"/>
                <a:gd name="T7" fmla="*/ 2 h 4"/>
                <a:gd name="T8" fmla="*/ 3 w 3"/>
                <a:gd name="T9" fmla="*/ 4 h 4"/>
                <a:gd name="T10" fmla="*/ 2 w 3"/>
                <a:gd name="T11" fmla="*/ 1 h 4"/>
                <a:gd name="T12" fmla="*/ 2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4" name="Freeform 802"/>
            <p:cNvSpPr>
              <a:spLocks/>
            </p:cNvSpPr>
            <p:nvPr/>
          </p:nvSpPr>
          <p:spPr bwMode="auto">
            <a:xfrm>
              <a:off x="1816100" y="1720850"/>
              <a:ext cx="25400" cy="115888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6 h 13"/>
                <a:gd name="T4" fmla="*/ 0 w 3"/>
                <a:gd name="T5" fmla="*/ 0 h 13"/>
                <a:gd name="T6" fmla="*/ 2 w 3"/>
                <a:gd name="T7" fmla="*/ 6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3" y="1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5" name="Freeform 803"/>
            <p:cNvSpPr>
              <a:spLocks/>
            </p:cNvSpPr>
            <p:nvPr/>
          </p:nvSpPr>
          <p:spPr bwMode="auto">
            <a:xfrm>
              <a:off x="1851025" y="1738313"/>
              <a:ext cx="61913" cy="98425"/>
            </a:xfrm>
            <a:custGeom>
              <a:avLst/>
              <a:gdLst>
                <a:gd name="T0" fmla="*/ 0 w 7"/>
                <a:gd name="T1" fmla="*/ 11 h 11"/>
                <a:gd name="T2" fmla="*/ 3 w 7"/>
                <a:gd name="T3" fmla="*/ 5 h 11"/>
                <a:gd name="T4" fmla="*/ 7 w 7"/>
                <a:gd name="T5" fmla="*/ 0 h 11"/>
                <a:gd name="T6" fmla="*/ 4 w 7"/>
                <a:gd name="T7" fmla="*/ 5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9"/>
                    <a:pt x="2" y="7"/>
                    <a:pt x="3" y="5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9"/>
                    <a:pt x="0" y="1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6" name="Freeform 804"/>
            <p:cNvSpPr>
              <a:spLocks/>
            </p:cNvSpPr>
            <p:nvPr/>
          </p:nvSpPr>
          <p:spPr bwMode="auto">
            <a:xfrm>
              <a:off x="1860550" y="1809750"/>
              <a:ext cx="114300" cy="3492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1 h 4"/>
                <a:gd name="T4" fmla="*/ 13 w 13"/>
                <a:gd name="T5" fmla="*/ 0 h 4"/>
                <a:gd name="T6" fmla="*/ 6 w 13"/>
                <a:gd name="T7" fmla="*/ 2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8" y="1"/>
                    <a:pt x="10" y="0"/>
                    <a:pt x="1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7" name="Freeform 805"/>
            <p:cNvSpPr>
              <a:spLocks/>
            </p:cNvSpPr>
            <p:nvPr/>
          </p:nvSpPr>
          <p:spPr bwMode="auto">
            <a:xfrm>
              <a:off x="1851025" y="1854200"/>
              <a:ext cx="114300" cy="26988"/>
            </a:xfrm>
            <a:custGeom>
              <a:avLst/>
              <a:gdLst>
                <a:gd name="T0" fmla="*/ 0 w 13"/>
                <a:gd name="T1" fmla="*/ 0 h 3"/>
                <a:gd name="T2" fmla="*/ 7 w 13"/>
                <a:gd name="T3" fmla="*/ 0 h 3"/>
                <a:gd name="T4" fmla="*/ 13 w 13"/>
                <a:gd name="T5" fmla="*/ 3 h 3"/>
                <a:gd name="T6" fmla="*/ 7 w 13"/>
                <a:gd name="T7" fmla="*/ 1 h 3"/>
                <a:gd name="T8" fmla="*/ 0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9" y="1"/>
                    <a:pt x="12" y="2"/>
                    <a:pt x="13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8" name="Freeform 806"/>
            <p:cNvSpPr>
              <a:spLocks/>
            </p:cNvSpPr>
            <p:nvPr/>
          </p:nvSpPr>
          <p:spPr bwMode="auto">
            <a:xfrm>
              <a:off x="1851025" y="1862138"/>
              <a:ext cx="44450" cy="115888"/>
            </a:xfrm>
            <a:custGeom>
              <a:avLst/>
              <a:gdLst>
                <a:gd name="T0" fmla="*/ 0 w 5"/>
                <a:gd name="T1" fmla="*/ 0 h 13"/>
                <a:gd name="T2" fmla="*/ 3 w 5"/>
                <a:gd name="T3" fmla="*/ 6 h 13"/>
                <a:gd name="T4" fmla="*/ 5 w 5"/>
                <a:gd name="T5" fmla="*/ 13 h 13"/>
                <a:gd name="T6" fmla="*/ 2 w 5"/>
                <a:gd name="T7" fmla="*/ 7 h 13"/>
                <a:gd name="T8" fmla="*/ 0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4" y="8"/>
                    <a:pt x="5" y="10"/>
                    <a:pt x="5" y="1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9" name="Freeform 807"/>
            <p:cNvSpPr>
              <a:spLocks/>
            </p:cNvSpPr>
            <p:nvPr/>
          </p:nvSpPr>
          <p:spPr bwMode="auto">
            <a:xfrm>
              <a:off x="1789112" y="1862138"/>
              <a:ext cx="44450" cy="115888"/>
            </a:xfrm>
            <a:custGeom>
              <a:avLst/>
              <a:gdLst>
                <a:gd name="T0" fmla="*/ 5 w 5"/>
                <a:gd name="T1" fmla="*/ 0 h 13"/>
                <a:gd name="T2" fmla="*/ 4 w 5"/>
                <a:gd name="T3" fmla="*/ 7 h 13"/>
                <a:gd name="T4" fmla="*/ 0 w 5"/>
                <a:gd name="T5" fmla="*/ 13 h 13"/>
                <a:gd name="T6" fmla="*/ 3 w 5"/>
                <a:gd name="T7" fmla="*/ 6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2"/>
                    <a:pt x="4" y="5"/>
                    <a:pt x="4" y="7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0" name="Freeform 808"/>
            <p:cNvSpPr>
              <a:spLocks/>
            </p:cNvSpPr>
            <p:nvPr/>
          </p:nvSpPr>
          <p:spPr bwMode="auto">
            <a:xfrm>
              <a:off x="1719262" y="1854200"/>
              <a:ext cx="114300" cy="52388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1" name="Freeform 809"/>
            <p:cNvSpPr>
              <a:spLocks/>
            </p:cNvSpPr>
            <p:nvPr/>
          </p:nvSpPr>
          <p:spPr bwMode="auto">
            <a:xfrm>
              <a:off x="1719262" y="1809750"/>
              <a:ext cx="114300" cy="34925"/>
            </a:xfrm>
            <a:custGeom>
              <a:avLst/>
              <a:gdLst>
                <a:gd name="T0" fmla="*/ 13 w 13"/>
                <a:gd name="T1" fmla="*/ 4 h 4"/>
                <a:gd name="T2" fmla="*/ 6 w 13"/>
                <a:gd name="T3" fmla="*/ 3 h 4"/>
                <a:gd name="T4" fmla="*/ 0 w 13"/>
                <a:gd name="T5" fmla="*/ 0 h 4"/>
                <a:gd name="T6" fmla="*/ 6 w 13"/>
                <a:gd name="T7" fmla="*/ 2 h 4"/>
                <a:gd name="T8" fmla="*/ 13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10" y="4"/>
                    <a:pt x="8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2"/>
                    <a:pt x="10" y="3"/>
                    <a:pt x="1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2" name="Freeform 810"/>
            <p:cNvSpPr>
              <a:spLocks/>
            </p:cNvSpPr>
            <p:nvPr/>
          </p:nvSpPr>
          <p:spPr bwMode="auto">
            <a:xfrm>
              <a:off x="1754187" y="1747838"/>
              <a:ext cx="79375" cy="88900"/>
            </a:xfrm>
            <a:custGeom>
              <a:avLst/>
              <a:gdLst>
                <a:gd name="T0" fmla="*/ 9 w 9"/>
                <a:gd name="T1" fmla="*/ 10 h 10"/>
                <a:gd name="T2" fmla="*/ 4 w 9"/>
                <a:gd name="T3" fmla="*/ 6 h 10"/>
                <a:gd name="T4" fmla="*/ 0 w 9"/>
                <a:gd name="T5" fmla="*/ 0 h 10"/>
                <a:gd name="T6" fmla="*/ 5 w 9"/>
                <a:gd name="T7" fmla="*/ 5 h 10"/>
                <a:gd name="T8" fmla="*/ 9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7" y="9"/>
                    <a:pt x="6" y="8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7"/>
                    <a:pt x="8" y="8"/>
                    <a:pt x="9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41" name="组合 64340"/>
          <p:cNvGrpSpPr/>
          <p:nvPr/>
        </p:nvGrpSpPr>
        <p:grpSpPr>
          <a:xfrm>
            <a:off x="11336337" y="4614863"/>
            <a:ext cx="573088" cy="603250"/>
            <a:chOff x="11336337" y="4614863"/>
            <a:chExt cx="573088" cy="603250"/>
          </a:xfrm>
        </p:grpSpPr>
        <p:sp>
          <p:nvSpPr>
            <p:cNvPr id="64263" name="Freeform 811"/>
            <p:cNvSpPr>
              <a:spLocks/>
            </p:cNvSpPr>
            <p:nvPr/>
          </p:nvSpPr>
          <p:spPr bwMode="auto">
            <a:xfrm>
              <a:off x="11442700" y="4614863"/>
              <a:ext cx="282575" cy="292100"/>
            </a:xfrm>
            <a:custGeom>
              <a:avLst/>
              <a:gdLst>
                <a:gd name="T0" fmla="*/ 22 w 32"/>
                <a:gd name="T1" fmla="*/ 33 h 33"/>
                <a:gd name="T2" fmla="*/ 16 w 32"/>
                <a:gd name="T3" fmla="*/ 4 h 33"/>
                <a:gd name="T4" fmla="*/ 22 w 32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3">
                  <a:moveTo>
                    <a:pt x="22" y="33"/>
                  </a:moveTo>
                  <a:cubicBezTo>
                    <a:pt x="22" y="33"/>
                    <a:pt x="0" y="9"/>
                    <a:pt x="16" y="4"/>
                  </a:cubicBezTo>
                  <a:cubicBezTo>
                    <a:pt x="32" y="0"/>
                    <a:pt x="22" y="33"/>
                    <a:pt x="22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4" name="Freeform 812"/>
            <p:cNvSpPr>
              <a:spLocks/>
            </p:cNvSpPr>
            <p:nvPr/>
          </p:nvSpPr>
          <p:spPr bwMode="auto">
            <a:xfrm>
              <a:off x="11636375" y="4614863"/>
              <a:ext cx="273050" cy="292100"/>
            </a:xfrm>
            <a:custGeom>
              <a:avLst/>
              <a:gdLst>
                <a:gd name="T0" fmla="*/ 0 w 31"/>
                <a:gd name="T1" fmla="*/ 33 h 33"/>
                <a:gd name="T2" fmla="*/ 17 w 31"/>
                <a:gd name="T3" fmla="*/ 9 h 33"/>
                <a:gd name="T4" fmla="*/ 0 w 3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0" y="33"/>
                    <a:pt x="2" y="0"/>
                    <a:pt x="17" y="9"/>
                  </a:cubicBezTo>
                  <a:cubicBezTo>
                    <a:pt x="31" y="18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5" name="Freeform 813"/>
            <p:cNvSpPr>
              <a:spLocks/>
            </p:cNvSpPr>
            <p:nvPr/>
          </p:nvSpPr>
          <p:spPr bwMode="auto">
            <a:xfrm>
              <a:off x="11636375" y="4765676"/>
              <a:ext cx="265113" cy="301625"/>
            </a:xfrm>
            <a:custGeom>
              <a:avLst/>
              <a:gdLst>
                <a:gd name="T0" fmla="*/ 0 w 30"/>
                <a:gd name="T1" fmla="*/ 16 h 34"/>
                <a:gd name="T2" fmla="*/ 29 w 30"/>
                <a:gd name="T3" fmla="*/ 17 h 34"/>
                <a:gd name="T4" fmla="*/ 0 w 30"/>
                <a:gd name="T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16"/>
                  </a:moveTo>
                  <a:cubicBezTo>
                    <a:pt x="0" y="16"/>
                    <a:pt x="28" y="0"/>
                    <a:pt x="29" y="17"/>
                  </a:cubicBezTo>
                  <a:cubicBezTo>
                    <a:pt x="30" y="34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6" name="Freeform 814"/>
            <p:cNvSpPr>
              <a:spLocks/>
            </p:cNvSpPr>
            <p:nvPr/>
          </p:nvSpPr>
          <p:spPr bwMode="auto">
            <a:xfrm>
              <a:off x="11636375" y="4906963"/>
              <a:ext cx="255588" cy="311150"/>
            </a:xfrm>
            <a:custGeom>
              <a:avLst/>
              <a:gdLst>
                <a:gd name="T0" fmla="*/ 0 w 29"/>
                <a:gd name="T1" fmla="*/ 0 h 35"/>
                <a:gd name="T2" fmla="*/ 16 w 29"/>
                <a:gd name="T3" fmla="*/ 24 h 35"/>
                <a:gd name="T4" fmla="*/ 0 w 29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5">
                  <a:moveTo>
                    <a:pt x="0" y="0"/>
                  </a:moveTo>
                  <a:cubicBezTo>
                    <a:pt x="0" y="0"/>
                    <a:pt x="29" y="14"/>
                    <a:pt x="16" y="24"/>
                  </a:cubicBezTo>
                  <a:cubicBezTo>
                    <a:pt x="2" y="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7" name="Freeform 815"/>
            <p:cNvSpPr>
              <a:spLocks/>
            </p:cNvSpPr>
            <p:nvPr/>
          </p:nvSpPr>
          <p:spPr bwMode="auto">
            <a:xfrm>
              <a:off x="11398250" y="4906963"/>
              <a:ext cx="282575" cy="284163"/>
            </a:xfrm>
            <a:custGeom>
              <a:avLst/>
              <a:gdLst>
                <a:gd name="T0" fmla="*/ 27 w 32"/>
                <a:gd name="T1" fmla="*/ 0 h 32"/>
                <a:gd name="T2" fmla="*/ 16 w 32"/>
                <a:gd name="T3" fmla="*/ 27 h 32"/>
                <a:gd name="T4" fmla="*/ 27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7" y="0"/>
                  </a:moveTo>
                  <a:cubicBezTo>
                    <a:pt x="27" y="0"/>
                    <a:pt x="32" y="32"/>
                    <a:pt x="16" y="27"/>
                  </a:cubicBezTo>
                  <a:cubicBezTo>
                    <a:pt x="0" y="22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8" name="Freeform 816"/>
            <p:cNvSpPr>
              <a:spLocks/>
            </p:cNvSpPr>
            <p:nvPr/>
          </p:nvSpPr>
          <p:spPr bwMode="auto">
            <a:xfrm>
              <a:off x="11336337" y="4818063"/>
              <a:ext cx="300038" cy="293688"/>
            </a:xfrm>
            <a:custGeom>
              <a:avLst/>
              <a:gdLst>
                <a:gd name="T0" fmla="*/ 34 w 34"/>
                <a:gd name="T1" fmla="*/ 10 h 33"/>
                <a:gd name="T2" fmla="*/ 5 w 34"/>
                <a:gd name="T3" fmla="*/ 17 h 33"/>
                <a:gd name="T4" fmla="*/ 34 w 34"/>
                <a:gd name="T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34" y="10"/>
                    <a:pt x="10" y="33"/>
                    <a:pt x="5" y="17"/>
                  </a:cubicBezTo>
                  <a:cubicBezTo>
                    <a:pt x="0" y="0"/>
                    <a:pt x="34" y="10"/>
                    <a:pt x="34" y="1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9" name="Freeform 817"/>
            <p:cNvSpPr>
              <a:spLocks/>
            </p:cNvSpPr>
            <p:nvPr/>
          </p:nvSpPr>
          <p:spPr bwMode="auto">
            <a:xfrm>
              <a:off x="11361737" y="4640263"/>
              <a:ext cx="284163" cy="284163"/>
            </a:xfrm>
            <a:custGeom>
              <a:avLst/>
              <a:gdLst>
                <a:gd name="T0" fmla="*/ 32 w 32"/>
                <a:gd name="T1" fmla="*/ 30 h 32"/>
                <a:gd name="T2" fmla="*/ 7 w 32"/>
                <a:gd name="T3" fmla="*/ 16 h 32"/>
                <a:gd name="T4" fmla="*/ 32 w 32"/>
                <a:gd name="T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32" y="30"/>
                  </a:moveTo>
                  <a:cubicBezTo>
                    <a:pt x="32" y="30"/>
                    <a:pt x="0" y="32"/>
                    <a:pt x="7" y="16"/>
                  </a:cubicBezTo>
                  <a:cubicBezTo>
                    <a:pt x="13" y="0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0" name="Freeform 818"/>
            <p:cNvSpPr>
              <a:spLocks/>
            </p:cNvSpPr>
            <p:nvPr/>
          </p:nvSpPr>
          <p:spPr bwMode="auto">
            <a:xfrm>
              <a:off x="11574462" y="4872038"/>
              <a:ext cx="106363" cy="79375"/>
            </a:xfrm>
            <a:custGeom>
              <a:avLst/>
              <a:gdLst>
                <a:gd name="T0" fmla="*/ 11 w 12"/>
                <a:gd name="T1" fmla="*/ 3 h 9"/>
                <a:gd name="T2" fmla="*/ 7 w 12"/>
                <a:gd name="T3" fmla="*/ 8 h 9"/>
                <a:gd name="T4" fmla="*/ 1 w 12"/>
                <a:gd name="T5" fmla="*/ 6 h 9"/>
                <a:gd name="T6" fmla="*/ 4 w 12"/>
                <a:gd name="T7" fmla="*/ 1 h 9"/>
                <a:gd name="T8" fmla="*/ 11 w 12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3"/>
                  </a:moveTo>
                  <a:cubicBezTo>
                    <a:pt x="12" y="5"/>
                    <a:pt x="10" y="7"/>
                    <a:pt x="7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0"/>
                    <a:pt x="1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1" name="Freeform 819"/>
            <p:cNvSpPr>
              <a:spLocks/>
            </p:cNvSpPr>
            <p:nvPr/>
          </p:nvSpPr>
          <p:spPr bwMode="auto">
            <a:xfrm>
              <a:off x="11609387" y="4854576"/>
              <a:ext cx="9525" cy="3492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0 w 1"/>
                <a:gd name="T7" fmla="*/ 1 h 4"/>
                <a:gd name="T8" fmla="*/ 1 w 1"/>
                <a:gd name="T9" fmla="*/ 4 h 4"/>
                <a:gd name="T10" fmla="*/ 1 w 1"/>
                <a:gd name="T11" fmla="*/ 1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2" name="Freeform 820"/>
            <p:cNvSpPr>
              <a:spLocks/>
            </p:cNvSpPr>
            <p:nvPr/>
          </p:nvSpPr>
          <p:spPr bwMode="auto">
            <a:xfrm>
              <a:off x="11618912" y="4854576"/>
              <a:ext cx="17463" cy="34925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0 w 2"/>
                <a:gd name="T5" fmla="*/ 1 h 4"/>
                <a:gd name="T6" fmla="*/ 1 w 2"/>
                <a:gd name="T7" fmla="*/ 1 h 4"/>
                <a:gd name="T8" fmla="*/ 1 w 2"/>
                <a:gd name="T9" fmla="*/ 4 h 4"/>
                <a:gd name="T10" fmla="*/ 1 w 2"/>
                <a:gd name="T11" fmla="*/ 1 h 4"/>
                <a:gd name="T12" fmla="*/ 1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3" name="Freeform 821"/>
            <p:cNvSpPr>
              <a:spLocks/>
            </p:cNvSpPr>
            <p:nvPr/>
          </p:nvSpPr>
          <p:spPr bwMode="auto">
            <a:xfrm>
              <a:off x="11626850" y="4854576"/>
              <a:ext cx="19050" cy="34925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0 h 4"/>
                <a:gd name="T4" fmla="*/ 1 w 2"/>
                <a:gd name="T5" fmla="*/ 1 h 4"/>
                <a:gd name="T6" fmla="*/ 1 w 2"/>
                <a:gd name="T7" fmla="*/ 1 h 4"/>
                <a:gd name="T8" fmla="*/ 0 w 2"/>
                <a:gd name="T9" fmla="*/ 4 h 4"/>
                <a:gd name="T10" fmla="*/ 1 w 2"/>
                <a:gd name="T11" fmla="*/ 1 h 4"/>
                <a:gd name="T12" fmla="*/ 2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4" name="Freeform 822"/>
            <p:cNvSpPr>
              <a:spLocks/>
            </p:cNvSpPr>
            <p:nvPr/>
          </p:nvSpPr>
          <p:spPr bwMode="auto">
            <a:xfrm>
              <a:off x="11636375" y="4854576"/>
              <a:ext cx="17463" cy="34925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1 h 4"/>
                <a:gd name="T4" fmla="*/ 1 w 2"/>
                <a:gd name="T5" fmla="*/ 1 h 4"/>
                <a:gd name="T6" fmla="*/ 1 w 2"/>
                <a:gd name="T7" fmla="*/ 2 h 4"/>
                <a:gd name="T8" fmla="*/ 0 w 2"/>
                <a:gd name="T9" fmla="*/ 4 h 4"/>
                <a:gd name="T10" fmla="*/ 2 w 2"/>
                <a:gd name="T11" fmla="*/ 2 h 4"/>
                <a:gd name="T12" fmla="*/ 2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5" name="Freeform 823"/>
            <p:cNvSpPr>
              <a:spLocks/>
            </p:cNvSpPr>
            <p:nvPr/>
          </p:nvSpPr>
          <p:spPr bwMode="auto">
            <a:xfrm>
              <a:off x="11636375" y="4862513"/>
              <a:ext cx="34925" cy="26988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0 w 4"/>
                <a:gd name="T9" fmla="*/ 3 h 3"/>
                <a:gd name="T10" fmla="*/ 3 w 4"/>
                <a:gd name="T11" fmla="*/ 2 h 3"/>
                <a:gd name="T12" fmla="*/ 3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6" name="Freeform 824"/>
            <p:cNvSpPr>
              <a:spLocks/>
            </p:cNvSpPr>
            <p:nvPr/>
          </p:nvSpPr>
          <p:spPr bwMode="auto">
            <a:xfrm>
              <a:off x="11645900" y="4879976"/>
              <a:ext cx="34925" cy="1905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3 w 4"/>
                <a:gd name="T5" fmla="*/ 0 h 2"/>
                <a:gd name="T6" fmla="*/ 2 w 4"/>
                <a:gd name="T7" fmla="*/ 0 h 2"/>
                <a:gd name="T8" fmla="*/ 0 w 4"/>
                <a:gd name="T9" fmla="*/ 2 h 2"/>
                <a:gd name="T10" fmla="*/ 2 w 4"/>
                <a:gd name="T11" fmla="*/ 1 h 2"/>
                <a:gd name="T12" fmla="*/ 3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7" name="Freeform 825"/>
            <p:cNvSpPr>
              <a:spLocks/>
            </p:cNvSpPr>
            <p:nvPr/>
          </p:nvSpPr>
          <p:spPr bwMode="auto">
            <a:xfrm>
              <a:off x="11645900" y="4889501"/>
              <a:ext cx="34925" cy="952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3 w 4"/>
                <a:gd name="T7" fmla="*/ 1 h 1"/>
                <a:gd name="T8" fmla="*/ 0 w 4"/>
                <a:gd name="T9" fmla="*/ 1 h 1"/>
                <a:gd name="T10" fmla="*/ 3 w 4"/>
                <a:gd name="T11" fmla="*/ 1 h 1"/>
                <a:gd name="T12" fmla="*/ 4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8" name="Freeform 826"/>
            <p:cNvSpPr>
              <a:spLocks/>
            </p:cNvSpPr>
            <p:nvPr/>
          </p:nvSpPr>
          <p:spPr bwMode="auto">
            <a:xfrm>
              <a:off x="11645900" y="4906963"/>
              <a:ext cx="42863" cy="9525"/>
            </a:xfrm>
            <a:custGeom>
              <a:avLst/>
              <a:gdLst>
                <a:gd name="T0" fmla="*/ 4 w 5"/>
                <a:gd name="T1" fmla="*/ 1 h 1"/>
                <a:gd name="T2" fmla="*/ 5 w 5"/>
                <a:gd name="T3" fmla="*/ 0 h 1"/>
                <a:gd name="T4" fmla="*/ 4 w 5"/>
                <a:gd name="T5" fmla="*/ 0 h 1"/>
                <a:gd name="T6" fmla="*/ 3 w 5"/>
                <a:gd name="T7" fmla="*/ 0 h 1"/>
                <a:gd name="T8" fmla="*/ 0 w 5"/>
                <a:gd name="T9" fmla="*/ 0 h 1"/>
                <a:gd name="T10" fmla="*/ 3 w 5"/>
                <a:gd name="T11" fmla="*/ 0 h 1"/>
                <a:gd name="T12" fmla="*/ 4 w 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9" name="Freeform 827"/>
            <p:cNvSpPr>
              <a:spLocks/>
            </p:cNvSpPr>
            <p:nvPr/>
          </p:nvSpPr>
          <p:spPr bwMode="auto">
            <a:xfrm>
              <a:off x="11645900" y="4916488"/>
              <a:ext cx="34925" cy="7938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1 h 1"/>
                <a:gd name="T4" fmla="*/ 4 w 4"/>
                <a:gd name="T5" fmla="*/ 0 h 1"/>
                <a:gd name="T6" fmla="*/ 3 w 4"/>
                <a:gd name="T7" fmla="*/ 0 h 1"/>
                <a:gd name="T8" fmla="*/ 0 w 4"/>
                <a:gd name="T9" fmla="*/ 0 h 1"/>
                <a:gd name="T10" fmla="*/ 3 w 4"/>
                <a:gd name="T11" fmla="*/ 1 h 1"/>
                <a:gd name="T12" fmla="*/ 4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0" name="Freeform 828"/>
            <p:cNvSpPr>
              <a:spLocks/>
            </p:cNvSpPr>
            <p:nvPr/>
          </p:nvSpPr>
          <p:spPr bwMode="auto">
            <a:xfrm>
              <a:off x="11645900" y="4916488"/>
              <a:ext cx="34925" cy="26988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2 h 3"/>
                <a:gd name="T4" fmla="*/ 3 w 4"/>
                <a:gd name="T5" fmla="*/ 2 h 3"/>
                <a:gd name="T6" fmla="*/ 3 w 4"/>
                <a:gd name="T7" fmla="*/ 2 h 3"/>
                <a:gd name="T8" fmla="*/ 0 w 4"/>
                <a:gd name="T9" fmla="*/ 0 h 3"/>
                <a:gd name="T10" fmla="*/ 2 w 4"/>
                <a:gd name="T11" fmla="*/ 2 h 3"/>
                <a:gd name="T12" fmla="*/ 3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1" name="Freeform 829"/>
            <p:cNvSpPr>
              <a:spLocks/>
            </p:cNvSpPr>
            <p:nvPr/>
          </p:nvSpPr>
          <p:spPr bwMode="auto">
            <a:xfrm>
              <a:off x="11645900" y="4924426"/>
              <a:ext cx="25400" cy="26988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3 h 3"/>
                <a:gd name="T4" fmla="*/ 3 w 3"/>
                <a:gd name="T5" fmla="*/ 2 h 3"/>
                <a:gd name="T6" fmla="*/ 2 w 3"/>
                <a:gd name="T7" fmla="*/ 2 h 3"/>
                <a:gd name="T8" fmla="*/ 0 w 3"/>
                <a:gd name="T9" fmla="*/ 0 h 3"/>
                <a:gd name="T10" fmla="*/ 2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2" name="Freeform 830"/>
            <p:cNvSpPr>
              <a:spLocks/>
            </p:cNvSpPr>
            <p:nvPr/>
          </p:nvSpPr>
          <p:spPr bwMode="auto">
            <a:xfrm>
              <a:off x="11645900" y="4924426"/>
              <a:ext cx="17463" cy="3651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4 h 4"/>
                <a:gd name="T4" fmla="*/ 2 w 2"/>
                <a:gd name="T5" fmla="*/ 3 h 4"/>
                <a:gd name="T6" fmla="*/ 1 w 2"/>
                <a:gd name="T7" fmla="*/ 3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3" name="Freeform 831"/>
            <p:cNvSpPr>
              <a:spLocks/>
            </p:cNvSpPr>
            <p:nvPr/>
          </p:nvSpPr>
          <p:spPr bwMode="auto">
            <a:xfrm>
              <a:off x="11636375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3 h 4"/>
                <a:gd name="T6" fmla="*/ 1 w 2"/>
                <a:gd name="T7" fmla="*/ 2 h 4"/>
                <a:gd name="T8" fmla="*/ 0 w 2"/>
                <a:gd name="T9" fmla="*/ 0 h 4"/>
                <a:gd name="T10" fmla="*/ 1 w 2"/>
                <a:gd name="T11" fmla="*/ 2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4" name="Freeform 832"/>
            <p:cNvSpPr>
              <a:spLocks/>
            </p:cNvSpPr>
            <p:nvPr/>
          </p:nvSpPr>
          <p:spPr bwMode="auto">
            <a:xfrm>
              <a:off x="11626850" y="4933951"/>
              <a:ext cx="9525" cy="3492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3 h 4"/>
                <a:gd name="T8" fmla="*/ 0 w 1"/>
                <a:gd name="T9" fmla="*/ 0 h 4"/>
                <a:gd name="T10" fmla="*/ 0 w 1"/>
                <a:gd name="T11" fmla="*/ 3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5" name="Freeform 833"/>
            <p:cNvSpPr>
              <a:spLocks/>
            </p:cNvSpPr>
            <p:nvPr/>
          </p:nvSpPr>
          <p:spPr bwMode="auto">
            <a:xfrm>
              <a:off x="11609387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3 h 4"/>
                <a:gd name="T6" fmla="*/ 1 w 2"/>
                <a:gd name="T7" fmla="*/ 3 h 4"/>
                <a:gd name="T8" fmla="*/ 2 w 2"/>
                <a:gd name="T9" fmla="*/ 0 h 4"/>
                <a:gd name="T10" fmla="*/ 1 w 2"/>
                <a:gd name="T11" fmla="*/ 3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6" name="Freeform 834"/>
            <p:cNvSpPr>
              <a:spLocks/>
            </p:cNvSpPr>
            <p:nvPr/>
          </p:nvSpPr>
          <p:spPr bwMode="auto">
            <a:xfrm>
              <a:off x="11601450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1 w 2"/>
                <a:gd name="T5" fmla="*/ 3 h 4"/>
                <a:gd name="T6" fmla="*/ 1 w 2"/>
                <a:gd name="T7" fmla="*/ 3 h 4"/>
                <a:gd name="T8" fmla="*/ 2 w 2"/>
                <a:gd name="T9" fmla="*/ 0 h 4"/>
                <a:gd name="T10" fmla="*/ 1 w 2"/>
                <a:gd name="T11" fmla="*/ 2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7" name="Freeform 835"/>
            <p:cNvSpPr>
              <a:spLocks/>
            </p:cNvSpPr>
            <p:nvPr/>
          </p:nvSpPr>
          <p:spPr bwMode="auto">
            <a:xfrm>
              <a:off x="11591925" y="4933951"/>
              <a:ext cx="26988" cy="26988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2 h 3"/>
                <a:gd name="T8" fmla="*/ 3 w 3"/>
                <a:gd name="T9" fmla="*/ 0 h 3"/>
                <a:gd name="T10" fmla="*/ 1 w 3"/>
                <a:gd name="T11" fmla="*/ 2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8" name="Freeform 836"/>
            <p:cNvSpPr>
              <a:spLocks/>
            </p:cNvSpPr>
            <p:nvPr/>
          </p:nvSpPr>
          <p:spPr bwMode="auto">
            <a:xfrm>
              <a:off x="11574462" y="4924426"/>
              <a:ext cx="34925" cy="26988"/>
            </a:xfrm>
            <a:custGeom>
              <a:avLst/>
              <a:gdLst>
                <a:gd name="T0" fmla="*/ 1 w 4"/>
                <a:gd name="T1" fmla="*/ 2 h 3"/>
                <a:gd name="T2" fmla="*/ 1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4 w 4"/>
                <a:gd name="T9" fmla="*/ 0 h 3"/>
                <a:gd name="T10" fmla="*/ 2 w 4"/>
                <a:gd name="T11" fmla="*/ 2 h 3"/>
                <a:gd name="T12" fmla="*/ 1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9" name="Freeform 837"/>
            <p:cNvSpPr>
              <a:spLocks/>
            </p:cNvSpPr>
            <p:nvPr/>
          </p:nvSpPr>
          <p:spPr bwMode="auto">
            <a:xfrm>
              <a:off x="11574462" y="4924426"/>
              <a:ext cx="34925" cy="19050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1 w 4"/>
                <a:gd name="T7" fmla="*/ 1 h 2"/>
                <a:gd name="T8" fmla="*/ 4 w 4"/>
                <a:gd name="T9" fmla="*/ 0 h 2"/>
                <a:gd name="T10" fmla="*/ 1 w 4"/>
                <a:gd name="T11" fmla="*/ 1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0" name="Freeform 838"/>
            <p:cNvSpPr>
              <a:spLocks/>
            </p:cNvSpPr>
            <p:nvPr/>
          </p:nvSpPr>
          <p:spPr bwMode="auto">
            <a:xfrm>
              <a:off x="11564937" y="4916488"/>
              <a:ext cx="36513" cy="7938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4 w 4"/>
                <a:gd name="T9" fmla="*/ 0 h 1"/>
                <a:gd name="T10" fmla="*/ 2 w 4"/>
                <a:gd name="T11" fmla="*/ 0 h 1"/>
                <a:gd name="T12" fmla="*/ 1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1" name="Freeform 839"/>
            <p:cNvSpPr>
              <a:spLocks/>
            </p:cNvSpPr>
            <p:nvPr/>
          </p:nvSpPr>
          <p:spPr bwMode="auto">
            <a:xfrm>
              <a:off x="11564937" y="4899026"/>
              <a:ext cx="36513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1 h 2"/>
                <a:gd name="T8" fmla="*/ 4 w 4"/>
                <a:gd name="T9" fmla="*/ 2 h 2"/>
                <a:gd name="T10" fmla="*/ 2 w 4"/>
                <a:gd name="T11" fmla="*/ 1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2" name="Freeform 840"/>
            <p:cNvSpPr>
              <a:spLocks/>
            </p:cNvSpPr>
            <p:nvPr/>
          </p:nvSpPr>
          <p:spPr bwMode="auto">
            <a:xfrm>
              <a:off x="11564937" y="4889501"/>
              <a:ext cx="36513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1 w 4"/>
                <a:gd name="T5" fmla="*/ 1 h 2"/>
                <a:gd name="T6" fmla="*/ 2 w 4"/>
                <a:gd name="T7" fmla="*/ 1 h 2"/>
                <a:gd name="T8" fmla="*/ 4 w 4"/>
                <a:gd name="T9" fmla="*/ 2 h 2"/>
                <a:gd name="T10" fmla="*/ 2 w 4"/>
                <a:gd name="T11" fmla="*/ 1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3" name="Freeform 841"/>
            <p:cNvSpPr>
              <a:spLocks/>
            </p:cNvSpPr>
            <p:nvPr/>
          </p:nvSpPr>
          <p:spPr bwMode="auto">
            <a:xfrm>
              <a:off x="11574462" y="4872038"/>
              <a:ext cx="34925" cy="26988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1 h 3"/>
                <a:gd name="T4" fmla="*/ 1 w 4"/>
                <a:gd name="T5" fmla="*/ 2 h 3"/>
                <a:gd name="T6" fmla="*/ 1 w 4"/>
                <a:gd name="T7" fmla="*/ 2 h 3"/>
                <a:gd name="T8" fmla="*/ 4 w 4"/>
                <a:gd name="T9" fmla="*/ 3 h 3"/>
                <a:gd name="T10" fmla="*/ 2 w 4"/>
                <a:gd name="T11" fmla="*/ 2 h 3"/>
                <a:gd name="T12" fmla="*/ 1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4" name="Freeform 842"/>
            <p:cNvSpPr>
              <a:spLocks/>
            </p:cNvSpPr>
            <p:nvPr/>
          </p:nvSpPr>
          <p:spPr bwMode="auto">
            <a:xfrm>
              <a:off x="11583987" y="4862513"/>
              <a:ext cx="25400" cy="36513"/>
            </a:xfrm>
            <a:custGeom>
              <a:avLst/>
              <a:gdLst>
                <a:gd name="T0" fmla="*/ 1 w 3"/>
                <a:gd name="T1" fmla="*/ 1 h 4"/>
                <a:gd name="T2" fmla="*/ 0 w 3"/>
                <a:gd name="T3" fmla="*/ 1 h 4"/>
                <a:gd name="T4" fmla="*/ 0 w 3"/>
                <a:gd name="T5" fmla="*/ 2 h 4"/>
                <a:gd name="T6" fmla="*/ 1 w 3"/>
                <a:gd name="T7" fmla="*/ 2 h 4"/>
                <a:gd name="T8" fmla="*/ 3 w 3"/>
                <a:gd name="T9" fmla="*/ 4 h 4"/>
                <a:gd name="T10" fmla="*/ 1 w 3"/>
                <a:gd name="T11" fmla="*/ 2 h 4"/>
                <a:gd name="T12" fmla="*/ 1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5" name="Freeform 843"/>
            <p:cNvSpPr>
              <a:spLocks/>
            </p:cNvSpPr>
            <p:nvPr/>
          </p:nvSpPr>
          <p:spPr bwMode="auto">
            <a:xfrm>
              <a:off x="11591925" y="4854576"/>
              <a:ext cx="17463" cy="34925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1 h 4"/>
                <a:gd name="T4" fmla="*/ 1 w 2"/>
                <a:gd name="T5" fmla="*/ 2 h 4"/>
                <a:gd name="T6" fmla="*/ 1 w 2"/>
                <a:gd name="T7" fmla="*/ 2 h 4"/>
                <a:gd name="T8" fmla="*/ 2 w 2"/>
                <a:gd name="T9" fmla="*/ 4 h 4"/>
                <a:gd name="T10" fmla="*/ 1 w 2"/>
                <a:gd name="T11" fmla="*/ 2 h 4"/>
                <a:gd name="T12" fmla="*/ 2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6" name="Freeform 844"/>
            <p:cNvSpPr>
              <a:spLocks/>
            </p:cNvSpPr>
            <p:nvPr/>
          </p:nvSpPr>
          <p:spPr bwMode="auto">
            <a:xfrm>
              <a:off x="11609387" y="4773613"/>
              <a:ext cx="26988" cy="115888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0 w 3"/>
                <a:gd name="T5" fmla="*/ 0 h 13"/>
                <a:gd name="T6" fmla="*/ 2 w 3"/>
                <a:gd name="T7" fmla="*/ 6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3" y="11"/>
                    <a:pt x="3" y="1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7" name="Freeform 845"/>
            <p:cNvSpPr>
              <a:spLocks/>
            </p:cNvSpPr>
            <p:nvPr/>
          </p:nvSpPr>
          <p:spPr bwMode="auto">
            <a:xfrm>
              <a:off x="11645900" y="4791076"/>
              <a:ext cx="60325" cy="98425"/>
            </a:xfrm>
            <a:custGeom>
              <a:avLst/>
              <a:gdLst>
                <a:gd name="T0" fmla="*/ 0 w 7"/>
                <a:gd name="T1" fmla="*/ 11 h 11"/>
                <a:gd name="T2" fmla="*/ 3 w 7"/>
                <a:gd name="T3" fmla="*/ 5 h 11"/>
                <a:gd name="T4" fmla="*/ 7 w 7"/>
                <a:gd name="T5" fmla="*/ 0 h 11"/>
                <a:gd name="T6" fmla="*/ 4 w 7"/>
                <a:gd name="T7" fmla="*/ 6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9"/>
                    <a:pt x="2" y="7"/>
                    <a:pt x="3" y="5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8"/>
                    <a:pt x="1" y="10"/>
                    <a:pt x="0" y="1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8" name="Freeform 846"/>
            <p:cNvSpPr>
              <a:spLocks/>
            </p:cNvSpPr>
            <p:nvPr/>
          </p:nvSpPr>
          <p:spPr bwMode="auto">
            <a:xfrm>
              <a:off x="11653837" y="4872038"/>
              <a:ext cx="114300" cy="3492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1 h 4"/>
                <a:gd name="T4" fmla="*/ 13 w 13"/>
                <a:gd name="T5" fmla="*/ 0 h 4"/>
                <a:gd name="T6" fmla="*/ 6 w 13"/>
                <a:gd name="T7" fmla="*/ 2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8" y="0"/>
                    <a:pt x="10" y="0"/>
                    <a:pt x="1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9" name="Freeform 847"/>
            <p:cNvSpPr>
              <a:spLocks/>
            </p:cNvSpPr>
            <p:nvPr/>
          </p:nvSpPr>
          <p:spPr bwMode="auto">
            <a:xfrm>
              <a:off x="11645900" y="4906963"/>
              <a:ext cx="114300" cy="26988"/>
            </a:xfrm>
            <a:custGeom>
              <a:avLst/>
              <a:gdLst>
                <a:gd name="T0" fmla="*/ 0 w 13"/>
                <a:gd name="T1" fmla="*/ 0 h 3"/>
                <a:gd name="T2" fmla="*/ 7 w 13"/>
                <a:gd name="T3" fmla="*/ 1 h 3"/>
                <a:gd name="T4" fmla="*/ 13 w 13"/>
                <a:gd name="T5" fmla="*/ 3 h 3"/>
                <a:gd name="T6" fmla="*/ 7 w 13"/>
                <a:gd name="T7" fmla="*/ 2 h 3"/>
                <a:gd name="T8" fmla="*/ 0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  <a:cubicBezTo>
                    <a:pt x="9" y="1"/>
                    <a:pt x="11" y="2"/>
                    <a:pt x="1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0" name="Freeform 848"/>
            <p:cNvSpPr>
              <a:spLocks/>
            </p:cNvSpPr>
            <p:nvPr/>
          </p:nvSpPr>
          <p:spPr bwMode="auto">
            <a:xfrm>
              <a:off x="11636375" y="4924426"/>
              <a:ext cx="44450" cy="106363"/>
            </a:xfrm>
            <a:custGeom>
              <a:avLst/>
              <a:gdLst>
                <a:gd name="T0" fmla="*/ 0 w 5"/>
                <a:gd name="T1" fmla="*/ 0 h 12"/>
                <a:gd name="T2" fmla="*/ 4 w 5"/>
                <a:gd name="T3" fmla="*/ 5 h 12"/>
                <a:gd name="T4" fmla="*/ 5 w 5"/>
                <a:gd name="T5" fmla="*/ 12 h 12"/>
                <a:gd name="T6" fmla="*/ 3 w 5"/>
                <a:gd name="T7" fmla="*/ 6 h 12"/>
                <a:gd name="T8" fmla="*/ 0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2" y="1"/>
                    <a:pt x="3" y="3"/>
                    <a:pt x="4" y="5"/>
                  </a:cubicBezTo>
                  <a:cubicBezTo>
                    <a:pt x="5" y="8"/>
                    <a:pt x="5" y="10"/>
                    <a:pt x="5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1" name="Freeform 849"/>
            <p:cNvSpPr>
              <a:spLocks/>
            </p:cNvSpPr>
            <p:nvPr/>
          </p:nvSpPr>
          <p:spPr bwMode="auto">
            <a:xfrm>
              <a:off x="11583987" y="4916488"/>
              <a:ext cx="42863" cy="114300"/>
            </a:xfrm>
            <a:custGeom>
              <a:avLst/>
              <a:gdLst>
                <a:gd name="T0" fmla="*/ 5 w 5"/>
                <a:gd name="T1" fmla="*/ 0 h 13"/>
                <a:gd name="T2" fmla="*/ 4 w 5"/>
                <a:gd name="T3" fmla="*/ 7 h 13"/>
                <a:gd name="T4" fmla="*/ 0 w 5"/>
                <a:gd name="T5" fmla="*/ 13 h 13"/>
                <a:gd name="T6" fmla="*/ 3 w 5"/>
                <a:gd name="T7" fmla="*/ 7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3"/>
                    <a:pt x="4" y="5"/>
                    <a:pt x="4" y="7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2" name="Freeform 850"/>
            <p:cNvSpPr>
              <a:spLocks/>
            </p:cNvSpPr>
            <p:nvPr/>
          </p:nvSpPr>
          <p:spPr bwMode="auto">
            <a:xfrm>
              <a:off x="11512550" y="4906963"/>
              <a:ext cx="106363" cy="53975"/>
            </a:xfrm>
            <a:custGeom>
              <a:avLst/>
              <a:gdLst>
                <a:gd name="T0" fmla="*/ 12 w 12"/>
                <a:gd name="T1" fmla="*/ 0 h 6"/>
                <a:gd name="T2" fmla="*/ 7 w 12"/>
                <a:gd name="T3" fmla="*/ 4 h 6"/>
                <a:gd name="T4" fmla="*/ 0 w 12"/>
                <a:gd name="T5" fmla="*/ 6 h 6"/>
                <a:gd name="T6" fmla="*/ 6 w 12"/>
                <a:gd name="T7" fmla="*/ 3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3" name="Freeform 851"/>
            <p:cNvSpPr>
              <a:spLocks/>
            </p:cNvSpPr>
            <p:nvPr/>
          </p:nvSpPr>
          <p:spPr bwMode="auto">
            <a:xfrm>
              <a:off x="11512550" y="4862513"/>
              <a:ext cx="106363" cy="36513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3 h 4"/>
                <a:gd name="T4" fmla="*/ 0 w 12"/>
                <a:gd name="T5" fmla="*/ 0 h 4"/>
                <a:gd name="T6" fmla="*/ 6 w 12"/>
                <a:gd name="T7" fmla="*/ 2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0" y="4"/>
                    <a:pt x="8" y="4"/>
                    <a:pt x="6" y="3"/>
                  </a:cubicBezTo>
                  <a:cubicBezTo>
                    <a:pt x="4" y="2"/>
                    <a:pt x="1" y="2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3"/>
                    <a:pt x="10" y="3"/>
                    <a:pt x="12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4" name="Freeform 852"/>
            <p:cNvSpPr>
              <a:spLocks/>
            </p:cNvSpPr>
            <p:nvPr/>
          </p:nvSpPr>
          <p:spPr bwMode="auto">
            <a:xfrm>
              <a:off x="11547475" y="4810126"/>
              <a:ext cx="79375" cy="88900"/>
            </a:xfrm>
            <a:custGeom>
              <a:avLst/>
              <a:gdLst>
                <a:gd name="T0" fmla="*/ 9 w 9"/>
                <a:gd name="T1" fmla="*/ 10 h 10"/>
                <a:gd name="T2" fmla="*/ 4 w 9"/>
                <a:gd name="T3" fmla="*/ 5 h 10"/>
                <a:gd name="T4" fmla="*/ 0 w 9"/>
                <a:gd name="T5" fmla="*/ 0 h 10"/>
                <a:gd name="T6" fmla="*/ 5 w 9"/>
                <a:gd name="T7" fmla="*/ 5 h 10"/>
                <a:gd name="T8" fmla="*/ 9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7" y="8"/>
                    <a:pt x="6" y="7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8" y="8"/>
                    <a:pt x="9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40" name="组合 64339"/>
          <p:cNvGrpSpPr/>
          <p:nvPr/>
        </p:nvGrpSpPr>
        <p:grpSpPr>
          <a:xfrm>
            <a:off x="1251855" y="4033839"/>
            <a:ext cx="406400" cy="434975"/>
            <a:chOff x="1585912" y="4879976"/>
            <a:chExt cx="406400" cy="434975"/>
          </a:xfrm>
        </p:grpSpPr>
        <p:sp>
          <p:nvSpPr>
            <p:cNvPr id="64305" name="Freeform 853"/>
            <p:cNvSpPr>
              <a:spLocks/>
            </p:cNvSpPr>
            <p:nvPr/>
          </p:nvSpPr>
          <p:spPr bwMode="auto">
            <a:xfrm>
              <a:off x="1657350" y="4879976"/>
              <a:ext cx="203200" cy="214313"/>
            </a:xfrm>
            <a:custGeom>
              <a:avLst/>
              <a:gdLst>
                <a:gd name="T0" fmla="*/ 16 w 23"/>
                <a:gd name="T1" fmla="*/ 24 h 24"/>
                <a:gd name="T2" fmla="*/ 12 w 23"/>
                <a:gd name="T3" fmla="*/ 3 h 24"/>
                <a:gd name="T4" fmla="*/ 16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6" y="24"/>
                  </a:moveTo>
                  <a:cubicBezTo>
                    <a:pt x="16" y="24"/>
                    <a:pt x="0" y="7"/>
                    <a:pt x="12" y="3"/>
                  </a:cubicBezTo>
                  <a:cubicBezTo>
                    <a:pt x="23" y="0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6" name="Freeform 854"/>
            <p:cNvSpPr>
              <a:spLocks/>
            </p:cNvSpPr>
            <p:nvPr/>
          </p:nvSpPr>
          <p:spPr bwMode="auto">
            <a:xfrm>
              <a:off x="1798637" y="4889501"/>
              <a:ext cx="193675" cy="204788"/>
            </a:xfrm>
            <a:custGeom>
              <a:avLst/>
              <a:gdLst>
                <a:gd name="T0" fmla="*/ 0 w 22"/>
                <a:gd name="T1" fmla="*/ 23 h 23"/>
                <a:gd name="T2" fmla="*/ 12 w 22"/>
                <a:gd name="T3" fmla="*/ 6 h 23"/>
                <a:gd name="T4" fmla="*/ 0 w 2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0" y="23"/>
                    <a:pt x="2" y="0"/>
                    <a:pt x="12" y="6"/>
                  </a:cubicBezTo>
                  <a:cubicBezTo>
                    <a:pt x="22" y="1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7" name="Freeform 855"/>
            <p:cNvSpPr>
              <a:spLocks/>
            </p:cNvSpPr>
            <p:nvPr/>
          </p:nvSpPr>
          <p:spPr bwMode="auto">
            <a:xfrm>
              <a:off x="1798637" y="4986338"/>
              <a:ext cx="184150" cy="214313"/>
            </a:xfrm>
            <a:custGeom>
              <a:avLst/>
              <a:gdLst>
                <a:gd name="T0" fmla="*/ 0 w 21"/>
                <a:gd name="T1" fmla="*/ 12 h 24"/>
                <a:gd name="T2" fmla="*/ 20 w 21"/>
                <a:gd name="T3" fmla="*/ 12 h 24"/>
                <a:gd name="T4" fmla="*/ 0 w 21"/>
                <a:gd name="T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0" y="12"/>
                  </a:moveTo>
                  <a:cubicBezTo>
                    <a:pt x="0" y="12"/>
                    <a:pt x="20" y="0"/>
                    <a:pt x="20" y="12"/>
                  </a:cubicBezTo>
                  <a:cubicBezTo>
                    <a:pt x="21" y="24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8" name="Freeform 856"/>
            <p:cNvSpPr>
              <a:spLocks/>
            </p:cNvSpPr>
            <p:nvPr/>
          </p:nvSpPr>
          <p:spPr bwMode="auto">
            <a:xfrm>
              <a:off x="1798637" y="5094288"/>
              <a:ext cx="184150" cy="220663"/>
            </a:xfrm>
            <a:custGeom>
              <a:avLst/>
              <a:gdLst>
                <a:gd name="T0" fmla="*/ 0 w 21"/>
                <a:gd name="T1" fmla="*/ 0 h 25"/>
                <a:gd name="T2" fmla="*/ 11 w 21"/>
                <a:gd name="T3" fmla="*/ 17 h 25"/>
                <a:gd name="T4" fmla="*/ 0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0" y="0"/>
                    <a:pt x="21" y="10"/>
                    <a:pt x="11" y="17"/>
                  </a:cubicBezTo>
                  <a:cubicBezTo>
                    <a:pt x="2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9" name="Freeform 857"/>
            <p:cNvSpPr>
              <a:spLocks/>
            </p:cNvSpPr>
            <p:nvPr/>
          </p:nvSpPr>
          <p:spPr bwMode="auto">
            <a:xfrm>
              <a:off x="1630362" y="5094288"/>
              <a:ext cx="203200" cy="203200"/>
            </a:xfrm>
            <a:custGeom>
              <a:avLst/>
              <a:gdLst>
                <a:gd name="T0" fmla="*/ 19 w 23"/>
                <a:gd name="T1" fmla="*/ 0 h 23"/>
                <a:gd name="T2" fmla="*/ 11 w 23"/>
                <a:gd name="T3" fmla="*/ 19 h 23"/>
                <a:gd name="T4" fmla="*/ 19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19" y="0"/>
                    <a:pt x="23" y="23"/>
                    <a:pt x="11" y="19"/>
                  </a:cubicBezTo>
                  <a:cubicBezTo>
                    <a:pt x="0" y="15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0" name="Freeform 858"/>
            <p:cNvSpPr>
              <a:spLocks/>
            </p:cNvSpPr>
            <p:nvPr/>
          </p:nvSpPr>
          <p:spPr bwMode="auto">
            <a:xfrm>
              <a:off x="1585912" y="5030788"/>
              <a:ext cx="212725" cy="204788"/>
            </a:xfrm>
            <a:custGeom>
              <a:avLst/>
              <a:gdLst>
                <a:gd name="T0" fmla="*/ 24 w 24"/>
                <a:gd name="T1" fmla="*/ 7 h 23"/>
                <a:gd name="T2" fmla="*/ 4 w 24"/>
                <a:gd name="T3" fmla="*/ 12 h 23"/>
                <a:gd name="T4" fmla="*/ 24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7"/>
                  </a:moveTo>
                  <a:cubicBezTo>
                    <a:pt x="24" y="7"/>
                    <a:pt x="7" y="23"/>
                    <a:pt x="4" y="12"/>
                  </a:cubicBezTo>
                  <a:cubicBezTo>
                    <a:pt x="0" y="0"/>
                    <a:pt x="24" y="7"/>
                    <a:pt x="24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1" name="Freeform 859"/>
            <p:cNvSpPr>
              <a:spLocks/>
            </p:cNvSpPr>
            <p:nvPr/>
          </p:nvSpPr>
          <p:spPr bwMode="auto">
            <a:xfrm>
              <a:off x="1603375" y="4906963"/>
              <a:ext cx="203200" cy="195263"/>
            </a:xfrm>
            <a:custGeom>
              <a:avLst/>
              <a:gdLst>
                <a:gd name="T0" fmla="*/ 23 w 23"/>
                <a:gd name="T1" fmla="*/ 21 h 22"/>
                <a:gd name="T2" fmla="*/ 5 w 23"/>
                <a:gd name="T3" fmla="*/ 11 h 22"/>
                <a:gd name="T4" fmla="*/ 23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23" y="21"/>
                  </a:moveTo>
                  <a:cubicBezTo>
                    <a:pt x="23" y="21"/>
                    <a:pt x="0" y="22"/>
                    <a:pt x="5" y="11"/>
                  </a:cubicBezTo>
                  <a:cubicBezTo>
                    <a:pt x="9" y="0"/>
                    <a:pt x="23" y="21"/>
                    <a:pt x="23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2" name="Freeform 860"/>
            <p:cNvSpPr>
              <a:spLocks/>
            </p:cNvSpPr>
            <p:nvPr/>
          </p:nvSpPr>
          <p:spPr bwMode="auto">
            <a:xfrm>
              <a:off x="1754187" y="5067301"/>
              <a:ext cx="69850" cy="61913"/>
            </a:xfrm>
            <a:custGeom>
              <a:avLst/>
              <a:gdLst>
                <a:gd name="T0" fmla="*/ 8 w 8"/>
                <a:gd name="T1" fmla="*/ 2 h 7"/>
                <a:gd name="T2" fmla="*/ 5 w 8"/>
                <a:gd name="T3" fmla="*/ 6 h 7"/>
                <a:gd name="T4" fmla="*/ 1 w 8"/>
                <a:gd name="T5" fmla="*/ 4 h 7"/>
                <a:gd name="T6" fmla="*/ 3 w 8"/>
                <a:gd name="T7" fmla="*/ 0 h 7"/>
                <a:gd name="T8" fmla="*/ 8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8" y="3"/>
                    <a:pt x="7" y="5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3" name="Freeform 861"/>
            <p:cNvSpPr>
              <a:spLocks/>
            </p:cNvSpPr>
            <p:nvPr/>
          </p:nvSpPr>
          <p:spPr bwMode="auto">
            <a:xfrm>
              <a:off x="1781175" y="5057776"/>
              <a:ext cx="7938" cy="174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4" name="Freeform 862"/>
            <p:cNvSpPr>
              <a:spLocks/>
            </p:cNvSpPr>
            <p:nvPr/>
          </p:nvSpPr>
          <p:spPr bwMode="auto">
            <a:xfrm>
              <a:off x="1789112" y="5049838"/>
              <a:ext cx="9525" cy="254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5" name="Freeform 863"/>
            <p:cNvSpPr>
              <a:spLocks/>
            </p:cNvSpPr>
            <p:nvPr/>
          </p:nvSpPr>
          <p:spPr bwMode="auto">
            <a:xfrm>
              <a:off x="1789112" y="5057776"/>
              <a:ext cx="17463" cy="1746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6" name="Freeform 864"/>
            <p:cNvSpPr>
              <a:spLocks/>
            </p:cNvSpPr>
            <p:nvPr/>
          </p:nvSpPr>
          <p:spPr bwMode="auto">
            <a:xfrm>
              <a:off x="1798637" y="5057776"/>
              <a:ext cx="17463" cy="2698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7" name="Freeform 865"/>
            <p:cNvSpPr>
              <a:spLocks/>
            </p:cNvSpPr>
            <p:nvPr/>
          </p:nvSpPr>
          <p:spPr bwMode="auto">
            <a:xfrm>
              <a:off x="1798637" y="5067301"/>
              <a:ext cx="25400" cy="17463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8" name="Freeform 866"/>
            <p:cNvSpPr>
              <a:spLocks/>
            </p:cNvSpPr>
            <p:nvPr/>
          </p:nvSpPr>
          <p:spPr bwMode="auto">
            <a:xfrm>
              <a:off x="1806575" y="5067301"/>
              <a:ext cx="17463" cy="1746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9" name="Freeform 867"/>
            <p:cNvSpPr>
              <a:spLocks/>
            </p:cNvSpPr>
            <p:nvPr/>
          </p:nvSpPr>
          <p:spPr bwMode="auto">
            <a:xfrm>
              <a:off x="1806575" y="5075238"/>
              <a:ext cx="26988" cy="952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0" name="Freeform 868"/>
            <p:cNvSpPr>
              <a:spLocks/>
            </p:cNvSpPr>
            <p:nvPr/>
          </p:nvSpPr>
          <p:spPr bwMode="auto">
            <a:xfrm>
              <a:off x="1806575" y="5094288"/>
              <a:ext cx="26988" cy="0"/>
            </a:xfrm>
            <a:custGeom>
              <a:avLst/>
              <a:gdLst>
                <a:gd name="T0" fmla="*/ 2 w 3"/>
                <a:gd name="T1" fmla="*/ 3 w 3"/>
                <a:gd name="T2" fmla="*/ 2 w 3"/>
                <a:gd name="T3" fmla="*/ 2 w 3"/>
                <a:gd name="T4" fmla="*/ 0 w 3"/>
                <a:gd name="T5" fmla="*/ 2 w 3"/>
                <a:gd name="T6" fmla="*/ 2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1" name="Freeform 869"/>
            <p:cNvSpPr>
              <a:spLocks/>
            </p:cNvSpPr>
            <p:nvPr/>
          </p:nvSpPr>
          <p:spPr bwMode="auto">
            <a:xfrm>
              <a:off x="1806575" y="5094288"/>
              <a:ext cx="26988" cy="17463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2" name="Freeform 870"/>
            <p:cNvSpPr>
              <a:spLocks/>
            </p:cNvSpPr>
            <p:nvPr/>
          </p:nvSpPr>
          <p:spPr bwMode="auto">
            <a:xfrm>
              <a:off x="1806575" y="5102226"/>
              <a:ext cx="26988" cy="17463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1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3" name="Freeform 871"/>
            <p:cNvSpPr>
              <a:spLocks/>
            </p:cNvSpPr>
            <p:nvPr/>
          </p:nvSpPr>
          <p:spPr bwMode="auto">
            <a:xfrm>
              <a:off x="1806575" y="5102226"/>
              <a:ext cx="17463" cy="174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4" name="Freeform 872"/>
            <p:cNvSpPr>
              <a:spLocks/>
            </p:cNvSpPr>
            <p:nvPr/>
          </p:nvSpPr>
          <p:spPr bwMode="auto">
            <a:xfrm>
              <a:off x="1798637" y="5111751"/>
              <a:ext cx="17463" cy="174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5" name="Freeform 873"/>
            <p:cNvSpPr>
              <a:spLocks/>
            </p:cNvSpPr>
            <p:nvPr/>
          </p:nvSpPr>
          <p:spPr bwMode="auto">
            <a:xfrm>
              <a:off x="1798637" y="5111751"/>
              <a:ext cx="7938" cy="2698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6" name="Freeform 874"/>
            <p:cNvSpPr>
              <a:spLocks/>
            </p:cNvSpPr>
            <p:nvPr/>
          </p:nvSpPr>
          <p:spPr bwMode="auto">
            <a:xfrm>
              <a:off x="1789112" y="5111751"/>
              <a:ext cx="9525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7" name="Freeform 875"/>
            <p:cNvSpPr>
              <a:spLocks/>
            </p:cNvSpPr>
            <p:nvPr/>
          </p:nvSpPr>
          <p:spPr bwMode="auto">
            <a:xfrm>
              <a:off x="1781175" y="5111751"/>
              <a:ext cx="7938" cy="2698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2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8" name="Freeform 876"/>
            <p:cNvSpPr>
              <a:spLocks/>
            </p:cNvSpPr>
            <p:nvPr/>
          </p:nvSpPr>
          <p:spPr bwMode="auto">
            <a:xfrm>
              <a:off x="1771650" y="5111751"/>
              <a:ext cx="17463" cy="2698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9" name="Freeform 877"/>
            <p:cNvSpPr>
              <a:spLocks/>
            </p:cNvSpPr>
            <p:nvPr/>
          </p:nvSpPr>
          <p:spPr bwMode="auto">
            <a:xfrm>
              <a:off x="1762125" y="5111751"/>
              <a:ext cx="19050" cy="1746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0" name="Freeform 878"/>
            <p:cNvSpPr>
              <a:spLocks/>
            </p:cNvSpPr>
            <p:nvPr/>
          </p:nvSpPr>
          <p:spPr bwMode="auto">
            <a:xfrm>
              <a:off x="1754187" y="5111751"/>
              <a:ext cx="26988" cy="793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1" name="Freeform 879"/>
            <p:cNvSpPr>
              <a:spLocks/>
            </p:cNvSpPr>
            <p:nvPr/>
          </p:nvSpPr>
          <p:spPr bwMode="auto">
            <a:xfrm>
              <a:off x="1754187" y="5102226"/>
              <a:ext cx="26988" cy="952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2" name="Freeform 880"/>
            <p:cNvSpPr>
              <a:spLocks/>
            </p:cNvSpPr>
            <p:nvPr/>
          </p:nvSpPr>
          <p:spPr bwMode="auto">
            <a:xfrm>
              <a:off x="1744662" y="5094288"/>
              <a:ext cx="26988" cy="7938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3" name="Freeform 881"/>
            <p:cNvSpPr>
              <a:spLocks/>
            </p:cNvSpPr>
            <p:nvPr/>
          </p:nvSpPr>
          <p:spPr bwMode="auto">
            <a:xfrm>
              <a:off x="1744662" y="5084763"/>
              <a:ext cx="26988" cy="952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4" name="Freeform 882"/>
            <p:cNvSpPr>
              <a:spLocks/>
            </p:cNvSpPr>
            <p:nvPr/>
          </p:nvSpPr>
          <p:spPr bwMode="auto">
            <a:xfrm>
              <a:off x="1754187" y="5075238"/>
              <a:ext cx="17463" cy="190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5" name="Freeform 883"/>
            <p:cNvSpPr>
              <a:spLocks/>
            </p:cNvSpPr>
            <p:nvPr/>
          </p:nvSpPr>
          <p:spPr bwMode="auto">
            <a:xfrm>
              <a:off x="1754187" y="5067301"/>
              <a:ext cx="17463" cy="17463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6" name="Freeform 884"/>
            <p:cNvSpPr>
              <a:spLocks/>
            </p:cNvSpPr>
            <p:nvPr/>
          </p:nvSpPr>
          <p:spPr bwMode="auto">
            <a:xfrm>
              <a:off x="1762125" y="5067301"/>
              <a:ext cx="19050" cy="1746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5" name="Freeform 886"/>
            <p:cNvSpPr>
              <a:spLocks/>
            </p:cNvSpPr>
            <p:nvPr/>
          </p:nvSpPr>
          <p:spPr bwMode="auto">
            <a:xfrm>
              <a:off x="1771650" y="5057775"/>
              <a:ext cx="9525" cy="269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6" name="Freeform 887"/>
            <p:cNvSpPr>
              <a:spLocks/>
            </p:cNvSpPr>
            <p:nvPr/>
          </p:nvSpPr>
          <p:spPr bwMode="auto">
            <a:xfrm>
              <a:off x="1781175" y="4995863"/>
              <a:ext cx="17463" cy="88900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5 h 10"/>
                <a:gd name="T4" fmla="*/ 0 w 2"/>
                <a:gd name="T5" fmla="*/ 0 h 10"/>
                <a:gd name="T6" fmla="*/ 1 w 2"/>
                <a:gd name="T7" fmla="*/ 5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1" y="8"/>
                    <a:pt x="1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7" name="Freeform 888"/>
            <p:cNvSpPr>
              <a:spLocks/>
            </p:cNvSpPr>
            <p:nvPr/>
          </p:nvSpPr>
          <p:spPr bwMode="auto">
            <a:xfrm>
              <a:off x="1806575" y="5013325"/>
              <a:ext cx="44450" cy="7143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3 h 8"/>
                <a:gd name="T4" fmla="*/ 5 w 5"/>
                <a:gd name="T5" fmla="*/ 0 h 8"/>
                <a:gd name="T6" fmla="*/ 2 w 5"/>
                <a:gd name="T7" fmla="*/ 4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6"/>
                    <a:pt x="1" y="5"/>
                    <a:pt x="2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8" name="Freeform 889"/>
            <p:cNvSpPr>
              <a:spLocks/>
            </p:cNvSpPr>
            <p:nvPr/>
          </p:nvSpPr>
          <p:spPr bwMode="auto">
            <a:xfrm>
              <a:off x="1806575" y="5067300"/>
              <a:ext cx="79375" cy="26988"/>
            </a:xfrm>
            <a:custGeom>
              <a:avLst/>
              <a:gdLst>
                <a:gd name="T0" fmla="*/ 0 w 9"/>
                <a:gd name="T1" fmla="*/ 3 h 3"/>
                <a:gd name="T2" fmla="*/ 5 w 9"/>
                <a:gd name="T3" fmla="*/ 1 h 3"/>
                <a:gd name="T4" fmla="*/ 9 w 9"/>
                <a:gd name="T5" fmla="*/ 0 h 3"/>
                <a:gd name="T6" fmla="*/ 5 w 9"/>
                <a:gd name="T7" fmla="*/ 1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9" name="Freeform 890"/>
            <p:cNvSpPr>
              <a:spLocks/>
            </p:cNvSpPr>
            <p:nvPr/>
          </p:nvSpPr>
          <p:spPr bwMode="auto">
            <a:xfrm>
              <a:off x="1806575" y="5094288"/>
              <a:ext cx="79375" cy="17463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0 h 2"/>
                <a:gd name="T4" fmla="*/ 9 w 9"/>
                <a:gd name="T5" fmla="*/ 2 h 2"/>
                <a:gd name="T6" fmla="*/ 4 w 9"/>
                <a:gd name="T7" fmla="*/ 1 h 2"/>
                <a:gd name="T8" fmla="*/ 0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0" name="Freeform 891"/>
            <p:cNvSpPr>
              <a:spLocks/>
            </p:cNvSpPr>
            <p:nvPr/>
          </p:nvSpPr>
          <p:spPr bwMode="auto">
            <a:xfrm>
              <a:off x="1798638" y="5102225"/>
              <a:ext cx="34925" cy="79375"/>
            </a:xfrm>
            <a:custGeom>
              <a:avLst/>
              <a:gdLst>
                <a:gd name="T0" fmla="*/ 0 w 4"/>
                <a:gd name="T1" fmla="*/ 0 h 9"/>
                <a:gd name="T2" fmla="*/ 3 w 4"/>
                <a:gd name="T3" fmla="*/ 4 h 9"/>
                <a:gd name="T4" fmla="*/ 4 w 4"/>
                <a:gd name="T5" fmla="*/ 9 h 9"/>
                <a:gd name="T6" fmla="*/ 2 w 4"/>
                <a:gd name="T7" fmla="*/ 4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1" name="Freeform 892"/>
            <p:cNvSpPr>
              <a:spLocks/>
            </p:cNvSpPr>
            <p:nvPr/>
          </p:nvSpPr>
          <p:spPr bwMode="auto">
            <a:xfrm>
              <a:off x="1762125" y="5102225"/>
              <a:ext cx="26988" cy="79375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5 h 9"/>
                <a:gd name="T4" fmla="*/ 0 w 3"/>
                <a:gd name="T5" fmla="*/ 9 h 9"/>
                <a:gd name="T6" fmla="*/ 1 w 3"/>
                <a:gd name="T7" fmla="*/ 4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1"/>
                    <a:pt x="3" y="3"/>
                    <a:pt x="2" y="5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2" name="Freeform 893"/>
            <p:cNvSpPr>
              <a:spLocks/>
            </p:cNvSpPr>
            <p:nvPr/>
          </p:nvSpPr>
          <p:spPr bwMode="auto">
            <a:xfrm>
              <a:off x="1709738" y="5094288"/>
              <a:ext cx="79375" cy="34925"/>
            </a:xfrm>
            <a:custGeom>
              <a:avLst/>
              <a:gdLst>
                <a:gd name="T0" fmla="*/ 9 w 9"/>
                <a:gd name="T1" fmla="*/ 0 h 4"/>
                <a:gd name="T2" fmla="*/ 5 w 9"/>
                <a:gd name="T3" fmla="*/ 3 h 4"/>
                <a:gd name="T4" fmla="*/ 0 w 9"/>
                <a:gd name="T5" fmla="*/ 4 h 4"/>
                <a:gd name="T6" fmla="*/ 4 w 9"/>
                <a:gd name="T7" fmla="*/ 2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6" y="2"/>
                    <a:pt x="5" y="3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1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3" name="Freeform 894"/>
            <p:cNvSpPr>
              <a:spLocks/>
            </p:cNvSpPr>
            <p:nvPr/>
          </p:nvSpPr>
          <p:spPr bwMode="auto">
            <a:xfrm>
              <a:off x="1709738" y="5057775"/>
              <a:ext cx="79375" cy="26988"/>
            </a:xfrm>
            <a:custGeom>
              <a:avLst/>
              <a:gdLst>
                <a:gd name="T0" fmla="*/ 9 w 9"/>
                <a:gd name="T1" fmla="*/ 3 h 3"/>
                <a:gd name="T2" fmla="*/ 4 w 9"/>
                <a:gd name="T3" fmla="*/ 2 h 3"/>
                <a:gd name="T4" fmla="*/ 0 w 9"/>
                <a:gd name="T5" fmla="*/ 0 h 3"/>
                <a:gd name="T6" fmla="*/ 4 w 9"/>
                <a:gd name="T7" fmla="*/ 2 h 3"/>
                <a:gd name="T8" fmla="*/ 9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7" y="3"/>
                    <a:pt x="6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4" name="Freeform 895"/>
            <p:cNvSpPr>
              <a:spLocks/>
            </p:cNvSpPr>
            <p:nvPr/>
          </p:nvSpPr>
          <p:spPr bwMode="auto">
            <a:xfrm>
              <a:off x="1736725" y="5022850"/>
              <a:ext cx="52388" cy="61913"/>
            </a:xfrm>
            <a:custGeom>
              <a:avLst/>
              <a:gdLst>
                <a:gd name="T0" fmla="*/ 6 w 6"/>
                <a:gd name="T1" fmla="*/ 7 h 7"/>
                <a:gd name="T2" fmla="*/ 3 w 6"/>
                <a:gd name="T3" fmla="*/ 4 h 7"/>
                <a:gd name="T4" fmla="*/ 0 w 6"/>
                <a:gd name="T5" fmla="*/ 0 h 7"/>
                <a:gd name="T6" fmla="*/ 3 w 6"/>
                <a:gd name="T7" fmla="*/ 3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37" name="组合 64336"/>
          <p:cNvGrpSpPr/>
          <p:nvPr/>
        </p:nvGrpSpPr>
        <p:grpSpPr>
          <a:xfrm>
            <a:off x="10235408" y="710246"/>
            <a:ext cx="406400" cy="434975"/>
            <a:chOff x="9948863" y="1587500"/>
            <a:chExt cx="406400" cy="434975"/>
          </a:xfrm>
        </p:grpSpPr>
        <p:sp>
          <p:nvSpPr>
            <p:cNvPr id="64095" name="Freeform 896"/>
            <p:cNvSpPr>
              <a:spLocks/>
            </p:cNvSpPr>
            <p:nvPr/>
          </p:nvSpPr>
          <p:spPr bwMode="auto">
            <a:xfrm>
              <a:off x="10020300" y="1587500"/>
              <a:ext cx="203200" cy="212725"/>
            </a:xfrm>
            <a:custGeom>
              <a:avLst/>
              <a:gdLst>
                <a:gd name="T0" fmla="*/ 16 w 23"/>
                <a:gd name="T1" fmla="*/ 24 h 24"/>
                <a:gd name="T2" fmla="*/ 12 w 23"/>
                <a:gd name="T3" fmla="*/ 4 h 24"/>
                <a:gd name="T4" fmla="*/ 16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6" y="24"/>
                  </a:moveTo>
                  <a:cubicBezTo>
                    <a:pt x="16" y="24"/>
                    <a:pt x="0" y="7"/>
                    <a:pt x="12" y="4"/>
                  </a:cubicBezTo>
                  <a:cubicBezTo>
                    <a:pt x="23" y="0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6" name="Freeform 897"/>
            <p:cNvSpPr>
              <a:spLocks/>
            </p:cNvSpPr>
            <p:nvPr/>
          </p:nvSpPr>
          <p:spPr bwMode="auto">
            <a:xfrm>
              <a:off x="10161588" y="1597025"/>
              <a:ext cx="193675" cy="203200"/>
            </a:xfrm>
            <a:custGeom>
              <a:avLst/>
              <a:gdLst>
                <a:gd name="T0" fmla="*/ 0 w 22"/>
                <a:gd name="T1" fmla="*/ 23 h 23"/>
                <a:gd name="T2" fmla="*/ 12 w 22"/>
                <a:gd name="T3" fmla="*/ 6 h 23"/>
                <a:gd name="T4" fmla="*/ 0 w 2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0" y="23"/>
                    <a:pt x="2" y="0"/>
                    <a:pt x="12" y="6"/>
                  </a:cubicBezTo>
                  <a:cubicBezTo>
                    <a:pt x="22" y="1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7" name="Freeform 898"/>
            <p:cNvSpPr>
              <a:spLocks/>
            </p:cNvSpPr>
            <p:nvPr/>
          </p:nvSpPr>
          <p:spPr bwMode="auto">
            <a:xfrm>
              <a:off x="10161588" y="1703388"/>
              <a:ext cx="185738" cy="212725"/>
            </a:xfrm>
            <a:custGeom>
              <a:avLst/>
              <a:gdLst>
                <a:gd name="T0" fmla="*/ 0 w 21"/>
                <a:gd name="T1" fmla="*/ 11 h 24"/>
                <a:gd name="T2" fmla="*/ 21 w 21"/>
                <a:gd name="T3" fmla="*/ 12 h 24"/>
                <a:gd name="T4" fmla="*/ 0 w 21"/>
                <a:gd name="T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0" y="11"/>
                  </a:moveTo>
                  <a:cubicBezTo>
                    <a:pt x="0" y="11"/>
                    <a:pt x="20" y="0"/>
                    <a:pt x="21" y="12"/>
                  </a:cubicBezTo>
                  <a:cubicBezTo>
                    <a:pt x="21" y="24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8" name="Freeform 899"/>
            <p:cNvSpPr>
              <a:spLocks/>
            </p:cNvSpPr>
            <p:nvPr/>
          </p:nvSpPr>
          <p:spPr bwMode="auto">
            <a:xfrm>
              <a:off x="10161588" y="1800225"/>
              <a:ext cx="185738" cy="222250"/>
            </a:xfrm>
            <a:custGeom>
              <a:avLst/>
              <a:gdLst>
                <a:gd name="T0" fmla="*/ 0 w 21"/>
                <a:gd name="T1" fmla="*/ 0 h 25"/>
                <a:gd name="T2" fmla="*/ 11 w 21"/>
                <a:gd name="T3" fmla="*/ 17 h 25"/>
                <a:gd name="T4" fmla="*/ 0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0" y="0"/>
                    <a:pt x="21" y="10"/>
                    <a:pt x="11" y="17"/>
                  </a:cubicBezTo>
                  <a:cubicBezTo>
                    <a:pt x="2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9" name="Freeform 900"/>
            <p:cNvSpPr>
              <a:spLocks/>
            </p:cNvSpPr>
            <p:nvPr/>
          </p:nvSpPr>
          <p:spPr bwMode="auto">
            <a:xfrm>
              <a:off x="9993313" y="1800225"/>
              <a:ext cx="203200" cy="204788"/>
            </a:xfrm>
            <a:custGeom>
              <a:avLst/>
              <a:gdLst>
                <a:gd name="T0" fmla="*/ 19 w 23"/>
                <a:gd name="T1" fmla="*/ 0 h 23"/>
                <a:gd name="T2" fmla="*/ 11 w 23"/>
                <a:gd name="T3" fmla="*/ 19 h 23"/>
                <a:gd name="T4" fmla="*/ 19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19" y="0"/>
                    <a:pt x="23" y="23"/>
                    <a:pt x="11" y="19"/>
                  </a:cubicBezTo>
                  <a:cubicBezTo>
                    <a:pt x="0" y="16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0" name="Freeform 901"/>
            <p:cNvSpPr>
              <a:spLocks/>
            </p:cNvSpPr>
            <p:nvPr/>
          </p:nvSpPr>
          <p:spPr bwMode="auto">
            <a:xfrm>
              <a:off x="9948863" y="1738313"/>
              <a:ext cx="212725" cy="204788"/>
            </a:xfrm>
            <a:custGeom>
              <a:avLst/>
              <a:gdLst>
                <a:gd name="T0" fmla="*/ 24 w 24"/>
                <a:gd name="T1" fmla="*/ 7 h 23"/>
                <a:gd name="T2" fmla="*/ 4 w 24"/>
                <a:gd name="T3" fmla="*/ 12 h 23"/>
                <a:gd name="T4" fmla="*/ 24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7"/>
                  </a:moveTo>
                  <a:cubicBezTo>
                    <a:pt x="24" y="7"/>
                    <a:pt x="7" y="23"/>
                    <a:pt x="4" y="12"/>
                  </a:cubicBezTo>
                  <a:cubicBezTo>
                    <a:pt x="0" y="0"/>
                    <a:pt x="24" y="7"/>
                    <a:pt x="24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1" name="Freeform 902"/>
            <p:cNvSpPr>
              <a:spLocks/>
            </p:cNvSpPr>
            <p:nvPr/>
          </p:nvSpPr>
          <p:spPr bwMode="auto">
            <a:xfrm>
              <a:off x="9967913" y="1614488"/>
              <a:ext cx="201613" cy="195263"/>
            </a:xfrm>
            <a:custGeom>
              <a:avLst/>
              <a:gdLst>
                <a:gd name="T0" fmla="*/ 23 w 23"/>
                <a:gd name="T1" fmla="*/ 21 h 22"/>
                <a:gd name="T2" fmla="*/ 5 w 23"/>
                <a:gd name="T3" fmla="*/ 11 h 22"/>
                <a:gd name="T4" fmla="*/ 23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23" y="21"/>
                  </a:moveTo>
                  <a:cubicBezTo>
                    <a:pt x="23" y="21"/>
                    <a:pt x="0" y="22"/>
                    <a:pt x="5" y="11"/>
                  </a:cubicBezTo>
                  <a:cubicBezTo>
                    <a:pt x="10" y="0"/>
                    <a:pt x="23" y="21"/>
                    <a:pt x="23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2" name="Freeform 903"/>
            <p:cNvSpPr>
              <a:spLocks/>
            </p:cNvSpPr>
            <p:nvPr/>
          </p:nvSpPr>
          <p:spPr bwMode="auto">
            <a:xfrm>
              <a:off x="10117138" y="1773238"/>
              <a:ext cx="71438" cy="63500"/>
            </a:xfrm>
            <a:custGeom>
              <a:avLst/>
              <a:gdLst>
                <a:gd name="T0" fmla="*/ 8 w 8"/>
                <a:gd name="T1" fmla="*/ 2 h 7"/>
                <a:gd name="T2" fmla="*/ 5 w 8"/>
                <a:gd name="T3" fmla="*/ 6 h 7"/>
                <a:gd name="T4" fmla="*/ 1 w 8"/>
                <a:gd name="T5" fmla="*/ 5 h 7"/>
                <a:gd name="T6" fmla="*/ 3 w 8"/>
                <a:gd name="T7" fmla="*/ 1 h 7"/>
                <a:gd name="T8" fmla="*/ 8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8" y="4"/>
                    <a:pt x="7" y="6"/>
                    <a:pt x="5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3" name="Freeform 904"/>
            <p:cNvSpPr>
              <a:spLocks/>
            </p:cNvSpPr>
            <p:nvPr/>
          </p:nvSpPr>
          <p:spPr bwMode="auto">
            <a:xfrm>
              <a:off x="10144125" y="1765300"/>
              <a:ext cx="7938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4" name="Freeform 905"/>
            <p:cNvSpPr>
              <a:spLocks/>
            </p:cNvSpPr>
            <p:nvPr/>
          </p:nvSpPr>
          <p:spPr bwMode="auto">
            <a:xfrm>
              <a:off x="10152063" y="1765300"/>
              <a:ext cx="9525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5" name="Freeform 906"/>
            <p:cNvSpPr>
              <a:spLocks/>
            </p:cNvSpPr>
            <p:nvPr/>
          </p:nvSpPr>
          <p:spPr bwMode="auto">
            <a:xfrm>
              <a:off x="10152063" y="1765300"/>
              <a:ext cx="17463" cy="26988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6" name="Freeform 907"/>
            <p:cNvSpPr>
              <a:spLocks/>
            </p:cNvSpPr>
            <p:nvPr/>
          </p:nvSpPr>
          <p:spPr bwMode="auto">
            <a:xfrm>
              <a:off x="10161588" y="1765300"/>
              <a:ext cx="17463" cy="2698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1 w 2"/>
                <a:gd name="T5" fmla="*/ 1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7" name="Freeform 908"/>
            <p:cNvSpPr>
              <a:spLocks/>
            </p:cNvSpPr>
            <p:nvPr/>
          </p:nvSpPr>
          <p:spPr bwMode="auto">
            <a:xfrm>
              <a:off x="10161588" y="1773238"/>
              <a:ext cx="26988" cy="1905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8" name="Freeform 909"/>
            <p:cNvSpPr>
              <a:spLocks/>
            </p:cNvSpPr>
            <p:nvPr/>
          </p:nvSpPr>
          <p:spPr bwMode="auto">
            <a:xfrm>
              <a:off x="10169525" y="1782763"/>
              <a:ext cx="19050" cy="9525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9" name="Freeform 910"/>
            <p:cNvSpPr>
              <a:spLocks/>
            </p:cNvSpPr>
            <p:nvPr/>
          </p:nvSpPr>
          <p:spPr bwMode="auto">
            <a:xfrm>
              <a:off x="10169525" y="1792288"/>
              <a:ext cx="26988" cy="793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1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0" name="Freeform 911"/>
            <p:cNvSpPr>
              <a:spLocks/>
            </p:cNvSpPr>
            <p:nvPr/>
          </p:nvSpPr>
          <p:spPr bwMode="auto">
            <a:xfrm>
              <a:off x="10169525" y="1800225"/>
              <a:ext cx="26988" cy="952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1" name="Freeform 912"/>
            <p:cNvSpPr>
              <a:spLocks/>
            </p:cNvSpPr>
            <p:nvPr/>
          </p:nvSpPr>
          <p:spPr bwMode="auto">
            <a:xfrm>
              <a:off x="10169525" y="1809750"/>
              <a:ext cx="26988" cy="793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2" name="Freeform 913"/>
            <p:cNvSpPr>
              <a:spLocks/>
            </p:cNvSpPr>
            <p:nvPr/>
          </p:nvSpPr>
          <p:spPr bwMode="auto">
            <a:xfrm>
              <a:off x="10169525" y="1809750"/>
              <a:ext cx="26988" cy="17463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1 w 3"/>
                <a:gd name="T11" fmla="*/ 1 h 2"/>
                <a:gd name="T12" fmla="*/ 2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3" name="Freeform 914"/>
            <p:cNvSpPr>
              <a:spLocks/>
            </p:cNvSpPr>
            <p:nvPr/>
          </p:nvSpPr>
          <p:spPr bwMode="auto">
            <a:xfrm>
              <a:off x="10169525" y="1817688"/>
              <a:ext cx="19050" cy="1905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4" name="Freeform 915"/>
            <p:cNvSpPr>
              <a:spLocks/>
            </p:cNvSpPr>
            <p:nvPr/>
          </p:nvSpPr>
          <p:spPr bwMode="auto">
            <a:xfrm>
              <a:off x="10161588" y="1817688"/>
              <a:ext cx="17463" cy="2698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2 h 3"/>
                <a:gd name="T6" fmla="*/ 2 w 2"/>
                <a:gd name="T7" fmla="*/ 1 h 3"/>
                <a:gd name="T8" fmla="*/ 0 w 2"/>
                <a:gd name="T9" fmla="*/ 0 h 3"/>
                <a:gd name="T10" fmla="*/ 1 w 2"/>
                <a:gd name="T11" fmla="*/ 2 h 3"/>
                <a:gd name="T12" fmla="*/ 1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5" name="Freeform 916"/>
            <p:cNvSpPr>
              <a:spLocks/>
            </p:cNvSpPr>
            <p:nvPr/>
          </p:nvSpPr>
          <p:spPr bwMode="auto">
            <a:xfrm>
              <a:off x="10161588" y="1817688"/>
              <a:ext cx="7938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6" name="Freeform 917"/>
            <p:cNvSpPr>
              <a:spLocks/>
            </p:cNvSpPr>
            <p:nvPr/>
          </p:nvSpPr>
          <p:spPr bwMode="auto">
            <a:xfrm>
              <a:off x="10152063" y="1817688"/>
              <a:ext cx="9525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7" name="Freeform 918"/>
            <p:cNvSpPr>
              <a:spLocks/>
            </p:cNvSpPr>
            <p:nvPr/>
          </p:nvSpPr>
          <p:spPr bwMode="auto">
            <a:xfrm>
              <a:off x="10144125" y="1817688"/>
              <a:ext cx="7938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8" name="Freeform 919"/>
            <p:cNvSpPr>
              <a:spLocks/>
            </p:cNvSpPr>
            <p:nvPr/>
          </p:nvSpPr>
          <p:spPr bwMode="auto">
            <a:xfrm>
              <a:off x="10134600" y="1817688"/>
              <a:ext cx="17463" cy="2698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9" name="Freeform 920"/>
            <p:cNvSpPr>
              <a:spLocks/>
            </p:cNvSpPr>
            <p:nvPr/>
          </p:nvSpPr>
          <p:spPr bwMode="auto">
            <a:xfrm>
              <a:off x="10126663" y="1817688"/>
              <a:ext cx="17463" cy="190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0 h 2"/>
                <a:gd name="T10" fmla="*/ 1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0" name="Freeform 921"/>
            <p:cNvSpPr>
              <a:spLocks/>
            </p:cNvSpPr>
            <p:nvPr/>
          </p:nvSpPr>
          <p:spPr bwMode="auto">
            <a:xfrm>
              <a:off x="10117138" y="1817688"/>
              <a:ext cx="26988" cy="19050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1" name="Freeform 922"/>
            <p:cNvSpPr>
              <a:spLocks/>
            </p:cNvSpPr>
            <p:nvPr/>
          </p:nvSpPr>
          <p:spPr bwMode="auto">
            <a:xfrm>
              <a:off x="10117138" y="1809750"/>
              <a:ext cx="26988" cy="17463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2" name="Freeform 923"/>
            <p:cNvSpPr>
              <a:spLocks/>
            </p:cNvSpPr>
            <p:nvPr/>
          </p:nvSpPr>
          <p:spPr bwMode="auto">
            <a:xfrm>
              <a:off x="10109200" y="1809750"/>
              <a:ext cx="25400" cy="7938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3" name="Freeform 924"/>
            <p:cNvSpPr>
              <a:spLocks/>
            </p:cNvSpPr>
            <p:nvPr/>
          </p:nvSpPr>
          <p:spPr bwMode="auto">
            <a:xfrm>
              <a:off x="10109200" y="1800225"/>
              <a:ext cx="25400" cy="952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4" name="Freeform 925"/>
            <p:cNvSpPr>
              <a:spLocks/>
            </p:cNvSpPr>
            <p:nvPr/>
          </p:nvSpPr>
          <p:spPr bwMode="auto">
            <a:xfrm>
              <a:off x="10117138" y="1792288"/>
              <a:ext cx="17463" cy="793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  <a:gd name="T10" fmla="*/ 1 w 2"/>
                <a:gd name="T11" fmla="*/ 0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5" name="Freeform 926"/>
            <p:cNvSpPr>
              <a:spLocks/>
            </p:cNvSpPr>
            <p:nvPr/>
          </p:nvSpPr>
          <p:spPr bwMode="auto">
            <a:xfrm>
              <a:off x="10117138" y="1782763"/>
              <a:ext cx="26988" cy="174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1 h 2"/>
                <a:gd name="T8" fmla="*/ 3 w 3"/>
                <a:gd name="T9" fmla="*/ 2 h 2"/>
                <a:gd name="T10" fmla="*/ 1 w 3"/>
                <a:gd name="T11" fmla="*/ 0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6" name="Freeform 927"/>
            <p:cNvSpPr>
              <a:spLocks/>
            </p:cNvSpPr>
            <p:nvPr/>
          </p:nvSpPr>
          <p:spPr bwMode="auto">
            <a:xfrm>
              <a:off x="10126663" y="1773238"/>
              <a:ext cx="17463" cy="190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7" name="Freeform 928"/>
            <p:cNvSpPr>
              <a:spLocks/>
            </p:cNvSpPr>
            <p:nvPr/>
          </p:nvSpPr>
          <p:spPr bwMode="auto">
            <a:xfrm>
              <a:off x="10134600" y="1765300"/>
              <a:ext cx="9525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1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8" name="Freeform 929"/>
            <p:cNvSpPr>
              <a:spLocks/>
            </p:cNvSpPr>
            <p:nvPr/>
          </p:nvSpPr>
          <p:spPr bwMode="auto">
            <a:xfrm>
              <a:off x="10144125" y="1703388"/>
              <a:ext cx="17463" cy="88900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5 h 10"/>
                <a:gd name="T4" fmla="*/ 0 w 2"/>
                <a:gd name="T5" fmla="*/ 0 h 10"/>
                <a:gd name="T6" fmla="*/ 1 w 2"/>
                <a:gd name="T7" fmla="*/ 5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1" y="8"/>
                    <a:pt x="1" y="7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9" name="Freeform 930"/>
            <p:cNvSpPr>
              <a:spLocks/>
            </p:cNvSpPr>
            <p:nvPr/>
          </p:nvSpPr>
          <p:spPr bwMode="auto">
            <a:xfrm>
              <a:off x="10169525" y="1720850"/>
              <a:ext cx="44450" cy="7143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4 h 8"/>
                <a:gd name="T4" fmla="*/ 5 w 5"/>
                <a:gd name="T5" fmla="*/ 0 h 8"/>
                <a:gd name="T6" fmla="*/ 2 w 5"/>
                <a:gd name="T7" fmla="*/ 4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6"/>
                    <a:pt x="1" y="5"/>
                    <a:pt x="2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0" name="Freeform 931"/>
            <p:cNvSpPr>
              <a:spLocks/>
            </p:cNvSpPr>
            <p:nvPr/>
          </p:nvSpPr>
          <p:spPr bwMode="auto">
            <a:xfrm>
              <a:off x="10169525" y="1773238"/>
              <a:ext cx="80963" cy="26988"/>
            </a:xfrm>
            <a:custGeom>
              <a:avLst/>
              <a:gdLst>
                <a:gd name="T0" fmla="*/ 0 w 9"/>
                <a:gd name="T1" fmla="*/ 3 h 3"/>
                <a:gd name="T2" fmla="*/ 5 w 9"/>
                <a:gd name="T3" fmla="*/ 1 h 3"/>
                <a:gd name="T4" fmla="*/ 9 w 9"/>
                <a:gd name="T5" fmla="*/ 0 h 3"/>
                <a:gd name="T6" fmla="*/ 5 w 9"/>
                <a:gd name="T7" fmla="*/ 2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1" name="Freeform 932"/>
            <p:cNvSpPr>
              <a:spLocks/>
            </p:cNvSpPr>
            <p:nvPr/>
          </p:nvSpPr>
          <p:spPr bwMode="auto">
            <a:xfrm>
              <a:off x="10169525" y="1800225"/>
              <a:ext cx="80963" cy="17463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1 h 2"/>
                <a:gd name="T4" fmla="*/ 9 w 9"/>
                <a:gd name="T5" fmla="*/ 2 h 2"/>
                <a:gd name="T6" fmla="*/ 4 w 9"/>
                <a:gd name="T7" fmla="*/ 1 h 2"/>
                <a:gd name="T8" fmla="*/ 0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2" name="Freeform 933"/>
            <p:cNvSpPr>
              <a:spLocks/>
            </p:cNvSpPr>
            <p:nvPr/>
          </p:nvSpPr>
          <p:spPr bwMode="auto">
            <a:xfrm>
              <a:off x="10161588" y="1809750"/>
              <a:ext cx="34925" cy="79375"/>
            </a:xfrm>
            <a:custGeom>
              <a:avLst/>
              <a:gdLst>
                <a:gd name="T0" fmla="*/ 0 w 4"/>
                <a:gd name="T1" fmla="*/ 0 h 9"/>
                <a:gd name="T2" fmla="*/ 3 w 4"/>
                <a:gd name="T3" fmla="*/ 4 h 9"/>
                <a:gd name="T4" fmla="*/ 4 w 4"/>
                <a:gd name="T5" fmla="*/ 9 h 9"/>
                <a:gd name="T6" fmla="*/ 2 w 4"/>
                <a:gd name="T7" fmla="*/ 5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3" name="Freeform 934"/>
            <p:cNvSpPr>
              <a:spLocks/>
            </p:cNvSpPr>
            <p:nvPr/>
          </p:nvSpPr>
          <p:spPr bwMode="auto">
            <a:xfrm>
              <a:off x="10126663" y="1809750"/>
              <a:ext cx="25400" cy="79375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5 h 9"/>
                <a:gd name="T4" fmla="*/ 0 w 3"/>
                <a:gd name="T5" fmla="*/ 9 h 9"/>
                <a:gd name="T6" fmla="*/ 2 w 3"/>
                <a:gd name="T7" fmla="*/ 5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2"/>
                    <a:pt x="3" y="3"/>
                    <a:pt x="2" y="5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4" name="Freeform 935"/>
            <p:cNvSpPr>
              <a:spLocks/>
            </p:cNvSpPr>
            <p:nvPr/>
          </p:nvSpPr>
          <p:spPr bwMode="auto">
            <a:xfrm>
              <a:off x="10072688" y="1800225"/>
              <a:ext cx="79375" cy="44450"/>
            </a:xfrm>
            <a:custGeom>
              <a:avLst/>
              <a:gdLst>
                <a:gd name="T0" fmla="*/ 9 w 9"/>
                <a:gd name="T1" fmla="*/ 0 h 5"/>
                <a:gd name="T2" fmla="*/ 5 w 9"/>
                <a:gd name="T3" fmla="*/ 3 h 5"/>
                <a:gd name="T4" fmla="*/ 0 w 9"/>
                <a:gd name="T5" fmla="*/ 5 h 5"/>
                <a:gd name="T6" fmla="*/ 4 w 9"/>
                <a:gd name="T7" fmla="*/ 2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8" y="2"/>
                    <a:pt x="6" y="2"/>
                    <a:pt x="5" y="3"/>
                  </a:cubicBezTo>
                  <a:cubicBezTo>
                    <a:pt x="3" y="4"/>
                    <a:pt x="2" y="4"/>
                    <a:pt x="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5" name="Freeform 936"/>
            <p:cNvSpPr>
              <a:spLocks/>
            </p:cNvSpPr>
            <p:nvPr/>
          </p:nvSpPr>
          <p:spPr bwMode="auto">
            <a:xfrm>
              <a:off x="10072688" y="1773238"/>
              <a:ext cx="79375" cy="26988"/>
            </a:xfrm>
            <a:custGeom>
              <a:avLst/>
              <a:gdLst>
                <a:gd name="T0" fmla="*/ 9 w 9"/>
                <a:gd name="T1" fmla="*/ 3 h 3"/>
                <a:gd name="T2" fmla="*/ 4 w 9"/>
                <a:gd name="T3" fmla="*/ 2 h 3"/>
                <a:gd name="T4" fmla="*/ 0 w 9"/>
                <a:gd name="T5" fmla="*/ 0 h 3"/>
                <a:gd name="T6" fmla="*/ 4 w 9"/>
                <a:gd name="T7" fmla="*/ 1 h 3"/>
                <a:gd name="T8" fmla="*/ 9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7" y="3"/>
                    <a:pt x="6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7" y="2"/>
                    <a:pt x="9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6" name="Freeform 937"/>
            <p:cNvSpPr>
              <a:spLocks/>
            </p:cNvSpPr>
            <p:nvPr/>
          </p:nvSpPr>
          <p:spPr bwMode="auto">
            <a:xfrm>
              <a:off x="10099675" y="1730375"/>
              <a:ext cx="52388" cy="61913"/>
            </a:xfrm>
            <a:custGeom>
              <a:avLst/>
              <a:gdLst>
                <a:gd name="T0" fmla="*/ 6 w 6"/>
                <a:gd name="T1" fmla="*/ 7 h 7"/>
                <a:gd name="T2" fmla="*/ 3 w 6"/>
                <a:gd name="T3" fmla="*/ 4 h 7"/>
                <a:gd name="T4" fmla="*/ 0 w 6"/>
                <a:gd name="T5" fmla="*/ 0 h 7"/>
                <a:gd name="T6" fmla="*/ 3 w 6"/>
                <a:gd name="T7" fmla="*/ 4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31" name="TextBox 1"/>
          <p:cNvSpPr txBox="1"/>
          <p:nvPr/>
        </p:nvSpPr>
        <p:spPr>
          <a:xfrm>
            <a:off x="2258824" y="2961856"/>
            <a:ext cx="8471591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6600" b="1" dirty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年终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632" name="矩形 631"/>
          <p:cNvSpPr/>
          <p:nvPr/>
        </p:nvSpPr>
        <p:spPr>
          <a:xfrm>
            <a:off x="2289226" y="3970814"/>
            <a:ext cx="754261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spc="3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400" spc="3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633" name="组合 632"/>
          <p:cNvGrpSpPr/>
          <p:nvPr/>
        </p:nvGrpSpPr>
        <p:grpSpPr>
          <a:xfrm>
            <a:off x="4113083" y="4373366"/>
            <a:ext cx="3965848" cy="393904"/>
            <a:chOff x="3030884" y="2980708"/>
            <a:chExt cx="3965848" cy="393904"/>
          </a:xfrm>
        </p:grpSpPr>
        <p:sp>
          <p:nvSpPr>
            <p:cNvPr id="634" name="圆角矩形 2"/>
            <p:cNvSpPr/>
            <p:nvPr/>
          </p:nvSpPr>
          <p:spPr>
            <a:xfrm>
              <a:off x="3452088" y="2980708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635" name="圆角矩形 2"/>
            <p:cNvSpPr/>
            <p:nvPr/>
          </p:nvSpPr>
          <p:spPr>
            <a:xfrm>
              <a:off x="3030884" y="2980708"/>
              <a:ext cx="370821" cy="37076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36" name="student-graduation-cap-shape_52041"/>
            <p:cNvSpPr>
              <a:spLocks noChangeAspect="1"/>
            </p:cNvSpPr>
            <p:nvPr/>
          </p:nvSpPr>
          <p:spPr bwMode="auto">
            <a:xfrm>
              <a:off x="3135739" y="3067213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37" name="圆角矩形 2"/>
            <p:cNvSpPr/>
            <p:nvPr/>
          </p:nvSpPr>
          <p:spPr>
            <a:xfrm>
              <a:off x="5059035" y="2998460"/>
              <a:ext cx="370834" cy="37095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38" name="student-graduation-cap-shape_52041"/>
            <p:cNvSpPr>
              <a:spLocks noChangeAspect="1"/>
            </p:cNvSpPr>
            <p:nvPr/>
          </p:nvSpPr>
          <p:spPr bwMode="auto">
            <a:xfrm>
              <a:off x="5152643" y="3092001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39" name="圆角矩形 2"/>
            <p:cNvSpPr/>
            <p:nvPr/>
          </p:nvSpPr>
          <p:spPr>
            <a:xfrm>
              <a:off x="5485377" y="3003844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284796" y="1969135"/>
            <a:ext cx="3481648" cy="979013"/>
            <a:chOff x="3955051" y="1147673"/>
            <a:chExt cx="3481648" cy="979013"/>
          </a:xfrm>
        </p:grpSpPr>
        <p:grpSp>
          <p:nvGrpSpPr>
            <p:cNvPr id="64079" name="组合 64078"/>
            <p:cNvGrpSpPr/>
            <p:nvPr/>
          </p:nvGrpSpPr>
          <p:grpSpPr>
            <a:xfrm>
              <a:off x="4767602" y="1185298"/>
              <a:ext cx="936625" cy="941388"/>
              <a:chOff x="5834856" y="495301"/>
              <a:chExt cx="936625" cy="941388"/>
            </a:xfrm>
          </p:grpSpPr>
          <p:grpSp>
            <p:nvGrpSpPr>
              <p:cNvPr id="64077" name="组合 64076"/>
              <p:cNvGrpSpPr/>
              <p:nvPr/>
            </p:nvGrpSpPr>
            <p:grpSpPr>
              <a:xfrm>
                <a:off x="5965030" y="741045"/>
                <a:ext cx="635000" cy="506413"/>
                <a:chOff x="5113339" y="1538426"/>
                <a:chExt cx="635000" cy="506413"/>
              </a:xfrm>
            </p:grpSpPr>
            <p:sp>
              <p:nvSpPr>
                <p:cNvPr id="63795" name="Freeform 377"/>
                <p:cNvSpPr>
                  <a:spLocks/>
                </p:cNvSpPr>
                <p:nvPr/>
              </p:nvSpPr>
              <p:spPr bwMode="auto">
                <a:xfrm>
                  <a:off x="5113339" y="1538426"/>
                  <a:ext cx="635000" cy="506413"/>
                </a:xfrm>
                <a:custGeom>
                  <a:avLst/>
                  <a:gdLst>
                    <a:gd name="T0" fmla="*/ 168 w 169"/>
                    <a:gd name="T1" fmla="*/ 101 h 134"/>
                    <a:gd name="T2" fmla="*/ 166 w 169"/>
                    <a:gd name="T3" fmla="*/ 96 h 134"/>
                    <a:gd name="T4" fmla="*/ 150 w 169"/>
                    <a:gd name="T5" fmla="*/ 81 h 134"/>
                    <a:gd name="T6" fmla="*/ 147 w 169"/>
                    <a:gd name="T7" fmla="*/ 78 h 134"/>
                    <a:gd name="T8" fmla="*/ 145 w 169"/>
                    <a:gd name="T9" fmla="*/ 65 h 134"/>
                    <a:gd name="T10" fmla="*/ 60 w 169"/>
                    <a:gd name="T11" fmla="*/ 31 h 134"/>
                    <a:gd name="T12" fmla="*/ 39 w 169"/>
                    <a:gd name="T13" fmla="*/ 17 h 134"/>
                    <a:gd name="T14" fmla="*/ 1 w 169"/>
                    <a:gd name="T15" fmla="*/ 47 h 134"/>
                    <a:gd name="T16" fmla="*/ 22 w 169"/>
                    <a:gd name="T17" fmla="*/ 58 h 134"/>
                    <a:gd name="T18" fmla="*/ 41 w 169"/>
                    <a:gd name="T19" fmla="*/ 66 h 134"/>
                    <a:gd name="T20" fmla="*/ 22 w 169"/>
                    <a:gd name="T21" fmla="*/ 76 h 134"/>
                    <a:gd name="T22" fmla="*/ 24 w 169"/>
                    <a:gd name="T23" fmla="*/ 78 h 134"/>
                    <a:gd name="T24" fmla="*/ 38 w 169"/>
                    <a:gd name="T25" fmla="*/ 76 h 134"/>
                    <a:gd name="T26" fmla="*/ 51 w 169"/>
                    <a:gd name="T27" fmla="*/ 79 h 134"/>
                    <a:gd name="T28" fmla="*/ 30 w 169"/>
                    <a:gd name="T29" fmla="*/ 93 h 134"/>
                    <a:gd name="T30" fmla="*/ 33 w 169"/>
                    <a:gd name="T31" fmla="*/ 96 h 134"/>
                    <a:gd name="T32" fmla="*/ 46 w 169"/>
                    <a:gd name="T33" fmla="*/ 93 h 134"/>
                    <a:gd name="T34" fmla="*/ 87 w 169"/>
                    <a:gd name="T35" fmla="*/ 99 h 134"/>
                    <a:gd name="T36" fmla="*/ 79 w 169"/>
                    <a:gd name="T37" fmla="*/ 105 h 134"/>
                    <a:gd name="T38" fmla="*/ 137 w 169"/>
                    <a:gd name="T39" fmla="*/ 101 h 134"/>
                    <a:gd name="T40" fmla="*/ 152 w 169"/>
                    <a:gd name="T41" fmla="*/ 94 h 134"/>
                    <a:gd name="T42" fmla="*/ 159 w 169"/>
                    <a:gd name="T43" fmla="*/ 103 h 134"/>
                    <a:gd name="T44" fmla="*/ 159 w 169"/>
                    <a:gd name="T45" fmla="*/ 105 h 134"/>
                    <a:gd name="T46" fmla="*/ 155 w 169"/>
                    <a:gd name="T47" fmla="*/ 114 h 134"/>
                    <a:gd name="T48" fmla="*/ 138 w 169"/>
                    <a:gd name="T49" fmla="*/ 123 h 134"/>
                    <a:gd name="T50" fmla="*/ 98 w 169"/>
                    <a:gd name="T51" fmla="*/ 129 h 134"/>
                    <a:gd name="T52" fmla="*/ 67 w 169"/>
                    <a:gd name="T53" fmla="*/ 126 h 134"/>
                    <a:gd name="T54" fmla="*/ 57 w 169"/>
                    <a:gd name="T55" fmla="*/ 124 h 134"/>
                    <a:gd name="T56" fmla="*/ 56 w 169"/>
                    <a:gd name="T57" fmla="*/ 124 h 134"/>
                    <a:gd name="T58" fmla="*/ 62 w 169"/>
                    <a:gd name="T59" fmla="*/ 127 h 134"/>
                    <a:gd name="T60" fmla="*/ 77 w 169"/>
                    <a:gd name="T61" fmla="*/ 131 h 134"/>
                    <a:gd name="T62" fmla="*/ 119 w 169"/>
                    <a:gd name="T63" fmla="*/ 134 h 134"/>
                    <a:gd name="T64" fmla="*/ 151 w 169"/>
                    <a:gd name="T65" fmla="*/ 127 h 134"/>
                    <a:gd name="T66" fmla="*/ 166 w 169"/>
                    <a:gd name="T67" fmla="*/ 116 h 134"/>
                    <a:gd name="T68" fmla="*/ 169 w 169"/>
                    <a:gd name="T69" fmla="*/ 10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9" h="134">
                      <a:moveTo>
                        <a:pt x="169" y="103"/>
                      </a:moveTo>
                      <a:cubicBezTo>
                        <a:pt x="169" y="102"/>
                        <a:pt x="169" y="101"/>
                        <a:pt x="168" y="101"/>
                      </a:cubicBezTo>
                      <a:cubicBezTo>
                        <a:pt x="168" y="100"/>
                        <a:pt x="168" y="100"/>
                        <a:pt x="168" y="99"/>
                      </a:cubicBezTo>
                      <a:cubicBezTo>
                        <a:pt x="167" y="98"/>
                        <a:pt x="167" y="97"/>
                        <a:pt x="166" y="96"/>
                      </a:cubicBezTo>
                      <a:cubicBezTo>
                        <a:pt x="164" y="93"/>
                        <a:pt x="161" y="90"/>
                        <a:pt x="158" y="88"/>
                      </a:cubicBezTo>
                      <a:cubicBezTo>
                        <a:pt x="155" y="86"/>
                        <a:pt x="153" y="84"/>
                        <a:pt x="150" y="81"/>
                      </a:cubicBezTo>
                      <a:cubicBezTo>
                        <a:pt x="150" y="81"/>
                        <a:pt x="149" y="80"/>
                        <a:pt x="149" y="80"/>
                      </a:cubicBezTo>
                      <a:cubicBezTo>
                        <a:pt x="148" y="79"/>
                        <a:pt x="148" y="79"/>
                        <a:pt x="147" y="78"/>
                      </a:cubicBezTo>
                      <a:cubicBezTo>
                        <a:pt x="147" y="78"/>
                        <a:pt x="147" y="77"/>
                        <a:pt x="147" y="77"/>
                      </a:cubicBezTo>
                      <a:cubicBezTo>
                        <a:pt x="146" y="73"/>
                        <a:pt x="146" y="68"/>
                        <a:pt x="145" y="65"/>
                      </a:cubicBezTo>
                      <a:cubicBezTo>
                        <a:pt x="140" y="48"/>
                        <a:pt x="130" y="38"/>
                        <a:pt x="114" y="33"/>
                      </a:cubicBezTo>
                      <a:cubicBezTo>
                        <a:pt x="97" y="28"/>
                        <a:pt x="78" y="28"/>
                        <a:pt x="60" y="31"/>
                      </a:cubicBezTo>
                      <a:cubicBezTo>
                        <a:pt x="66" y="27"/>
                        <a:pt x="69" y="16"/>
                        <a:pt x="60" y="8"/>
                      </a:cubicBezTo>
                      <a:cubicBezTo>
                        <a:pt x="51" y="0"/>
                        <a:pt x="39" y="17"/>
                        <a:pt x="39" y="17"/>
                      </a:cubicBezTo>
                      <a:cubicBezTo>
                        <a:pt x="25" y="18"/>
                        <a:pt x="7" y="41"/>
                        <a:pt x="7" y="41"/>
                      </a:cubicBezTo>
                      <a:cubicBezTo>
                        <a:pt x="2" y="41"/>
                        <a:pt x="0" y="44"/>
                        <a:pt x="1" y="47"/>
                      </a:cubicBezTo>
                      <a:cubicBezTo>
                        <a:pt x="2" y="49"/>
                        <a:pt x="3" y="51"/>
                        <a:pt x="5" y="52"/>
                      </a:cubicBezTo>
                      <a:cubicBezTo>
                        <a:pt x="9" y="56"/>
                        <a:pt x="16" y="57"/>
                        <a:pt x="22" y="58"/>
                      </a:cubicBezTo>
                      <a:cubicBezTo>
                        <a:pt x="23" y="58"/>
                        <a:pt x="38" y="58"/>
                        <a:pt x="38" y="58"/>
                      </a:cubicBezTo>
                      <a:cubicBezTo>
                        <a:pt x="39" y="61"/>
                        <a:pt x="40" y="64"/>
                        <a:pt x="41" y="66"/>
                      </a:cubicBezTo>
                      <a:cubicBezTo>
                        <a:pt x="40" y="68"/>
                        <a:pt x="37" y="69"/>
                        <a:pt x="32" y="70"/>
                      </a:cubicBezTo>
                      <a:cubicBezTo>
                        <a:pt x="24" y="70"/>
                        <a:pt x="22" y="76"/>
                        <a:pt x="22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6" y="77"/>
                      </a:cubicBezTo>
                      <a:cubicBezTo>
                        <a:pt x="27" y="76"/>
                        <a:pt x="30" y="75"/>
                        <a:pt x="38" y="76"/>
                      </a:cubicBezTo>
                      <a:cubicBezTo>
                        <a:pt x="42" y="76"/>
                        <a:pt x="46" y="76"/>
                        <a:pt x="49" y="75"/>
                      </a:cubicBezTo>
                      <a:cubicBezTo>
                        <a:pt x="50" y="77"/>
                        <a:pt x="51" y="78"/>
                        <a:pt x="51" y="79"/>
                      </a:cubicBezTo>
                      <a:cubicBezTo>
                        <a:pt x="51" y="83"/>
                        <a:pt x="49" y="86"/>
                        <a:pt x="41" y="87"/>
                      </a:cubicBezTo>
                      <a:cubicBezTo>
                        <a:pt x="33" y="87"/>
                        <a:pt x="30" y="93"/>
                        <a:pt x="30" y="93"/>
                      </a:cubicBezTo>
                      <a:cubicBezTo>
                        <a:pt x="33" y="93"/>
                        <a:pt x="33" y="93"/>
                        <a:pt x="33" y="93"/>
                      </a:cubicBezTo>
                      <a:cubicBezTo>
                        <a:pt x="32" y="95"/>
                        <a:pt x="33" y="96"/>
                        <a:pt x="33" y="96"/>
                      </a:cubicBezTo>
                      <a:cubicBezTo>
                        <a:pt x="33" y="96"/>
                        <a:pt x="32" y="95"/>
                        <a:pt x="34" y="94"/>
                      </a:cubicBezTo>
                      <a:cubicBezTo>
                        <a:pt x="35" y="93"/>
                        <a:pt x="39" y="93"/>
                        <a:pt x="46" y="93"/>
                      </a:cubicBezTo>
                      <a:cubicBezTo>
                        <a:pt x="61" y="94"/>
                        <a:pt x="67" y="89"/>
                        <a:pt x="67" y="89"/>
                      </a:cubicBezTo>
                      <a:cubicBezTo>
                        <a:pt x="77" y="98"/>
                        <a:pt x="87" y="99"/>
                        <a:pt x="87" y="99"/>
                      </a:cubicBezTo>
                      <a:cubicBezTo>
                        <a:pt x="87" y="99"/>
                        <a:pt x="95" y="100"/>
                        <a:pt x="86" y="100"/>
                      </a:cubicBezTo>
                      <a:cubicBezTo>
                        <a:pt x="76" y="100"/>
                        <a:pt x="79" y="105"/>
                        <a:pt x="79" y="105"/>
                      </a:cubicBezTo>
                      <a:cubicBezTo>
                        <a:pt x="90" y="106"/>
                        <a:pt x="129" y="106"/>
                        <a:pt x="137" y="102"/>
                      </a:cubicBezTo>
                      <a:cubicBezTo>
                        <a:pt x="137" y="102"/>
                        <a:pt x="137" y="101"/>
                        <a:pt x="137" y="101"/>
                      </a:cubicBezTo>
                      <a:cubicBezTo>
                        <a:pt x="142" y="98"/>
                        <a:pt x="145" y="93"/>
                        <a:pt x="146" y="87"/>
                      </a:cubicBezTo>
                      <a:cubicBezTo>
                        <a:pt x="148" y="90"/>
                        <a:pt x="150" y="92"/>
                        <a:pt x="152" y="94"/>
                      </a:cubicBezTo>
                      <a:cubicBezTo>
                        <a:pt x="155" y="96"/>
                        <a:pt x="157" y="99"/>
                        <a:pt x="158" y="101"/>
                      </a:cubicBezTo>
                      <a:cubicBezTo>
                        <a:pt x="158" y="102"/>
                        <a:pt x="159" y="102"/>
                        <a:pt x="159" y="103"/>
                      </a:cubicBezTo>
                      <a:cubicBezTo>
                        <a:pt x="159" y="103"/>
                        <a:pt x="159" y="103"/>
                        <a:pt x="159" y="104"/>
                      </a:cubicBezTo>
                      <a:cubicBezTo>
                        <a:pt x="159" y="104"/>
                        <a:pt x="159" y="104"/>
                        <a:pt x="159" y="105"/>
                      </a:cubicBezTo>
                      <a:cubicBezTo>
                        <a:pt x="159" y="106"/>
                        <a:pt x="159" y="107"/>
                        <a:pt x="159" y="108"/>
                      </a:cubicBezTo>
                      <a:cubicBezTo>
                        <a:pt x="159" y="110"/>
                        <a:pt x="157" y="112"/>
                        <a:pt x="155" y="114"/>
                      </a:cubicBezTo>
                      <a:cubicBezTo>
                        <a:pt x="153" y="116"/>
                        <a:pt x="150" y="117"/>
                        <a:pt x="148" y="119"/>
                      </a:cubicBezTo>
                      <a:cubicBezTo>
                        <a:pt x="145" y="120"/>
                        <a:pt x="142" y="122"/>
                        <a:pt x="138" y="123"/>
                      </a:cubicBezTo>
                      <a:cubicBezTo>
                        <a:pt x="132" y="125"/>
                        <a:pt x="125" y="126"/>
                        <a:pt x="119" y="127"/>
                      </a:cubicBezTo>
                      <a:cubicBezTo>
                        <a:pt x="112" y="129"/>
                        <a:pt x="105" y="129"/>
                        <a:pt x="98" y="129"/>
                      </a:cubicBezTo>
                      <a:cubicBezTo>
                        <a:pt x="91" y="129"/>
                        <a:pt x="84" y="129"/>
                        <a:pt x="78" y="128"/>
                      </a:cubicBezTo>
                      <a:cubicBezTo>
                        <a:pt x="74" y="127"/>
                        <a:pt x="71" y="127"/>
                        <a:pt x="67" y="126"/>
                      </a:cubicBezTo>
                      <a:cubicBezTo>
                        <a:pt x="62" y="125"/>
                        <a:pt x="62" y="125"/>
                        <a:pt x="62" y="125"/>
                      </a:cubicBezTo>
                      <a:cubicBezTo>
                        <a:pt x="57" y="124"/>
                        <a:pt x="57" y="124"/>
                        <a:pt x="57" y="124"/>
                      </a:cubicBezTo>
                      <a:cubicBezTo>
                        <a:pt x="57" y="124"/>
                        <a:pt x="57" y="124"/>
                        <a:pt x="57" y="124"/>
                      </a:cubicBezTo>
                      <a:cubicBezTo>
                        <a:pt x="57" y="124"/>
                        <a:pt x="57" y="124"/>
                        <a:pt x="56" y="124"/>
                      </a:cubicBezTo>
                      <a:cubicBezTo>
                        <a:pt x="56" y="125"/>
                        <a:pt x="56" y="125"/>
                        <a:pt x="57" y="125"/>
                      </a:cubicBezTo>
                      <a:cubicBezTo>
                        <a:pt x="62" y="127"/>
                        <a:pt x="62" y="127"/>
                        <a:pt x="62" y="127"/>
                      </a:cubicBezTo>
                      <a:cubicBezTo>
                        <a:pt x="67" y="128"/>
                        <a:pt x="67" y="128"/>
                        <a:pt x="67" y="128"/>
                      </a:cubicBezTo>
                      <a:cubicBezTo>
                        <a:pt x="70" y="129"/>
                        <a:pt x="74" y="130"/>
                        <a:pt x="77" y="131"/>
                      </a:cubicBezTo>
                      <a:cubicBezTo>
                        <a:pt x="84" y="132"/>
                        <a:pt x="91" y="133"/>
                        <a:pt x="98" y="134"/>
                      </a:cubicBezTo>
                      <a:cubicBezTo>
                        <a:pt x="105" y="134"/>
                        <a:pt x="112" y="134"/>
                        <a:pt x="119" y="134"/>
                      </a:cubicBezTo>
                      <a:cubicBezTo>
                        <a:pt x="127" y="133"/>
                        <a:pt x="134" y="132"/>
                        <a:pt x="141" y="130"/>
                      </a:cubicBezTo>
                      <a:cubicBezTo>
                        <a:pt x="144" y="129"/>
                        <a:pt x="148" y="128"/>
                        <a:pt x="151" y="127"/>
                      </a:cubicBezTo>
                      <a:cubicBezTo>
                        <a:pt x="154" y="125"/>
                        <a:pt x="158" y="123"/>
                        <a:pt x="161" y="121"/>
                      </a:cubicBezTo>
                      <a:cubicBezTo>
                        <a:pt x="163" y="120"/>
                        <a:pt x="164" y="118"/>
                        <a:pt x="166" y="116"/>
                      </a:cubicBezTo>
                      <a:cubicBezTo>
                        <a:pt x="167" y="114"/>
                        <a:pt x="168" y="112"/>
                        <a:pt x="169" y="110"/>
                      </a:cubicBezTo>
                      <a:cubicBezTo>
                        <a:pt x="169" y="107"/>
                        <a:pt x="169" y="105"/>
                        <a:pt x="169" y="103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 w="3175" cap="rnd">
                  <a:solidFill>
                    <a:srgbClr val="911E25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6" name="Freeform 378"/>
                <p:cNvSpPr>
                  <a:spLocks/>
                </p:cNvSpPr>
                <p:nvPr/>
              </p:nvSpPr>
              <p:spPr bwMode="auto">
                <a:xfrm>
                  <a:off x="5273676" y="1579701"/>
                  <a:ext cx="65087" cy="57150"/>
                </a:xfrm>
                <a:custGeom>
                  <a:avLst/>
                  <a:gdLst>
                    <a:gd name="T0" fmla="*/ 17 w 17"/>
                    <a:gd name="T1" fmla="*/ 13 h 15"/>
                    <a:gd name="T2" fmla="*/ 16 w 17"/>
                    <a:gd name="T3" fmla="*/ 7 h 15"/>
                    <a:gd name="T4" fmla="*/ 11 w 17"/>
                    <a:gd name="T5" fmla="*/ 3 h 15"/>
                    <a:gd name="T6" fmla="*/ 8 w 17"/>
                    <a:gd name="T7" fmla="*/ 3 h 15"/>
                    <a:gd name="T8" fmla="*/ 6 w 17"/>
                    <a:gd name="T9" fmla="*/ 5 h 15"/>
                    <a:gd name="T10" fmla="*/ 3 w 17"/>
                    <a:gd name="T11" fmla="*/ 10 h 15"/>
                    <a:gd name="T12" fmla="*/ 1 w 17"/>
                    <a:gd name="T13" fmla="*/ 9 h 15"/>
                    <a:gd name="T14" fmla="*/ 4 w 17"/>
                    <a:gd name="T15" fmla="*/ 9 h 15"/>
                    <a:gd name="T16" fmla="*/ 6 w 17"/>
                    <a:gd name="T17" fmla="*/ 10 h 15"/>
                    <a:gd name="T18" fmla="*/ 8 w 17"/>
                    <a:gd name="T19" fmla="*/ 15 h 15"/>
                    <a:gd name="T20" fmla="*/ 8 w 17"/>
                    <a:gd name="T21" fmla="*/ 15 h 15"/>
                    <a:gd name="T22" fmla="*/ 8 w 17"/>
                    <a:gd name="T23" fmla="*/ 15 h 15"/>
                    <a:gd name="T24" fmla="*/ 7 w 17"/>
                    <a:gd name="T25" fmla="*/ 13 h 15"/>
                    <a:gd name="T26" fmla="*/ 5 w 17"/>
                    <a:gd name="T27" fmla="*/ 11 h 15"/>
                    <a:gd name="T28" fmla="*/ 4 w 17"/>
                    <a:gd name="T29" fmla="*/ 11 h 15"/>
                    <a:gd name="T30" fmla="*/ 2 w 17"/>
                    <a:gd name="T31" fmla="*/ 11 h 15"/>
                    <a:gd name="T32" fmla="*/ 0 w 17"/>
                    <a:gd name="T33" fmla="*/ 11 h 15"/>
                    <a:gd name="T34" fmla="*/ 1 w 17"/>
                    <a:gd name="T35" fmla="*/ 9 h 15"/>
                    <a:gd name="T36" fmla="*/ 5 w 17"/>
                    <a:gd name="T37" fmla="*/ 3 h 15"/>
                    <a:gd name="T38" fmla="*/ 12 w 17"/>
                    <a:gd name="T39" fmla="*/ 1 h 15"/>
                    <a:gd name="T40" fmla="*/ 17 w 17"/>
                    <a:gd name="T41" fmla="*/ 6 h 15"/>
                    <a:gd name="T42" fmla="*/ 17 w 17"/>
                    <a:gd name="T43" fmla="*/ 13 h 15"/>
                    <a:gd name="T44" fmla="*/ 17 w 17"/>
                    <a:gd name="T45" fmla="*/ 13 h 15"/>
                    <a:gd name="T46" fmla="*/ 17 w 17"/>
                    <a:gd name="T47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7" h="15">
                      <a:moveTo>
                        <a:pt x="17" y="13"/>
                      </a:moveTo>
                      <a:cubicBezTo>
                        <a:pt x="17" y="11"/>
                        <a:pt x="17" y="9"/>
                        <a:pt x="16" y="7"/>
                      </a:cubicBezTo>
                      <a:cubicBezTo>
                        <a:pt x="15" y="5"/>
                        <a:pt x="13" y="3"/>
                        <a:pt x="11" y="3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7" y="3"/>
                        <a:pt x="7" y="4"/>
                        <a:pt x="6" y="5"/>
                      </a:cubicBezTo>
                      <a:cubicBezTo>
                        <a:pt x="5" y="6"/>
                        <a:pt x="3" y="8"/>
                        <a:pt x="3" y="10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3" y="9"/>
                        <a:pt x="4" y="9"/>
                      </a:cubicBezTo>
                      <a:cubicBezTo>
                        <a:pt x="5" y="9"/>
                        <a:pt x="6" y="10"/>
                        <a:pt x="6" y="10"/>
                      </a:cubicBezTo>
                      <a:cubicBezTo>
                        <a:pt x="8" y="12"/>
                        <a:pt x="8" y="14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7" y="12"/>
                        <a:pt x="6" y="12"/>
                        <a:pt x="5" y="11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7"/>
                        <a:pt x="3" y="5"/>
                        <a:pt x="5" y="3"/>
                      </a:cubicBezTo>
                      <a:cubicBezTo>
                        <a:pt x="6" y="2"/>
                        <a:pt x="9" y="0"/>
                        <a:pt x="12" y="1"/>
                      </a:cubicBezTo>
                      <a:cubicBezTo>
                        <a:pt x="14" y="2"/>
                        <a:pt x="16" y="4"/>
                        <a:pt x="17" y="6"/>
                      </a:cubicBezTo>
                      <a:cubicBezTo>
                        <a:pt x="17" y="9"/>
                        <a:pt x="17" y="11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7" name="Freeform 379"/>
                <p:cNvSpPr>
                  <a:spLocks/>
                </p:cNvSpPr>
                <p:nvPr/>
              </p:nvSpPr>
              <p:spPr bwMode="auto">
                <a:xfrm>
                  <a:off x="5143501" y="1692414"/>
                  <a:ext cx="58737" cy="15875"/>
                </a:xfrm>
                <a:custGeom>
                  <a:avLst/>
                  <a:gdLst>
                    <a:gd name="T0" fmla="*/ 0 w 16"/>
                    <a:gd name="T1" fmla="*/ 4 h 4"/>
                    <a:gd name="T2" fmla="*/ 2 w 16"/>
                    <a:gd name="T3" fmla="*/ 3 h 4"/>
                    <a:gd name="T4" fmla="*/ 8 w 16"/>
                    <a:gd name="T5" fmla="*/ 1 h 4"/>
                    <a:gd name="T6" fmla="*/ 16 w 16"/>
                    <a:gd name="T7" fmla="*/ 0 h 4"/>
                    <a:gd name="T8" fmla="*/ 13 w 16"/>
                    <a:gd name="T9" fmla="*/ 1 h 4"/>
                    <a:gd name="T10" fmla="*/ 8 w 16"/>
                    <a:gd name="T11" fmla="*/ 2 h 4"/>
                    <a:gd name="T12" fmla="*/ 3 w 16"/>
                    <a:gd name="T13" fmla="*/ 3 h 4"/>
                    <a:gd name="T14" fmla="*/ 0 w 1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3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2" y="0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3" y="1"/>
                      </a:cubicBezTo>
                      <a:cubicBezTo>
                        <a:pt x="12" y="1"/>
                        <a:pt x="10" y="1"/>
                        <a:pt x="8" y="2"/>
                      </a:cubicBezTo>
                      <a:cubicBezTo>
                        <a:pt x="6" y="2"/>
                        <a:pt x="4" y="3"/>
                        <a:pt x="3" y="3"/>
                      </a:cubicBezTo>
                      <a:cubicBezTo>
                        <a:pt x="1" y="3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8" name="Freeform 380"/>
                <p:cNvSpPr>
                  <a:spLocks/>
                </p:cNvSpPr>
                <p:nvPr/>
              </p:nvSpPr>
              <p:spPr bwMode="auto">
                <a:xfrm>
                  <a:off x="5143501" y="1708289"/>
                  <a:ext cx="71437" cy="3175"/>
                </a:xfrm>
                <a:custGeom>
                  <a:avLst/>
                  <a:gdLst>
                    <a:gd name="T0" fmla="*/ 0 w 19"/>
                    <a:gd name="T1" fmla="*/ 1 h 1"/>
                    <a:gd name="T2" fmla="*/ 3 w 19"/>
                    <a:gd name="T3" fmla="*/ 0 h 1"/>
                    <a:gd name="T4" fmla="*/ 9 w 19"/>
                    <a:gd name="T5" fmla="*/ 0 h 1"/>
                    <a:gd name="T6" fmla="*/ 16 w 19"/>
                    <a:gd name="T7" fmla="*/ 0 h 1"/>
                    <a:gd name="T8" fmla="*/ 19 w 19"/>
                    <a:gd name="T9" fmla="*/ 1 h 1"/>
                    <a:gd name="T10" fmla="*/ 16 w 19"/>
                    <a:gd name="T11" fmla="*/ 1 h 1"/>
                    <a:gd name="T12" fmla="*/ 9 w 19"/>
                    <a:gd name="T13" fmla="*/ 1 h 1"/>
                    <a:gd name="T14" fmla="*/ 3 w 19"/>
                    <a:gd name="T15" fmla="*/ 1 h 1"/>
                    <a:gd name="T16" fmla="*/ 0 w 19"/>
                    <a:gd name="T1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">
                      <a:moveTo>
                        <a:pt x="0" y="1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5" y="0"/>
                        <a:pt x="7" y="0"/>
                        <a:pt x="9" y="0"/>
                      </a:cubicBezTo>
                      <a:cubicBezTo>
                        <a:pt x="12" y="0"/>
                        <a:pt x="14" y="0"/>
                        <a:pt x="16" y="0"/>
                      </a:cubicBezTo>
                      <a:cubicBezTo>
                        <a:pt x="17" y="1"/>
                        <a:pt x="19" y="1"/>
                        <a:pt x="19" y="1"/>
                      </a:cubicBezTo>
                      <a:cubicBezTo>
                        <a:pt x="19" y="1"/>
                        <a:pt x="17" y="1"/>
                        <a:pt x="16" y="1"/>
                      </a:cubicBezTo>
                      <a:cubicBezTo>
                        <a:pt x="14" y="1"/>
                        <a:pt x="12" y="1"/>
                        <a:pt x="9" y="1"/>
                      </a:cubicBezTo>
                      <a:cubicBezTo>
                        <a:pt x="7" y="1"/>
                        <a:pt x="5" y="1"/>
                        <a:pt x="3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9" name="Freeform 381"/>
                <p:cNvSpPr>
                  <a:spLocks/>
                </p:cNvSpPr>
                <p:nvPr/>
              </p:nvSpPr>
              <p:spPr bwMode="auto">
                <a:xfrm>
                  <a:off x="5143501" y="1716226"/>
                  <a:ext cx="66675" cy="14288"/>
                </a:xfrm>
                <a:custGeom>
                  <a:avLst/>
                  <a:gdLst>
                    <a:gd name="T0" fmla="*/ 0 w 18"/>
                    <a:gd name="T1" fmla="*/ 0 h 4"/>
                    <a:gd name="T2" fmla="*/ 3 w 18"/>
                    <a:gd name="T3" fmla="*/ 0 h 4"/>
                    <a:gd name="T4" fmla="*/ 9 w 18"/>
                    <a:gd name="T5" fmla="*/ 1 h 4"/>
                    <a:gd name="T6" fmla="*/ 12 w 18"/>
                    <a:gd name="T7" fmla="*/ 2 h 4"/>
                    <a:gd name="T8" fmla="*/ 15 w 18"/>
                    <a:gd name="T9" fmla="*/ 2 h 4"/>
                    <a:gd name="T10" fmla="*/ 17 w 18"/>
                    <a:gd name="T11" fmla="*/ 3 h 4"/>
                    <a:gd name="T12" fmla="*/ 18 w 18"/>
                    <a:gd name="T13" fmla="*/ 4 h 4"/>
                    <a:gd name="T14" fmla="*/ 15 w 18"/>
                    <a:gd name="T15" fmla="*/ 3 h 4"/>
                    <a:gd name="T16" fmla="*/ 9 w 18"/>
                    <a:gd name="T17" fmla="*/ 2 h 4"/>
                    <a:gd name="T18" fmla="*/ 3 w 18"/>
                    <a:gd name="T19" fmla="*/ 1 h 4"/>
                    <a:gd name="T20" fmla="*/ 0 w 18"/>
                    <a:gd name="T2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cubicBezTo>
                        <a:pt x="0" y="0"/>
                        <a:pt x="1" y="0"/>
                        <a:pt x="3" y="0"/>
                      </a:cubicBezTo>
                      <a:cubicBezTo>
                        <a:pt x="5" y="0"/>
                        <a:pt x="7" y="0"/>
                        <a:pt x="9" y="1"/>
                      </a:cubicBezTo>
                      <a:cubicBezTo>
                        <a:pt x="10" y="1"/>
                        <a:pt x="11" y="1"/>
                        <a:pt x="12" y="2"/>
                      </a:cubicBezTo>
                      <a:cubicBezTo>
                        <a:pt x="13" y="2"/>
                        <a:pt x="14" y="2"/>
                        <a:pt x="15" y="2"/>
                      </a:cubicBezTo>
                      <a:cubicBezTo>
                        <a:pt x="16" y="3"/>
                        <a:pt x="17" y="3"/>
                        <a:pt x="17" y="3"/>
                      </a:cubicBezTo>
                      <a:cubicBezTo>
                        <a:pt x="17" y="3"/>
                        <a:pt x="18" y="4"/>
                        <a:pt x="18" y="4"/>
                      </a:cubicBezTo>
                      <a:cubicBezTo>
                        <a:pt x="18" y="4"/>
                        <a:pt x="17" y="3"/>
                        <a:pt x="15" y="3"/>
                      </a:cubicBezTo>
                      <a:cubicBezTo>
                        <a:pt x="13" y="3"/>
                        <a:pt x="11" y="2"/>
                        <a:pt x="9" y="2"/>
                      </a:cubicBezTo>
                      <a:cubicBezTo>
                        <a:pt x="7" y="1"/>
                        <a:pt x="4" y="1"/>
                        <a:pt x="3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0" name="Freeform 382"/>
                <p:cNvSpPr>
                  <a:spLocks/>
                </p:cNvSpPr>
                <p:nvPr/>
              </p:nvSpPr>
              <p:spPr bwMode="auto">
                <a:xfrm>
                  <a:off x="5256214" y="1670189"/>
                  <a:ext cx="74612" cy="87313"/>
                </a:xfrm>
                <a:custGeom>
                  <a:avLst/>
                  <a:gdLst>
                    <a:gd name="T0" fmla="*/ 0 w 20"/>
                    <a:gd name="T1" fmla="*/ 23 h 23"/>
                    <a:gd name="T2" fmla="*/ 3 w 20"/>
                    <a:gd name="T3" fmla="*/ 22 h 23"/>
                    <a:gd name="T4" fmla="*/ 5 w 20"/>
                    <a:gd name="T5" fmla="*/ 21 h 23"/>
                    <a:gd name="T6" fmla="*/ 8 w 20"/>
                    <a:gd name="T7" fmla="*/ 19 h 23"/>
                    <a:gd name="T8" fmla="*/ 12 w 20"/>
                    <a:gd name="T9" fmla="*/ 17 h 23"/>
                    <a:gd name="T10" fmla="*/ 15 w 20"/>
                    <a:gd name="T11" fmla="*/ 14 h 23"/>
                    <a:gd name="T12" fmla="*/ 17 w 20"/>
                    <a:gd name="T13" fmla="*/ 9 h 23"/>
                    <a:gd name="T14" fmla="*/ 18 w 20"/>
                    <a:gd name="T15" fmla="*/ 5 h 23"/>
                    <a:gd name="T16" fmla="*/ 14 w 20"/>
                    <a:gd name="T17" fmla="*/ 2 h 23"/>
                    <a:gd name="T18" fmla="*/ 10 w 20"/>
                    <a:gd name="T19" fmla="*/ 3 h 23"/>
                    <a:gd name="T20" fmla="*/ 11 w 20"/>
                    <a:gd name="T21" fmla="*/ 10 h 23"/>
                    <a:gd name="T22" fmla="*/ 12 w 20"/>
                    <a:gd name="T23" fmla="*/ 10 h 23"/>
                    <a:gd name="T24" fmla="*/ 12 w 20"/>
                    <a:gd name="T25" fmla="*/ 10 h 23"/>
                    <a:gd name="T26" fmla="*/ 13 w 20"/>
                    <a:gd name="T27" fmla="*/ 9 h 23"/>
                    <a:gd name="T28" fmla="*/ 14 w 20"/>
                    <a:gd name="T29" fmla="*/ 9 h 23"/>
                    <a:gd name="T30" fmla="*/ 14 w 20"/>
                    <a:gd name="T31" fmla="*/ 6 h 23"/>
                    <a:gd name="T32" fmla="*/ 12 w 20"/>
                    <a:gd name="T33" fmla="*/ 5 h 23"/>
                    <a:gd name="T34" fmla="*/ 12 w 20"/>
                    <a:gd name="T35" fmla="*/ 5 h 23"/>
                    <a:gd name="T36" fmla="*/ 12 w 20"/>
                    <a:gd name="T37" fmla="*/ 5 h 23"/>
                    <a:gd name="T38" fmla="*/ 12 w 20"/>
                    <a:gd name="T39" fmla="*/ 5 h 23"/>
                    <a:gd name="T40" fmla="*/ 12 w 20"/>
                    <a:gd name="T41" fmla="*/ 5 h 23"/>
                    <a:gd name="T42" fmla="*/ 12 w 20"/>
                    <a:gd name="T43" fmla="*/ 5 h 23"/>
                    <a:gd name="T44" fmla="*/ 14 w 20"/>
                    <a:gd name="T45" fmla="*/ 6 h 23"/>
                    <a:gd name="T46" fmla="*/ 14 w 20"/>
                    <a:gd name="T47" fmla="*/ 9 h 23"/>
                    <a:gd name="T48" fmla="*/ 13 w 20"/>
                    <a:gd name="T49" fmla="*/ 10 h 23"/>
                    <a:gd name="T50" fmla="*/ 12 w 20"/>
                    <a:gd name="T51" fmla="*/ 10 h 23"/>
                    <a:gd name="T52" fmla="*/ 12 w 20"/>
                    <a:gd name="T53" fmla="*/ 10 h 23"/>
                    <a:gd name="T54" fmla="*/ 10 w 20"/>
                    <a:gd name="T55" fmla="*/ 10 h 23"/>
                    <a:gd name="T56" fmla="*/ 7 w 20"/>
                    <a:gd name="T57" fmla="*/ 7 h 23"/>
                    <a:gd name="T58" fmla="*/ 9 w 20"/>
                    <a:gd name="T59" fmla="*/ 2 h 23"/>
                    <a:gd name="T60" fmla="*/ 15 w 20"/>
                    <a:gd name="T61" fmla="*/ 1 h 23"/>
                    <a:gd name="T62" fmla="*/ 19 w 20"/>
                    <a:gd name="T63" fmla="*/ 4 h 23"/>
                    <a:gd name="T64" fmla="*/ 19 w 20"/>
                    <a:gd name="T65" fmla="*/ 10 h 23"/>
                    <a:gd name="T66" fmla="*/ 17 w 20"/>
                    <a:gd name="T67" fmla="*/ 15 h 23"/>
                    <a:gd name="T68" fmla="*/ 13 w 20"/>
                    <a:gd name="T69" fmla="*/ 19 h 23"/>
                    <a:gd name="T70" fmla="*/ 9 w 20"/>
                    <a:gd name="T71" fmla="*/ 21 h 23"/>
                    <a:gd name="T72" fmla="*/ 6 w 20"/>
                    <a:gd name="T73" fmla="*/ 22 h 23"/>
                    <a:gd name="T74" fmla="*/ 3 w 20"/>
                    <a:gd name="T75" fmla="*/ 23 h 23"/>
                    <a:gd name="T76" fmla="*/ 0 w 20"/>
                    <a:gd name="T77" fmla="*/ 23 h 23"/>
                    <a:gd name="T78" fmla="*/ 0 w 20"/>
                    <a:gd name="T79" fmla="*/ 23 h 23"/>
                    <a:gd name="T80" fmla="*/ 0 w 20"/>
                    <a:gd name="T81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23">
                      <a:moveTo>
                        <a:pt x="0" y="23"/>
                      </a:moveTo>
                      <a:cubicBezTo>
                        <a:pt x="0" y="23"/>
                        <a:pt x="1" y="22"/>
                        <a:pt x="3" y="22"/>
                      </a:cubicBezTo>
                      <a:cubicBezTo>
                        <a:pt x="3" y="22"/>
                        <a:pt x="4" y="21"/>
                        <a:pt x="5" y="21"/>
                      </a:cubicBezTo>
                      <a:cubicBezTo>
                        <a:pt x="6" y="20"/>
                        <a:pt x="7" y="20"/>
                        <a:pt x="8" y="19"/>
                      </a:cubicBezTo>
                      <a:cubicBezTo>
                        <a:pt x="9" y="19"/>
                        <a:pt x="11" y="18"/>
                        <a:pt x="12" y="17"/>
                      </a:cubicBezTo>
                      <a:cubicBezTo>
                        <a:pt x="13" y="16"/>
                        <a:pt x="14" y="15"/>
                        <a:pt x="15" y="14"/>
                      </a:cubicBezTo>
                      <a:cubicBezTo>
                        <a:pt x="16" y="12"/>
                        <a:pt x="17" y="11"/>
                        <a:pt x="17" y="9"/>
                      </a:cubicBezTo>
                      <a:cubicBezTo>
                        <a:pt x="18" y="8"/>
                        <a:pt x="18" y="6"/>
                        <a:pt x="18" y="5"/>
                      </a:cubicBezTo>
                      <a:cubicBezTo>
                        <a:pt x="17" y="4"/>
                        <a:pt x="16" y="2"/>
                        <a:pt x="14" y="2"/>
                      </a:cubicBezTo>
                      <a:cubicBezTo>
                        <a:pt x="13" y="2"/>
                        <a:pt x="11" y="2"/>
                        <a:pt x="10" y="3"/>
                      </a:cubicBezTo>
                      <a:cubicBezTo>
                        <a:pt x="7" y="5"/>
                        <a:pt x="8" y="9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3" y="6"/>
                        <a:pt x="13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5"/>
                        <a:pt x="13" y="6"/>
                        <a:pt x="14" y="6"/>
                      </a:cubicBezTo>
                      <a:cubicBezTo>
                        <a:pt x="14" y="7"/>
                        <a:pt x="15" y="8"/>
                        <a:pt x="14" y="9"/>
                      </a:cubicBezTo>
                      <a:cubicBezTo>
                        <a:pt x="14" y="9"/>
                        <a:pt x="14" y="10"/>
                        <a:pt x="13" y="10"/>
                      </a:cubicBezTo>
                      <a:cubicBezTo>
                        <a:pt x="13" y="10"/>
                        <a:pt x="13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9" y="10"/>
                        <a:pt x="8" y="8"/>
                        <a:pt x="7" y="7"/>
                      </a:cubicBezTo>
                      <a:cubicBezTo>
                        <a:pt x="7" y="5"/>
                        <a:pt x="8" y="3"/>
                        <a:pt x="9" y="2"/>
                      </a:cubicBezTo>
                      <a:cubicBezTo>
                        <a:pt x="11" y="1"/>
                        <a:pt x="13" y="0"/>
                        <a:pt x="15" y="1"/>
                      </a:cubicBezTo>
                      <a:cubicBezTo>
                        <a:pt x="17" y="1"/>
                        <a:pt x="18" y="2"/>
                        <a:pt x="19" y="4"/>
                      </a:cubicBezTo>
                      <a:cubicBezTo>
                        <a:pt x="20" y="6"/>
                        <a:pt x="20" y="8"/>
                        <a:pt x="19" y="10"/>
                      </a:cubicBezTo>
                      <a:cubicBezTo>
                        <a:pt x="19" y="12"/>
                        <a:pt x="18" y="14"/>
                        <a:pt x="17" y="15"/>
                      </a:cubicBezTo>
                      <a:cubicBezTo>
                        <a:pt x="16" y="17"/>
                        <a:pt x="14" y="18"/>
                        <a:pt x="13" y="19"/>
                      </a:cubicBezTo>
                      <a:cubicBezTo>
                        <a:pt x="12" y="20"/>
                        <a:pt x="10" y="20"/>
                        <a:pt x="9" y="21"/>
                      </a:cubicBezTo>
                      <a:cubicBezTo>
                        <a:pt x="8" y="22"/>
                        <a:pt x="7" y="22"/>
                        <a:pt x="6" y="22"/>
                      </a:cubicBezTo>
                      <a:cubicBezTo>
                        <a:pt x="4" y="22"/>
                        <a:pt x="3" y="23"/>
                        <a:pt x="3" y="23"/>
                      </a:cubicBezTo>
                      <a:cubicBezTo>
                        <a:pt x="1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2" name="Freeform 384"/>
                <p:cNvSpPr>
                  <a:spLocks/>
                </p:cNvSpPr>
                <p:nvPr/>
              </p:nvSpPr>
              <p:spPr bwMode="auto">
                <a:xfrm>
                  <a:off x="5207001" y="1647964"/>
                  <a:ext cx="33337" cy="25400"/>
                </a:xfrm>
                <a:custGeom>
                  <a:avLst/>
                  <a:gdLst>
                    <a:gd name="T0" fmla="*/ 5 w 9"/>
                    <a:gd name="T1" fmla="*/ 0 h 7"/>
                    <a:gd name="T2" fmla="*/ 6 w 9"/>
                    <a:gd name="T3" fmla="*/ 0 h 7"/>
                    <a:gd name="T4" fmla="*/ 7 w 9"/>
                    <a:gd name="T5" fmla="*/ 1 h 7"/>
                    <a:gd name="T6" fmla="*/ 9 w 9"/>
                    <a:gd name="T7" fmla="*/ 3 h 7"/>
                    <a:gd name="T8" fmla="*/ 9 w 9"/>
                    <a:gd name="T9" fmla="*/ 5 h 7"/>
                    <a:gd name="T10" fmla="*/ 8 w 9"/>
                    <a:gd name="T11" fmla="*/ 6 h 7"/>
                    <a:gd name="T12" fmla="*/ 5 w 9"/>
                    <a:gd name="T13" fmla="*/ 7 h 7"/>
                    <a:gd name="T14" fmla="*/ 2 w 9"/>
                    <a:gd name="T15" fmla="*/ 7 h 7"/>
                    <a:gd name="T16" fmla="*/ 0 w 9"/>
                    <a:gd name="T17" fmla="*/ 6 h 7"/>
                    <a:gd name="T18" fmla="*/ 2 w 9"/>
                    <a:gd name="T19" fmla="*/ 6 h 7"/>
                    <a:gd name="T20" fmla="*/ 5 w 9"/>
                    <a:gd name="T21" fmla="*/ 5 h 7"/>
                    <a:gd name="T22" fmla="*/ 6 w 9"/>
                    <a:gd name="T23" fmla="*/ 5 h 7"/>
                    <a:gd name="T24" fmla="*/ 7 w 9"/>
                    <a:gd name="T25" fmla="*/ 4 h 7"/>
                    <a:gd name="T26" fmla="*/ 7 w 9"/>
                    <a:gd name="T27" fmla="*/ 3 h 7"/>
                    <a:gd name="T28" fmla="*/ 7 w 9"/>
                    <a:gd name="T29" fmla="*/ 1 h 7"/>
                    <a:gd name="T30" fmla="*/ 5 w 9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7">
                      <a:moveTo>
                        <a:pt x="5" y="0"/>
                      </a:move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7" y="0"/>
                        <a:pt x="7" y="1"/>
                      </a:cubicBezTo>
                      <a:cubicBezTo>
                        <a:pt x="8" y="1"/>
                        <a:pt x="9" y="2"/>
                        <a:pt x="9" y="3"/>
                      </a:cubicBezTo>
                      <a:cubicBezTo>
                        <a:pt x="9" y="3"/>
                        <a:pt x="9" y="4"/>
                        <a:pt x="9" y="5"/>
                      </a:cubicBezTo>
                      <a:cubicBezTo>
                        <a:pt x="9" y="5"/>
                        <a:pt x="8" y="6"/>
                        <a:pt x="8" y="6"/>
                      </a:cubicBezTo>
                      <a:cubicBezTo>
                        <a:pt x="7" y="7"/>
                        <a:pt x="6" y="7"/>
                        <a:pt x="5" y="7"/>
                      </a:cubicBezTo>
                      <a:cubicBezTo>
                        <a:pt x="4" y="7"/>
                        <a:pt x="3" y="7"/>
                        <a:pt x="2" y="7"/>
                      </a:cubicBez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5"/>
                        <a:pt x="6" y="5"/>
                        <a:pt x="6" y="5"/>
                      </a:cubicBezTo>
                      <a:cubicBezTo>
                        <a:pt x="7" y="4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3" name="Freeform 385"/>
                <p:cNvSpPr>
                  <a:spLocks/>
                </p:cNvSpPr>
                <p:nvPr/>
              </p:nvSpPr>
              <p:spPr bwMode="auto">
                <a:xfrm>
                  <a:off x="5214939" y="1651139"/>
                  <a:ext cx="17462" cy="19050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3 h 5"/>
                    <a:gd name="T4" fmla="*/ 0 w 5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5"/>
                        <a:pt x="0" y="0"/>
                        <a:pt x="5" y="3"/>
                      </a:cubicBezTo>
                      <a:cubicBezTo>
                        <a:pt x="5" y="3"/>
                        <a:pt x="4" y="5"/>
                        <a:pt x="0" y="5"/>
                      </a:cubicBezTo>
                      <a:close/>
                    </a:path>
                  </a:pathLst>
                </a:custGeom>
                <a:noFill/>
                <a:ln w="3175" cap="flat">
                  <a:solidFill>
                    <a:srgbClr val="911E25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4" name="Freeform 386"/>
                <p:cNvSpPr>
                  <a:spLocks/>
                </p:cNvSpPr>
                <p:nvPr/>
              </p:nvSpPr>
              <p:spPr bwMode="auto">
                <a:xfrm>
                  <a:off x="5432426" y="1768614"/>
                  <a:ext cx="157162" cy="147638"/>
                </a:xfrm>
                <a:custGeom>
                  <a:avLst/>
                  <a:gdLst>
                    <a:gd name="T0" fmla="*/ 0 w 42"/>
                    <a:gd name="T1" fmla="*/ 38 h 39"/>
                    <a:gd name="T2" fmla="*/ 15 w 42"/>
                    <a:gd name="T3" fmla="*/ 38 h 39"/>
                    <a:gd name="T4" fmla="*/ 14 w 42"/>
                    <a:gd name="T5" fmla="*/ 39 h 39"/>
                    <a:gd name="T6" fmla="*/ 7 w 42"/>
                    <a:gd name="T7" fmla="*/ 33 h 39"/>
                    <a:gd name="T8" fmla="*/ 3 w 42"/>
                    <a:gd name="T9" fmla="*/ 25 h 39"/>
                    <a:gd name="T10" fmla="*/ 3 w 42"/>
                    <a:gd name="T11" fmla="*/ 16 h 39"/>
                    <a:gd name="T12" fmla="*/ 8 w 42"/>
                    <a:gd name="T13" fmla="*/ 8 h 39"/>
                    <a:gd name="T14" fmla="*/ 15 w 42"/>
                    <a:gd name="T15" fmla="*/ 3 h 39"/>
                    <a:gd name="T16" fmla="*/ 24 w 42"/>
                    <a:gd name="T17" fmla="*/ 0 h 39"/>
                    <a:gd name="T18" fmla="*/ 26 w 42"/>
                    <a:gd name="T19" fmla="*/ 1 h 39"/>
                    <a:gd name="T20" fmla="*/ 28 w 42"/>
                    <a:gd name="T21" fmla="*/ 1 h 39"/>
                    <a:gd name="T22" fmla="*/ 33 w 42"/>
                    <a:gd name="T23" fmla="*/ 3 h 39"/>
                    <a:gd name="T24" fmla="*/ 39 w 42"/>
                    <a:gd name="T25" fmla="*/ 9 h 39"/>
                    <a:gd name="T26" fmla="*/ 41 w 42"/>
                    <a:gd name="T27" fmla="*/ 17 h 39"/>
                    <a:gd name="T28" fmla="*/ 36 w 42"/>
                    <a:gd name="T29" fmla="*/ 25 h 39"/>
                    <a:gd name="T30" fmla="*/ 28 w 42"/>
                    <a:gd name="T31" fmla="*/ 28 h 39"/>
                    <a:gd name="T32" fmla="*/ 19 w 42"/>
                    <a:gd name="T33" fmla="*/ 26 h 39"/>
                    <a:gd name="T34" fmla="*/ 15 w 42"/>
                    <a:gd name="T35" fmla="*/ 18 h 39"/>
                    <a:gd name="T36" fmla="*/ 19 w 42"/>
                    <a:gd name="T37" fmla="*/ 11 h 39"/>
                    <a:gd name="T38" fmla="*/ 28 w 42"/>
                    <a:gd name="T39" fmla="*/ 11 h 39"/>
                    <a:gd name="T40" fmla="*/ 30 w 42"/>
                    <a:gd name="T41" fmla="*/ 19 h 39"/>
                    <a:gd name="T42" fmla="*/ 30 w 42"/>
                    <a:gd name="T43" fmla="*/ 19 h 39"/>
                    <a:gd name="T44" fmla="*/ 30 w 42"/>
                    <a:gd name="T45" fmla="*/ 19 h 39"/>
                    <a:gd name="T46" fmla="*/ 30 w 42"/>
                    <a:gd name="T47" fmla="*/ 19 h 39"/>
                    <a:gd name="T48" fmla="*/ 28 w 42"/>
                    <a:gd name="T49" fmla="*/ 11 h 39"/>
                    <a:gd name="T50" fmla="*/ 19 w 42"/>
                    <a:gd name="T51" fmla="*/ 11 h 39"/>
                    <a:gd name="T52" fmla="*/ 16 w 42"/>
                    <a:gd name="T53" fmla="*/ 18 h 39"/>
                    <a:gd name="T54" fmla="*/ 20 w 42"/>
                    <a:gd name="T55" fmla="*/ 26 h 39"/>
                    <a:gd name="T56" fmla="*/ 28 w 42"/>
                    <a:gd name="T57" fmla="*/ 27 h 39"/>
                    <a:gd name="T58" fmla="*/ 35 w 42"/>
                    <a:gd name="T59" fmla="*/ 24 h 39"/>
                    <a:gd name="T60" fmla="*/ 40 w 42"/>
                    <a:gd name="T61" fmla="*/ 17 h 39"/>
                    <a:gd name="T62" fmla="*/ 38 w 42"/>
                    <a:gd name="T63" fmla="*/ 9 h 39"/>
                    <a:gd name="T64" fmla="*/ 32 w 42"/>
                    <a:gd name="T65" fmla="*/ 4 h 39"/>
                    <a:gd name="T66" fmla="*/ 28 w 42"/>
                    <a:gd name="T67" fmla="*/ 3 h 39"/>
                    <a:gd name="T68" fmla="*/ 26 w 42"/>
                    <a:gd name="T69" fmla="*/ 2 h 39"/>
                    <a:gd name="T70" fmla="*/ 24 w 42"/>
                    <a:gd name="T71" fmla="*/ 2 h 39"/>
                    <a:gd name="T72" fmla="*/ 16 w 42"/>
                    <a:gd name="T73" fmla="*/ 4 h 39"/>
                    <a:gd name="T74" fmla="*/ 9 w 42"/>
                    <a:gd name="T75" fmla="*/ 9 h 39"/>
                    <a:gd name="T76" fmla="*/ 5 w 42"/>
                    <a:gd name="T77" fmla="*/ 17 h 39"/>
                    <a:gd name="T78" fmla="*/ 5 w 42"/>
                    <a:gd name="T79" fmla="*/ 25 h 39"/>
                    <a:gd name="T80" fmla="*/ 9 w 42"/>
                    <a:gd name="T81" fmla="*/ 32 h 39"/>
                    <a:gd name="T82" fmla="*/ 15 w 42"/>
                    <a:gd name="T83" fmla="*/ 38 h 39"/>
                    <a:gd name="T84" fmla="*/ 17 w 42"/>
                    <a:gd name="T85" fmla="*/ 39 h 39"/>
                    <a:gd name="T86" fmla="*/ 15 w 42"/>
                    <a:gd name="T87" fmla="*/ 39 h 39"/>
                    <a:gd name="T88" fmla="*/ 0 w 42"/>
                    <a:gd name="T89" fmla="*/ 39 h 39"/>
                    <a:gd name="T90" fmla="*/ 0 w 42"/>
                    <a:gd name="T91" fmla="*/ 38 h 39"/>
                    <a:gd name="T92" fmla="*/ 0 w 42"/>
                    <a:gd name="T9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2" h="39">
                      <a:moveTo>
                        <a:pt x="0" y="38"/>
                      </a:moveTo>
                      <a:cubicBezTo>
                        <a:pt x="5" y="38"/>
                        <a:pt x="10" y="38"/>
                        <a:pt x="15" y="38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2" y="37"/>
                        <a:pt x="9" y="35"/>
                        <a:pt x="7" y="33"/>
                      </a:cubicBezTo>
                      <a:cubicBezTo>
                        <a:pt x="6" y="31"/>
                        <a:pt x="4" y="28"/>
                        <a:pt x="3" y="25"/>
                      </a:cubicBezTo>
                      <a:cubicBezTo>
                        <a:pt x="2" y="22"/>
                        <a:pt x="2" y="19"/>
                        <a:pt x="3" y="16"/>
                      </a:cubicBezTo>
                      <a:cubicBezTo>
                        <a:pt x="4" y="13"/>
                        <a:pt x="6" y="10"/>
                        <a:pt x="8" y="8"/>
                      </a:cubicBezTo>
                      <a:cubicBezTo>
                        <a:pt x="10" y="6"/>
                        <a:pt x="12" y="4"/>
                        <a:pt x="15" y="3"/>
                      </a:cubicBezTo>
                      <a:cubicBezTo>
                        <a:pt x="18" y="1"/>
                        <a:pt x="21" y="1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7" y="1"/>
                        <a:pt x="28" y="1"/>
                        <a:pt x="28" y="1"/>
                      </a:cubicBezTo>
                      <a:cubicBezTo>
                        <a:pt x="30" y="1"/>
                        <a:pt x="31" y="2"/>
                        <a:pt x="33" y="3"/>
                      </a:cubicBezTo>
                      <a:cubicBezTo>
                        <a:pt x="35" y="4"/>
                        <a:pt x="38" y="6"/>
                        <a:pt x="39" y="9"/>
                      </a:cubicBezTo>
                      <a:cubicBezTo>
                        <a:pt x="41" y="11"/>
                        <a:pt x="42" y="14"/>
                        <a:pt x="41" y="17"/>
                      </a:cubicBezTo>
                      <a:cubicBezTo>
                        <a:pt x="40" y="20"/>
                        <a:pt x="38" y="23"/>
                        <a:pt x="36" y="25"/>
                      </a:cubicBezTo>
                      <a:cubicBezTo>
                        <a:pt x="34" y="27"/>
                        <a:pt x="31" y="28"/>
                        <a:pt x="28" y="28"/>
                      </a:cubicBezTo>
                      <a:cubicBezTo>
                        <a:pt x="25" y="29"/>
                        <a:pt x="21" y="28"/>
                        <a:pt x="19" y="26"/>
                      </a:cubicBezTo>
                      <a:cubicBezTo>
                        <a:pt x="17" y="25"/>
                        <a:pt x="15" y="21"/>
                        <a:pt x="15" y="18"/>
                      </a:cubicBezTo>
                      <a:cubicBezTo>
                        <a:pt x="15" y="16"/>
                        <a:pt x="16" y="12"/>
                        <a:pt x="19" y="11"/>
                      </a:cubicBezTo>
                      <a:cubicBezTo>
                        <a:pt x="22" y="9"/>
                        <a:pt x="25" y="9"/>
                        <a:pt x="28" y="11"/>
                      </a:cubicBezTo>
                      <a:cubicBezTo>
                        <a:pt x="30" y="13"/>
                        <a:pt x="32" y="16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1" y="16"/>
                        <a:pt x="30" y="13"/>
                        <a:pt x="28" y="11"/>
                      </a:cubicBezTo>
                      <a:cubicBezTo>
                        <a:pt x="25" y="10"/>
                        <a:pt x="22" y="10"/>
                        <a:pt x="19" y="11"/>
                      </a:cubicBezTo>
                      <a:cubicBezTo>
                        <a:pt x="17" y="13"/>
                        <a:pt x="16" y="16"/>
                        <a:pt x="16" y="18"/>
                      </a:cubicBezTo>
                      <a:cubicBezTo>
                        <a:pt x="16" y="21"/>
                        <a:pt x="17" y="24"/>
                        <a:pt x="20" y="26"/>
                      </a:cubicBezTo>
                      <a:cubicBezTo>
                        <a:pt x="22" y="27"/>
                        <a:pt x="25" y="28"/>
                        <a:pt x="28" y="27"/>
                      </a:cubicBezTo>
                      <a:cubicBezTo>
                        <a:pt x="30" y="27"/>
                        <a:pt x="33" y="26"/>
                        <a:pt x="35" y="24"/>
                      </a:cubicBezTo>
                      <a:cubicBezTo>
                        <a:pt x="37" y="22"/>
                        <a:pt x="39" y="20"/>
                        <a:pt x="40" y="17"/>
                      </a:cubicBezTo>
                      <a:cubicBezTo>
                        <a:pt x="40" y="14"/>
                        <a:pt x="40" y="12"/>
                        <a:pt x="38" y="9"/>
                      </a:cubicBezTo>
                      <a:cubicBezTo>
                        <a:pt x="37" y="7"/>
                        <a:pt x="34" y="5"/>
                        <a:pt x="32" y="4"/>
                      </a:cubicBezTo>
                      <a:cubicBezTo>
                        <a:pt x="31" y="3"/>
                        <a:pt x="29" y="3"/>
                        <a:pt x="28" y="3"/>
                      </a:cubicBezTo>
                      <a:cubicBezTo>
                        <a:pt x="27" y="3"/>
                        <a:pt x="27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1" y="2"/>
                        <a:pt x="18" y="3"/>
                        <a:pt x="16" y="4"/>
                      </a:cubicBezTo>
                      <a:cubicBezTo>
                        <a:pt x="13" y="6"/>
                        <a:pt x="11" y="7"/>
                        <a:pt x="9" y="9"/>
                      </a:cubicBezTo>
                      <a:cubicBezTo>
                        <a:pt x="7" y="12"/>
                        <a:pt x="6" y="14"/>
                        <a:pt x="5" y="17"/>
                      </a:cubicBezTo>
                      <a:cubicBezTo>
                        <a:pt x="5" y="19"/>
                        <a:pt x="4" y="22"/>
                        <a:pt x="5" y="25"/>
                      </a:cubicBezTo>
                      <a:cubicBezTo>
                        <a:pt x="6" y="27"/>
                        <a:pt x="7" y="30"/>
                        <a:pt x="9" y="32"/>
                      </a:cubicBezTo>
                      <a:cubicBezTo>
                        <a:pt x="10" y="34"/>
                        <a:pt x="13" y="36"/>
                        <a:pt x="15" y="38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0" y="39"/>
                        <a:pt x="5" y="39"/>
                        <a:pt x="0" y="39"/>
                      </a:cubicBezTo>
                      <a:cubicBezTo>
                        <a:pt x="0" y="39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5" name="Freeform 387"/>
                <p:cNvSpPr>
                  <a:spLocks/>
                </p:cNvSpPr>
                <p:nvPr/>
              </p:nvSpPr>
              <p:spPr bwMode="auto">
                <a:xfrm>
                  <a:off x="5345114" y="1746389"/>
                  <a:ext cx="71437" cy="134938"/>
                </a:xfrm>
                <a:custGeom>
                  <a:avLst/>
                  <a:gdLst>
                    <a:gd name="T0" fmla="*/ 2 w 19"/>
                    <a:gd name="T1" fmla="*/ 36 h 36"/>
                    <a:gd name="T2" fmla="*/ 4 w 19"/>
                    <a:gd name="T3" fmla="*/ 34 h 36"/>
                    <a:gd name="T4" fmla="*/ 7 w 19"/>
                    <a:gd name="T5" fmla="*/ 32 h 36"/>
                    <a:gd name="T6" fmla="*/ 10 w 19"/>
                    <a:gd name="T7" fmla="*/ 29 h 36"/>
                    <a:gd name="T8" fmla="*/ 12 w 19"/>
                    <a:gd name="T9" fmla="*/ 25 h 36"/>
                    <a:gd name="T10" fmla="*/ 15 w 19"/>
                    <a:gd name="T11" fmla="*/ 19 h 36"/>
                    <a:gd name="T12" fmla="*/ 16 w 19"/>
                    <a:gd name="T13" fmla="*/ 17 h 36"/>
                    <a:gd name="T14" fmla="*/ 17 w 19"/>
                    <a:gd name="T15" fmla="*/ 14 h 36"/>
                    <a:gd name="T16" fmla="*/ 17 w 19"/>
                    <a:gd name="T17" fmla="*/ 8 h 36"/>
                    <a:gd name="T18" fmla="*/ 14 w 19"/>
                    <a:gd name="T19" fmla="*/ 3 h 36"/>
                    <a:gd name="T20" fmla="*/ 8 w 19"/>
                    <a:gd name="T21" fmla="*/ 1 h 36"/>
                    <a:gd name="T22" fmla="*/ 3 w 19"/>
                    <a:gd name="T23" fmla="*/ 3 h 36"/>
                    <a:gd name="T24" fmla="*/ 1 w 19"/>
                    <a:gd name="T25" fmla="*/ 7 h 36"/>
                    <a:gd name="T26" fmla="*/ 2 w 19"/>
                    <a:gd name="T27" fmla="*/ 11 h 36"/>
                    <a:gd name="T28" fmla="*/ 5 w 19"/>
                    <a:gd name="T29" fmla="*/ 13 h 36"/>
                    <a:gd name="T30" fmla="*/ 8 w 19"/>
                    <a:gd name="T31" fmla="*/ 13 h 36"/>
                    <a:gd name="T32" fmla="*/ 8 w 19"/>
                    <a:gd name="T33" fmla="*/ 14 h 36"/>
                    <a:gd name="T34" fmla="*/ 8 w 19"/>
                    <a:gd name="T35" fmla="*/ 14 h 36"/>
                    <a:gd name="T36" fmla="*/ 8 w 19"/>
                    <a:gd name="T37" fmla="*/ 14 h 36"/>
                    <a:gd name="T38" fmla="*/ 8 w 19"/>
                    <a:gd name="T39" fmla="*/ 14 h 36"/>
                    <a:gd name="T40" fmla="*/ 5 w 19"/>
                    <a:gd name="T41" fmla="*/ 14 h 36"/>
                    <a:gd name="T42" fmla="*/ 2 w 19"/>
                    <a:gd name="T43" fmla="*/ 12 h 36"/>
                    <a:gd name="T44" fmla="*/ 0 w 19"/>
                    <a:gd name="T45" fmla="*/ 7 h 36"/>
                    <a:gd name="T46" fmla="*/ 3 w 19"/>
                    <a:gd name="T47" fmla="*/ 3 h 36"/>
                    <a:gd name="T48" fmla="*/ 8 w 19"/>
                    <a:gd name="T49" fmla="*/ 0 h 36"/>
                    <a:gd name="T50" fmla="*/ 15 w 19"/>
                    <a:gd name="T51" fmla="*/ 2 h 36"/>
                    <a:gd name="T52" fmla="*/ 19 w 19"/>
                    <a:gd name="T53" fmla="*/ 7 h 36"/>
                    <a:gd name="T54" fmla="*/ 19 w 19"/>
                    <a:gd name="T55" fmla="*/ 14 h 36"/>
                    <a:gd name="T56" fmla="*/ 18 w 19"/>
                    <a:gd name="T57" fmla="*/ 17 h 36"/>
                    <a:gd name="T58" fmla="*/ 17 w 19"/>
                    <a:gd name="T59" fmla="*/ 20 h 36"/>
                    <a:gd name="T60" fmla="*/ 14 w 19"/>
                    <a:gd name="T61" fmla="*/ 26 h 36"/>
                    <a:gd name="T62" fmla="*/ 11 w 19"/>
                    <a:gd name="T63" fmla="*/ 30 h 36"/>
                    <a:gd name="T64" fmla="*/ 7 w 19"/>
                    <a:gd name="T65" fmla="*/ 33 h 36"/>
                    <a:gd name="T66" fmla="*/ 4 w 19"/>
                    <a:gd name="T67" fmla="*/ 35 h 36"/>
                    <a:gd name="T68" fmla="*/ 2 w 19"/>
                    <a:gd name="T69" fmla="*/ 36 h 36"/>
                    <a:gd name="T70" fmla="*/ 2 w 19"/>
                    <a:gd name="T71" fmla="*/ 36 h 36"/>
                    <a:gd name="T72" fmla="*/ 2 w 19"/>
                    <a:gd name="T7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6">
                      <a:moveTo>
                        <a:pt x="2" y="36"/>
                      </a:moveTo>
                      <a:cubicBezTo>
                        <a:pt x="2" y="36"/>
                        <a:pt x="3" y="35"/>
                        <a:pt x="4" y="34"/>
                      </a:cubicBezTo>
                      <a:cubicBezTo>
                        <a:pt x="5" y="34"/>
                        <a:pt x="6" y="33"/>
                        <a:pt x="7" y="32"/>
                      </a:cubicBezTo>
                      <a:cubicBezTo>
                        <a:pt x="8" y="31"/>
                        <a:pt x="9" y="30"/>
                        <a:pt x="10" y="29"/>
                      </a:cubicBezTo>
                      <a:cubicBezTo>
                        <a:pt x="11" y="27"/>
                        <a:pt x="12" y="26"/>
                        <a:pt x="12" y="25"/>
                      </a:cubicBezTo>
                      <a:cubicBezTo>
                        <a:pt x="13" y="23"/>
                        <a:pt x="14" y="21"/>
                        <a:pt x="15" y="19"/>
                      </a:cubicBezTo>
                      <a:cubicBezTo>
                        <a:pt x="15" y="19"/>
                        <a:pt x="16" y="18"/>
                        <a:pt x="16" y="17"/>
                      </a:cubicBezTo>
                      <a:cubicBezTo>
                        <a:pt x="16" y="16"/>
                        <a:pt x="17" y="15"/>
                        <a:pt x="17" y="14"/>
                      </a:cubicBezTo>
                      <a:cubicBezTo>
                        <a:pt x="17" y="12"/>
                        <a:pt x="17" y="10"/>
                        <a:pt x="17" y="8"/>
                      </a:cubicBezTo>
                      <a:cubicBezTo>
                        <a:pt x="16" y="6"/>
                        <a:pt x="15" y="4"/>
                        <a:pt x="14" y="3"/>
                      </a:cubicBezTo>
                      <a:cubicBezTo>
                        <a:pt x="12" y="2"/>
                        <a:pt x="10" y="1"/>
                        <a:pt x="8" y="1"/>
                      </a:cubicBezTo>
                      <a:cubicBezTo>
                        <a:pt x="6" y="1"/>
                        <a:pt x="5" y="2"/>
                        <a:pt x="3" y="3"/>
                      </a:cubicBezTo>
                      <a:cubicBezTo>
                        <a:pt x="2" y="4"/>
                        <a:pt x="1" y="6"/>
                        <a:pt x="1" y="7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2"/>
                        <a:pt x="4" y="13"/>
                        <a:pt x="5" y="13"/>
                      </a:cubicBezTo>
                      <a:cubicBezTo>
                        <a:pt x="7" y="14"/>
                        <a:pt x="8" y="13"/>
                        <a:pt x="8" y="13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3"/>
                        <a:pt x="7" y="14"/>
                        <a:pt x="5" y="14"/>
                      </a:cubicBezTo>
                      <a:cubicBezTo>
                        <a:pt x="4" y="13"/>
                        <a:pt x="3" y="13"/>
                        <a:pt x="2" y="12"/>
                      </a:cubicBezTo>
                      <a:cubicBezTo>
                        <a:pt x="1" y="11"/>
                        <a:pt x="0" y="9"/>
                        <a:pt x="0" y="7"/>
                      </a:cubicBezTo>
                      <a:cubicBezTo>
                        <a:pt x="0" y="6"/>
                        <a:pt x="1" y="4"/>
                        <a:pt x="3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0"/>
                        <a:pt x="15" y="2"/>
                      </a:cubicBezTo>
                      <a:cubicBezTo>
                        <a:pt x="17" y="3"/>
                        <a:pt x="18" y="5"/>
                        <a:pt x="19" y="7"/>
                      </a:cubicBezTo>
                      <a:cubicBezTo>
                        <a:pt x="19" y="10"/>
                        <a:pt x="19" y="12"/>
                        <a:pt x="19" y="14"/>
                      </a:cubicBezTo>
                      <a:cubicBezTo>
                        <a:pt x="19" y="15"/>
                        <a:pt x="18" y="16"/>
                        <a:pt x="18" y="17"/>
                      </a:cubicBezTo>
                      <a:cubicBezTo>
                        <a:pt x="18" y="18"/>
                        <a:pt x="17" y="19"/>
                        <a:pt x="17" y="20"/>
                      </a:cubicBezTo>
                      <a:cubicBezTo>
                        <a:pt x="16" y="22"/>
                        <a:pt x="15" y="24"/>
                        <a:pt x="14" y="26"/>
                      </a:cubicBezTo>
                      <a:cubicBezTo>
                        <a:pt x="13" y="27"/>
                        <a:pt x="12" y="29"/>
                        <a:pt x="11" y="30"/>
                      </a:cubicBezTo>
                      <a:cubicBezTo>
                        <a:pt x="10" y="31"/>
                        <a:pt x="9" y="32"/>
                        <a:pt x="7" y="33"/>
                      </a:cubicBezTo>
                      <a:cubicBezTo>
                        <a:pt x="6" y="34"/>
                        <a:pt x="5" y="34"/>
                        <a:pt x="4" y="35"/>
                      </a:cubicBezTo>
                      <a:cubicBezTo>
                        <a:pt x="3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6" name="Freeform 388"/>
                <p:cNvSpPr>
                  <a:spLocks/>
                </p:cNvSpPr>
                <p:nvPr/>
              </p:nvSpPr>
              <p:spPr bwMode="auto">
                <a:xfrm>
                  <a:off x="5267326" y="1787664"/>
                  <a:ext cx="30162" cy="33338"/>
                </a:xfrm>
                <a:custGeom>
                  <a:avLst/>
                  <a:gdLst>
                    <a:gd name="T0" fmla="*/ 0 w 8"/>
                    <a:gd name="T1" fmla="*/ 0 h 9"/>
                    <a:gd name="T2" fmla="*/ 8 w 8"/>
                    <a:gd name="T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8" h="9">
                      <a:moveTo>
                        <a:pt x="0" y="0"/>
                      </a:moveTo>
                      <a:cubicBezTo>
                        <a:pt x="0" y="0"/>
                        <a:pt x="5" y="8"/>
                        <a:pt x="8" y="9"/>
                      </a:cubicBezTo>
                    </a:path>
                  </a:pathLst>
                </a:custGeom>
                <a:noFill/>
                <a:ln w="3175" cap="rnd">
                  <a:solidFill>
                    <a:srgbClr val="911E25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18" name="Freeform 462"/>
              <p:cNvSpPr>
                <a:spLocks noEditPoints="1"/>
              </p:cNvSpPr>
              <p:nvPr/>
            </p:nvSpPr>
            <p:spPr bwMode="auto">
              <a:xfrm>
                <a:off x="5834856" y="495301"/>
                <a:ext cx="936625" cy="941388"/>
              </a:xfrm>
              <a:custGeom>
                <a:avLst/>
                <a:gdLst>
                  <a:gd name="T0" fmla="*/ 124 w 249"/>
                  <a:gd name="T1" fmla="*/ 0 h 249"/>
                  <a:gd name="T2" fmla="*/ 0 w 249"/>
                  <a:gd name="T3" fmla="*/ 124 h 249"/>
                  <a:gd name="T4" fmla="*/ 124 w 249"/>
                  <a:gd name="T5" fmla="*/ 249 h 249"/>
                  <a:gd name="T6" fmla="*/ 249 w 249"/>
                  <a:gd name="T7" fmla="*/ 124 h 249"/>
                  <a:gd name="T8" fmla="*/ 124 w 249"/>
                  <a:gd name="T9" fmla="*/ 0 h 249"/>
                  <a:gd name="T10" fmla="*/ 124 w 249"/>
                  <a:gd name="T11" fmla="*/ 214 h 249"/>
                  <a:gd name="T12" fmla="*/ 34 w 249"/>
                  <a:gd name="T13" fmla="*/ 124 h 249"/>
                  <a:gd name="T14" fmla="*/ 124 w 249"/>
                  <a:gd name="T15" fmla="*/ 34 h 249"/>
                  <a:gd name="T16" fmla="*/ 214 w 249"/>
                  <a:gd name="T17" fmla="*/ 124 h 249"/>
                  <a:gd name="T18" fmla="*/ 124 w 249"/>
                  <a:gd name="T19" fmla="*/ 21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9" h="249">
                    <a:moveTo>
                      <a:pt x="124" y="0"/>
                    </a:moveTo>
                    <a:cubicBezTo>
                      <a:pt x="55" y="0"/>
                      <a:pt x="0" y="55"/>
                      <a:pt x="0" y="124"/>
                    </a:cubicBezTo>
                    <a:cubicBezTo>
                      <a:pt x="0" y="193"/>
                      <a:pt x="55" y="249"/>
                      <a:pt x="124" y="249"/>
                    </a:cubicBezTo>
                    <a:cubicBezTo>
                      <a:pt x="193" y="249"/>
                      <a:pt x="249" y="193"/>
                      <a:pt x="249" y="124"/>
                    </a:cubicBezTo>
                    <a:cubicBezTo>
                      <a:pt x="249" y="55"/>
                      <a:pt x="193" y="0"/>
                      <a:pt x="124" y="0"/>
                    </a:cubicBezTo>
                    <a:close/>
                    <a:moveTo>
                      <a:pt x="124" y="214"/>
                    </a:moveTo>
                    <a:cubicBezTo>
                      <a:pt x="74" y="214"/>
                      <a:pt x="34" y="174"/>
                      <a:pt x="34" y="124"/>
                    </a:cubicBezTo>
                    <a:cubicBezTo>
                      <a:pt x="34" y="74"/>
                      <a:pt x="74" y="34"/>
                      <a:pt x="124" y="34"/>
                    </a:cubicBezTo>
                    <a:cubicBezTo>
                      <a:pt x="174" y="34"/>
                      <a:pt x="214" y="74"/>
                      <a:pt x="214" y="124"/>
                    </a:cubicBezTo>
                    <a:cubicBezTo>
                      <a:pt x="214" y="174"/>
                      <a:pt x="174" y="214"/>
                      <a:pt x="124" y="214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F7E49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4080" name="组合 64079"/>
            <p:cNvGrpSpPr/>
            <p:nvPr/>
          </p:nvGrpSpPr>
          <p:grpSpPr>
            <a:xfrm>
              <a:off x="6500074" y="1147673"/>
              <a:ext cx="936625" cy="941388"/>
              <a:chOff x="7623968" y="495301"/>
              <a:chExt cx="936625" cy="941388"/>
            </a:xfrm>
          </p:grpSpPr>
          <p:grpSp>
            <p:nvGrpSpPr>
              <p:cNvPr id="64078" name="组合 64077"/>
              <p:cNvGrpSpPr/>
              <p:nvPr/>
            </p:nvGrpSpPr>
            <p:grpSpPr>
              <a:xfrm>
                <a:off x="7730331" y="677933"/>
                <a:ext cx="725487" cy="538024"/>
                <a:chOff x="6999288" y="1733689"/>
                <a:chExt cx="725487" cy="538024"/>
              </a:xfrm>
            </p:grpSpPr>
            <p:grpSp>
              <p:nvGrpSpPr>
                <p:cNvPr id="92" name="Group 258"/>
                <p:cNvGrpSpPr>
                  <a:grpSpLocks/>
                </p:cNvGrpSpPr>
                <p:nvPr/>
              </p:nvGrpSpPr>
              <p:grpSpPr bwMode="auto">
                <a:xfrm>
                  <a:off x="6999288" y="1773238"/>
                  <a:ext cx="725487" cy="498475"/>
                  <a:chOff x="4409" y="1117"/>
                  <a:chExt cx="457" cy="314"/>
                </a:xfrm>
              </p:grpSpPr>
              <p:sp>
                <p:nvSpPr>
                  <p:cNvPr id="63877" name="Freeform 58"/>
                  <p:cNvSpPr>
                    <a:spLocks/>
                  </p:cNvSpPr>
                  <p:nvPr/>
                </p:nvSpPr>
                <p:spPr bwMode="auto">
                  <a:xfrm>
                    <a:off x="4494" y="1267"/>
                    <a:ext cx="372" cy="84"/>
                  </a:xfrm>
                  <a:custGeom>
                    <a:avLst/>
                    <a:gdLst>
                      <a:gd name="T0" fmla="*/ 156 w 157"/>
                      <a:gd name="T1" fmla="*/ 35 h 35"/>
                      <a:gd name="T2" fmla="*/ 154 w 157"/>
                      <a:gd name="T3" fmla="*/ 35 h 35"/>
                      <a:gd name="T4" fmla="*/ 148 w 157"/>
                      <a:gd name="T5" fmla="*/ 35 h 35"/>
                      <a:gd name="T6" fmla="*/ 139 w 157"/>
                      <a:gd name="T7" fmla="*/ 33 h 35"/>
                      <a:gd name="T8" fmla="*/ 128 w 157"/>
                      <a:gd name="T9" fmla="*/ 29 h 35"/>
                      <a:gd name="T10" fmla="*/ 115 w 157"/>
                      <a:gd name="T11" fmla="*/ 24 h 35"/>
                      <a:gd name="T12" fmla="*/ 101 w 157"/>
                      <a:gd name="T13" fmla="*/ 17 h 35"/>
                      <a:gd name="T14" fmla="*/ 87 w 157"/>
                      <a:gd name="T15" fmla="*/ 11 h 35"/>
                      <a:gd name="T16" fmla="*/ 71 w 157"/>
                      <a:gd name="T17" fmla="*/ 11 h 35"/>
                      <a:gd name="T18" fmla="*/ 68 w 157"/>
                      <a:gd name="T19" fmla="*/ 12 h 35"/>
                      <a:gd name="T20" fmla="*/ 64 w 157"/>
                      <a:gd name="T21" fmla="*/ 13 h 35"/>
                      <a:gd name="T22" fmla="*/ 56 w 157"/>
                      <a:gd name="T23" fmla="*/ 16 h 35"/>
                      <a:gd name="T24" fmla="*/ 41 w 157"/>
                      <a:gd name="T25" fmla="*/ 23 h 35"/>
                      <a:gd name="T26" fmla="*/ 26 w 157"/>
                      <a:gd name="T27" fmla="*/ 30 h 35"/>
                      <a:gd name="T28" fmla="*/ 18 w 157"/>
                      <a:gd name="T29" fmla="*/ 30 h 35"/>
                      <a:gd name="T30" fmla="*/ 15 w 157"/>
                      <a:gd name="T31" fmla="*/ 28 h 35"/>
                      <a:gd name="T32" fmla="*/ 12 w 157"/>
                      <a:gd name="T33" fmla="*/ 26 h 35"/>
                      <a:gd name="T34" fmla="*/ 9 w 157"/>
                      <a:gd name="T35" fmla="*/ 24 h 35"/>
                      <a:gd name="T36" fmla="*/ 8 w 157"/>
                      <a:gd name="T37" fmla="*/ 23 h 35"/>
                      <a:gd name="T38" fmla="*/ 7 w 157"/>
                      <a:gd name="T39" fmla="*/ 21 h 35"/>
                      <a:gd name="T40" fmla="*/ 4 w 157"/>
                      <a:gd name="T41" fmla="*/ 17 h 35"/>
                      <a:gd name="T42" fmla="*/ 2 w 157"/>
                      <a:gd name="T43" fmla="*/ 12 h 35"/>
                      <a:gd name="T44" fmla="*/ 0 w 157"/>
                      <a:gd name="T45" fmla="*/ 8 h 35"/>
                      <a:gd name="T46" fmla="*/ 0 w 157"/>
                      <a:gd name="T47" fmla="*/ 2 h 35"/>
                      <a:gd name="T48" fmla="*/ 1 w 157"/>
                      <a:gd name="T49" fmla="*/ 0 h 35"/>
                      <a:gd name="T50" fmla="*/ 2 w 157"/>
                      <a:gd name="T51" fmla="*/ 0 h 35"/>
                      <a:gd name="T52" fmla="*/ 2 w 157"/>
                      <a:gd name="T53" fmla="*/ 1 h 35"/>
                      <a:gd name="T54" fmla="*/ 1 w 157"/>
                      <a:gd name="T55" fmla="*/ 2 h 35"/>
                      <a:gd name="T56" fmla="*/ 2 w 157"/>
                      <a:gd name="T57" fmla="*/ 8 h 35"/>
                      <a:gd name="T58" fmla="*/ 4 w 157"/>
                      <a:gd name="T59" fmla="*/ 11 h 35"/>
                      <a:gd name="T60" fmla="*/ 6 w 157"/>
                      <a:gd name="T61" fmla="*/ 15 h 35"/>
                      <a:gd name="T62" fmla="*/ 10 w 157"/>
                      <a:gd name="T63" fmla="*/ 19 h 35"/>
                      <a:gd name="T64" fmla="*/ 11 w 157"/>
                      <a:gd name="T65" fmla="*/ 21 h 35"/>
                      <a:gd name="T66" fmla="*/ 12 w 157"/>
                      <a:gd name="T67" fmla="*/ 22 h 35"/>
                      <a:gd name="T68" fmla="*/ 14 w 157"/>
                      <a:gd name="T69" fmla="*/ 23 h 35"/>
                      <a:gd name="T70" fmla="*/ 16 w 157"/>
                      <a:gd name="T71" fmla="*/ 25 h 35"/>
                      <a:gd name="T72" fmla="*/ 19 w 157"/>
                      <a:gd name="T73" fmla="*/ 26 h 35"/>
                      <a:gd name="T74" fmla="*/ 25 w 157"/>
                      <a:gd name="T75" fmla="*/ 25 h 35"/>
                      <a:gd name="T76" fmla="*/ 38 w 157"/>
                      <a:gd name="T77" fmla="*/ 18 h 35"/>
                      <a:gd name="T78" fmla="*/ 53 w 157"/>
                      <a:gd name="T79" fmla="*/ 10 h 35"/>
                      <a:gd name="T80" fmla="*/ 61 w 157"/>
                      <a:gd name="T81" fmla="*/ 6 h 35"/>
                      <a:gd name="T82" fmla="*/ 65 w 157"/>
                      <a:gd name="T83" fmla="*/ 5 h 35"/>
                      <a:gd name="T84" fmla="*/ 70 w 157"/>
                      <a:gd name="T85" fmla="*/ 3 h 35"/>
                      <a:gd name="T86" fmla="*/ 88 w 157"/>
                      <a:gd name="T87" fmla="*/ 2 h 35"/>
                      <a:gd name="T88" fmla="*/ 105 w 157"/>
                      <a:gd name="T89" fmla="*/ 7 h 35"/>
                      <a:gd name="T90" fmla="*/ 119 w 157"/>
                      <a:gd name="T91" fmla="*/ 15 h 35"/>
                      <a:gd name="T92" fmla="*/ 131 w 157"/>
                      <a:gd name="T93" fmla="*/ 22 h 35"/>
                      <a:gd name="T94" fmla="*/ 141 w 157"/>
                      <a:gd name="T95" fmla="*/ 28 h 35"/>
                      <a:gd name="T96" fmla="*/ 145 w 157"/>
                      <a:gd name="T97" fmla="*/ 30 h 35"/>
                      <a:gd name="T98" fmla="*/ 149 w 157"/>
                      <a:gd name="T99" fmla="*/ 31 h 35"/>
                      <a:gd name="T100" fmla="*/ 155 w 157"/>
                      <a:gd name="T101" fmla="*/ 33 h 35"/>
                      <a:gd name="T102" fmla="*/ 157 w 157"/>
                      <a:gd name="T103" fmla="*/ 34 h 35"/>
                      <a:gd name="T104" fmla="*/ 157 w 157"/>
                      <a:gd name="T105" fmla="*/ 35 h 35"/>
                      <a:gd name="T106" fmla="*/ 156 w 157"/>
                      <a:gd name="T10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57" h="35">
                        <a:moveTo>
                          <a:pt x="156" y="35"/>
                        </a:moveTo>
                        <a:cubicBezTo>
                          <a:pt x="156" y="35"/>
                          <a:pt x="156" y="35"/>
                          <a:pt x="154" y="35"/>
                        </a:cubicBezTo>
                        <a:cubicBezTo>
                          <a:pt x="153" y="35"/>
                          <a:pt x="151" y="35"/>
                          <a:pt x="148" y="35"/>
                        </a:cubicBezTo>
                        <a:cubicBezTo>
                          <a:pt x="146" y="34"/>
                          <a:pt x="142" y="34"/>
                          <a:pt x="139" y="33"/>
                        </a:cubicBezTo>
                        <a:cubicBezTo>
                          <a:pt x="136" y="32"/>
                          <a:pt x="132" y="31"/>
                          <a:pt x="128" y="29"/>
                        </a:cubicBezTo>
                        <a:cubicBezTo>
                          <a:pt x="123" y="28"/>
                          <a:pt x="119" y="26"/>
                          <a:pt x="115" y="24"/>
                        </a:cubicBezTo>
                        <a:cubicBezTo>
                          <a:pt x="110" y="21"/>
                          <a:pt x="106" y="19"/>
                          <a:pt x="101" y="17"/>
                        </a:cubicBezTo>
                        <a:cubicBezTo>
                          <a:pt x="96" y="14"/>
                          <a:pt x="92" y="12"/>
                          <a:pt x="87" y="11"/>
                        </a:cubicBezTo>
                        <a:cubicBezTo>
                          <a:pt x="82" y="10"/>
                          <a:pt x="77" y="10"/>
                          <a:pt x="71" y="11"/>
                        </a:cubicBezTo>
                        <a:cubicBezTo>
                          <a:pt x="70" y="11"/>
                          <a:pt x="69" y="12"/>
                          <a:pt x="68" y="12"/>
                        </a:cubicBezTo>
                        <a:cubicBezTo>
                          <a:pt x="66" y="12"/>
                          <a:pt x="65" y="13"/>
                          <a:pt x="64" y="13"/>
                        </a:cubicBezTo>
                        <a:cubicBezTo>
                          <a:pt x="61" y="14"/>
                          <a:pt x="58" y="15"/>
                          <a:pt x="56" y="16"/>
                        </a:cubicBezTo>
                        <a:cubicBezTo>
                          <a:pt x="51" y="18"/>
                          <a:pt x="46" y="21"/>
                          <a:pt x="41" y="23"/>
                        </a:cubicBezTo>
                        <a:cubicBezTo>
                          <a:pt x="36" y="26"/>
                          <a:pt x="32" y="28"/>
                          <a:pt x="26" y="30"/>
                        </a:cubicBezTo>
                        <a:cubicBezTo>
                          <a:pt x="24" y="30"/>
                          <a:pt x="21" y="30"/>
                          <a:pt x="18" y="30"/>
                        </a:cubicBezTo>
                        <a:cubicBezTo>
                          <a:pt x="17" y="30"/>
                          <a:pt x="16" y="29"/>
                          <a:pt x="15" y="28"/>
                        </a:cubicBezTo>
                        <a:cubicBezTo>
                          <a:pt x="13" y="28"/>
                          <a:pt x="12" y="27"/>
                          <a:pt x="12" y="26"/>
                        </a:cubicBezTo>
                        <a:cubicBezTo>
                          <a:pt x="11" y="26"/>
                          <a:pt x="10" y="25"/>
                          <a:pt x="9" y="24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6" y="20"/>
                          <a:pt x="5" y="18"/>
                          <a:pt x="4" y="17"/>
                        </a:cubicBezTo>
                        <a:cubicBezTo>
                          <a:pt x="3" y="15"/>
                          <a:pt x="2" y="14"/>
                          <a:pt x="2" y="12"/>
                        </a:cubicBezTo>
                        <a:cubicBezTo>
                          <a:pt x="1" y="11"/>
                          <a:pt x="1" y="9"/>
                          <a:pt x="0" y="8"/>
                        </a:cubicBezTo>
                        <a:cubicBezTo>
                          <a:pt x="0" y="5"/>
                          <a:pt x="0" y="3"/>
                          <a:pt x="0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1"/>
                          <a:pt x="2" y="1"/>
                          <a:pt x="1" y="2"/>
                        </a:cubicBezTo>
                        <a:cubicBezTo>
                          <a:pt x="1" y="3"/>
                          <a:pt x="1" y="5"/>
                          <a:pt x="2" y="8"/>
                        </a:cubicBezTo>
                        <a:cubicBezTo>
                          <a:pt x="2" y="9"/>
                          <a:pt x="3" y="10"/>
                          <a:pt x="4" y="11"/>
                        </a:cubicBezTo>
                        <a:cubicBezTo>
                          <a:pt x="4" y="12"/>
                          <a:pt x="5" y="14"/>
                          <a:pt x="6" y="15"/>
                        </a:cubicBezTo>
                        <a:cubicBezTo>
                          <a:pt x="7" y="17"/>
                          <a:pt x="8" y="18"/>
                          <a:pt x="10" y="19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2"/>
                          <a:pt x="13" y="23"/>
                          <a:pt x="14" y="23"/>
                        </a:cubicBezTo>
                        <a:cubicBezTo>
                          <a:pt x="15" y="24"/>
                          <a:pt x="15" y="25"/>
                          <a:pt x="16" y="25"/>
                        </a:cubicBezTo>
                        <a:cubicBezTo>
                          <a:pt x="17" y="26"/>
                          <a:pt x="18" y="26"/>
                          <a:pt x="19" y="26"/>
                        </a:cubicBezTo>
                        <a:cubicBezTo>
                          <a:pt x="21" y="26"/>
                          <a:pt x="23" y="26"/>
                          <a:pt x="25" y="25"/>
                        </a:cubicBezTo>
                        <a:cubicBezTo>
                          <a:pt x="29" y="24"/>
                          <a:pt x="34" y="21"/>
                          <a:pt x="38" y="18"/>
                        </a:cubicBezTo>
                        <a:cubicBezTo>
                          <a:pt x="43" y="15"/>
                          <a:pt x="48" y="12"/>
                          <a:pt x="53" y="10"/>
                        </a:cubicBezTo>
                        <a:cubicBezTo>
                          <a:pt x="56" y="9"/>
                          <a:pt x="58" y="7"/>
                          <a:pt x="61" y="6"/>
                        </a:cubicBezTo>
                        <a:cubicBezTo>
                          <a:pt x="62" y="6"/>
                          <a:pt x="64" y="5"/>
                          <a:pt x="65" y="5"/>
                        </a:cubicBezTo>
                        <a:cubicBezTo>
                          <a:pt x="67" y="4"/>
                          <a:pt x="68" y="4"/>
                          <a:pt x="70" y="3"/>
                        </a:cubicBezTo>
                        <a:cubicBezTo>
                          <a:pt x="76" y="2"/>
                          <a:pt x="82" y="1"/>
                          <a:pt x="88" y="2"/>
                        </a:cubicBezTo>
                        <a:cubicBezTo>
                          <a:pt x="95" y="3"/>
                          <a:pt x="100" y="5"/>
                          <a:pt x="105" y="7"/>
                        </a:cubicBezTo>
                        <a:cubicBezTo>
                          <a:pt x="111" y="10"/>
                          <a:pt x="115" y="12"/>
                          <a:pt x="119" y="15"/>
                        </a:cubicBezTo>
                        <a:cubicBezTo>
                          <a:pt x="123" y="18"/>
                          <a:pt x="127" y="20"/>
                          <a:pt x="131" y="22"/>
                        </a:cubicBezTo>
                        <a:cubicBezTo>
                          <a:pt x="135" y="24"/>
                          <a:pt x="138" y="26"/>
                          <a:pt x="141" y="28"/>
                        </a:cubicBezTo>
                        <a:cubicBezTo>
                          <a:pt x="143" y="28"/>
                          <a:pt x="144" y="29"/>
                          <a:pt x="145" y="30"/>
                        </a:cubicBezTo>
                        <a:cubicBezTo>
                          <a:pt x="147" y="30"/>
                          <a:pt x="148" y="31"/>
                          <a:pt x="149" y="31"/>
                        </a:cubicBezTo>
                        <a:cubicBezTo>
                          <a:pt x="151" y="32"/>
                          <a:pt x="153" y="33"/>
                          <a:pt x="155" y="33"/>
                        </a:cubicBezTo>
                        <a:cubicBezTo>
                          <a:pt x="156" y="34"/>
                          <a:pt x="157" y="34"/>
                          <a:pt x="157" y="34"/>
                        </a:cubicBezTo>
                        <a:cubicBezTo>
                          <a:pt x="157" y="34"/>
                          <a:pt x="157" y="34"/>
                          <a:pt x="157" y="35"/>
                        </a:cubicBezTo>
                        <a:cubicBezTo>
                          <a:pt x="157" y="35"/>
                          <a:pt x="157" y="35"/>
                          <a:pt x="156" y="35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78" name="Freeform 59"/>
                  <p:cNvSpPr>
                    <a:spLocks/>
                  </p:cNvSpPr>
                  <p:nvPr/>
                </p:nvSpPr>
                <p:spPr bwMode="auto">
                  <a:xfrm>
                    <a:off x="4546" y="1300"/>
                    <a:ext cx="228" cy="91"/>
                  </a:xfrm>
                  <a:custGeom>
                    <a:avLst/>
                    <a:gdLst>
                      <a:gd name="T0" fmla="*/ 96 w 96"/>
                      <a:gd name="T1" fmla="*/ 6 h 38"/>
                      <a:gd name="T2" fmla="*/ 91 w 96"/>
                      <a:gd name="T3" fmla="*/ 7 h 38"/>
                      <a:gd name="T4" fmla="*/ 86 w 96"/>
                      <a:gd name="T5" fmla="*/ 7 h 38"/>
                      <a:gd name="T6" fmla="*/ 80 w 96"/>
                      <a:gd name="T7" fmla="*/ 8 h 38"/>
                      <a:gd name="T8" fmla="*/ 73 w 96"/>
                      <a:gd name="T9" fmla="*/ 10 h 38"/>
                      <a:gd name="T10" fmla="*/ 69 w 96"/>
                      <a:gd name="T11" fmla="*/ 11 h 38"/>
                      <a:gd name="T12" fmla="*/ 66 w 96"/>
                      <a:gd name="T13" fmla="*/ 13 h 38"/>
                      <a:gd name="T14" fmla="*/ 62 w 96"/>
                      <a:gd name="T15" fmla="*/ 15 h 38"/>
                      <a:gd name="T16" fmla="*/ 58 w 96"/>
                      <a:gd name="T17" fmla="*/ 17 h 38"/>
                      <a:gd name="T18" fmla="*/ 50 w 96"/>
                      <a:gd name="T19" fmla="*/ 22 h 38"/>
                      <a:gd name="T20" fmla="*/ 33 w 96"/>
                      <a:gd name="T21" fmla="*/ 32 h 38"/>
                      <a:gd name="T22" fmla="*/ 17 w 96"/>
                      <a:gd name="T23" fmla="*/ 38 h 38"/>
                      <a:gd name="T24" fmla="*/ 13 w 96"/>
                      <a:gd name="T25" fmla="*/ 38 h 38"/>
                      <a:gd name="T26" fmla="*/ 10 w 96"/>
                      <a:gd name="T27" fmla="*/ 38 h 38"/>
                      <a:gd name="T28" fmla="*/ 5 w 96"/>
                      <a:gd name="T29" fmla="*/ 37 h 38"/>
                      <a:gd name="T30" fmla="*/ 1 w 96"/>
                      <a:gd name="T31" fmla="*/ 35 h 38"/>
                      <a:gd name="T32" fmla="*/ 0 w 96"/>
                      <a:gd name="T33" fmla="*/ 35 h 38"/>
                      <a:gd name="T34" fmla="*/ 0 w 96"/>
                      <a:gd name="T35" fmla="*/ 34 h 38"/>
                      <a:gd name="T36" fmla="*/ 1 w 96"/>
                      <a:gd name="T37" fmla="*/ 34 h 38"/>
                      <a:gd name="T38" fmla="*/ 1 w 96"/>
                      <a:gd name="T39" fmla="*/ 34 h 38"/>
                      <a:gd name="T40" fmla="*/ 2 w 96"/>
                      <a:gd name="T41" fmla="*/ 34 h 38"/>
                      <a:gd name="T42" fmla="*/ 5 w 96"/>
                      <a:gd name="T43" fmla="*/ 35 h 38"/>
                      <a:gd name="T44" fmla="*/ 10 w 96"/>
                      <a:gd name="T45" fmla="*/ 35 h 38"/>
                      <a:gd name="T46" fmla="*/ 13 w 96"/>
                      <a:gd name="T47" fmla="*/ 35 h 38"/>
                      <a:gd name="T48" fmla="*/ 16 w 96"/>
                      <a:gd name="T49" fmla="*/ 34 h 38"/>
                      <a:gd name="T50" fmla="*/ 30 w 96"/>
                      <a:gd name="T51" fmla="*/ 27 h 38"/>
                      <a:gd name="T52" fmla="*/ 45 w 96"/>
                      <a:gd name="T53" fmla="*/ 16 h 38"/>
                      <a:gd name="T54" fmla="*/ 53 w 96"/>
                      <a:gd name="T55" fmla="*/ 9 h 38"/>
                      <a:gd name="T56" fmla="*/ 57 w 96"/>
                      <a:gd name="T57" fmla="*/ 6 h 38"/>
                      <a:gd name="T58" fmla="*/ 61 w 96"/>
                      <a:gd name="T59" fmla="*/ 3 h 38"/>
                      <a:gd name="T60" fmla="*/ 66 w 96"/>
                      <a:gd name="T61" fmla="*/ 2 h 38"/>
                      <a:gd name="T62" fmla="*/ 71 w 96"/>
                      <a:gd name="T63" fmla="*/ 1 h 38"/>
                      <a:gd name="T64" fmla="*/ 75 w 96"/>
                      <a:gd name="T65" fmla="*/ 0 h 38"/>
                      <a:gd name="T66" fmla="*/ 79 w 96"/>
                      <a:gd name="T67" fmla="*/ 0 h 38"/>
                      <a:gd name="T68" fmla="*/ 86 w 96"/>
                      <a:gd name="T69" fmla="*/ 2 h 38"/>
                      <a:gd name="T70" fmla="*/ 91 w 96"/>
                      <a:gd name="T71" fmla="*/ 3 h 38"/>
                      <a:gd name="T72" fmla="*/ 96 w 96"/>
                      <a:gd name="T73" fmla="*/ 5 h 38"/>
                      <a:gd name="T74" fmla="*/ 96 w 96"/>
                      <a:gd name="T75" fmla="*/ 6 h 38"/>
                      <a:gd name="T76" fmla="*/ 96 w 96"/>
                      <a:gd name="T77" fmla="*/ 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6" h="38">
                        <a:moveTo>
                          <a:pt x="96" y="6"/>
                        </a:moveTo>
                        <a:cubicBezTo>
                          <a:pt x="96" y="6"/>
                          <a:pt x="94" y="6"/>
                          <a:pt x="91" y="7"/>
                        </a:cubicBezTo>
                        <a:cubicBezTo>
                          <a:pt x="90" y="7"/>
                          <a:pt x="88" y="7"/>
                          <a:pt x="86" y="7"/>
                        </a:cubicBezTo>
                        <a:cubicBezTo>
                          <a:pt x="84" y="8"/>
                          <a:pt x="82" y="8"/>
                          <a:pt x="80" y="8"/>
                        </a:cubicBezTo>
                        <a:cubicBezTo>
                          <a:pt x="77" y="9"/>
                          <a:pt x="75" y="9"/>
                          <a:pt x="73" y="10"/>
                        </a:cubicBezTo>
                        <a:cubicBezTo>
                          <a:pt x="71" y="10"/>
                          <a:pt x="70" y="11"/>
                          <a:pt x="69" y="11"/>
                        </a:cubicBezTo>
                        <a:cubicBezTo>
                          <a:pt x="68" y="12"/>
                          <a:pt x="67" y="12"/>
                          <a:pt x="66" y="13"/>
                        </a:cubicBezTo>
                        <a:cubicBezTo>
                          <a:pt x="64" y="13"/>
                          <a:pt x="63" y="14"/>
                          <a:pt x="62" y="15"/>
                        </a:cubicBezTo>
                        <a:cubicBezTo>
                          <a:pt x="61" y="15"/>
                          <a:pt x="60" y="16"/>
                          <a:pt x="58" y="17"/>
                        </a:cubicBezTo>
                        <a:cubicBezTo>
                          <a:pt x="56" y="19"/>
                          <a:pt x="53" y="20"/>
                          <a:pt x="50" y="22"/>
                        </a:cubicBezTo>
                        <a:cubicBezTo>
                          <a:pt x="45" y="26"/>
                          <a:pt x="39" y="29"/>
                          <a:pt x="33" y="32"/>
                        </a:cubicBezTo>
                        <a:cubicBezTo>
                          <a:pt x="28" y="35"/>
                          <a:pt x="22" y="37"/>
                          <a:pt x="17" y="38"/>
                        </a:cubicBezTo>
                        <a:cubicBezTo>
                          <a:pt x="16" y="38"/>
                          <a:pt x="14" y="38"/>
                          <a:pt x="13" y="38"/>
                        </a:cubicBezTo>
                        <a:cubicBezTo>
                          <a:pt x="12" y="38"/>
                          <a:pt x="11" y="38"/>
                          <a:pt x="10" y="38"/>
                        </a:cubicBezTo>
                        <a:cubicBezTo>
                          <a:pt x="8" y="38"/>
                          <a:pt x="6" y="37"/>
                          <a:pt x="5" y="37"/>
                        </a:cubicBezTo>
                        <a:cubicBezTo>
                          <a:pt x="3" y="36"/>
                          <a:pt x="2" y="36"/>
                          <a:pt x="1" y="35"/>
                        </a:cubicBezTo>
                        <a:cubicBezTo>
                          <a:pt x="1" y="35"/>
                          <a:pt x="0" y="35"/>
                          <a:pt x="0" y="35"/>
                        </a:cubicBezTo>
                        <a:cubicBezTo>
                          <a:pt x="0" y="35"/>
                          <a:pt x="0" y="35"/>
                          <a:pt x="0" y="34"/>
                        </a:cubicBezTo>
                        <a:cubicBezTo>
                          <a:pt x="0" y="34"/>
                          <a:pt x="0" y="34"/>
                          <a:pt x="1" y="34"/>
                        </a:cubicBezTo>
                        <a:cubicBezTo>
                          <a:pt x="1" y="34"/>
                          <a:pt x="1" y="34"/>
                          <a:pt x="1" y="34"/>
                        </a:cubicBezTo>
                        <a:cubicBezTo>
                          <a:pt x="1" y="34"/>
                          <a:pt x="1" y="34"/>
                          <a:pt x="2" y="34"/>
                        </a:cubicBezTo>
                        <a:cubicBezTo>
                          <a:pt x="3" y="34"/>
                          <a:pt x="4" y="35"/>
                          <a:pt x="5" y="35"/>
                        </a:cubicBezTo>
                        <a:cubicBezTo>
                          <a:pt x="6" y="35"/>
                          <a:pt x="8" y="35"/>
                          <a:pt x="10" y="35"/>
                        </a:cubicBezTo>
                        <a:cubicBezTo>
                          <a:pt x="11" y="35"/>
                          <a:pt x="12" y="35"/>
                          <a:pt x="13" y="35"/>
                        </a:cubicBezTo>
                        <a:cubicBezTo>
                          <a:pt x="14" y="35"/>
                          <a:pt x="15" y="35"/>
                          <a:pt x="16" y="34"/>
                        </a:cubicBezTo>
                        <a:cubicBezTo>
                          <a:pt x="21" y="33"/>
                          <a:pt x="25" y="30"/>
                          <a:pt x="30" y="27"/>
                        </a:cubicBezTo>
                        <a:cubicBezTo>
                          <a:pt x="35" y="24"/>
                          <a:pt x="40" y="20"/>
                          <a:pt x="45" y="16"/>
                        </a:cubicBezTo>
                        <a:cubicBezTo>
                          <a:pt x="48" y="14"/>
                          <a:pt x="50" y="12"/>
                          <a:pt x="53" y="9"/>
                        </a:cubicBezTo>
                        <a:cubicBezTo>
                          <a:pt x="54" y="8"/>
                          <a:pt x="55" y="7"/>
                          <a:pt x="57" y="6"/>
                        </a:cubicBezTo>
                        <a:cubicBezTo>
                          <a:pt x="58" y="5"/>
                          <a:pt x="60" y="4"/>
                          <a:pt x="61" y="3"/>
                        </a:cubicBezTo>
                        <a:cubicBezTo>
                          <a:pt x="63" y="3"/>
                          <a:pt x="64" y="2"/>
                          <a:pt x="66" y="2"/>
                        </a:cubicBezTo>
                        <a:cubicBezTo>
                          <a:pt x="68" y="1"/>
                          <a:pt x="69" y="1"/>
                          <a:pt x="71" y="1"/>
                        </a:cubicBezTo>
                        <a:cubicBezTo>
                          <a:pt x="72" y="1"/>
                          <a:pt x="74" y="0"/>
                          <a:pt x="75" y="0"/>
                        </a:cubicBezTo>
                        <a:cubicBezTo>
                          <a:pt x="77" y="0"/>
                          <a:pt x="78" y="0"/>
                          <a:pt x="79" y="0"/>
                        </a:cubicBezTo>
                        <a:cubicBezTo>
                          <a:pt x="82" y="1"/>
                          <a:pt x="84" y="1"/>
                          <a:pt x="86" y="2"/>
                        </a:cubicBezTo>
                        <a:cubicBezTo>
                          <a:pt x="88" y="2"/>
                          <a:pt x="90" y="3"/>
                          <a:pt x="91" y="3"/>
                        </a:cubicBezTo>
                        <a:cubicBezTo>
                          <a:pt x="94" y="4"/>
                          <a:pt x="96" y="5"/>
                          <a:pt x="96" y="5"/>
                        </a:cubicBezTo>
                        <a:cubicBezTo>
                          <a:pt x="96" y="5"/>
                          <a:pt x="96" y="6"/>
                          <a:pt x="96" y="6"/>
                        </a:cubicBezTo>
                        <a:cubicBezTo>
                          <a:pt x="96" y="6"/>
                          <a:pt x="96" y="6"/>
                          <a:pt x="96" y="6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79" name="Freeform 60"/>
                  <p:cNvSpPr>
                    <a:spLocks/>
                  </p:cNvSpPr>
                  <p:nvPr/>
                </p:nvSpPr>
                <p:spPr bwMode="auto">
                  <a:xfrm>
                    <a:off x="4442" y="1310"/>
                    <a:ext cx="154" cy="57"/>
                  </a:xfrm>
                  <a:custGeom>
                    <a:avLst/>
                    <a:gdLst>
                      <a:gd name="T0" fmla="*/ 65 w 65"/>
                      <a:gd name="T1" fmla="*/ 1 h 24"/>
                      <a:gd name="T2" fmla="*/ 58 w 65"/>
                      <a:gd name="T3" fmla="*/ 10 h 24"/>
                      <a:gd name="T4" fmla="*/ 48 w 65"/>
                      <a:gd name="T5" fmla="*/ 18 h 24"/>
                      <a:gd name="T6" fmla="*/ 35 w 65"/>
                      <a:gd name="T7" fmla="*/ 23 h 24"/>
                      <a:gd name="T8" fmla="*/ 31 w 65"/>
                      <a:gd name="T9" fmla="*/ 24 h 24"/>
                      <a:gd name="T10" fmla="*/ 27 w 65"/>
                      <a:gd name="T11" fmla="*/ 23 h 24"/>
                      <a:gd name="T12" fmla="*/ 21 w 65"/>
                      <a:gd name="T13" fmla="*/ 22 h 24"/>
                      <a:gd name="T14" fmla="*/ 15 w 65"/>
                      <a:gd name="T15" fmla="*/ 20 h 24"/>
                      <a:gd name="T16" fmla="*/ 10 w 65"/>
                      <a:gd name="T17" fmla="*/ 17 h 24"/>
                      <a:gd name="T18" fmla="*/ 3 w 65"/>
                      <a:gd name="T19" fmla="*/ 12 h 24"/>
                      <a:gd name="T20" fmla="*/ 0 w 65"/>
                      <a:gd name="T21" fmla="*/ 10 h 24"/>
                      <a:gd name="T22" fmla="*/ 0 w 65"/>
                      <a:gd name="T23" fmla="*/ 10 h 24"/>
                      <a:gd name="T24" fmla="*/ 1 w 65"/>
                      <a:gd name="T25" fmla="*/ 10 h 24"/>
                      <a:gd name="T26" fmla="*/ 3 w 65"/>
                      <a:gd name="T27" fmla="*/ 11 h 24"/>
                      <a:gd name="T28" fmla="*/ 11 w 65"/>
                      <a:gd name="T29" fmla="*/ 15 h 24"/>
                      <a:gd name="T30" fmla="*/ 16 w 65"/>
                      <a:gd name="T31" fmla="*/ 17 h 24"/>
                      <a:gd name="T32" fmla="*/ 21 w 65"/>
                      <a:gd name="T33" fmla="*/ 18 h 24"/>
                      <a:gd name="T34" fmla="*/ 28 w 65"/>
                      <a:gd name="T35" fmla="*/ 19 h 24"/>
                      <a:gd name="T36" fmla="*/ 31 w 65"/>
                      <a:gd name="T37" fmla="*/ 19 h 24"/>
                      <a:gd name="T38" fmla="*/ 34 w 65"/>
                      <a:gd name="T39" fmla="*/ 18 h 24"/>
                      <a:gd name="T40" fmla="*/ 45 w 65"/>
                      <a:gd name="T41" fmla="*/ 12 h 24"/>
                      <a:gd name="T42" fmla="*/ 55 w 65"/>
                      <a:gd name="T43" fmla="*/ 6 h 24"/>
                      <a:gd name="T44" fmla="*/ 65 w 65"/>
                      <a:gd name="T45" fmla="*/ 1 h 24"/>
                      <a:gd name="T46" fmla="*/ 65 w 65"/>
                      <a:gd name="T47" fmla="*/ 1 h 24"/>
                      <a:gd name="T48" fmla="*/ 65 w 65"/>
                      <a:gd name="T49" fmla="*/ 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5" h="24">
                        <a:moveTo>
                          <a:pt x="65" y="1"/>
                        </a:moveTo>
                        <a:cubicBezTo>
                          <a:pt x="65" y="1"/>
                          <a:pt x="63" y="5"/>
                          <a:pt x="58" y="10"/>
                        </a:cubicBezTo>
                        <a:cubicBezTo>
                          <a:pt x="55" y="13"/>
                          <a:pt x="52" y="15"/>
                          <a:pt x="48" y="18"/>
                        </a:cubicBezTo>
                        <a:cubicBezTo>
                          <a:pt x="45" y="20"/>
                          <a:pt x="40" y="22"/>
                          <a:pt x="35" y="23"/>
                        </a:cubicBezTo>
                        <a:cubicBezTo>
                          <a:pt x="34" y="23"/>
                          <a:pt x="33" y="23"/>
                          <a:pt x="31" y="24"/>
                        </a:cubicBezTo>
                        <a:cubicBezTo>
                          <a:pt x="30" y="24"/>
                          <a:pt x="29" y="23"/>
                          <a:pt x="27" y="23"/>
                        </a:cubicBezTo>
                        <a:cubicBezTo>
                          <a:pt x="25" y="23"/>
                          <a:pt x="23" y="23"/>
                          <a:pt x="21" y="22"/>
                        </a:cubicBezTo>
                        <a:cubicBezTo>
                          <a:pt x="19" y="21"/>
                          <a:pt x="16" y="21"/>
                          <a:pt x="15" y="20"/>
                        </a:cubicBezTo>
                        <a:cubicBezTo>
                          <a:pt x="13" y="19"/>
                          <a:pt x="11" y="18"/>
                          <a:pt x="10" y="17"/>
                        </a:cubicBezTo>
                        <a:cubicBezTo>
                          <a:pt x="7" y="15"/>
                          <a:pt x="4" y="14"/>
                          <a:pt x="3" y="12"/>
                        </a:cubicBezTo>
                        <a:cubicBezTo>
                          <a:pt x="1" y="11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1" y="10"/>
                        </a:cubicBezTo>
                        <a:cubicBezTo>
                          <a:pt x="1" y="10"/>
                          <a:pt x="1" y="10"/>
                          <a:pt x="3" y="11"/>
                        </a:cubicBezTo>
                        <a:cubicBezTo>
                          <a:pt x="5" y="12"/>
                          <a:pt x="7" y="14"/>
                          <a:pt x="11" y="15"/>
                        </a:cubicBezTo>
                        <a:cubicBezTo>
                          <a:pt x="12" y="16"/>
                          <a:pt x="14" y="16"/>
                          <a:pt x="16" y="17"/>
                        </a:cubicBezTo>
                        <a:cubicBezTo>
                          <a:pt x="18" y="18"/>
                          <a:pt x="19" y="18"/>
                          <a:pt x="21" y="18"/>
                        </a:cubicBezTo>
                        <a:cubicBezTo>
                          <a:pt x="23" y="19"/>
                          <a:pt x="26" y="19"/>
                          <a:pt x="28" y="19"/>
                        </a:cubicBezTo>
                        <a:cubicBezTo>
                          <a:pt x="29" y="19"/>
                          <a:pt x="30" y="19"/>
                          <a:pt x="31" y="19"/>
                        </a:cubicBezTo>
                        <a:cubicBezTo>
                          <a:pt x="32" y="19"/>
                          <a:pt x="33" y="19"/>
                          <a:pt x="34" y="18"/>
                        </a:cubicBezTo>
                        <a:cubicBezTo>
                          <a:pt x="38" y="17"/>
                          <a:pt x="42" y="15"/>
                          <a:pt x="45" y="12"/>
                        </a:cubicBezTo>
                        <a:cubicBezTo>
                          <a:pt x="49" y="10"/>
                          <a:pt x="52" y="8"/>
                          <a:pt x="55" y="6"/>
                        </a:cubicBezTo>
                        <a:cubicBezTo>
                          <a:pt x="61" y="3"/>
                          <a:pt x="65" y="1"/>
                          <a:pt x="65" y="1"/>
                        </a:cubicBezTo>
                        <a:cubicBezTo>
                          <a:pt x="65" y="0"/>
                          <a:pt x="65" y="1"/>
                          <a:pt x="65" y="1"/>
                        </a:cubicBezTo>
                        <a:cubicBezTo>
                          <a:pt x="65" y="1"/>
                          <a:pt x="65" y="1"/>
                          <a:pt x="65" y="1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0" name="Freeform 61"/>
                  <p:cNvSpPr>
                    <a:spLocks/>
                  </p:cNvSpPr>
                  <p:nvPr/>
                </p:nvSpPr>
                <p:spPr bwMode="auto">
                  <a:xfrm>
                    <a:off x="4643" y="1181"/>
                    <a:ext cx="197" cy="165"/>
                  </a:xfrm>
                  <a:custGeom>
                    <a:avLst/>
                    <a:gdLst>
                      <a:gd name="T0" fmla="*/ 82 w 83"/>
                      <a:gd name="T1" fmla="*/ 69 h 69"/>
                      <a:gd name="T2" fmla="*/ 66 w 83"/>
                      <a:gd name="T3" fmla="*/ 59 h 69"/>
                      <a:gd name="T4" fmla="*/ 63 w 83"/>
                      <a:gd name="T5" fmla="*/ 56 h 69"/>
                      <a:gd name="T6" fmla="*/ 59 w 83"/>
                      <a:gd name="T7" fmla="*/ 53 h 69"/>
                      <a:gd name="T8" fmla="*/ 53 w 83"/>
                      <a:gd name="T9" fmla="*/ 45 h 69"/>
                      <a:gd name="T10" fmla="*/ 47 w 83"/>
                      <a:gd name="T11" fmla="*/ 35 h 69"/>
                      <a:gd name="T12" fmla="*/ 45 w 83"/>
                      <a:gd name="T13" fmla="*/ 29 h 69"/>
                      <a:gd name="T14" fmla="*/ 45 w 83"/>
                      <a:gd name="T15" fmla="*/ 25 h 69"/>
                      <a:gd name="T16" fmla="*/ 45 w 83"/>
                      <a:gd name="T17" fmla="*/ 23 h 69"/>
                      <a:gd name="T18" fmla="*/ 42 w 83"/>
                      <a:gd name="T19" fmla="*/ 14 h 69"/>
                      <a:gd name="T20" fmla="*/ 35 w 83"/>
                      <a:gd name="T21" fmla="*/ 8 h 69"/>
                      <a:gd name="T22" fmla="*/ 18 w 83"/>
                      <a:gd name="T23" fmla="*/ 4 h 69"/>
                      <a:gd name="T24" fmla="*/ 5 w 83"/>
                      <a:gd name="T25" fmla="*/ 3 h 69"/>
                      <a:gd name="T26" fmla="*/ 0 w 83"/>
                      <a:gd name="T27" fmla="*/ 3 h 69"/>
                      <a:gd name="T28" fmla="*/ 0 w 83"/>
                      <a:gd name="T29" fmla="*/ 3 h 69"/>
                      <a:gd name="T30" fmla="*/ 0 w 83"/>
                      <a:gd name="T31" fmla="*/ 2 h 69"/>
                      <a:gd name="T32" fmla="*/ 5 w 83"/>
                      <a:gd name="T33" fmla="*/ 1 h 69"/>
                      <a:gd name="T34" fmla="*/ 18 w 83"/>
                      <a:gd name="T35" fmla="*/ 0 h 69"/>
                      <a:gd name="T36" fmla="*/ 28 w 83"/>
                      <a:gd name="T37" fmla="*/ 1 h 69"/>
                      <a:gd name="T38" fmla="*/ 38 w 83"/>
                      <a:gd name="T39" fmla="*/ 3 h 69"/>
                      <a:gd name="T40" fmla="*/ 48 w 83"/>
                      <a:gd name="T41" fmla="*/ 10 h 69"/>
                      <a:gd name="T42" fmla="*/ 53 w 83"/>
                      <a:gd name="T43" fmla="*/ 22 h 69"/>
                      <a:gd name="T44" fmla="*/ 53 w 83"/>
                      <a:gd name="T45" fmla="*/ 25 h 69"/>
                      <a:gd name="T46" fmla="*/ 54 w 83"/>
                      <a:gd name="T47" fmla="*/ 27 h 69"/>
                      <a:gd name="T48" fmla="*/ 56 w 83"/>
                      <a:gd name="T49" fmla="*/ 31 h 69"/>
                      <a:gd name="T50" fmla="*/ 61 w 83"/>
                      <a:gd name="T51" fmla="*/ 39 h 69"/>
                      <a:gd name="T52" fmla="*/ 67 w 83"/>
                      <a:gd name="T53" fmla="*/ 46 h 69"/>
                      <a:gd name="T54" fmla="*/ 72 w 83"/>
                      <a:gd name="T55" fmla="*/ 53 h 69"/>
                      <a:gd name="T56" fmla="*/ 76 w 83"/>
                      <a:gd name="T57" fmla="*/ 59 h 69"/>
                      <a:gd name="T58" fmla="*/ 80 w 83"/>
                      <a:gd name="T59" fmla="*/ 64 h 69"/>
                      <a:gd name="T60" fmla="*/ 83 w 83"/>
                      <a:gd name="T61" fmla="*/ 68 h 69"/>
                      <a:gd name="T62" fmla="*/ 83 w 83"/>
                      <a:gd name="T63" fmla="*/ 69 h 69"/>
                      <a:gd name="T64" fmla="*/ 82 w 83"/>
                      <a:gd name="T65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83" h="69">
                        <a:moveTo>
                          <a:pt x="82" y="69"/>
                        </a:moveTo>
                        <a:cubicBezTo>
                          <a:pt x="82" y="69"/>
                          <a:pt x="75" y="66"/>
                          <a:pt x="66" y="59"/>
                        </a:cubicBezTo>
                        <a:cubicBezTo>
                          <a:pt x="65" y="58"/>
                          <a:pt x="64" y="57"/>
                          <a:pt x="63" y="56"/>
                        </a:cubicBezTo>
                        <a:cubicBezTo>
                          <a:pt x="62" y="55"/>
                          <a:pt x="61" y="54"/>
                          <a:pt x="59" y="53"/>
                        </a:cubicBezTo>
                        <a:cubicBezTo>
                          <a:pt x="57" y="50"/>
                          <a:pt x="55" y="48"/>
                          <a:pt x="53" y="45"/>
                        </a:cubicBezTo>
                        <a:cubicBezTo>
                          <a:pt x="50" y="42"/>
                          <a:pt x="48" y="39"/>
                          <a:pt x="47" y="35"/>
                        </a:cubicBezTo>
                        <a:cubicBezTo>
                          <a:pt x="46" y="33"/>
                          <a:pt x="46" y="31"/>
                          <a:pt x="45" y="29"/>
                        </a:cubicBezTo>
                        <a:cubicBezTo>
                          <a:pt x="45" y="25"/>
                          <a:pt x="45" y="25"/>
                          <a:pt x="45" y="25"/>
                        </a:cubicBezTo>
                        <a:cubicBezTo>
                          <a:pt x="45" y="25"/>
                          <a:pt x="45" y="24"/>
                          <a:pt x="45" y="23"/>
                        </a:cubicBezTo>
                        <a:cubicBezTo>
                          <a:pt x="44" y="20"/>
                          <a:pt x="44" y="17"/>
                          <a:pt x="42" y="14"/>
                        </a:cubicBezTo>
                        <a:cubicBezTo>
                          <a:pt x="40" y="12"/>
                          <a:pt x="38" y="10"/>
                          <a:pt x="35" y="8"/>
                        </a:cubicBezTo>
                        <a:cubicBezTo>
                          <a:pt x="30" y="6"/>
                          <a:pt x="24" y="4"/>
                          <a:pt x="18" y="4"/>
                        </a:cubicBezTo>
                        <a:cubicBezTo>
                          <a:pt x="13" y="3"/>
                          <a:pt x="8" y="3"/>
                          <a:pt x="5" y="3"/>
                        </a:cubicBezTo>
                        <a:cubicBezTo>
                          <a:pt x="2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2" y="2"/>
                          <a:pt x="5" y="1"/>
                        </a:cubicBezTo>
                        <a:cubicBezTo>
                          <a:pt x="8" y="1"/>
                          <a:pt x="13" y="0"/>
                          <a:pt x="18" y="0"/>
                        </a:cubicBezTo>
                        <a:cubicBezTo>
                          <a:pt x="21" y="0"/>
                          <a:pt x="24" y="0"/>
                          <a:pt x="28" y="1"/>
                        </a:cubicBezTo>
                        <a:cubicBezTo>
                          <a:pt x="31" y="1"/>
                          <a:pt x="34" y="2"/>
                          <a:pt x="38" y="3"/>
                        </a:cubicBezTo>
                        <a:cubicBezTo>
                          <a:pt x="41" y="5"/>
                          <a:pt x="45" y="7"/>
                          <a:pt x="48" y="10"/>
                        </a:cubicBezTo>
                        <a:cubicBezTo>
                          <a:pt x="50" y="13"/>
                          <a:pt x="52" y="18"/>
                          <a:pt x="53" y="22"/>
                        </a:cubicBezTo>
                        <a:cubicBezTo>
                          <a:pt x="53" y="23"/>
                          <a:pt x="53" y="24"/>
                          <a:pt x="53" y="25"/>
                        </a:cubicBezTo>
                        <a:cubicBezTo>
                          <a:pt x="54" y="27"/>
                          <a:pt x="54" y="27"/>
                          <a:pt x="54" y="27"/>
                        </a:cubicBezTo>
                        <a:cubicBezTo>
                          <a:pt x="54" y="28"/>
                          <a:pt x="55" y="29"/>
                          <a:pt x="56" y="31"/>
                        </a:cubicBezTo>
                        <a:cubicBezTo>
                          <a:pt x="57" y="34"/>
                          <a:pt x="59" y="36"/>
                          <a:pt x="61" y="39"/>
                        </a:cubicBezTo>
                        <a:cubicBezTo>
                          <a:pt x="63" y="41"/>
                          <a:pt x="65" y="44"/>
                          <a:pt x="67" y="46"/>
                        </a:cubicBezTo>
                        <a:cubicBezTo>
                          <a:pt x="68" y="49"/>
                          <a:pt x="70" y="51"/>
                          <a:pt x="72" y="53"/>
                        </a:cubicBezTo>
                        <a:cubicBezTo>
                          <a:pt x="74" y="55"/>
                          <a:pt x="75" y="57"/>
                          <a:pt x="76" y="59"/>
                        </a:cubicBezTo>
                        <a:cubicBezTo>
                          <a:pt x="78" y="61"/>
                          <a:pt x="79" y="62"/>
                          <a:pt x="80" y="64"/>
                        </a:cubicBezTo>
                        <a:cubicBezTo>
                          <a:pt x="82" y="66"/>
                          <a:pt x="83" y="68"/>
                          <a:pt x="83" y="68"/>
                        </a:cubicBezTo>
                        <a:cubicBezTo>
                          <a:pt x="83" y="68"/>
                          <a:pt x="83" y="68"/>
                          <a:pt x="83" y="69"/>
                        </a:cubicBezTo>
                        <a:cubicBezTo>
                          <a:pt x="83" y="69"/>
                          <a:pt x="82" y="69"/>
                          <a:pt x="82" y="6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1" name="Freeform 62"/>
                  <p:cNvSpPr>
                    <a:spLocks/>
                  </p:cNvSpPr>
                  <p:nvPr/>
                </p:nvSpPr>
                <p:spPr bwMode="auto">
                  <a:xfrm>
                    <a:off x="4568" y="1234"/>
                    <a:ext cx="90" cy="50"/>
                  </a:xfrm>
                  <a:custGeom>
                    <a:avLst/>
                    <a:gdLst>
                      <a:gd name="T0" fmla="*/ 38 w 38"/>
                      <a:gd name="T1" fmla="*/ 21 h 21"/>
                      <a:gd name="T2" fmla="*/ 32 w 38"/>
                      <a:gd name="T3" fmla="*/ 18 h 21"/>
                      <a:gd name="T4" fmla="*/ 26 w 38"/>
                      <a:gd name="T5" fmla="*/ 15 h 21"/>
                      <a:gd name="T6" fmla="*/ 22 w 38"/>
                      <a:gd name="T7" fmla="*/ 13 h 21"/>
                      <a:gd name="T8" fmla="*/ 19 w 38"/>
                      <a:gd name="T9" fmla="*/ 12 h 21"/>
                      <a:gd name="T10" fmla="*/ 15 w 38"/>
                      <a:gd name="T11" fmla="*/ 11 h 21"/>
                      <a:gd name="T12" fmla="*/ 11 w 38"/>
                      <a:gd name="T13" fmla="*/ 10 h 21"/>
                      <a:gd name="T14" fmla="*/ 5 w 38"/>
                      <a:gd name="T15" fmla="*/ 6 h 21"/>
                      <a:gd name="T16" fmla="*/ 0 w 38"/>
                      <a:gd name="T17" fmla="*/ 1 h 21"/>
                      <a:gd name="T18" fmla="*/ 0 w 38"/>
                      <a:gd name="T19" fmla="*/ 0 h 21"/>
                      <a:gd name="T20" fmla="*/ 1 w 38"/>
                      <a:gd name="T21" fmla="*/ 0 h 21"/>
                      <a:gd name="T22" fmla="*/ 6 w 38"/>
                      <a:gd name="T23" fmla="*/ 5 h 21"/>
                      <a:gd name="T24" fmla="*/ 11 w 38"/>
                      <a:gd name="T25" fmla="*/ 8 h 21"/>
                      <a:gd name="T26" fmla="*/ 15 w 38"/>
                      <a:gd name="T27" fmla="*/ 8 h 21"/>
                      <a:gd name="T28" fmla="*/ 19 w 38"/>
                      <a:gd name="T29" fmla="*/ 9 h 21"/>
                      <a:gd name="T30" fmla="*/ 24 w 38"/>
                      <a:gd name="T31" fmla="*/ 10 h 21"/>
                      <a:gd name="T32" fmla="*/ 27 w 38"/>
                      <a:gd name="T33" fmla="*/ 12 h 21"/>
                      <a:gd name="T34" fmla="*/ 33 w 38"/>
                      <a:gd name="T35" fmla="*/ 16 h 21"/>
                      <a:gd name="T36" fmla="*/ 38 w 38"/>
                      <a:gd name="T37" fmla="*/ 21 h 21"/>
                      <a:gd name="T38" fmla="*/ 38 w 38"/>
                      <a:gd name="T39" fmla="*/ 21 h 21"/>
                      <a:gd name="T40" fmla="*/ 38 w 38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8" h="21">
                        <a:moveTo>
                          <a:pt x="38" y="21"/>
                        </a:moveTo>
                        <a:cubicBezTo>
                          <a:pt x="38" y="21"/>
                          <a:pt x="35" y="20"/>
                          <a:pt x="32" y="18"/>
                        </a:cubicBezTo>
                        <a:cubicBezTo>
                          <a:pt x="30" y="17"/>
                          <a:pt x="28" y="16"/>
                          <a:pt x="26" y="15"/>
                        </a:cubicBezTo>
                        <a:cubicBezTo>
                          <a:pt x="24" y="15"/>
                          <a:pt x="23" y="14"/>
                          <a:pt x="22" y="13"/>
                        </a:cubicBezTo>
                        <a:cubicBezTo>
                          <a:pt x="21" y="13"/>
                          <a:pt x="20" y="12"/>
                          <a:pt x="19" y="12"/>
                        </a:cubicBezTo>
                        <a:cubicBezTo>
                          <a:pt x="17" y="11"/>
                          <a:pt x="16" y="11"/>
                          <a:pt x="15" y="11"/>
                        </a:cubicBezTo>
                        <a:cubicBezTo>
                          <a:pt x="14" y="11"/>
                          <a:pt x="12" y="11"/>
                          <a:pt x="11" y="10"/>
                        </a:cubicBezTo>
                        <a:cubicBezTo>
                          <a:pt x="8" y="9"/>
                          <a:pt x="6" y="8"/>
                          <a:pt x="5" y="6"/>
                        </a:cubicBezTo>
                        <a:cubicBezTo>
                          <a:pt x="2" y="3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3"/>
                          <a:pt x="6" y="5"/>
                        </a:cubicBezTo>
                        <a:cubicBezTo>
                          <a:pt x="7" y="6"/>
                          <a:pt x="9" y="8"/>
                          <a:pt x="11" y="8"/>
                        </a:cubicBezTo>
                        <a:cubicBezTo>
                          <a:pt x="13" y="8"/>
                          <a:pt x="13" y="9"/>
                          <a:pt x="15" y="8"/>
                        </a:cubicBezTo>
                        <a:cubicBezTo>
                          <a:pt x="16" y="8"/>
                          <a:pt x="18" y="8"/>
                          <a:pt x="19" y="9"/>
                        </a:cubicBezTo>
                        <a:cubicBezTo>
                          <a:pt x="21" y="9"/>
                          <a:pt x="22" y="9"/>
                          <a:pt x="24" y="10"/>
                        </a:cubicBezTo>
                        <a:cubicBezTo>
                          <a:pt x="25" y="10"/>
                          <a:pt x="26" y="11"/>
                          <a:pt x="27" y="12"/>
                        </a:cubicBezTo>
                        <a:cubicBezTo>
                          <a:pt x="30" y="13"/>
                          <a:pt x="32" y="14"/>
                          <a:pt x="33" y="16"/>
                        </a:cubicBezTo>
                        <a:cubicBezTo>
                          <a:pt x="37" y="18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2" name="Freeform 63"/>
                  <p:cNvSpPr>
                    <a:spLocks/>
                  </p:cNvSpPr>
                  <p:nvPr/>
                </p:nvSpPr>
                <p:spPr bwMode="auto">
                  <a:xfrm>
                    <a:off x="4688" y="1141"/>
                    <a:ext cx="38" cy="52"/>
                  </a:xfrm>
                  <a:custGeom>
                    <a:avLst/>
                    <a:gdLst>
                      <a:gd name="T0" fmla="*/ 16 w 16"/>
                      <a:gd name="T1" fmla="*/ 22 h 22"/>
                      <a:gd name="T2" fmla="*/ 12 w 16"/>
                      <a:gd name="T3" fmla="*/ 20 h 22"/>
                      <a:gd name="T4" fmla="*/ 8 w 16"/>
                      <a:gd name="T5" fmla="*/ 17 h 22"/>
                      <a:gd name="T6" fmla="*/ 6 w 16"/>
                      <a:gd name="T7" fmla="*/ 13 h 22"/>
                      <a:gd name="T8" fmla="*/ 3 w 16"/>
                      <a:gd name="T9" fmla="*/ 9 h 22"/>
                      <a:gd name="T10" fmla="*/ 1 w 16"/>
                      <a:gd name="T11" fmla="*/ 5 h 22"/>
                      <a:gd name="T12" fmla="*/ 1 w 16"/>
                      <a:gd name="T13" fmla="*/ 1 h 22"/>
                      <a:gd name="T14" fmla="*/ 0 w 16"/>
                      <a:gd name="T15" fmla="*/ 0 h 22"/>
                      <a:gd name="T16" fmla="*/ 0 w 16"/>
                      <a:gd name="T17" fmla="*/ 0 h 22"/>
                      <a:gd name="T18" fmla="*/ 1 w 16"/>
                      <a:gd name="T19" fmla="*/ 0 h 22"/>
                      <a:gd name="T20" fmla="*/ 1 w 16"/>
                      <a:gd name="T21" fmla="*/ 0 h 22"/>
                      <a:gd name="T22" fmla="*/ 1 w 16"/>
                      <a:gd name="T23" fmla="*/ 1 h 22"/>
                      <a:gd name="T24" fmla="*/ 3 w 16"/>
                      <a:gd name="T25" fmla="*/ 4 h 22"/>
                      <a:gd name="T26" fmla="*/ 5 w 16"/>
                      <a:gd name="T27" fmla="*/ 7 h 22"/>
                      <a:gd name="T28" fmla="*/ 8 w 16"/>
                      <a:gd name="T29" fmla="*/ 11 h 22"/>
                      <a:gd name="T30" fmla="*/ 12 w 16"/>
                      <a:gd name="T31" fmla="*/ 14 h 22"/>
                      <a:gd name="T32" fmla="*/ 14 w 16"/>
                      <a:gd name="T33" fmla="*/ 18 h 22"/>
                      <a:gd name="T34" fmla="*/ 16 w 16"/>
                      <a:gd name="T35" fmla="*/ 22 h 22"/>
                      <a:gd name="T36" fmla="*/ 16 w 16"/>
                      <a:gd name="T37" fmla="*/ 22 h 22"/>
                      <a:gd name="T38" fmla="*/ 16 w 16"/>
                      <a:gd name="T3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" h="22">
                        <a:moveTo>
                          <a:pt x="16" y="22"/>
                        </a:moveTo>
                        <a:cubicBezTo>
                          <a:pt x="16" y="22"/>
                          <a:pt x="14" y="22"/>
                          <a:pt x="12" y="20"/>
                        </a:cubicBezTo>
                        <a:cubicBezTo>
                          <a:pt x="11" y="19"/>
                          <a:pt x="9" y="18"/>
                          <a:pt x="8" y="17"/>
                        </a:cubicBezTo>
                        <a:cubicBezTo>
                          <a:pt x="7" y="16"/>
                          <a:pt x="7" y="14"/>
                          <a:pt x="6" y="13"/>
                        </a:cubicBezTo>
                        <a:cubicBezTo>
                          <a:pt x="5" y="11"/>
                          <a:pt x="4" y="10"/>
                          <a:pt x="3" y="9"/>
                        </a:cubicBezTo>
                        <a:cubicBezTo>
                          <a:pt x="2" y="7"/>
                          <a:pt x="2" y="6"/>
                          <a:pt x="1" y="5"/>
                        </a:cubicBezTo>
                        <a:cubicBezTo>
                          <a:pt x="1" y="3"/>
                          <a:pt x="1" y="2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2" y="2"/>
                          <a:pt x="2" y="3"/>
                          <a:pt x="3" y="4"/>
                        </a:cubicBezTo>
                        <a:cubicBezTo>
                          <a:pt x="3" y="5"/>
                          <a:pt x="4" y="6"/>
                          <a:pt x="5" y="7"/>
                        </a:cubicBezTo>
                        <a:cubicBezTo>
                          <a:pt x="6" y="8"/>
                          <a:pt x="7" y="10"/>
                          <a:pt x="8" y="11"/>
                        </a:cubicBezTo>
                        <a:cubicBezTo>
                          <a:pt x="9" y="12"/>
                          <a:pt x="11" y="13"/>
                          <a:pt x="12" y="14"/>
                        </a:cubicBezTo>
                        <a:cubicBezTo>
                          <a:pt x="13" y="16"/>
                          <a:pt x="13" y="17"/>
                          <a:pt x="14" y="18"/>
                        </a:cubicBezTo>
                        <a:cubicBezTo>
                          <a:pt x="15" y="20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3" name="Freeform 64"/>
                  <p:cNvSpPr>
                    <a:spLocks/>
                  </p:cNvSpPr>
                  <p:nvPr/>
                </p:nvSpPr>
                <p:spPr bwMode="auto">
                  <a:xfrm>
                    <a:off x="4741" y="1136"/>
                    <a:ext cx="40" cy="69"/>
                  </a:xfrm>
                  <a:custGeom>
                    <a:avLst/>
                    <a:gdLst>
                      <a:gd name="T0" fmla="*/ 6 w 17"/>
                      <a:gd name="T1" fmla="*/ 29 h 29"/>
                      <a:gd name="T2" fmla="*/ 1 w 17"/>
                      <a:gd name="T3" fmla="*/ 14 h 29"/>
                      <a:gd name="T4" fmla="*/ 0 w 17"/>
                      <a:gd name="T5" fmla="*/ 0 h 29"/>
                      <a:gd name="T6" fmla="*/ 6 w 17"/>
                      <a:gd name="T7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7" h="29">
                        <a:moveTo>
                          <a:pt x="6" y="29"/>
                        </a:moveTo>
                        <a:cubicBezTo>
                          <a:pt x="6" y="29"/>
                          <a:pt x="0" y="26"/>
                          <a:pt x="1" y="14"/>
                        </a:cubicBezTo>
                        <a:cubicBezTo>
                          <a:pt x="2" y="1"/>
                          <a:pt x="0" y="0"/>
                          <a:pt x="0" y="0"/>
                        </a:cubicBezTo>
                        <a:cubicBezTo>
                          <a:pt x="0" y="0"/>
                          <a:pt x="17" y="12"/>
                          <a:pt x="6" y="2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4" name="Freeform 65"/>
                  <p:cNvSpPr>
                    <a:spLocks/>
                  </p:cNvSpPr>
                  <p:nvPr/>
                </p:nvSpPr>
                <p:spPr bwMode="auto">
                  <a:xfrm>
                    <a:off x="4750" y="1158"/>
                    <a:ext cx="7" cy="47"/>
                  </a:xfrm>
                  <a:custGeom>
                    <a:avLst/>
                    <a:gdLst>
                      <a:gd name="T0" fmla="*/ 2 w 3"/>
                      <a:gd name="T1" fmla="*/ 20 h 20"/>
                      <a:gd name="T2" fmla="*/ 2 w 3"/>
                      <a:gd name="T3" fmla="*/ 17 h 20"/>
                      <a:gd name="T4" fmla="*/ 1 w 3"/>
                      <a:gd name="T5" fmla="*/ 10 h 20"/>
                      <a:gd name="T6" fmla="*/ 1 w 3"/>
                      <a:gd name="T7" fmla="*/ 7 h 20"/>
                      <a:gd name="T8" fmla="*/ 1 w 3"/>
                      <a:gd name="T9" fmla="*/ 3 h 20"/>
                      <a:gd name="T10" fmla="*/ 0 w 3"/>
                      <a:gd name="T11" fmla="*/ 1 h 20"/>
                      <a:gd name="T12" fmla="*/ 0 w 3"/>
                      <a:gd name="T13" fmla="*/ 0 h 20"/>
                      <a:gd name="T14" fmla="*/ 1 w 3"/>
                      <a:gd name="T15" fmla="*/ 1 h 20"/>
                      <a:gd name="T16" fmla="*/ 2 w 3"/>
                      <a:gd name="T17" fmla="*/ 3 h 20"/>
                      <a:gd name="T18" fmla="*/ 3 w 3"/>
                      <a:gd name="T19" fmla="*/ 6 h 20"/>
                      <a:gd name="T20" fmla="*/ 3 w 3"/>
                      <a:gd name="T21" fmla="*/ 10 h 20"/>
                      <a:gd name="T22" fmla="*/ 3 w 3"/>
                      <a:gd name="T23" fmla="*/ 17 h 20"/>
                      <a:gd name="T24" fmla="*/ 2 w 3"/>
                      <a:gd name="T25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20">
                        <a:moveTo>
                          <a:pt x="2" y="20"/>
                        </a:moveTo>
                        <a:cubicBezTo>
                          <a:pt x="2" y="20"/>
                          <a:pt x="2" y="19"/>
                          <a:pt x="2" y="17"/>
                        </a:cubicBezTo>
                        <a:cubicBezTo>
                          <a:pt x="2" y="15"/>
                          <a:pt x="1" y="13"/>
                          <a:pt x="1" y="10"/>
                        </a:cubicBezTo>
                        <a:cubicBezTo>
                          <a:pt x="1" y="9"/>
                          <a:pt x="1" y="8"/>
                          <a:pt x="1" y="7"/>
                        </a:cubicBezTo>
                        <a:cubicBezTo>
                          <a:pt x="1" y="5"/>
                          <a:pt x="1" y="4"/>
                          <a:pt x="1" y="3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4"/>
                          <a:pt x="3" y="5"/>
                          <a:pt x="3" y="6"/>
                        </a:cubicBezTo>
                        <a:cubicBezTo>
                          <a:pt x="3" y="7"/>
                          <a:pt x="3" y="9"/>
                          <a:pt x="3" y="10"/>
                        </a:cubicBezTo>
                        <a:cubicBezTo>
                          <a:pt x="3" y="13"/>
                          <a:pt x="3" y="15"/>
                          <a:pt x="3" y="17"/>
                        </a:cubicBezTo>
                        <a:cubicBezTo>
                          <a:pt x="3" y="19"/>
                          <a:pt x="2" y="20"/>
                          <a:pt x="2" y="2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5" name="Freeform 66"/>
                  <p:cNvSpPr>
                    <a:spLocks/>
                  </p:cNvSpPr>
                  <p:nvPr/>
                </p:nvSpPr>
                <p:spPr bwMode="auto">
                  <a:xfrm>
                    <a:off x="4648" y="1117"/>
                    <a:ext cx="57" cy="55"/>
                  </a:xfrm>
                  <a:custGeom>
                    <a:avLst/>
                    <a:gdLst>
                      <a:gd name="T0" fmla="*/ 24 w 24"/>
                      <a:gd name="T1" fmla="*/ 20 h 23"/>
                      <a:gd name="T2" fmla="*/ 10 w 24"/>
                      <a:gd name="T3" fmla="*/ 12 h 23"/>
                      <a:gd name="T4" fmla="*/ 0 w 24"/>
                      <a:gd name="T5" fmla="*/ 3 h 23"/>
                      <a:gd name="T6" fmla="*/ 24 w 24"/>
                      <a:gd name="T7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4" h="23">
                        <a:moveTo>
                          <a:pt x="24" y="20"/>
                        </a:moveTo>
                        <a:cubicBezTo>
                          <a:pt x="24" y="20"/>
                          <a:pt x="17" y="23"/>
                          <a:pt x="10" y="12"/>
                        </a:cubicBezTo>
                        <a:cubicBezTo>
                          <a:pt x="3" y="2"/>
                          <a:pt x="0" y="3"/>
                          <a:pt x="0" y="3"/>
                        </a:cubicBezTo>
                        <a:cubicBezTo>
                          <a:pt x="0" y="3"/>
                          <a:pt x="21" y="0"/>
                          <a:pt x="24" y="2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6" name="Freeform 67"/>
                  <p:cNvSpPr>
                    <a:spLocks/>
                  </p:cNvSpPr>
                  <p:nvPr/>
                </p:nvSpPr>
                <p:spPr bwMode="auto">
                  <a:xfrm>
                    <a:off x="4672" y="1134"/>
                    <a:ext cx="33" cy="31"/>
                  </a:xfrm>
                  <a:custGeom>
                    <a:avLst/>
                    <a:gdLst>
                      <a:gd name="T0" fmla="*/ 14 w 14"/>
                      <a:gd name="T1" fmla="*/ 13 h 13"/>
                      <a:gd name="T2" fmla="*/ 12 w 14"/>
                      <a:gd name="T3" fmla="*/ 11 h 13"/>
                      <a:gd name="T4" fmla="*/ 7 w 14"/>
                      <a:gd name="T5" fmla="*/ 7 h 13"/>
                      <a:gd name="T6" fmla="*/ 4 w 14"/>
                      <a:gd name="T7" fmla="*/ 4 h 13"/>
                      <a:gd name="T8" fmla="*/ 2 w 14"/>
                      <a:gd name="T9" fmla="*/ 2 h 13"/>
                      <a:gd name="T10" fmla="*/ 0 w 14"/>
                      <a:gd name="T11" fmla="*/ 1 h 13"/>
                      <a:gd name="T12" fmla="*/ 0 w 14"/>
                      <a:gd name="T13" fmla="*/ 0 h 13"/>
                      <a:gd name="T14" fmla="*/ 0 w 14"/>
                      <a:gd name="T15" fmla="*/ 0 h 13"/>
                      <a:gd name="T16" fmla="*/ 3 w 14"/>
                      <a:gd name="T17" fmla="*/ 1 h 13"/>
                      <a:gd name="T18" fmla="*/ 5 w 14"/>
                      <a:gd name="T19" fmla="*/ 3 h 13"/>
                      <a:gd name="T20" fmla="*/ 8 w 14"/>
                      <a:gd name="T21" fmla="*/ 5 h 13"/>
                      <a:gd name="T22" fmla="*/ 13 w 14"/>
                      <a:gd name="T23" fmla="*/ 11 h 13"/>
                      <a:gd name="T24" fmla="*/ 14 w 14"/>
                      <a:gd name="T2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13">
                        <a:moveTo>
                          <a:pt x="14" y="13"/>
                        </a:moveTo>
                        <a:cubicBezTo>
                          <a:pt x="14" y="13"/>
                          <a:pt x="13" y="13"/>
                          <a:pt x="12" y="11"/>
                        </a:cubicBezTo>
                        <a:cubicBezTo>
                          <a:pt x="10" y="10"/>
                          <a:pt x="9" y="8"/>
                          <a:pt x="7" y="7"/>
                        </a:cubicBezTo>
                        <a:cubicBezTo>
                          <a:pt x="6" y="6"/>
                          <a:pt x="5" y="5"/>
                          <a:pt x="4" y="4"/>
                        </a:cubicBezTo>
                        <a:cubicBezTo>
                          <a:pt x="3" y="3"/>
                          <a:pt x="3" y="3"/>
                          <a:pt x="2" y="2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3" y="1"/>
                          <a:pt x="5" y="2"/>
                          <a:pt x="5" y="3"/>
                        </a:cubicBezTo>
                        <a:cubicBezTo>
                          <a:pt x="6" y="3"/>
                          <a:pt x="7" y="4"/>
                          <a:pt x="8" y="5"/>
                        </a:cubicBezTo>
                        <a:cubicBezTo>
                          <a:pt x="10" y="7"/>
                          <a:pt x="12" y="9"/>
                          <a:pt x="13" y="11"/>
                        </a:cubicBezTo>
                        <a:cubicBezTo>
                          <a:pt x="14" y="12"/>
                          <a:pt x="14" y="13"/>
                          <a:pt x="14" y="1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7" name="Freeform 68"/>
                  <p:cNvSpPr>
                    <a:spLocks/>
                  </p:cNvSpPr>
                  <p:nvPr/>
                </p:nvSpPr>
                <p:spPr bwMode="auto">
                  <a:xfrm>
                    <a:off x="4409" y="1303"/>
                    <a:ext cx="57" cy="52"/>
                  </a:xfrm>
                  <a:custGeom>
                    <a:avLst/>
                    <a:gdLst>
                      <a:gd name="T0" fmla="*/ 24 w 24"/>
                      <a:gd name="T1" fmla="*/ 20 h 22"/>
                      <a:gd name="T2" fmla="*/ 10 w 24"/>
                      <a:gd name="T3" fmla="*/ 12 h 22"/>
                      <a:gd name="T4" fmla="*/ 0 w 24"/>
                      <a:gd name="T5" fmla="*/ 2 h 22"/>
                      <a:gd name="T6" fmla="*/ 24 w 24"/>
                      <a:gd name="T7" fmla="*/ 2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4" h="22">
                        <a:moveTo>
                          <a:pt x="24" y="20"/>
                        </a:moveTo>
                        <a:cubicBezTo>
                          <a:pt x="24" y="20"/>
                          <a:pt x="17" y="22"/>
                          <a:pt x="10" y="12"/>
                        </a:cubicBezTo>
                        <a:cubicBezTo>
                          <a:pt x="2" y="2"/>
                          <a:pt x="0" y="2"/>
                          <a:pt x="0" y="2"/>
                        </a:cubicBezTo>
                        <a:cubicBezTo>
                          <a:pt x="0" y="2"/>
                          <a:pt x="21" y="0"/>
                          <a:pt x="24" y="2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8" name="Freeform 69"/>
                  <p:cNvSpPr>
                    <a:spLocks/>
                  </p:cNvSpPr>
                  <p:nvPr/>
                </p:nvSpPr>
                <p:spPr bwMode="auto">
                  <a:xfrm>
                    <a:off x="4430" y="1320"/>
                    <a:ext cx="36" cy="31"/>
                  </a:xfrm>
                  <a:custGeom>
                    <a:avLst/>
                    <a:gdLst>
                      <a:gd name="T0" fmla="*/ 15 w 15"/>
                      <a:gd name="T1" fmla="*/ 13 h 13"/>
                      <a:gd name="T2" fmla="*/ 13 w 15"/>
                      <a:gd name="T3" fmla="*/ 11 h 13"/>
                      <a:gd name="T4" fmla="*/ 8 w 15"/>
                      <a:gd name="T5" fmla="*/ 6 h 13"/>
                      <a:gd name="T6" fmla="*/ 5 w 15"/>
                      <a:gd name="T7" fmla="*/ 4 h 13"/>
                      <a:gd name="T8" fmla="*/ 3 w 15"/>
                      <a:gd name="T9" fmla="*/ 2 h 13"/>
                      <a:gd name="T10" fmla="*/ 1 w 15"/>
                      <a:gd name="T11" fmla="*/ 0 h 13"/>
                      <a:gd name="T12" fmla="*/ 0 w 15"/>
                      <a:gd name="T13" fmla="*/ 0 h 13"/>
                      <a:gd name="T14" fmla="*/ 1 w 15"/>
                      <a:gd name="T15" fmla="*/ 0 h 13"/>
                      <a:gd name="T16" fmla="*/ 3 w 15"/>
                      <a:gd name="T17" fmla="*/ 1 h 13"/>
                      <a:gd name="T18" fmla="*/ 6 w 15"/>
                      <a:gd name="T19" fmla="*/ 2 h 13"/>
                      <a:gd name="T20" fmla="*/ 9 w 15"/>
                      <a:gd name="T21" fmla="*/ 5 h 13"/>
                      <a:gd name="T22" fmla="*/ 13 w 15"/>
                      <a:gd name="T23" fmla="*/ 10 h 13"/>
                      <a:gd name="T24" fmla="*/ 15 w 15"/>
                      <a:gd name="T2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13">
                        <a:moveTo>
                          <a:pt x="15" y="13"/>
                        </a:moveTo>
                        <a:cubicBezTo>
                          <a:pt x="15" y="13"/>
                          <a:pt x="14" y="12"/>
                          <a:pt x="13" y="11"/>
                        </a:cubicBezTo>
                        <a:cubicBezTo>
                          <a:pt x="11" y="10"/>
                          <a:pt x="9" y="8"/>
                          <a:pt x="8" y="6"/>
                        </a:cubicBezTo>
                        <a:cubicBezTo>
                          <a:pt x="7" y="5"/>
                          <a:pt x="6" y="5"/>
                          <a:pt x="5" y="4"/>
                        </a:cubicBezTo>
                        <a:cubicBezTo>
                          <a:pt x="4" y="3"/>
                          <a:pt x="3" y="2"/>
                          <a:pt x="3" y="2"/>
                        </a:cubicBezTo>
                        <a:cubicBezTo>
                          <a:pt x="2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4" y="1"/>
                          <a:pt x="5" y="2"/>
                          <a:pt x="6" y="2"/>
                        </a:cubicBezTo>
                        <a:cubicBezTo>
                          <a:pt x="7" y="3"/>
                          <a:pt x="8" y="4"/>
                          <a:pt x="9" y="5"/>
                        </a:cubicBezTo>
                        <a:cubicBezTo>
                          <a:pt x="11" y="7"/>
                          <a:pt x="12" y="9"/>
                          <a:pt x="13" y="10"/>
                        </a:cubicBezTo>
                        <a:cubicBezTo>
                          <a:pt x="14" y="12"/>
                          <a:pt x="15" y="13"/>
                          <a:pt x="15" y="1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9" name="Freeform 70"/>
                  <p:cNvSpPr>
                    <a:spLocks/>
                  </p:cNvSpPr>
                  <p:nvPr/>
                </p:nvSpPr>
                <p:spPr bwMode="auto">
                  <a:xfrm>
                    <a:off x="4589" y="1370"/>
                    <a:ext cx="54" cy="61"/>
                  </a:xfrm>
                  <a:custGeom>
                    <a:avLst/>
                    <a:gdLst>
                      <a:gd name="T0" fmla="*/ 20 w 23"/>
                      <a:gd name="T1" fmla="*/ 0 h 26"/>
                      <a:gd name="T2" fmla="*/ 14 w 23"/>
                      <a:gd name="T3" fmla="*/ 15 h 26"/>
                      <a:gd name="T4" fmla="*/ 6 w 23"/>
                      <a:gd name="T5" fmla="*/ 26 h 26"/>
                      <a:gd name="T6" fmla="*/ 20 w 23"/>
                      <a:gd name="T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3" h="26">
                        <a:moveTo>
                          <a:pt x="20" y="0"/>
                        </a:moveTo>
                        <a:cubicBezTo>
                          <a:pt x="20" y="0"/>
                          <a:pt x="23" y="6"/>
                          <a:pt x="14" y="15"/>
                        </a:cubicBezTo>
                        <a:cubicBezTo>
                          <a:pt x="5" y="24"/>
                          <a:pt x="6" y="26"/>
                          <a:pt x="6" y="26"/>
                        </a:cubicBezTo>
                        <a:cubicBezTo>
                          <a:pt x="6" y="26"/>
                          <a:pt x="0" y="6"/>
                          <a:pt x="2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0" name="Freeform 71"/>
                  <p:cNvSpPr>
                    <a:spLocks/>
                  </p:cNvSpPr>
                  <p:nvPr/>
                </p:nvSpPr>
                <p:spPr bwMode="auto">
                  <a:xfrm>
                    <a:off x="4610" y="1370"/>
                    <a:ext cx="26" cy="38"/>
                  </a:xfrm>
                  <a:custGeom>
                    <a:avLst/>
                    <a:gdLst>
                      <a:gd name="T0" fmla="*/ 11 w 11"/>
                      <a:gd name="T1" fmla="*/ 0 h 16"/>
                      <a:gd name="T2" fmla="*/ 9 w 11"/>
                      <a:gd name="T3" fmla="*/ 2 h 16"/>
                      <a:gd name="T4" fmla="*/ 5 w 11"/>
                      <a:gd name="T5" fmla="*/ 8 h 16"/>
                      <a:gd name="T6" fmla="*/ 3 w 11"/>
                      <a:gd name="T7" fmla="*/ 11 h 16"/>
                      <a:gd name="T8" fmla="*/ 1 w 11"/>
                      <a:gd name="T9" fmla="*/ 13 h 16"/>
                      <a:gd name="T10" fmla="*/ 0 w 11"/>
                      <a:gd name="T11" fmla="*/ 15 h 16"/>
                      <a:gd name="T12" fmla="*/ 0 w 11"/>
                      <a:gd name="T13" fmla="*/ 16 h 16"/>
                      <a:gd name="T14" fmla="*/ 0 w 11"/>
                      <a:gd name="T15" fmla="*/ 15 h 16"/>
                      <a:gd name="T16" fmla="*/ 0 w 11"/>
                      <a:gd name="T17" fmla="*/ 13 h 16"/>
                      <a:gd name="T18" fmla="*/ 2 w 11"/>
                      <a:gd name="T19" fmla="*/ 10 h 16"/>
                      <a:gd name="T20" fmla="*/ 4 w 11"/>
                      <a:gd name="T21" fmla="*/ 7 h 16"/>
                      <a:gd name="T22" fmla="*/ 8 w 11"/>
                      <a:gd name="T23" fmla="*/ 2 h 16"/>
                      <a:gd name="T24" fmla="*/ 11 w 11"/>
                      <a:gd name="T2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16">
                        <a:moveTo>
                          <a:pt x="11" y="0"/>
                        </a:moveTo>
                        <a:cubicBezTo>
                          <a:pt x="11" y="0"/>
                          <a:pt x="10" y="1"/>
                          <a:pt x="9" y="2"/>
                        </a:cubicBezTo>
                        <a:cubicBezTo>
                          <a:pt x="8" y="4"/>
                          <a:pt x="7" y="6"/>
                          <a:pt x="5" y="8"/>
                        </a:cubicBezTo>
                        <a:cubicBezTo>
                          <a:pt x="4" y="9"/>
                          <a:pt x="4" y="10"/>
                          <a:pt x="3" y="11"/>
                        </a:cubicBezTo>
                        <a:cubicBezTo>
                          <a:pt x="2" y="12"/>
                          <a:pt x="2" y="13"/>
                          <a:pt x="1" y="13"/>
                        </a:cubicBezTo>
                        <a:cubicBezTo>
                          <a:pt x="1" y="14"/>
                          <a:pt x="0" y="15"/>
                          <a:pt x="0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5"/>
                        </a:cubicBezTo>
                        <a:cubicBezTo>
                          <a:pt x="0" y="15"/>
                          <a:pt x="0" y="14"/>
                          <a:pt x="0" y="13"/>
                        </a:cubicBezTo>
                        <a:cubicBezTo>
                          <a:pt x="1" y="12"/>
                          <a:pt x="1" y="11"/>
                          <a:pt x="2" y="10"/>
                        </a:cubicBezTo>
                        <a:cubicBezTo>
                          <a:pt x="2" y="9"/>
                          <a:pt x="3" y="8"/>
                          <a:pt x="4" y="7"/>
                        </a:cubicBezTo>
                        <a:cubicBezTo>
                          <a:pt x="5" y="5"/>
                          <a:pt x="7" y="3"/>
                          <a:pt x="8" y="2"/>
                        </a:cubicBezTo>
                        <a:cubicBezTo>
                          <a:pt x="10" y="0"/>
                          <a:pt x="11" y="0"/>
                          <a:pt x="1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1" name="Freeform 72"/>
                  <p:cNvSpPr>
                    <a:spLocks/>
                  </p:cNvSpPr>
                  <p:nvPr/>
                </p:nvSpPr>
                <p:spPr bwMode="auto">
                  <a:xfrm>
                    <a:off x="4596" y="1215"/>
                    <a:ext cx="38" cy="45"/>
                  </a:xfrm>
                  <a:custGeom>
                    <a:avLst/>
                    <a:gdLst>
                      <a:gd name="T0" fmla="*/ 14 w 16"/>
                      <a:gd name="T1" fmla="*/ 19 h 19"/>
                      <a:gd name="T2" fmla="*/ 5 w 16"/>
                      <a:gd name="T3" fmla="*/ 10 h 19"/>
                      <a:gd name="T4" fmla="*/ 0 w 16"/>
                      <a:gd name="T5" fmla="*/ 0 h 19"/>
                      <a:gd name="T6" fmla="*/ 14 w 16"/>
                      <a:gd name="T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19">
                        <a:moveTo>
                          <a:pt x="14" y="19"/>
                        </a:moveTo>
                        <a:cubicBezTo>
                          <a:pt x="14" y="19"/>
                          <a:pt x="9" y="19"/>
                          <a:pt x="5" y="10"/>
                        </a:cubicBezTo>
                        <a:cubicBezTo>
                          <a:pt x="2" y="1"/>
                          <a:pt x="0" y="0"/>
                          <a:pt x="0" y="0"/>
                        </a:cubicBezTo>
                        <a:cubicBezTo>
                          <a:pt x="0" y="0"/>
                          <a:pt x="16" y="4"/>
                          <a:pt x="14" y="1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2" name="Freeform 73"/>
                  <p:cNvSpPr>
                    <a:spLocks/>
                  </p:cNvSpPr>
                  <p:nvPr/>
                </p:nvSpPr>
                <p:spPr bwMode="auto">
                  <a:xfrm>
                    <a:off x="4610" y="1229"/>
                    <a:ext cx="19" cy="31"/>
                  </a:xfrm>
                  <a:custGeom>
                    <a:avLst/>
                    <a:gdLst>
                      <a:gd name="T0" fmla="*/ 8 w 8"/>
                      <a:gd name="T1" fmla="*/ 13 h 13"/>
                      <a:gd name="T2" fmla="*/ 7 w 8"/>
                      <a:gd name="T3" fmla="*/ 11 h 13"/>
                      <a:gd name="T4" fmla="*/ 6 w 8"/>
                      <a:gd name="T5" fmla="*/ 9 h 13"/>
                      <a:gd name="T6" fmla="*/ 4 w 8"/>
                      <a:gd name="T7" fmla="*/ 6 h 13"/>
                      <a:gd name="T8" fmla="*/ 2 w 8"/>
                      <a:gd name="T9" fmla="*/ 2 h 13"/>
                      <a:gd name="T10" fmla="*/ 1 w 8"/>
                      <a:gd name="T11" fmla="*/ 0 h 13"/>
                      <a:gd name="T12" fmla="*/ 0 w 8"/>
                      <a:gd name="T13" fmla="*/ 0 h 13"/>
                      <a:gd name="T14" fmla="*/ 1 w 8"/>
                      <a:gd name="T15" fmla="*/ 0 h 13"/>
                      <a:gd name="T16" fmla="*/ 2 w 8"/>
                      <a:gd name="T17" fmla="*/ 1 h 13"/>
                      <a:gd name="T18" fmla="*/ 4 w 8"/>
                      <a:gd name="T19" fmla="*/ 3 h 13"/>
                      <a:gd name="T20" fmla="*/ 6 w 8"/>
                      <a:gd name="T21" fmla="*/ 6 h 13"/>
                      <a:gd name="T22" fmla="*/ 8 w 8"/>
                      <a:gd name="T23" fmla="*/ 11 h 13"/>
                      <a:gd name="T24" fmla="*/ 8 w 8"/>
                      <a:gd name="T2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" h="13">
                        <a:moveTo>
                          <a:pt x="8" y="13"/>
                        </a:moveTo>
                        <a:cubicBezTo>
                          <a:pt x="8" y="13"/>
                          <a:pt x="7" y="12"/>
                          <a:pt x="7" y="11"/>
                        </a:cubicBezTo>
                        <a:cubicBezTo>
                          <a:pt x="6" y="10"/>
                          <a:pt x="6" y="10"/>
                          <a:pt x="6" y="9"/>
                        </a:cubicBezTo>
                        <a:cubicBezTo>
                          <a:pt x="5" y="8"/>
                          <a:pt x="5" y="7"/>
                          <a:pt x="4" y="6"/>
                        </a:cubicBezTo>
                        <a:cubicBezTo>
                          <a:pt x="3" y="5"/>
                          <a:pt x="2" y="3"/>
                          <a:pt x="2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1"/>
                          <a:pt x="2" y="1"/>
                        </a:cubicBezTo>
                        <a:cubicBezTo>
                          <a:pt x="3" y="2"/>
                          <a:pt x="4" y="2"/>
                          <a:pt x="4" y="3"/>
                        </a:cubicBezTo>
                        <a:cubicBezTo>
                          <a:pt x="5" y="4"/>
                          <a:pt x="5" y="5"/>
                          <a:pt x="6" y="6"/>
                        </a:cubicBezTo>
                        <a:cubicBezTo>
                          <a:pt x="6" y="7"/>
                          <a:pt x="7" y="9"/>
                          <a:pt x="8" y="11"/>
                        </a:cubicBezTo>
                        <a:cubicBezTo>
                          <a:pt x="8" y="12"/>
                          <a:pt x="8" y="13"/>
                          <a:pt x="8" y="1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3" name="Freeform 74"/>
                  <p:cNvSpPr>
                    <a:spLocks/>
                  </p:cNvSpPr>
                  <p:nvPr/>
                </p:nvSpPr>
                <p:spPr bwMode="auto">
                  <a:xfrm>
                    <a:off x="4598" y="1317"/>
                    <a:ext cx="55" cy="36"/>
                  </a:xfrm>
                  <a:custGeom>
                    <a:avLst/>
                    <a:gdLst>
                      <a:gd name="T0" fmla="*/ 23 w 23"/>
                      <a:gd name="T1" fmla="*/ 10 h 15"/>
                      <a:gd name="T2" fmla="*/ 11 w 23"/>
                      <a:gd name="T3" fmla="*/ 12 h 15"/>
                      <a:gd name="T4" fmla="*/ 0 w 23"/>
                      <a:gd name="T5" fmla="*/ 12 h 15"/>
                      <a:gd name="T6" fmla="*/ 23 w 23"/>
                      <a:gd name="T7" fmla="*/ 1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3" h="15">
                        <a:moveTo>
                          <a:pt x="23" y="10"/>
                        </a:moveTo>
                        <a:cubicBezTo>
                          <a:pt x="23" y="10"/>
                          <a:pt x="20" y="15"/>
                          <a:pt x="11" y="12"/>
                        </a:cubicBezTo>
                        <a:cubicBezTo>
                          <a:pt x="2" y="10"/>
                          <a:pt x="0" y="12"/>
                          <a:pt x="0" y="12"/>
                        </a:cubicBezTo>
                        <a:cubicBezTo>
                          <a:pt x="0" y="12"/>
                          <a:pt x="12" y="0"/>
                          <a:pt x="23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4" name="Freeform 75"/>
                  <p:cNvSpPr>
                    <a:spLocks/>
                  </p:cNvSpPr>
                  <p:nvPr/>
                </p:nvSpPr>
                <p:spPr bwMode="auto">
                  <a:xfrm>
                    <a:off x="4617" y="1336"/>
                    <a:ext cx="36" cy="5"/>
                  </a:xfrm>
                  <a:custGeom>
                    <a:avLst/>
                    <a:gdLst>
                      <a:gd name="T0" fmla="*/ 15 w 15"/>
                      <a:gd name="T1" fmla="*/ 2 h 2"/>
                      <a:gd name="T2" fmla="*/ 13 w 15"/>
                      <a:gd name="T3" fmla="*/ 2 h 2"/>
                      <a:gd name="T4" fmla="*/ 11 w 15"/>
                      <a:gd name="T5" fmla="*/ 2 h 2"/>
                      <a:gd name="T6" fmla="*/ 8 w 15"/>
                      <a:gd name="T7" fmla="*/ 2 h 2"/>
                      <a:gd name="T8" fmla="*/ 3 w 15"/>
                      <a:gd name="T9" fmla="*/ 1 h 2"/>
                      <a:gd name="T10" fmla="*/ 1 w 15"/>
                      <a:gd name="T11" fmla="*/ 1 h 2"/>
                      <a:gd name="T12" fmla="*/ 0 w 15"/>
                      <a:gd name="T13" fmla="*/ 1 h 2"/>
                      <a:gd name="T14" fmla="*/ 1 w 15"/>
                      <a:gd name="T15" fmla="*/ 1 h 2"/>
                      <a:gd name="T16" fmla="*/ 3 w 15"/>
                      <a:gd name="T17" fmla="*/ 0 h 2"/>
                      <a:gd name="T18" fmla="*/ 5 w 15"/>
                      <a:gd name="T19" fmla="*/ 0 h 2"/>
                      <a:gd name="T20" fmla="*/ 8 w 15"/>
                      <a:gd name="T21" fmla="*/ 0 h 2"/>
                      <a:gd name="T22" fmla="*/ 13 w 15"/>
                      <a:gd name="T23" fmla="*/ 1 h 2"/>
                      <a:gd name="T24" fmla="*/ 15 w 15"/>
                      <a:gd name="T2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2">
                        <a:moveTo>
                          <a:pt x="15" y="2"/>
                        </a:moveTo>
                        <a:cubicBezTo>
                          <a:pt x="15" y="2"/>
                          <a:pt x="14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0" y="2"/>
                          <a:pt x="9" y="2"/>
                          <a:pt x="8" y="2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3" y="0"/>
                          <a:pt x="4" y="0"/>
                          <a:pt x="5" y="0"/>
                        </a:cubicBezTo>
                        <a:cubicBezTo>
                          <a:pt x="6" y="0"/>
                          <a:pt x="7" y="0"/>
                          <a:pt x="8" y="0"/>
                        </a:cubicBezTo>
                        <a:cubicBezTo>
                          <a:pt x="10" y="0"/>
                          <a:pt x="12" y="1"/>
                          <a:pt x="13" y="1"/>
                        </a:cubicBezTo>
                        <a:cubicBezTo>
                          <a:pt x="14" y="1"/>
                          <a:pt x="15" y="2"/>
                          <a:pt x="15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5" name="Freeform 76"/>
                  <p:cNvSpPr>
                    <a:spLocks/>
                  </p:cNvSpPr>
                  <p:nvPr/>
                </p:nvSpPr>
                <p:spPr bwMode="auto">
                  <a:xfrm>
                    <a:off x="4546" y="1239"/>
                    <a:ext cx="45" cy="28"/>
                  </a:xfrm>
                  <a:custGeom>
                    <a:avLst/>
                    <a:gdLst>
                      <a:gd name="T0" fmla="*/ 19 w 19"/>
                      <a:gd name="T1" fmla="*/ 8 h 12"/>
                      <a:gd name="T2" fmla="*/ 9 w 19"/>
                      <a:gd name="T3" fmla="*/ 10 h 12"/>
                      <a:gd name="T4" fmla="*/ 0 w 19"/>
                      <a:gd name="T5" fmla="*/ 10 h 12"/>
                      <a:gd name="T6" fmla="*/ 19 w 19"/>
                      <a:gd name="T7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9" h="12">
                        <a:moveTo>
                          <a:pt x="19" y="8"/>
                        </a:moveTo>
                        <a:cubicBezTo>
                          <a:pt x="19" y="8"/>
                          <a:pt x="17" y="12"/>
                          <a:pt x="9" y="10"/>
                        </a:cubicBezTo>
                        <a:cubicBezTo>
                          <a:pt x="1" y="8"/>
                          <a:pt x="0" y="10"/>
                          <a:pt x="0" y="10"/>
                        </a:cubicBezTo>
                        <a:cubicBezTo>
                          <a:pt x="0" y="10"/>
                          <a:pt x="9" y="0"/>
                          <a:pt x="19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6" name="Freeform 77"/>
                  <p:cNvSpPr>
                    <a:spLocks/>
                  </p:cNvSpPr>
                  <p:nvPr/>
                </p:nvSpPr>
                <p:spPr bwMode="auto">
                  <a:xfrm>
                    <a:off x="4561" y="1253"/>
                    <a:ext cx="30" cy="5"/>
                  </a:xfrm>
                  <a:custGeom>
                    <a:avLst/>
                    <a:gdLst>
                      <a:gd name="T0" fmla="*/ 13 w 13"/>
                      <a:gd name="T1" fmla="*/ 2 h 2"/>
                      <a:gd name="T2" fmla="*/ 11 w 13"/>
                      <a:gd name="T3" fmla="*/ 2 h 2"/>
                      <a:gd name="T4" fmla="*/ 7 w 13"/>
                      <a:gd name="T5" fmla="*/ 2 h 2"/>
                      <a:gd name="T6" fmla="*/ 2 w 13"/>
                      <a:gd name="T7" fmla="*/ 2 h 2"/>
                      <a:gd name="T8" fmla="*/ 1 w 13"/>
                      <a:gd name="T9" fmla="*/ 2 h 2"/>
                      <a:gd name="T10" fmla="*/ 0 w 13"/>
                      <a:gd name="T11" fmla="*/ 2 h 2"/>
                      <a:gd name="T12" fmla="*/ 1 w 13"/>
                      <a:gd name="T13" fmla="*/ 1 h 2"/>
                      <a:gd name="T14" fmla="*/ 2 w 13"/>
                      <a:gd name="T15" fmla="*/ 1 h 2"/>
                      <a:gd name="T16" fmla="*/ 4 w 13"/>
                      <a:gd name="T17" fmla="*/ 1 h 2"/>
                      <a:gd name="T18" fmla="*/ 7 w 13"/>
                      <a:gd name="T19" fmla="*/ 0 h 2"/>
                      <a:gd name="T20" fmla="*/ 11 w 13"/>
                      <a:gd name="T21" fmla="*/ 1 h 2"/>
                      <a:gd name="T22" fmla="*/ 13 w 13"/>
                      <a:gd name="T2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" h="2">
                        <a:moveTo>
                          <a:pt x="13" y="2"/>
                        </a:moveTo>
                        <a:cubicBezTo>
                          <a:pt x="13" y="2"/>
                          <a:pt x="12" y="2"/>
                          <a:pt x="11" y="2"/>
                        </a:cubicBezTo>
                        <a:cubicBezTo>
                          <a:pt x="10" y="2"/>
                          <a:pt x="8" y="2"/>
                          <a:pt x="7" y="2"/>
                        </a:cubicBezTo>
                        <a:cubicBezTo>
                          <a:pt x="5" y="2"/>
                          <a:pt x="4" y="2"/>
                          <a:pt x="2" y="2"/>
                        </a:cubicBezTo>
                        <a:cubicBezTo>
                          <a:pt x="2" y="2"/>
                          <a:pt x="1" y="2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1"/>
                          <a:pt x="4" y="1"/>
                          <a:pt x="4" y="1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8" y="1"/>
                          <a:pt x="10" y="1"/>
                          <a:pt x="11" y="1"/>
                        </a:cubicBezTo>
                        <a:cubicBezTo>
                          <a:pt x="12" y="1"/>
                          <a:pt x="13" y="2"/>
                          <a:pt x="13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7" name="Freeform 78"/>
                  <p:cNvSpPr>
                    <a:spLocks/>
                  </p:cNvSpPr>
                  <p:nvPr/>
                </p:nvSpPr>
                <p:spPr bwMode="auto">
                  <a:xfrm>
                    <a:off x="4466" y="1296"/>
                    <a:ext cx="47" cy="28"/>
                  </a:xfrm>
                  <a:custGeom>
                    <a:avLst/>
                    <a:gdLst>
                      <a:gd name="T0" fmla="*/ 20 w 20"/>
                      <a:gd name="T1" fmla="*/ 8 h 12"/>
                      <a:gd name="T2" fmla="*/ 10 w 20"/>
                      <a:gd name="T3" fmla="*/ 11 h 12"/>
                      <a:gd name="T4" fmla="*/ 0 w 20"/>
                      <a:gd name="T5" fmla="*/ 10 h 12"/>
                      <a:gd name="T6" fmla="*/ 20 w 20"/>
                      <a:gd name="T7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0" h="12">
                        <a:moveTo>
                          <a:pt x="20" y="8"/>
                        </a:moveTo>
                        <a:cubicBezTo>
                          <a:pt x="20" y="8"/>
                          <a:pt x="17" y="12"/>
                          <a:pt x="10" y="11"/>
                        </a:cubicBezTo>
                        <a:cubicBezTo>
                          <a:pt x="2" y="9"/>
                          <a:pt x="0" y="10"/>
                          <a:pt x="0" y="10"/>
                        </a:cubicBezTo>
                        <a:cubicBezTo>
                          <a:pt x="0" y="10"/>
                          <a:pt x="10" y="0"/>
                          <a:pt x="20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8" name="Freeform 79"/>
                  <p:cNvSpPr>
                    <a:spLocks/>
                  </p:cNvSpPr>
                  <p:nvPr/>
                </p:nvSpPr>
                <p:spPr bwMode="auto">
                  <a:xfrm>
                    <a:off x="4482" y="1312"/>
                    <a:ext cx="31" cy="3"/>
                  </a:xfrm>
                  <a:custGeom>
                    <a:avLst/>
                    <a:gdLst>
                      <a:gd name="T0" fmla="*/ 13 w 13"/>
                      <a:gd name="T1" fmla="*/ 1 h 1"/>
                      <a:gd name="T2" fmla="*/ 11 w 13"/>
                      <a:gd name="T3" fmla="*/ 1 h 1"/>
                      <a:gd name="T4" fmla="*/ 6 w 13"/>
                      <a:gd name="T5" fmla="*/ 1 h 1"/>
                      <a:gd name="T6" fmla="*/ 2 w 13"/>
                      <a:gd name="T7" fmla="*/ 1 h 1"/>
                      <a:gd name="T8" fmla="*/ 1 w 13"/>
                      <a:gd name="T9" fmla="*/ 1 h 1"/>
                      <a:gd name="T10" fmla="*/ 0 w 13"/>
                      <a:gd name="T11" fmla="*/ 1 h 1"/>
                      <a:gd name="T12" fmla="*/ 1 w 13"/>
                      <a:gd name="T13" fmla="*/ 1 h 1"/>
                      <a:gd name="T14" fmla="*/ 2 w 13"/>
                      <a:gd name="T15" fmla="*/ 0 h 1"/>
                      <a:gd name="T16" fmla="*/ 4 w 13"/>
                      <a:gd name="T17" fmla="*/ 0 h 1"/>
                      <a:gd name="T18" fmla="*/ 6 w 13"/>
                      <a:gd name="T19" fmla="*/ 0 h 1"/>
                      <a:gd name="T20" fmla="*/ 11 w 13"/>
                      <a:gd name="T21" fmla="*/ 1 h 1"/>
                      <a:gd name="T22" fmla="*/ 13 w 13"/>
                      <a:gd name="T2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" h="1">
                        <a:moveTo>
                          <a:pt x="13" y="1"/>
                        </a:moveTo>
                        <a:cubicBezTo>
                          <a:pt x="13" y="1"/>
                          <a:pt x="12" y="1"/>
                          <a:pt x="11" y="1"/>
                        </a:cubicBezTo>
                        <a:cubicBezTo>
                          <a:pt x="10" y="1"/>
                          <a:pt x="8" y="1"/>
                          <a:pt x="6" y="1"/>
                        </a:cubicBezTo>
                        <a:cubicBezTo>
                          <a:pt x="5" y="1"/>
                          <a:pt x="3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0"/>
                          <a:pt x="2" y="0"/>
                        </a:cubicBezTo>
                        <a:cubicBezTo>
                          <a:pt x="3" y="0"/>
                          <a:pt x="3" y="0"/>
                          <a:pt x="4" y="0"/>
                        </a:cubicBezTo>
                        <a:cubicBezTo>
                          <a:pt x="5" y="0"/>
                          <a:pt x="6" y="0"/>
                          <a:pt x="6" y="0"/>
                        </a:cubicBezTo>
                        <a:cubicBezTo>
                          <a:pt x="8" y="0"/>
                          <a:pt x="10" y="0"/>
                          <a:pt x="11" y="1"/>
                        </a:cubicBezTo>
                        <a:cubicBezTo>
                          <a:pt x="12" y="1"/>
                          <a:pt x="13" y="1"/>
                          <a:pt x="13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9" name="Freeform 80"/>
                  <p:cNvSpPr>
                    <a:spLocks/>
                  </p:cNvSpPr>
                  <p:nvPr/>
                </p:nvSpPr>
                <p:spPr bwMode="auto">
                  <a:xfrm>
                    <a:off x="4677" y="1181"/>
                    <a:ext cx="54" cy="36"/>
                  </a:xfrm>
                  <a:custGeom>
                    <a:avLst/>
                    <a:gdLst>
                      <a:gd name="T0" fmla="*/ 23 w 23"/>
                      <a:gd name="T1" fmla="*/ 8 h 15"/>
                      <a:gd name="T2" fmla="*/ 11 w 23"/>
                      <a:gd name="T3" fmla="*/ 13 h 15"/>
                      <a:gd name="T4" fmla="*/ 0 w 23"/>
                      <a:gd name="T5" fmla="*/ 15 h 15"/>
                      <a:gd name="T6" fmla="*/ 23 w 23"/>
                      <a:gd name="T7" fmla="*/ 8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3" h="15">
                        <a:moveTo>
                          <a:pt x="23" y="8"/>
                        </a:moveTo>
                        <a:cubicBezTo>
                          <a:pt x="23" y="8"/>
                          <a:pt x="21" y="13"/>
                          <a:pt x="11" y="13"/>
                        </a:cubicBezTo>
                        <a:cubicBezTo>
                          <a:pt x="1" y="13"/>
                          <a:pt x="0" y="15"/>
                          <a:pt x="0" y="15"/>
                        </a:cubicBezTo>
                        <a:cubicBezTo>
                          <a:pt x="0" y="15"/>
                          <a:pt x="9" y="0"/>
                          <a:pt x="23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0" name="Freeform 81"/>
                  <p:cNvSpPr>
                    <a:spLocks/>
                  </p:cNvSpPr>
                  <p:nvPr/>
                </p:nvSpPr>
                <p:spPr bwMode="auto">
                  <a:xfrm>
                    <a:off x="4693" y="1198"/>
                    <a:ext cx="38" cy="10"/>
                  </a:xfrm>
                  <a:custGeom>
                    <a:avLst/>
                    <a:gdLst>
                      <a:gd name="T0" fmla="*/ 16 w 16"/>
                      <a:gd name="T1" fmla="*/ 1 h 4"/>
                      <a:gd name="T2" fmla="*/ 13 w 16"/>
                      <a:gd name="T3" fmla="*/ 1 h 4"/>
                      <a:gd name="T4" fmla="*/ 11 w 16"/>
                      <a:gd name="T5" fmla="*/ 2 h 4"/>
                      <a:gd name="T6" fmla="*/ 8 w 16"/>
                      <a:gd name="T7" fmla="*/ 2 h 4"/>
                      <a:gd name="T8" fmla="*/ 3 w 16"/>
                      <a:gd name="T9" fmla="*/ 3 h 4"/>
                      <a:gd name="T10" fmla="*/ 1 w 16"/>
                      <a:gd name="T11" fmla="*/ 3 h 4"/>
                      <a:gd name="T12" fmla="*/ 0 w 16"/>
                      <a:gd name="T13" fmla="*/ 4 h 4"/>
                      <a:gd name="T14" fmla="*/ 1 w 16"/>
                      <a:gd name="T15" fmla="*/ 3 h 4"/>
                      <a:gd name="T16" fmla="*/ 2 w 16"/>
                      <a:gd name="T17" fmla="*/ 2 h 4"/>
                      <a:gd name="T18" fmla="*/ 5 w 16"/>
                      <a:gd name="T19" fmla="*/ 1 h 4"/>
                      <a:gd name="T20" fmla="*/ 8 w 16"/>
                      <a:gd name="T21" fmla="*/ 1 h 4"/>
                      <a:gd name="T22" fmla="*/ 13 w 16"/>
                      <a:gd name="T23" fmla="*/ 0 h 4"/>
                      <a:gd name="T24" fmla="*/ 16 w 16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" h="4">
                        <a:moveTo>
                          <a:pt x="16" y="1"/>
                        </a:moveTo>
                        <a:cubicBezTo>
                          <a:pt x="16" y="1"/>
                          <a:pt x="15" y="1"/>
                          <a:pt x="13" y="1"/>
                        </a:cubicBezTo>
                        <a:cubicBezTo>
                          <a:pt x="13" y="1"/>
                          <a:pt x="12" y="2"/>
                          <a:pt x="11" y="2"/>
                        </a:cubicBezTo>
                        <a:cubicBezTo>
                          <a:pt x="10" y="2"/>
                          <a:pt x="9" y="2"/>
                          <a:pt x="8" y="2"/>
                        </a:cubicBezTo>
                        <a:cubicBezTo>
                          <a:pt x="6" y="2"/>
                          <a:pt x="4" y="3"/>
                          <a:pt x="3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3"/>
                          <a:pt x="1" y="3"/>
                        </a:cubicBezTo>
                        <a:cubicBezTo>
                          <a:pt x="1" y="3"/>
                          <a:pt x="2" y="2"/>
                          <a:pt x="2" y="2"/>
                        </a:cubicBezTo>
                        <a:cubicBezTo>
                          <a:pt x="3" y="2"/>
                          <a:pt x="4" y="1"/>
                          <a:pt x="5" y="1"/>
                        </a:cubicBezTo>
                        <a:cubicBezTo>
                          <a:pt x="6" y="1"/>
                          <a:pt x="7" y="1"/>
                          <a:pt x="8" y="1"/>
                        </a:cubicBezTo>
                        <a:cubicBezTo>
                          <a:pt x="10" y="0"/>
                          <a:pt x="12" y="0"/>
                          <a:pt x="13" y="0"/>
                        </a:cubicBezTo>
                        <a:cubicBezTo>
                          <a:pt x="15" y="0"/>
                          <a:pt x="16" y="1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1" name="Freeform 82"/>
                  <p:cNvSpPr>
                    <a:spLocks/>
                  </p:cNvSpPr>
                  <p:nvPr/>
                </p:nvSpPr>
                <p:spPr bwMode="auto">
                  <a:xfrm>
                    <a:off x="4624" y="1136"/>
                    <a:ext cx="24" cy="24"/>
                  </a:xfrm>
                  <a:custGeom>
                    <a:avLst/>
                    <a:gdLst>
                      <a:gd name="T0" fmla="*/ 7 w 10"/>
                      <a:gd name="T1" fmla="*/ 10 h 10"/>
                      <a:gd name="T2" fmla="*/ 5 w 10"/>
                      <a:gd name="T3" fmla="*/ 1 h 10"/>
                      <a:gd name="T4" fmla="*/ 7 w 10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7" y="10"/>
                        </a:moveTo>
                        <a:cubicBezTo>
                          <a:pt x="7" y="10"/>
                          <a:pt x="0" y="3"/>
                          <a:pt x="5" y="1"/>
                        </a:cubicBezTo>
                        <a:cubicBezTo>
                          <a:pt x="10" y="0"/>
                          <a:pt x="7" y="10"/>
                          <a:pt x="7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2" name="Freeform 83"/>
                  <p:cNvSpPr>
                    <a:spLocks/>
                  </p:cNvSpPr>
                  <p:nvPr/>
                </p:nvSpPr>
                <p:spPr bwMode="auto">
                  <a:xfrm>
                    <a:off x="4641" y="1136"/>
                    <a:ext cx="21" cy="24"/>
                  </a:xfrm>
                  <a:custGeom>
                    <a:avLst/>
                    <a:gdLst>
                      <a:gd name="T0" fmla="*/ 0 w 9"/>
                      <a:gd name="T1" fmla="*/ 10 h 10"/>
                      <a:gd name="T2" fmla="*/ 5 w 9"/>
                      <a:gd name="T3" fmla="*/ 3 h 10"/>
                      <a:gd name="T4" fmla="*/ 0 w 9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10"/>
                        </a:moveTo>
                        <a:cubicBezTo>
                          <a:pt x="0" y="10"/>
                          <a:pt x="0" y="0"/>
                          <a:pt x="5" y="3"/>
                        </a:cubicBezTo>
                        <a:cubicBezTo>
                          <a:pt x="9" y="5"/>
                          <a:pt x="0" y="10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3" name="Freeform 84"/>
                  <p:cNvSpPr>
                    <a:spLocks/>
                  </p:cNvSpPr>
                  <p:nvPr/>
                </p:nvSpPr>
                <p:spPr bwMode="auto">
                  <a:xfrm>
                    <a:off x="4641" y="1148"/>
                    <a:ext cx="19" cy="24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8 w 8"/>
                      <a:gd name="T3" fmla="*/ 5 h 10"/>
                      <a:gd name="T4" fmla="*/ 0 w 8"/>
                      <a:gd name="T5" fmla="*/ 5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10">
                        <a:moveTo>
                          <a:pt x="0" y="5"/>
                        </a:moveTo>
                        <a:cubicBezTo>
                          <a:pt x="0" y="5"/>
                          <a:pt x="8" y="0"/>
                          <a:pt x="8" y="5"/>
                        </a:cubicBezTo>
                        <a:cubicBezTo>
                          <a:pt x="8" y="10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4" name="Freeform 85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19" cy="24"/>
                  </a:xfrm>
                  <a:custGeom>
                    <a:avLst/>
                    <a:gdLst>
                      <a:gd name="T0" fmla="*/ 0 w 8"/>
                      <a:gd name="T1" fmla="*/ 0 h 10"/>
                      <a:gd name="T2" fmla="*/ 4 w 8"/>
                      <a:gd name="T3" fmla="*/ 7 h 10"/>
                      <a:gd name="T4" fmla="*/ 0 w 8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10">
                        <a:moveTo>
                          <a:pt x="0" y="0"/>
                        </a:moveTo>
                        <a:cubicBezTo>
                          <a:pt x="0" y="0"/>
                          <a:pt x="8" y="4"/>
                          <a:pt x="4" y="7"/>
                        </a:cubicBezTo>
                        <a:cubicBezTo>
                          <a:pt x="0" y="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5" name="Freeform 86"/>
                  <p:cNvSpPr>
                    <a:spLocks/>
                  </p:cNvSpPr>
                  <p:nvPr/>
                </p:nvSpPr>
                <p:spPr bwMode="auto">
                  <a:xfrm>
                    <a:off x="4620" y="1160"/>
                    <a:ext cx="23" cy="21"/>
                  </a:xfrm>
                  <a:custGeom>
                    <a:avLst/>
                    <a:gdLst>
                      <a:gd name="T0" fmla="*/ 9 w 10"/>
                      <a:gd name="T1" fmla="*/ 0 h 9"/>
                      <a:gd name="T2" fmla="*/ 5 w 10"/>
                      <a:gd name="T3" fmla="*/ 8 h 9"/>
                      <a:gd name="T4" fmla="*/ 9 w 10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9" y="0"/>
                        </a:moveTo>
                        <a:cubicBezTo>
                          <a:pt x="9" y="0"/>
                          <a:pt x="10" y="9"/>
                          <a:pt x="5" y="8"/>
                        </a:cubicBezTo>
                        <a:cubicBezTo>
                          <a:pt x="0" y="6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6" name="Freeform 87"/>
                  <p:cNvSpPr>
                    <a:spLocks/>
                  </p:cNvSpPr>
                  <p:nvPr/>
                </p:nvSpPr>
                <p:spPr bwMode="auto">
                  <a:xfrm>
                    <a:off x="4617" y="1153"/>
                    <a:ext cx="24" cy="24"/>
                  </a:xfrm>
                  <a:custGeom>
                    <a:avLst/>
                    <a:gdLst>
                      <a:gd name="T0" fmla="*/ 10 w 10"/>
                      <a:gd name="T1" fmla="*/ 3 h 10"/>
                      <a:gd name="T2" fmla="*/ 1 w 10"/>
                      <a:gd name="T3" fmla="*/ 5 h 10"/>
                      <a:gd name="T4" fmla="*/ 10 w 10"/>
                      <a:gd name="T5" fmla="*/ 3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10" y="3"/>
                        </a:moveTo>
                        <a:cubicBezTo>
                          <a:pt x="10" y="3"/>
                          <a:pt x="3" y="10"/>
                          <a:pt x="1" y="5"/>
                        </a:cubicBezTo>
                        <a:cubicBezTo>
                          <a:pt x="0" y="0"/>
                          <a:pt x="10" y="3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7" name="Freeform 88"/>
                  <p:cNvSpPr>
                    <a:spLocks/>
                  </p:cNvSpPr>
                  <p:nvPr/>
                </p:nvSpPr>
                <p:spPr bwMode="auto">
                  <a:xfrm>
                    <a:off x="4617" y="1139"/>
                    <a:ext cx="24" cy="21"/>
                  </a:xfrm>
                  <a:custGeom>
                    <a:avLst/>
                    <a:gdLst>
                      <a:gd name="T0" fmla="*/ 10 w 10"/>
                      <a:gd name="T1" fmla="*/ 9 h 9"/>
                      <a:gd name="T2" fmla="*/ 2 w 10"/>
                      <a:gd name="T3" fmla="*/ 5 h 9"/>
                      <a:gd name="T4" fmla="*/ 10 w 10"/>
                      <a:gd name="T5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10" y="9"/>
                        </a:moveTo>
                        <a:cubicBezTo>
                          <a:pt x="10" y="9"/>
                          <a:pt x="0" y="9"/>
                          <a:pt x="2" y="5"/>
                        </a:cubicBezTo>
                        <a:cubicBezTo>
                          <a:pt x="4" y="0"/>
                          <a:pt x="10" y="9"/>
                          <a:pt x="10" y="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8" name="Freeform 89"/>
                  <p:cNvSpPr>
                    <a:spLocks/>
                  </p:cNvSpPr>
                  <p:nvPr/>
                </p:nvSpPr>
                <p:spPr bwMode="auto">
                  <a:xfrm>
                    <a:off x="4636" y="1155"/>
                    <a:ext cx="7" cy="7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2 w 3"/>
                      <a:gd name="T3" fmla="*/ 3 h 3"/>
                      <a:gd name="T4" fmla="*/ 0 w 3"/>
                      <a:gd name="T5" fmla="*/ 3 h 3"/>
                      <a:gd name="T6" fmla="*/ 1 w 3"/>
                      <a:gd name="T7" fmla="*/ 1 h 3"/>
                      <a:gd name="T8" fmla="*/ 3 w 3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3" y="2"/>
                          <a:pt x="2" y="3"/>
                          <a:pt x="2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9" name="Freeform 90"/>
                  <p:cNvSpPr>
                    <a:spLocks/>
                  </p:cNvSpPr>
                  <p:nvPr/>
                </p:nvSpPr>
                <p:spPr bwMode="auto">
                  <a:xfrm>
                    <a:off x="4639" y="1155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0" name="Freeform 91"/>
                  <p:cNvSpPr>
                    <a:spLocks/>
                  </p:cNvSpPr>
                  <p:nvPr/>
                </p:nvSpPr>
                <p:spPr bwMode="auto">
                  <a:xfrm>
                    <a:off x="4639" y="1155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1" name="Freeform 92"/>
                  <p:cNvSpPr>
                    <a:spLocks/>
                  </p:cNvSpPr>
                  <p:nvPr/>
                </p:nvSpPr>
                <p:spPr bwMode="auto">
                  <a:xfrm>
                    <a:off x="4639" y="1155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2" name="Freeform 93"/>
                  <p:cNvSpPr>
                    <a:spLocks/>
                  </p:cNvSpPr>
                  <p:nvPr/>
                </p:nvSpPr>
                <p:spPr bwMode="auto">
                  <a:xfrm>
                    <a:off x="4641" y="1155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1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3" name="Freeform 94"/>
                  <p:cNvSpPr>
                    <a:spLocks/>
                  </p:cNvSpPr>
                  <p:nvPr/>
                </p:nvSpPr>
                <p:spPr bwMode="auto">
                  <a:xfrm>
                    <a:off x="4641" y="1155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4" name="Freeform 95"/>
                  <p:cNvSpPr>
                    <a:spLocks/>
                  </p:cNvSpPr>
                  <p:nvPr/>
                </p:nvSpPr>
                <p:spPr bwMode="auto">
                  <a:xfrm>
                    <a:off x="4641" y="1158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5" name="Freeform 96"/>
                  <p:cNvSpPr>
                    <a:spLocks/>
                  </p:cNvSpPr>
                  <p:nvPr/>
                </p:nvSpPr>
                <p:spPr bwMode="auto">
                  <a:xfrm>
                    <a:off x="4641" y="1158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6" name="Freeform 97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7" name="Freeform 98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8" name="Freeform 99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9" name="Freeform 100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0" name="Freeform 101"/>
                  <p:cNvSpPr>
                    <a:spLocks/>
                  </p:cNvSpPr>
                  <p:nvPr/>
                </p:nvSpPr>
                <p:spPr bwMode="auto">
                  <a:xfrm>
                    <a:off x="4641" y="116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1" name="Freeform 102"/>
                  <p:cNvSpPr>
                    <a:spLocks/>
                  </p:cNvSpPr>
                  <p:nvPr/>
                </p:nvSpPr>
                <p:spPr bwMode="auto">
                  <a:xfrm>
                    <a:off x="4641" y="116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2" name="Freeform 103"/>
                  <p:cNvSpPr>
                    <a:spLocks/>
                  </p:cNvSpPr>
                  <p:nvPr/>
                </p:nvSpPr>
                <p:spPr bwMode="auto">
                  <a:xfrm>
                    <a:off x="4639" y="1162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3" name="Freeform 104"/>
                  <p:cNvSpPr>
                    <a:spLocks/>
                  </p:cNvSpPr>
                  <p:nvPr/>
                </p:nvSpPr>
                <p:spPr bwMode="auto">
                  <a:xfrm>
                    <a:off x="4639" y="116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0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4" name="Freeform 105"/>
                  <p:cNvSpPr>
                    <a:spLocks/>
                  </p:cNvSpPr>
                  <p:nvPr/>
                </p:nvSpPr>
                <p:spPr bwMode="auto">
                  <a:xfrm>
                    <a:off x="4636" y="11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5" name="Freeform 106"/>
                  <p:cNvSpPr>
                    <a:spLocks/>
                  </p:cNvSpPr>
                  <p:nvPr/>
                </p:nvSpPr>
                <p:spPr bwMode="auto">
                  <a:xfrm>
                    <a:off x="4636" y="116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6" name="Freeform 107"/>
                  <p:cNvSpPr>
                    <a:spLocks/>
                  </p:cNvSpPr>
                  <p:nvPr/>
                </p:nvSpPr>
                <p:spPr bwMode="auto">
                  <a:xfrm>
                    <a:off x="4636" y="1162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7" name="Freeform 108"/>
                  <p:cNvSpPr>
                    <a:spLocks/>
                  </p:cNvSpPr>
                  <p:nvPr/>
                </p:nvSpPr>
                <p:spPr bwMode="auto">
                  <a:xfrm>
                    <a:off x="4634" y="1160"/>
                    <a:ext cx="5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1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1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8" name="Freeform 109"/>
                  <p:cNvSpPr>
                    <a:spLocks/>
                  </p:cNvSpPr>
                  <p:nvPr/>
                </p:nvSpPr>
                <p:spPr bwMode="auto">
                  <a:xfrm>
                    <a:off x="4634" y="1160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9" name="Freeform 110"/>
                  <p:cNvSpPr>
                    <a:spLocks/>
                  </p:cNvSpPr>
                  <p:nvPr/>
                </p:nvSpPr>
                <p:spPr bwMode="auto">
                  <a:xfrm>
                    <a:off x="4634" y="1160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0" name="Freeform 111"/>
                  <p:cNvSpPr>
                    <a:spLocks/>
                  </p:cNvSpPr>
                  <p:nvPr/>
                </p:nvSpPr>
                <p:spPr bwMode="auto">
                  <a:xfrm>
                    <a:off x="4634" y="1158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1" name="Freeform 112"/>
                  <p:cNvSpPr>
                    <a:spLocks/>
                  </p:cNvSpPr>
                  <p:nvPr/>
                </p:nvSpPr>
                <p:spPr bwMode="auto">
                  <a:xfrm>
                    <a:off x="4636" y="1158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2" name="Freeform 113"/>
                  <p:cNvSpPr>
                    <a:spLocks/>
                  </p:cNvSpPr>
                  <p:nvPr/>
                </p:nvSpPr>
                <p:spPr bwMode="auto">
                  <a:xfrm>
                    <a:off x="4636" y="115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3" name="Freeform 114"/>
                  <p:cNvSpPr>
                    <a:spLocks/>
                  </p:cNvSpPr>
                  <p:nvPr/>
                </p:nvSpPr>
                <p:spPr bwMode="auto">
                  <a:xfrm>
                    <a:off x="4636" y="115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4" name="Freeform 115"/>
                  <p:cNvSpPr>
                    <a:spLocks/>
                  </p:cNvSpPr>
                  <p:nvPr/>
                </p:nvSpPr>
                <p:spPr bwMode="auto">
                  <a:xfrm>
                    <a:off x="4639" y="1148"/>
                    <a:ext cx="2" cy="10"/>
                  </a:xfrm>
                  <a:custGeom>
                    <a:avLst/>
                    <a:gdLst>
                      <a:gd name="T0" fmla="*/ 1 w 1"/>
                      <a:gd name="T1" fmla="*/ 4 h 4"/>
                      <a:gd name="T2" fmla="*/ 0 w 1"/>
                      <a:gd name="T3" fmla="*/ 2 h 4"/>
                      <a:gd name="T4" fmla="*/ 0 w 1"/>
                      <a:gd name="T5" fmla="*/ 1 h 4"/>
                      <a:gd name="T6" fmla="*/ 0 w 1"/>
                      <a:gd name="T7" fmla="*/ 0 h 4"/>
                      <a:gd name="T8" fmla="*/ 0 w 1"/>
                      <a:gd name="T9" fmla="*/ 1 h 4"/>
                      <a:gd name="T10" fmla="*/ 0 w 1"/>
                      <a:gd name="T11" fmla="*/ 2 h 4"/>
                      <a:gd name="T12" fmla="*/ 1 w 1"/>
                      <a:gd name="T13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1" y="4"/>
                        </a:moveTo>
                        <a:cubicBezTo>
                          <a:pt x="1" y="4"/>
                          <a:pt x="0" y="3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5" name="Freeform 116"/>
                  <p:cNvSpPr>
                    <a:spLocks/>
                  </p:cNvSpPr>
                  <p:nvPr/>
                </p:nvSpPr>
                <p:spPr bwMode="auto">
                  <a:xfrm>
                    <a:off x="4641" y="1150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1 w 2"/>
                      <a:gd name="T3" fmla="*/ 2 h 3"/>
                      <a:gd name="T4" fmla="*/ 2 w 2"/>
                      <a:gd name="T5" fmla="*/ 0 h 3"/>
                      <a:gd name="T6" fmla="*/ 2 w 2"/>
                      <a:gd name="T7" fmla="*/ 0 h 3"/>
                      <a:gd name="T8" fmla="*/ 2 w 2"/>
                      <a:gd name="T9" fmla="*/ 0 h 3"/>
                      <a:gd name="T10" fmla="*/ 1 w 2"/>
                      <a:gd name="T11" fmla="*/ 2 h 3"/>
                      <a:gd name="T12" fmla="*/ 0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1" y="2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6" name="Freeform 117"/>
                  <p:cNvSpPr>
                    <a:spLocks/>
                  </p:cNvSpPr>
                  <p:nvPr/>
                </p:nvSpPr>
                <p:spPr bwMode="auto">
                  <a:xfrm>
                    <a:off x="4641" y="1158"/>
                    <a:ext cx="10" cy="2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2 w 4"/>
                      <a:gd name="T3" fmla="*/ 0 h 1"/>
                      <a:gd name="T4" fmla="*/ 3 w 4"/>
                      <a:gd name="T5" fmla="*/ 0 h 1"/>
                      <a:gd name="T6" fmla="*/ 4 w 4"/>
                      <a:gd name="T7" fmla="*/ 0 h 1"/>
                      <a:gd name="T8" fmla="*/ 3 w 4"/>
                      <a:gd name="T9" fmla="*/ 0 h 1"/>
                      <a:gd name="T10" fmla="*/ 2 w 4"/>
                      <a:gd name="T11" fmla="*/ 0 h 1"/>
                      <a:gd name="T12" fmla="*/ 0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7" name="Freeform 118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10" cy="2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2 w 4"/>
                      <a:gd name="T3" fmla="*/ 0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1 h 1"/>
                      <a:gd name="T10" fmla="*/ 2 w 4"/>
                      <a:gd name="T11" fmla="*/ 0 h 1"/>
                      <a:gd name="T12" fmla="*/ 0 w 4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8" name="Freeform 119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10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2 h 4"/>
                      <a:gd name="T4" fmla="*/ 1 w 1"/>
                      <a:gd name="T5" fmla="*/ 3 h 4"/>
                      <a:gd name="T6" fmla="*/ 1 w 1"/>
                      <a:gd name="T7" fmla="*/ 4 h 4"/>
                      <a:gd name="T8" fmla="*/ 1 w 1"/>
                      <a:gd name="T9" fmla="*/ 3 h 4"/>
                      <a:gd name="T10" fmla="*/ 0 w 1"/>
                      <a:gd name="T11" fmla="*/ 2 h 4"/>
                      <a:gd name="T12" fmla="*/ 0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3"/>
                        </a:cubicBezTo>
                        <a:cubicBezTo>
                          <a:pt x="1" y="3"/>
                          <a:pt x="1" y="3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9" name="Freeform 120"/>
                  <p:cNvSpPr>
                    <a:spLocks/>
                  </p:cNvSpPr>
                  <p:nvPr/>
                </p:nvSpPr>
                <p:spPr bwMode="auto">
                  <a:xfrm>
                    <a:off x="4636" y="1160"/>
                    <a:ext cx="3" cy="10"/>
                  </a:xfrm>
                  <a:custGeom>
                    <a:avLst/>
                    <a:gdLst>
                      <a:gd name="T0" fmla="*/ 1 w 1"/>
                      <a:gd name="T1" fmla="*/ 0 h 4"/>
                      <a:gd name="T2" fmla="*/ 1 w 1"/>
                      <a:gd name="T3" fmla="*/ 2 h 4"/>
                      <a:gd name="T4" fmla="*/ 0 w 1"/>
                      <a:gd name="T5" fmla="*/ 3 h 4"/>
                      <a:gd name="T6" fmla="*/ 0 w 1"/>
                      <a:gd name="T7" fmla="*/ 4 h 4"/>
                      <a:gd name="T8" fmla="*/ 0 w 1"/>
                      <a:gd name="T9" fmla="*/ 3 h 4"/>
                      <a:gd name="T10" fmla="*/ 1 w 1"/>
                      <a:gd name="T11" fmla="*/ 2 h 4"/>
                      <a:gd name="T12" fmla="*/ 1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0" y="3"/>
                          <a:pt x="0" y="3"/>
                          <a:pt x="1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0" name="Freeform 121"/>
                  <p:cNvSpPr>
                    <a:spLocks/>
                  </p:cNvSpPr>
                  <p:nvPr/>
                </p:nvSpPr>
                <p:spPr bwMode="auto">
                  <a:xfrm>
                    <a:off x="4629" y="1160"/>
                    <a:ext cx="10" cy="5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2 w 4"/>
                      <a:gd name="T3" fmla="*/ 1 h 2"/>
                      <a:gd name="T4" fmla="*/ 1 w 4"/>
                      <a:gd name="T5" fmla="*/ 2 h 2"/>
                      <a:gd name="T6" fmla="*/ 0 w 4"/>
                      <a:gd name="T7" fmla="*/ 2 h 2"/>
                      <a:gd name="T8" fmla="*/ 1 w 4"/>
                      <a:gd name="T9" fmla="*/ 1 h 2"/>
                      <a:gd name="T10" fmla="*/ 2 w 4"/>
                      <a:gd name="T11" fmla="*/ 1 h 2"/>
                      <a:gd name="T12" fmla="*/ 4 w 4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4" y="0"/>
                          <a:pt x="3" y="1"/>
                          <a:pt x="2" y="1"/>
                        </a:cubicBezTo>
                        <a:cubicBezTo>
                          <a:pt x="2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1" name="Freeform 122"/>
                  <p:cNvSpPr>
                    <a:spLocks/>
                  </p:cNvSpPr>
                  <p:nvPr/>
                </p:nvSpPr>
                <p:spPr bwMode="auto">
                  <a:xfrm>
                    <a:off x="4629" y="1155"/>
                    <a:ext cx="10" cy="5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2 w 4"/>
                      <a:gd name="T3" fmla="*/ 1 h 2"/>
                      <a:gd name="T4" fmla="*/ 1 w 4"/>
                      <a:gd name="T5" fmla="*/ 1 h 2"/>
                      <a:gd name="T6" fmla="*/ 0 w 4"/>
                      <a:gd name="T7" fmla="*/ 0 h 2"/>
                      <a:gd name="T8" fmla="*/ 1 w 4"/>
                      <a:gd name="T9" fmla="*/ 1 h 2"/>
                      <a:gd name="T10" fmla="*/ 2 w 4"/>
                      <a:gd name="T11" fmla="*/ 1 h 2"/>
                      <a:gd name="T12" fmla="*/ 4 w 4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4" y="2"/>
                          <a:pt x="3" y="2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1"/>
                          <a:pt x="4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2" name="Freeform 123"/>
                  <p:cNvSpPr>
                    <a:spLocks/>
                  </p:cNvSpPr>
                  <p:nvPr/>
                </p:nvSpPr>
                <p:spPr bwMode="auto">
                  <a:xfrm>
                    <a:off x="4634" y="1150"/>
                    <a:ext cx="5" cy="8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2 h 3"/>
                      <a:gd name="T4" fmla="*/ 0 w 2"/>
                      <a:gd name="T5" fmla="*/ 1 h 3"/>
                      <a:gd name="T6" fmla="*/ 0 w 2"/>
                      <a:gd name="T7" fmla="*/ 0 h 3"/>
                      <a:gd name="T8" fmla="*/ 0 w 2"/>
                      <a:gd name="T9" fmla="*/ 1 h 3"/>
                      <a:gd name="T10" fmla="*/ 1 w 2"/>
                      <a:gd name="T11" fmla="*/ 2 h 3"/>
                      <a:gd name="T12" fmla="*/ 2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3" name="Freeform 124"/>
                  <p:cNvSpPr>
                    <a:spLocks/>
                  </p:cNvSpPr>
                  <p:nvPr/>
                </p:nvSpPr>
                <p:spPr bwMode="auto">
                  <a:xfrm>
                    <a:off x="4539" y="1272"/>
                    <a:ext cx="22" cy="24"/>
                  </a:xfrm>
                  <a:custGeom>
                    <a:avLst/>
                    <a:gdLst>
                      <a:gd name="T0" fmla="*/ 6 w 9"/>
                      <a:gd name="T1" fmla="*/ 10 h 10"/>
                      <a:gd name="T2" fmla="*/ 5 w 9"/>
                      <a:gd name="T3" fmla="*/ 1 h 10"/>
                      <a:gd name="T4" fmla="*/ 6 w 9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6" y="10"/>
                        </a:moveTo>
                        <a:cubicBezTo>
                          <a:pt x="6" y="10"/>
                          <a:pt x="0" y="3"/>
                          <a:pt x="5" y="1"/>
                        </a:cubicBezTo>
                        <a:cubicBezTo>
                          <a:pt x="9" y="0"/>
                          <a:pt x="6" y="10"/>
                          <a:pt x="6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4" name="Freeform 125"/>
                  <p:cNvSpPr>
                    <a:spLocks/>
                  </p:cNvSpPr>
                  <p:nvPr/>
                </p:nvSpPr>
                <p:spPr bwMode="auto">
                  <a:xfrm>
                    <a:off x="4553" y="1272"/>
                    <a:ext cx="24" cy="24"/>
                  </a:xfrm>
                  <a:custGeom>
                    <a:avLst/>
                    <a:gdLst>
                      <a:gd name="T0" fmla="*/ 0 w 10"/>
                      <a:gd name="T1" fmla="*/ 10 h 10"/>
                      <a:gd name="T2" fmla="*/ 5 w 10"/>
                      <a:gd name="T3" fmla="*/ 3 h 10"/>
                      <a:gd name="T4" fmla="*/ 0 w 10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0" y="10"/>
                        </a:moveTo>
                        <a:cubicBezTo>
                          <a:pt x="0" y="10"/>
                          <a:pt x="1" y="0"/>
                          <a:pt x="5" y="3"/>
                        </a:cubicBezTo>
                        <a:cubicBezTo>
                          <a:pt x="10" y="5"/>
                          <a:pt x="0" y="10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5" name="Freeform 126"/>
                  <p:cNvSpPr>
                    <a:spLocks/>
                  </p:cNvSpPr>
                  <p:nvPr/>
                </p:nvSpPr>
                <p:spPr bwMode="auto">
                  <a:xfrm>
                    <a:off x="4553" y="1284"/>
                    <a:ext cx="22" cy="24"/>
                  </a:xfrm>
                  <a:custGeom>
                    <a:avLst/>
                    <a:gdLst>
                      <a:gd name="T0" fmla="*/ 0 w 9"/>
                      <a:gd name="T1" fmla="*/ 5 h 10"/>
                      <a:gd name="T2" fmla="*/ 9 w 9"/>
                      <a:gd name="T3" fmla="*/ 5 h 10"/>
                      <a:gd name="T4" fmla="*/ 0 w 9"/>
                      <a:gd name="T5" fmla="*/ 5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5"/>
                        </a:moveTo>
                        <a:cubicBezTo>
                          <a:pt x="0" y="5"/>
                          <a:pt x="9" y="0"/>
                          <a:pt x="9" y="5"/>
                        </a:cubicBezTo>
                        <a:cubicBezTo>
                          <a:pt x="9" y="10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6" name="Freeform 127"/>
                  <p:cNvSpPr>
                    <a:spLocks/>
                  </p:cNvSpPr>
                  <p:nvPr/>
                </p:nvSpPr>
                <p:spPr bwMode="auto">
                  <a:xfrm>
                    <a:off x="4553" y="1296"/>
                    <a:ext cx="22" cy="24"/>
                  </a:xfrm>
                  <a:custGeom>
                    <a:avLst/>
                    <a:gdLst>
                      <a:gd name="T0" fmla="*/ 0 w 9"/>
                      <a:gd name="T1" fmla="*/ 0 h 10"/>
                      <a:gd name="T2" fmla="*/ 5 w 9"/>
                      <a:gd name="T3" fmla="*/ 7 h 10"/>
                      <a:gd name="T4" fmla="*/ 0 w 9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0"/>
                        </a:moveTo>
                        <a:cubicBezTo>
                          <a:pt x="0" y="0"/>
                          <a:pt x="9" y="4"/>
                          <a:pt x="5" y="7"/>
                        </a:cubicBezTo>
                        <a:cubicBezTo>
                          <a:pt x="1" y="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7" name="Freeform 128"/>
                  <p:cNvSpPr>
                    <a:spLocks/>
                  </p:cNvSpPr>
                  <p:nvPr/>
                </p:nvSpPr>
                <p:spPr bwMode="auto">
                  <a:xfrm>
                    <a:off x="4534" y="1296"/>
                    <a:ext cx="24" cy="21"/>
                  </a:xfrm>
                  <a:custGeom>
                    <a:avLst/>
                    <a:gdLst>
                      <a:gd name="T0" fmla="*/ 8 w 10"/>
                      <a:gd name="T1" fmla="*/ 0 h 9"/>
                      <a:gd name="T2" fmla="*/ 5 w 10"/>
                      <a:gd name="T3" fmla="*/ 8 h 9"/>
                      <a:gd name="T4" fmla="*/ 8 w 10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8" y="0"/>
                        </a:moveTo>
                        <a:cubicBezTo>
                          <a:pt x="8" y="0"/>
                          <a:pt x="10" y="9"/>
                          <a:pt x="5" y="8"/>
                        </a:cubicBezTo>
                        <a:cubicBezTo>
                          <a:pt x="0" y="6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8" name="Freeform 129"/>
                  <p:cNvSpPr>
                    <a:spLocks/>
                  </p:cNvSpPr>
                  <p:nvPr/>
                </p:nvSpPr>
                <p:spPr bwMode="auto">
                  <a:xfrm>
                    <a:off x="4530" y="1289"/>
                    <a:ext cx="23" cy="21"/>
                  </a:xfrm>
                  <a:custGeom>
                    <a:avLst/>
                    <a:gdLst>
                      <a:gd name="T0" fmla="*/ 10 w 10"/>
                      <a:gd name="T1" fmla="*/ 3 h 9"/>
                      <a:gd name="T2" fmla="*/ 2 w 10"/>
                      <a:gd name="T3" fmla="*/ 5 h 9"/>
                      <a:gd name="T4" fmla="*/ 10 w 10"/>
                      <a:gd name="T5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10" y="3"/>
                        </a:moveTo>
                        <a:cubicBezTo>
                          <a:pt x="10" y="3"/>
                          <a:pt x="3" y="9"/>
                          <a:pt x="2" y="5"/>
                        </a:cubicBezTo>
                        <a:cubicBezTo>
                          <a:pt x="0" y="0"/>
                          <a:pt x="10" y="3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9" name="Freeform 130"/>
                  <p:cNvSpPr>
                    <a:spLocks/>
                  </p:cNvSpPr>
                  <p:nvPr/>
                </p:nvSpPr>
                <p:spPr bwMode="auto">
                  <a:xfrm>
                    <a:off x="4532" y="1274"/>
                    <a:ext cx="24" cy="22"/>
                  </a:xfrm>
                  <a:custGeom>
                    <a:avLst/>
                    <a:gdLst>
                      <a:gd name="T0" fmla="*/ 10 w 10"/>
                      <a:gd name="T1" fmla="*/ 9 h 9"/>
                      <a:gd name="T2" fmla="*/ 2 w 10"/>
                      <a:gd name="T3" fmla="*/ 5 h 9"/>
                      <a:gd name="T4" fmla="*/ 10 w 10"/>
                      <a:gd name="T5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10" y="9"/>
                        </a:moveTo>
                        <a:cubicBezTo>
                          <a:pt x="10" y="9"/>
                          <a:pt x="0" y="9"/>
                          <a:pt x="2" y="5"/>
                        </a:cubicBezTo>
                        <a:cubicBezTo>
                          <a:pt x="4" y="0"/>
                          <a:pt x="10" y="9"/>
                          <a:pt x="10" y="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0" name="Freeform 131"/>
                  <p:cNvSpPr>
                    <a:spLocks/>
                  </p:cNvSpPr>
                  <p:nvPr/>
                </p:nvSpPr>
                <p:spPr bwMode="auto">
                  <a:xfrm>
                    <a:off x="4549" y="1291"/>
                    <a:ext cx="9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2 w 4"/>
                      <a:gd name="T3" fmla="*/ 3 h 3"/>
                      <a:gd name="T4" fmla="*/ 1 w 4"/>
                      <a:gd name="T5" fmla="*/ 2 h 3"/>
                      <a:gd name="T6" fmla="*/ 2 w 4"/>
                      <a:gd name="T7" fmla="*/ 1 h 3"/>
                      <a:gd name="T8" fmla="*/ 4 w 4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4" y="2"/>
                          <a:pt x="3" y="3"/>
                          <a:pt x="2" y="3"/>
                        </a:cubicBezTo>
                        <a:cubicBezTo>
                          <a:pt x="2" y="3"/>
                          <a:pt x="1" y="3"/>
                          <a:pt x="1" y="2"/>
                        </a:cubicBez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0"/>
                          <a:pt x="3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1" name="Freeform 132"/>
                  <p:cNvSpPr>
                    <a:spLocks/>
                  </p:cNvSpPr>
                  <p:nvPr/>
                </p:nvSpPr>
                <p:spPr bwMode="auto">
                  <a:xfrm>
                    <a:off x="4551" y="1291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2" name="Freeform 133"/>
                  <p:cNvSpPr>
                    <a:spLocks/>
                  </p:cNvSpPr>
                  <p:nvPr/>
                </p:nvSpPr>
                <p:spPr bwMode="auto">
                  <a:xfrm>
                    <a:off x="4553" y="1291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3" name="Freeform 134"/>
                  <p:cNvSpPr>
                    <a:spLocks/>
                  </p:cNvSpPr>
                  <p:nvPr/>
                </p:nvSpPr>
                <p:spPr bwMode="auto">
                  <a:xfrm>
                    <a:off x="4553" y="129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4" name="Freeform 135"/>
                  <p:cNvSpPr>
                    <a:spLocks/>
                  </p:cNvSpPr>
                  <p:nvPr/>
                </p:nvSpPr>
                <p:spPr bwMode="auto">
                  <a:xfrm>
                    <a:off x="4553" y="129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5" name="Freeform 136"/>
                  <p:cNvSpPr>
                    <a:spLocks/>
                  </p:cNvSpPr>
                  <p:nvPr/>
                </p:nvSpPr>
                <p:spPr bwMode="auto">
                  <a:xfrm>
                    <a:off x="4556" y="1291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6" name="Freeform 137"/>
                  <p:cNvSpPr>
                    <a:spLocks/>
                  </p:cNvSpPr>
                  <p:nvPr/>
                </p:nvSpPr>
                <p:spPr bwMode="auto">
                  <a:xfrm>
                    <a:off x="4556" y="1293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7" name="Freeform 138"/>
                  <p:cNvSpPr>
                    <a:spLocks/>
                  </p:cNvSpPr>
                  <p:nvPr/>
                </p:nvSpPr>
                <p:spPr bwMode="auto">
                  <a:xfrm>
                    <a:off x="4556" y="1293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8" name="Freeform 139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9" name="Freeform 140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0" name="Freeform 141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1" name="Freeform 142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2" name="Freeform 143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0" cy="4"/>
                  </a:xfrm>
                  <a:custGeom>
                    <a:avLst/>
                    <a:gdLst>
                      <a:gd name="T0" fmla="*/ 1 h 2"/>
                      <a:gd name="T1" fmla="*/ 1 h 2"/>
                      <a:gd name="T2" fmla="*/ 1 h 2"/>
                      <a:gd name="T3" fmla="*/ 1 h 2"/>
                      <a:gd name="T4" fmla="*/ 0 h 2"/>
                      <a:gd name="T5" fmla="*/ 1 h 2"/>
                      <a:gd name="T6" fmla="*/ 1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3" name="Freeform 144"/>
                  <p:cNvSpPr>
                    <a:spLocks/>
                  </p:cNvSpPr>
                  <p:nvPr/>
                </p:nvSpPr>
                <p:spPr bwMode="auto">
                  <a:xfrm>
                    <a:off x="4553" y="1298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4" name="Freeform 145"/>
                  <p:cNvSpPr>
                    <a:spLocks/>
                  </p:cNvSpPr>
                  <p:nvPr/>
                </p:nvSpPr>
                <p:spPr bwMode="auto">
                  <a:xfrm>
                    <a:off x="4553" y="1298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5" name="Freeform 146"/>
                  <p:cNvSpPr>
                    <a:spLocks/>
                  </p:cNvSpPr>
                  <p:nvPr/>
                </p:nvSpPr>
                <p:spPr bwMode="auto">
                  <a:xfrm>
                    <a:off x="4553" y="1298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6" name="Freeform 147"/>
                  <p:cNvSpPr>
                    <a:spLocks/>
                  </p:cNvSpPr>
                  <p:nvPr/>
                </p:nvSpPr>
                <p:spPr bwMode="auto">
                  <a:xfrm>
                    <a:off x="4551" y="1298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7" name="Freeform 148"/>
                  <p:cNvSpPr>
                    <a:spLocks/>
                  </p:cNvSpPr>
                  <p:nvPr/>
                </p:nvSpPr>
                <p:spPr bwMode="auto">
                  <a:xfrm>
                    <a:off x="4551" y="1296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8" name="Freeform 149"/>
                  <p:cNvSpPr>
                    <a:spLocks/>
                  </p:cNvSpPr>
                  <p:nvPr/>
                </p:nvSpPr>
                <p:spPr bwMode="auto">
                  <a:xfrm>
                    <a:off x="4549" y="1296"/>
                    <a:ext cx="4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1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9" name="Freeform 150"/>
                  <p:cNvSpPr>
                    <a:spLocks/>
                  </p:cNvSpPr>
                  <p:nvPr/>
                </p:nvSpPr>
                <p:spPr bwMode="auto">
                  <a:xfrm>
                    <a:off x="4549" y="129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0" name="Freeform 151"/>
                  <p:cNvSpPr>
                    <a:spLocks/>
                  </p:cNvSpPr>
                  <p:nvPr/>
                </p:nvSpPr>
                <p:spPr bwMode="auto">
                  <a:xfrm>
                    <a:off x="4549" y="1296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1" name="Freeform 152"/>
                  <p:cNvSpPr>
                    <a:spLocks/>
                  </p:cNvSpPr>
                  <p:nvPr/>
                </p:nvSpPr>
                <p:spPr bwMode="auto">
                  <a:xfrm>
                    <a:off x="4549" y="1296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2" name="Freeform 153"/>
                  <p:cNvSpPr>
                    <a:spLocks/>
                  </p:cNvSpPr>
                  <p:nvPr/>
                </p:nvSpPr>
                <p:spPr bwMode="auto">
                  <a:xfrm>
                    <a:off x="4549" y="1293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3" name="Freeform 154"/>
                  <p:cNvSpPr>
                    <a:spLocks/>
                  </p:cNvSpPr>
                  <p:nvPr/>
                </p:nvSpPr>
                <p:spPr bwMode="auto">
                  <a:xfrm>
                    <a:off x="4549" y="1293"/>
                    <a:ext cx="2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4" name="Freeform 155"/>
                  <p:cNvSpPr>
                    <a:spLocks/>
                  </p:cNvSpPr>
                  <p:nvPr/>
                </p:nvSpPr>
                <p:spPr bwMode="auto">
                  <a:xfrm>
                    <a:off x="4551" y="1291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1 h 1"/>
                      <a:gd name="T4" fmla="*/ 1 h 1"/>
                      <a:gd name="T5" fmla="*/ 1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5" name="Freeform 156"/>
                  <p:cNvSpPr>
                    <a:spLocks/>
                  </p:cNvSpPr>
                  <p:nvPr/>
                </p:nvSpPr>
                <p:spPr bwMode="auto">
                  <a:xfrm>
                    <a:off x="4551" y="1291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6" name="Freeform 157"/>
                  <p:cNvSpPr>
                    <a:spLocks/>
                  </p:cNvSpPr>
                  <p:nvPr/>
                </p:nvSpPr>
                <p:spPr bwMode="auto">
                  <a:xfrm>
                    <a:off x="4553" y="1284"/>
                    <a:ext cx="0" cy="9"/>
                  </a:xfrm>
                  <a:custGeom>
                    <a:avLst/>
                    <a:gdLst>
                      <a:gd name="T0" fmla="*/ 4 h 4"/>
                      <a:gd name="T1" fmla="*/ 2 h 4"/>
                      <a:gd name="T2" fmla="*/ 1 h 4"/>
                      <a:gd name="T3" fmla="*/ 0 h 4"/>
                      <a:gd name="T4" fmla="*/ 1 h 4"/>
                      <a:gd name="T5" fmla="*/ 2 h 4"/>
                      <a:gd name="T6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cubicBezTo>
                          <a:pt x="0" y="4"/>
                          <a:pt x="0" y="3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7" name="Freeform 158"/>
                  <p:cNvSpPr>
                    <a:spLocks/>
                  </p:cNvSpPr>
                  <p:nvPr/>
                </p:nvSpPr>
                <p:spPr bwMode="auto">
                  <a:xfrm>
                    <a:off x="4556" y="1286"/>
                    <a:ext cx="5" cy="7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1 w 2"/>
                      <a:gd name="T3" fmla="*/ 1 h 3"/>
                      <a:gd name="T4" fmla="*/ 1 w 2"/>
                      <a:gd name="T5" fmla="*/ 0 h 3"/>
                      <a:gd name="T6" fmla="*/ 2 w 2"/>
                      <a:gd name="T7" fmla="*/ 0 h 3"/>
                      <a:gd name="T8" fmla="*/ 1 w 2"/>
                      <a:gd name="T9" fmla="*/ 0 h 3"/>
                      <a:gd name="T10" fmla="*/ 1 w 2"/>
                      <a:gd name="T11" fmla="*/ 2 h 3"/>
                      <a:gd name="T12" fmla="*/ 0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8" name="Freeform 159"/>
                  <p:cNvSpPr>
                    <a:spLocks/>
                  </p:cNvSpPr>
                  <p:nvPr/>
                </p:nvSpPr>
                <p:spPr bwMode="auto">
                  <a:xfrm>
                    <a:off x="4556" y="1291"/>
                    <a:ext cx="9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1 h 2"/>
                      <a:gd name="T4" fmla="*/ 3 w 4"/>
                      <a:gd name="T5" fmla="*/ 0 h 2"/>
                      <a:gd name="T6" fmla="*/ 4 w 4"/>
                      <a:gd name="T7" fmla="*/ 0 h 2"/>
                      <a:gd name="T8" fmla="*/ 3 w 4"/>
                      <a:gd name="T9" fmla="*/ 1 h 2"/>
                      <a:gd name="T10" fmla="*/ 2 w 4"/>
                      <a:gd name="T11" fmla="*/ 1 h 2"/>
                      <a:gd name="T12" fmla="*/ 0 w 4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9" name="Freeform 160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9" cy="2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2 w 4"/>
                      <a:gd name="T3" fmla="*/ 0 h 1"/>
                      <a:gd name="T4" fmla="*/ 3 w 4"/>
                      <a:gd name="T5" fmla="*/ 0 h 1"/>
                      <a:gd name="T6" fmla="*/ 4 w 4"/>
                      <a:gd name="T7" fmla="*/ 1 h 1"/>
                      <a:gd name="T8" fmla="*/ 3 w 4"/>
                      <a:gd name="T9" fmla="*/ 1 h 1"/>
                      <a:gd name="T10" fmla="*/ 2 w 4"/>
                      <a:gd name="T11" fmla="*/ 0 h 1"/>
                      <a:gd name="T12" fmla="*/ 0 w 4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3" y="1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0" name="Freeform 161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9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2 h 4"/>
                      <a:gd name="T4" fmla="*/ 1 w 1"/>
                      <a:gd name="T5" fmla="*/ 3 h 4"/>
                      <a:gd name="T6" fmla="*/ 1 w 1"/>
                      <a:gd name="T7" fmla="*/ 4 h 4"/>
                      <a:gd name="T8" fmla="*/ 1 w 1"/>
                      <a:gd name="T9" fmla="*/ 3 h 4"/>
                      <a:gd name="T10" fmla="*/ 0 w 1"/>
                      <a:gd name="T11" fmla="*/ 2 h 4"/>
                      <a:gd name="T12" fmla="*/ 0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1" name="Freeform 162"/>
                  <p:cNvSpPr>
                    <a:spLocks/>
                  </p:cNvSpPr>
                  <p:nvPr/>
                </p:nvSpPr>
                <p:spPr bwMode="auto">
                  <a:xfrm>
                    <a:off x="4551" y="1296"/>
                    <a:ext cx="2" cy="9"/>
                  </a:xfrm>
                  <a:custGeom>
                    <a:avLst/>
                    <a:gdLst>
                      <a:gd name="T0" fmla="*/ 1 w 1"/>
                      <a:gd name="T1" fmla="*/ 0 h 4"/>
                      <a:gd name="T2" fmla="*/ 1 w 1"/>
                      <a:gd name="T3" fmla="*/ 2 h 4"/>
                      <a:gd name="T4" fmla="*/ 0 w 1"/>
                      <a:gd name="T5" fmla="*/ 3 h 4"/>
                      <a:gd name="T6" fmla="*/ 0 w 1"/>
                      <a:gd name="T7" fmla="*/ 4 h 4"/>
                      <a:gd name="T8" fmla="*/ 0 w 1"/>
                      <a:gd name="T9" fmla="*/ 3 h 4"/>
                      <a:gd name="T10" fmla="*/ 0 w 1"/>
                      <a:gd name="T11" fmla="*/ 2 h 4"/>
                      <a:gd name="T12" fmla="*/ 1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2" name="Freeform 163"/>
                  <p:cNvSpPr>
                    <a:spLocks/>
                  </p:cNvSpPr>
                  <p:nvPr/>
                </p:nvSpPr>
                <p:spPr bwMode="auto">
                  <a:xfrm>
                    <a:off x="4544" y="1296"/>
                    <a:ext cx="9" cy="4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2 w 4"/>
                      <a:gd name="T3" fmla="*/ 1 h 2"/>
                      <a:gd name="T4" fmla="*/ 1 w 4"/>
                      <a:gd name="T5" fmla="*/ 1 h 2"/>
                      <a:gd name="T6" fmla="*/ 0 w 4"/>
                      <a:gd name="T7" fmla="*/ 2 h 2"/>
                      <a:gd name="T8" fmla="*/ 1 w 4"/>
                      <a:gd name="T9" fmla="*/ 1 h 2"/>
                      <a:gd name="T10" fmla="*/ 2 w 4"/>
                      <a:gd name="T11" fmla="*/ 1 h 2"/>
                      <a:gd name="T12" fmla="*/ 4 w 4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4" y="0"/>
                          <a:pt x="3" y="0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3" name="Freeform 164"/>
                  <p:cNvSpPr>
                    <a:spLocks/>
                  </p:cNvSpPr>
                  <p:nvPr/>
                </p:nvSpPr>
                <p:spPr bwMode="auto">
                  <a:xfrm>
                    <a:off x="4544" y="1291"/>
                    <a:ext cx="9" cy="2"/>
                  </a:xfrm>
                  <a:custGeom>
                    <a:avLst/>
                    <a:gdLst>
                      <a:gd name="T0" fmla="*/ 4 w 4"/>
                      <a:gd name="T1" fmla="*/ 1 h 1"/>
                      <a:gd name="T2" fmla="*/ 2 w 4"/>
                      <a:gd name="T3" fmla="*/ 1 h 1"/>
                      <a:gd name="T4" fmla="*/ 1 w 4"/>
                      <a:gd name="T5" fmla="*/ 1 h 1"/>
                      <a:gd name="T6" fmla="*/ 0 w 4"/>
                      <a:gd name="T7" fmla="*/ 0 h 1"/>
                      <a:gd name="T8" fmla="*/ 1 w 4"/>
                      <a:gd name="T9" fmla="*/ 0 h 1"/>
                      <a:gd name="T10" fmla="*/ 2 w 4"/>
                      <a:gd name="T11" fmla="*/ 1 h 1"/>
                      <a:gd name="T12" fmla="*/ 4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cubicBezTo>
                          <a:pt x="4" y="1"/>
                          <a:pt x="3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2" y="1"/>
                          <a:pt x="2" y="1"/>
                        </a:cubicBezTo>
                        <a:cubicBezTo>
                          <a:pt x="3" y="1"/>
                          <a:pt x="4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4" name="Freeform 165"/>
                  <p:cNvSpPr>
                    <a:spLocks/>
                  </p:cNvSpPr>
                  <p:nvPr/>
                </p:nvSpPr>
                <p:spPr bwMode="auto">
                  <a:xfrm>
                    <a:off x="4549" y="1286"/>
                    <a:ext cx="4" cy="7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2 h 3"/>
                      <a:gd name="T4" fmla="*/ 0 w 2"/>
                      <a:gd name="T5" fmla="*/ 1 h 3"/>
                      <a:gd name="T6" fmla="*/ 0 w 2"/>
                      <a:gd name="T7" fmla="*/ 0 h 3"/>
                      <a:gd name="T8" fmla="*/ 0 w 2"/>
                      <a:gd name="T9" fmla="*/ 1 h 3"/>
                      <a:gd name="T10" fmla="*/ 1 w 2"/>
                      <a:gd name="T11" fmla="*/ 2 h 3"/>
                      <a:gd name="T12" fmla="*/ 2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3"/>
                          <a:pt x="1" y="3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5" name="Freeform 166"/>
                  <p:cNvSpPr>
                    <a:spLocks/>
                  </p:cNvSpPr>
                  <p:nvPr/>
                </p:nvSpPr>
                <p:spPr bwMode="auto">
                  <a:xfrm>
                    <a:off x="4473" y="1370"/>
                    <a:ext cx="24" cy="23"/>
                  </a:xfrm>
                  <a:custGeom>
                    <a:avLst/>
                    <a:gdLst>
                      <a:gd name="T0" fmla="*/ 7 w 10"/>
                      <a:gd name="T1" fmla="*/ 10 h 10"/>
                      <a:gd name="T2" fmla="*/ 5 w 10"/>
                      <a:gd name="T3" fmla="*/ 1 h 10"/>
                      <a:gd name="T4" fmla="*/ 7 w 10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7" y="10"/>
                        </a:moveTo>
                        <a:cubicBezTo>
                          <a:pt x="7" y="10"/>
                          <a:pt x="0" y="3"/>
                          <a:pt x="5" y="1"/>
                        </a:cubicBezTo>
                        <a:cubicBezTo>
                          <a:pt x="10" y="0"/>
                          <a:pt x="7" y="10"/>
                          <a:pt x="7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6" name="Freeform 167"/>
                  <p:cNvSpPr>
                    <a:spLocks/>
                  </p:cNvSpPr>
                  <p:nvPr/>
                </p:nvSpPr>
                <p:spPr bwMode="auto">
                  <a:xfrm>
                    <a:off x="4487" y="1370"/>
                    <a:ext cx="24" cy="23"/>
                  </a:xfrm>
                  <a:custGeom>
                    <a:avLst/>
                    <a:gdLst>
                      <a:gd name="T0" fmla="*/ 0 w 10"/>
                      <a:gd name="T1" fmla="*/ 10 h 10"/>
                      <a:gd name="T2" fmla="*/ 6 w 10"/>
                      <a:gd name="T3" fmla="*/ 3 h 10"/>
                      <a:gd name="T4" fmla="*/ 0 w 10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0" y="10"/>
                        </a:moveTo>
                        <a:cubicBezTo>
                          <a:pt x="0" y="10"/>
                          <a:pt x="1" y="0"/>
                          <a:pt x="6" y="3"/>
                        </a:cubicBezTo>
                        <a:cubicBezTo>
                          <a:pt x="10" y="6"/>
                          <a:pt x="0" y="10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7" name="Freeform 168"/>
                  <p:cNvSpPr>
                    <a:spLocks/>
                  </p:cNvSpPr>
                  <p:nvPr/>
                </p:nvSpPr>
                <p:spPr bwMode="auto">
                  <a:xfrm>
                    <a:off x="4487" y="1381"/>
                    <a:ext cx="21" cy="24"/>
                  </a:xfrm>
                  <a:custGeom>
                    <a:avLst/>
                    <a:gdLst>
                      <a:gd name="T0" fmla="*/ 0 w 9"/>
                      <a:gd name="T1" fmla="*/ 5 h 10"/>
                      <a:gd name="T2" fmla="*/ 9 w 9"/>
                      <a:gd name="T3" fmla="*/ 5 h 10"/>
                      <a:gd name="T4" fmla="*/ 0 w 9"/>
                      <a:gd name="T5" fmla="*/ 5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5"/>
                        </a:moveTo>
                        <a:cubicBezTo>
                          <a:pt x="0" y="5"/>
                          <a:pt x="9" y="0"/>
                          <a:pt x="9" y="5"/>
                        </a:cubicBezTo>
                        <a:cubicBezTo>
                          <a:pt x="9" y="10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8" name="Freeform 169"/>
                  <p:cNvSpPr>
                    <a:spLocks/>
                  </p:cNvSpPr>
                  <p:nvPr/>
                </p:nvSpPr>
                <p:spPr bwMode="auto">
                  <a:xfrm>
                    <a:off x="4487" y="1393"/>
                    <a:ext cx="21" cy="24"/>
                  </a:xfrm>
                  <a:custGeom>
                    <a:avLst/>
                    <a:gdLst>
                      <a:gd name="T0" fmla="*/ 0 w 9"/>
                      <a:gd name="T1" fmla="*/ 0 h 10"/>
                      <a:gd name="T2" fmla="*/ 5 w 9"/>
                      <a:gd name="T3" fmla="*/ 7 h 10"/>
                      <a:gd name="T4" fmla="*/ 0 w 9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0"/>
                        </a:moveTo>
                        <a:cubicBezTo>
                          <a:pt x="0" y="0"/>
                          <a:pt x="9" y="4"/>
                          <a:pt x="5" y="7"/>
                        </a:cubicBezTo>
                        <a:cubicBezTo>
                          <a:pt x="1" y="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9" name="Freeform 170"/>
                  <p:cNvSpPr>
                    <a:spLocks/>
                  </p:cNvSpPr>
                  <p:nvPr/>
                </p:nvSpPr>
                <p:spPr bwMode="auto">
                  <a:xfrm>
                    <a:off x="4468" y="1393"/>
                    <a:ext cx="24" cy="24"/>
                  </a:xfrm>
                  <a:custGeom>
                    <a:avLst/>
                    <a:gdLst>
                      <a:gd name="T0" fmla="*/ 8 w 10"/>
                      <a:gd name="T1" fmla="*/ 0 h 10"/>
                      <a:gd name="T2" fmla="*/ 5 w 10"/>
                      <a:gd name="T3" fmla="*/ 8 h 10"/>
                      <a:gd name="T4" fmla="*/ 8 w 10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8" y="0"/>
                        </a:moveTo>
                        <a:cubicBezTo>
                          <a:pt x="8" y="0"/>
                          <a:pt x="10" y="10"/>
                          <a:pt x="5" y="8"/>
                        </a:cubicBezTo>
                        <a:cubicBezTo>
                          <a:pt x="0" y="6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0" name="Freeform 171"/>
                  <p:cNvSpPr>
                    <a:spLocks/>
                  </p:cNvSpPr>
                  <p:nvPr/>
                </p:nvSpPr>
                <p:spPr bwMode="auto">
                  <a:xfrm>
                    <a:off x="4466" y="1386"/>
                    <a:ext cx="21" cy="24"/>
                  </a:xfrm>
                  <a:custGeom>
                    <a:avLst/>
                    <a:gdLst>
                      <a:gd name="T0" fmla="*/ 9 w 9"/>
                      <a:gd name="T1" fmla="*/ 3 h 10"/>
                      <a:gd name="T2" fmla="*/ 1 w 9"/>
                      <a:gd name="T3" fmla="*/ 5 h 10"/>
                      <a:gd name="T4" fmla="*/ 9 w 9"/>
                      <a:gd name="T5" fmla="*/ 3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9" y="3"/>
                        </a:moveTo>
                        <a:cubicBezTo>
                          <a:pt x="9" y="3"/>
                          <a:pt x="2" y="10"/>
                          <a:pt x="1" y="5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1" name="Freeform 172"/>
                  <p:cNvSpPr>
                    <a:spLocks/>
                  </p:cNvSpPr>
                  <p:nvPr/>
                </p:nvSpPr>
                <p:spPr bwMode="auto">
                  <a:xfrm>
                    <a:off x="4466" y="1372"/>
                    <a:ext cx="23" cy="21"/>
                  </a:xfrm>
                  <a:custGeom>
                    <a:avLst/>
                    <a:gdLst>
                      <a:gd name="T0" fmla="*/ 10 w 10"/>
                      <a:gd name="T1" fmla="*/ 9 h 9"/>
                      <a:gd name="T2" fmla="*/ 2 w 10"/>
                      <a:gd name="T3" fmla="*/ 5 h 9"/>
                      <a:gd name="T4" fmla="*/ 10 w 10"/>
                      <a:gd name="T5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10" y="9"/>
                        </a:moveTo>
                        <a:cubicBezTo>
                          <a:pt x="10" y="9"/>
                          <a:pt x="0" y="9"/>
                          <a:pt x="2" y="5"/>
                        </a:cubicBezTo>
                        <a:cubicBezTo>
                          <a:pt x="4" y="0"/>
                          <a:pt x="10" y="9"/>
                          <a:pt x="10" y="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2" name="Freeform 173"/>
                  <p:cNvSpPr>
                    <a:spLocks/>
                  </p:cNvSpPr>
                  <p:nvPr/>
                </p:nvSpPr>
                <p:spPr bwMode="auto">
                  <a:xfrm>
                    <a:off x="4482" y="1391"/>
                    <a:ext cx="10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3 w 4"/>
                      <a:gd name="T3" fmla="*/ 2 h 3"/>
                      <a:gd name="T4" fmla="*/ 1 w 4"/>
                      <a:gd name="T5" fmla="*/ 2 h 3"/>
                      <a:gd name="T6" fmla="*/ 2 w 4"/>
                      <a:gd name="T7" fmla="*/ 0 h 3"/>
                      <a:gd name="T8" fmla="*/ 4 w 4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2" y="3"/>
                          <a:pt x="1" y="2"/>
                          <a:pt x="1" y="2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3" y="0"/>
                          <a:pt x="3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3" name="Freeform 174"/>
                  <p:cNvSpPr>
                    <a:spLocks/>
                  </p:cNvSpPr>
                  <p:nvPr/>
                </p:nvSpPr>
                <p:spPr bwMode="auto">
                  <a:xfrm>
                    <a:off x="4487" y="1389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1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4" name="Freeform 175"/>
                  <p:cNvSpPr>
                    <a:spLocks/>
                  </p:cNvSpPr>
                  <p:nvPr/>
                </p:nvSpPr>
                <p:spPr bwMode="auto">
                  <a:xfrm>
                    <a:off x="4487" y="1389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1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5" name="Freeform 176"/>
                  <p:cNvSpPr>
                    <a:spLocks/>
                  </p:cNvSpPr>
                  <p:nvPr/>
                </p:nvSpPr>
                <p:spPr bwMode="auto">
                  <a:xfrm>
                    <a:off x="4487" y="1389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6" name="Freeform 177"/>
                  <p:cNvSpPr>
                    <a:spLocks/>
                  </p:cNvSpPr>
                  <p:nvPr/>
                </p:nvSpPr>
                <p:spPr bwMode="auto">
                  <a:xfrm>
                    <a:off x="4489" y="1389"/>
                    <a:ext cx="0" cy="2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7" name="Freeform 178"/>
                  <p:cNvSpPr>
                    <a:spLocks/>
                  </p:cNvSpPr>
                  <p:nvPr/>
                </p:nvSpPr>
                <p:spPr bwMode="auto">
                  <a:xfrm>
                    <a:off x="4489" y="1391"/>
                    <a:ext cx="3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8" name="Freeform 179"/>
                  <p:cNvSpPr>
                    <a:spLocks/>
                  </p:cNvSpPr>
                  <p:nvPr/>
                </p:nvSpPr>
                <p:spPr bwMode="auto">
                  <a:xfrm>
                    <a:off x="4489" y="139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9" name="Freeform 180"/>
                  <p:cNvSpPr>
                    <a:spLocks/>
                  </p:cNvSpPr>
                  <p:nvPr/>
                </p:nvSpPr>
                <p:spPr bwMode="auto">
                  <a:xfrm>
                    <a:off x="4489" y="1391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0" name="Freeform 181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3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1" name="Freeform 182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2" name="Freeform 183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3" name="Freeform 184"/>
                  <p:cNvSpPr>
                    <a:spLocks/>
                  </p:cNvSpPr>
                  <p:nvPr/>
                </p:nvSpPr>
                <p:spPr bwMode="auto">
                  <a:xfrm>
                    <a:off x="4489" y="1396"/>
                    <a:ext cx="3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0 w 1"/>
                      <a:gd name="T4" fmla="*/ 0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4" name="Freeform 185"/>
                  <p:cNvSpPr>
                    <a:spLocks/>
                  </p:cNvSpPr>
                  <p:nvPr/>
                </p:nvSpPr>
                <p:spPr bwMode="auto">
                  <a:xfrm>
                    <a:off x="4489" y="139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5" name="Freeform 186"/>
                  <p:cNvSpPr>
                    <a:spLocks/>
                  </p:cNvSpPr>
                  <p:nvPr/>
                </p:nvSpPr>
                <p:spPr bwMode="auto">
                  <a:xfrm>
                    <a:off x="4489" y="139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0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6" name="Freeform 187"/>
                  <p:cNvSpPr>
                    <a:spLocks/>
                  </p:cNvSpPr>
                  <p:nvPr/>
                </p:nvSpPr>
                <p:spPr bwMode="auto">
                  <a:xfrm>
                    <a:off x="4487" y="1396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7" name="Freeform 188"/>
                  <p:cNvSpPr>
                    <a:spLocks/>
                  </p:cNvSpPr>
                  <p:nvPr/>
                </p:nvSpPr>
                <p:spPr bwMode="auto">
                  <a:xfrm>
                    <a:off x="4487" y="139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0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8" name="Freeform 189"/>
                  <p:cNvSpPr>
                    <a:spLocks/>
                  </p:cNvSpPr>
                  <p:nvPr/>
                </p:nvSpPr>
                <p:spPr bwMode="auto">
                  <a:xfrm>
                    <a:off x="4485" y="1396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9" name="Freeform 190"/>
                  <p:cNvSpPr>
                    <a:spLocks/>
                  </p:cNvSpPr>
                  <p:nvPr/>
                </p:nvSpPr>
                <p:spPr bwMode="auto">
                  <a:xfrm>
                    <a:off x="4485" y="139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0 h 1"/>
                      <a:gd name="T8" fmla="*/ 1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0" name="Freeform 191"/>
                  <p:cNvSpPr>
                    <a:spLocks/>
                  </p:cNvSpPr>
                  <p:nvPr/>
                </p:nvSpPr>
                <p:spPr bwMode="auto">
                  <a:xfrm>
                    <a:off x="4485" y="1396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1" name="Freeform 192"/>
                  <p:cNvSpPr>
                    <a:spLocks/>
                  </p:cNvSpPr>
                  <p:nvPr/>
                </p:nvSpPr>
                <p:spPr bwMode="auto">
                  <a:xfrm>
                    <a:off x="4482" y="1393"/>
                    <a:ext cx="5" cy="3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1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1 h 1"/>
                      <a:gd name="T12" fmla="*/ 0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2" name="Freeform 193"/>
                  <p:cNvSpPr>
                    <a:spLocks/>
                  </p:cNvSpPr>
                  <p:nvPr/>
                </p:nvSpPr>
                <p:spPr bwMode="auto">
                  <a:xfrm>
                    <a:off x="4482" y="139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3" name="Freeform 194"/>
                  <p:cNvSpPr>
                    <a:spLocks/>
                  </p:cNvSpPr>
                  <p:nvPr/>
                </p:nvSpPr>
                <p:spPr bwMode="auto">
                  <a:xfrm>
                    <a:off x="4482" y="1393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4" name="Freeform 195"/>
                  <p:cNvSpPr>
                    <a:spLocks/>
                  </p:cNvSpPr>
                  <p:nvPr/>
                </p:nvSpPr>
                <p:spPr bwMode="auto">
                  <a:xfrm>
                    <a:off x="4482" y="139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5" name="Freeform 196"/>
                  <p:cNvSpPr>
                    <a:spLocks/>
                  </p:cNvSpPr>
                  <p:nvPr/>
                </p:nvSpPr>
                <p:spPr bwMode="auto">
                  <a:xfrm>
                    <a:off x="4482" y="1391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1 w 2"/>
                      <a:gd name="T7" fmla="*/ 0 h 1"/>
                      <a:gd name="T8" fmla="*/ 2 w 2"/>
                      <a:gd name="T9" fmla="*/ 1 h 1"/>
                      <a:gd name="T10" fmla="*/ 1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6" name="Freeform 197"/>
                  <p:cNvSpPr>
                    <a:spLocks/>
                  </p:cNvSpPr>
                  <p:nvPr/>
                </p:nvSpPr>
                <p:spPr bwMode="auto">
                  <a:xfrm>
                    <a:off x="4485" y="1391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7" name="Freeform 198"/>
                  <p:cNvSpPr>
                    <a:spLocks/>
                  </p:cNvSpPr>
                  <p:nvPr/>
                </p:nvSpPr>
                <p:spPr bwMode="auto">
                  <a:xfrm>
                    <a:off x="4485" y="1389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8" name="Freeform 199"/>
                  <p:cNvSpPr>
                    <a:spLocks/>
                  </p:cNvSpPr>
                  <p:nvPr/>
                </p:nvSpPr>
                <p:spPr bwMode="auto">
                  <a:xfrm>
                    <a:off x="4487" y="1381"/>
                    <a:ext cx="2" cy="10"/>
                  </a:xfrm>
                  <a:custGeom>
                    <a:avLst/>
                    <a:gdLst>
                      <a:gd name="T0" fmla="*/ 0 w 1"/>
                      <a:gd name="T1" fmla="*/ 4 h 4"/>
                      <a:gd name="T2" fmla="*/ 0 w 1"/>
                      <a:gd name="T3" fmla="*/ 2 h 4"/>
                      <a:gd name="T4" fmla="*/ 0 w 1"/>
                      <a:gd name="T5" fmla="*/ 1 h 4"/>
                      <a:gd name="T6" fmla="*/ 0 w 1"/>
                      <a:gd name="T7" fmla="*/ 0 h 4"/>
                      <a:gd name="T8" fmla="*/ 0 w 1"/>
                      <a:gd name="T9" fmla="*/ 1 h 4"/>
                      <a:gd name="T10" fmla="*/ 0 w 1"/>
                      <a:gd name="T11" fmla="*/ 2 h 4"/>
                      <a:gd name="T12" fmla="*/ 0 w 1"/>
                      <a:gd name="T13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4"/>
                        </a:moveTo>
                        <a:cubicBezTo>
                          <a:pt x="0" y="4"/>
                          <a:pt x="0" y="3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9" name="Freeform 200"/>
                  <p:cNvSpPr>
                    <a:spLocks/>
                  </p:cNvSpPr>
                  <p:nvPr/>
                </p:nvSpPr>
                <p:spPr bwMode="auto">
                  <a:xfrm>
                    <a:off x="4489" y="1384"/>
                    <a:ext cx="5" cy="9"/>
                  </a:xfrm>
                  <a:custGeom>
                    <a:avLst/>
                    <a:gdLst>
                      <a:gd name="T0" fmla="*/ 0 w 2"/>
                      <a:gd name="T1" fmla="*/ 3 h 4"/>
                      <a:gd name="T2" fmla="*/ 1 w 2"/>
                      <a:gd name="T3" fmla="*/ 2 h 4"/>
                      <a:gd name="T4" fmla="*/ 1 w 2"/>
                      <a:gd name="T5" fmla="*/ 1 h 4"/>
                      <a:gd name="T6" fmla="*/ 2 w 2"/>
                      <a:gd name="T7" fmla="*/ 0 h 4"/>
                      <a:gd name="T8" fmla="*/ 2 w 2"/>
                      <a:gd name="T9" fmla="*/ 1 h 4"/>
                      <a:gd name="T10" fmla="*/ 1 w 2"/>
                      <a:gd name="T11" fmla="*/ 2 h 4"/>
                      <a:gd name="T12" fmla="*/ 0 w 2"/>
                      <a:gd name="T1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4">
                        <a:moveTo>
                          <a:pt x="0" y="3"/>
                        </a:moveTo>
                        <a:cubicBezTo>
                          <a:pt x="0" y="3"/>
                          <a:pt x="0" y="3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3"/>
                          <a:pt x="0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0" name="Freeform 201"/>
                  <p:cNvSpPr>
                    <a:spLocks/>
                  </p:cNvSpPr>
                  <p:nvPr/>
                </p:nvSpPr>
                <p:spPr bwMode="auto">
                  <a:xfrm>
                    <a:off x="4489" y="1391"/>
                    <a:ext cx="10" cy="2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2 w 4"/>
                      <a:gd name="T3" fmla="*/ 0 h 1"/>
                      <a:gd name="T4" fmla="*/ 3 w 4"/>
                      <a:gd name="T5" fmla="*/ 0 h 1"/>
                      <a:gd name="T6" fmla="*/ 4 w 4"/>
                      <a:gd name="T7" fmla="*/ 0 h 1"/>
                      <a:gd name="T8" fmla="*/ 3 w 4"/>
                      <a:gd name="T9" fmla="*/ 0 h 1"/>
                      <a:gd name="T10" fmla="*/ 2 w 4"/>
                      <a:gd name="T11" fmla="*/ 0 h 1"/>
                      <a:gd name="T12" fmla="*/ 0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1" name="Freeform 202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10" cy="3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2 w 4"/>
                      <a:gd name="T3" fmla="*/ 0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1 h 1"/>
                      <a:gd name="T10" fmla="*/ 2 w 4"/>
                      <a:gd name="T11" fmla="*/ 1 h 1"/>
                      <a:gd name="T12" fmla="*/ 0 w 4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2" name="Freeform 203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3" cy="10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2 h 4"/>
                      <a:gd name="T4" fmla="*/ 1 w 1"/>
                      <a:gd name="T5" fmla="*/ 4 h 4"/>
                      <a:gd name="T6" fmla="*/ 1 w 1"/>
                      <a:gd name="T7" fmla="*/ 4 h 4"/>
                      <a:gd name="T8" fmla="*/ 1 w 1"/>
                      <a:gd name="T9" fmla="*/ 4 h 4"/>
                      <a:gd name="T10" fmla="*/ 0 w 1"/>
                      <a:gd name="T11" fmla="*/ 2 h 4"/>
                      <a:gd name="T12" fmla="*/ 0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3" name="Freeform 204"/>
                  <p:cNvSpPr>
                    <a:spLocks/>
                  </p:cNvSpPr>
                  <p:nvPr/>
                </p:nvSpPr>
                <p:spPr bwMode="auto">
                  <a:xfrm>
                    <a:off x="4485" y="1393"/>
                    <a:ext cx="2" cy="10"/>
                  </a:xfrm>
                  <a:custGeom>
                    <a:avLst/>
                    <a:gdLst>
                      <a:gd name="T0" fmla="*/ 1 w 1"/>
                      <a:gd name="T1" fmla="*/ 0 h 4"/>
                      <a:gd name="T2" fmla="*/ 1 w 1"/>
                      <a:gd name="T3" fmla="*/ 2 h 4"/>
                      <a:gd name="T4" fmla="*/ 0 w 1"/>
                      <a:gd name="T5" fmla="*/ 4 h 4"/>
                      <a:gd name="T6" fmla="*/ 0 w 1"/>
                      <a:gd name="T7" fmla="*/ 4 h 4"/>
                      <a:gd name="T8" fmla="*/ 0 w 1"/>
                      <a:gd name="T9" fmla="*/ 3 h 4"/>
                      <a:gd name="T10" fmla="*/ 1 w 1"/>
                      <a:gd name="T11" fmla="*/ 2 h 4"/>
                      <a:gd name="T12" fmla="*/ 1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3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0" y="3"/>
                          <a:pt x="0" y="3"/>
                          <a:pt x="1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4" name="Freeform 205"/>
                  <p:cNvSpPr>
                    <a:spLocks/>
                  </p:cNvSpPr>
                  <p:nvPr/>
                </p:nvSpPr>
                <p:spPr bwMode="auto">
                  <a:xfrm>
                    <a:off x="4478" y="1393"/>
                    <a:ext cx="9" cy="5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2 w 4"/>
                      <a:gd name="T3" fmla="*/ 1 h 2"/>
                      <a:gd name="T4" fmla="*/ 1 w 4"/>
                      <a:gd name="T5" fmla="*/ 2 h 2"/>
                      <a:gd name="T6" fmla="*/ 0 w 4"/>
                      <a:gd name="T7" fmla="*/ 2 h 2"/>
                      <a:gd name="T8" fmla="*/ 1 w 4"/>
                      <a:gd name="T9" fmla="*/ 1 h 2"/>
                      <a:gd name="T10" fmla="*/ 2 w 4"/>
                      <a:gd name="T11" fmla="*/ 1 h 2"/>
                      <a:gd name="T12" fmla="*/ 4 w 4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4" y="0"/>
                          <a:pt x="3" y="1"/>
                          <a:pt x="2" y="1"/>
                        </a:cubicBez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5" name="Freeform 206"/>
                  <p:cNvSpPr>
                    <a:spLocks/>
                  </p:cNvSpPr>
                  <p:nvPr/>
                </p:nvSpPr>
                <p:spPr bwMode="auto">
                  <a:xfrm>
                    <a:off x="4478" y="1391"/>
                    <a:ext cx="9" cy="2"/>
                  </a:xfrm>
                  <a:custGeom>
                    <a:avLst/>
                    <a:gdLst>
                      <a:gd name="T0" fmla="*/ 4 w 4"/>
                      <a:gd name="T1" fmla="*/ 1 h 1"/>
                      <a:gd name="T2" fmla="*/ 2 w 4"/>
                      <a:gd name="T3" fmla="*/ 0 h 1"/>
                      <a:gd name="T4" fmla="*/ 1 w 4"/>
                      <a:gd name="T5" fmla="*/ 0 h 1"/>
                      <a:gd name="T6" fmla="*/ 0 w 4"/>
                      <a:gd name="T7" fmla="*/ 0 h 1"/>
                      <a:gd name="T8" fmla="*/ 1 w 4"/>
                      <a:gd name="T9" fmla="*/ 0 h 1"/>
                      <a:gd name="T10" fmla="*/ 2 w 4"/>
                      <a:gd name="T11" fmla="*/ 0 h 1"/>
                      <a:gd name="T12" fmla="*/ 4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cubicBezTo>
                          <a:pt x="4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0"/>
                          <a:pt x="4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6" name="Freeform 207"/>
                  <p:cNvSpPr>
                    <a:spLocks/>
                  </p:cNvSpPr>
                  <p:nvPr/>
                </p:nvSpPr>
                <p:spPr bwMode="auto">
                  <a:xfrm>
                    <a:off x="4482" y="1386"/>
                    <a:ext cx="5" cy="7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0 w 2"/>
                      <a:gd name="T5" fmla="*/ 0 h 3"/>
                      <a:gd name="T6" fmla="*/ 0 w 2"/>
                      <a:gd name="T7" fmla="*/ 0 h 3"/>
                      <a:gd name="T8" fmla="*/ 0 w 2"/>
                      <a:gd name="T9" fmla="*/ 0 h 3"/>
                      <a:gd name="T10" fmla="*/ 1 w 2"/>
                      <a:gd name="T11" fmla="*/ 1 h 3"/>
                      <a:gd name="T12" fmla="*/ 2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3"/>
                          <a:pt x="1" y="2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7" name="Freeform 208"/>
                  <p:cNvSpPr>
                    <a:spLocks/>
                  </p:cNvSpPr>
                  <p:nvPr/>
                </p:nvSpPr>
                <p:spPr bwMode="auto">
                  <a:xfrm>
                    <a:off x="4639" y="1196"/>
                    <a:ext cx="19" cy="19"/>
                  </a:xfrm>
                  <a:custGeom>
                    <a:avLst/>
                    <a:gdLst>
                      <a:gd name="T0" fmla="*/ 6 w 8"/>
                      <a:gd name="T1" fmla="*/ 8 h 8"/>
                      <a:gd name="T2" fmla="*/ 4 w 8"/>
                      <a:gd name="T3" fmla="*/ 1 h 8"/>
                      <a:gd name="T4" fmla="*/ 6 w 8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6" y="8"/>
                        </a:moveTo>
                        <a:cubicBezTo>
                          <a:pt x="6" y="8"/>
                          <a:pt x="0" y="2"/>
                          <a:pt x="4" y="1"/>
                        </a:cubicBezTo>
                        <a:cubicBezTo>
                          <a:pt x="8" y="0"/>
                          <a:pt x="6" y="8"/>
                          <a:pt x="6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8" name="Freeform 209"/>
                  <p:cNvSpPr>
                    <a:spLocks/>
                  </p:cNvSpPr>
                  <p:nvPr/>
                </p:nvSpPr>
                <p:spPr bwMode="auto">
                  <a:xfrm>
                    <a:off x="4653" y="1196"/>
                    <a:ext cx="16" cy="19"/>
                  </a:xfrm>
                  <a:custGeom>
                    <a:avLst/>
                    <a:gdLst>
                      <a:gd name="T0" fmla="*/ 0 w 7"/>
                      <a:gd name="T1" fmla="*/ 8 h 8"/>
                      <a:gd name="T2" fmla="*/ 4 w 7"/>
                      <a:gd name="T3" fmla="*/ 2 h 8"/>
                      <a:gd name="T4" fmla="*/ 0 w 7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0" y="8"/>
                        </a:moveTo>
                        <a:cubicBezTo>
                          <a:pt x="0" y="8"/>
                          <a:pt x="0" y="0"/>
                          <a:pt x="4" y="2"/>
                        </a:cubicBezTo>
                        <a:cubicBezTo>
                          <a:pt x="7" y="4"/>
                          <a:pt x="0" y="8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9" name="Freeform 210"/>
                  <p:cNvSpPr>
                    <a:spLocks/>
                  </p:cNvSpPr>
                  <p:nvPr/>
                </p:nvSpPr>
                <p:spPr bwMode="auto">
                  <a:xfrm>
                    <a:off x="4653" y="1205"/>
                    <a:ext cx="16" cy="19"/>
                  </a:xfrm>
                  <a:custGeom>
                    <a:avLst/>
                    <a:gdLst>
                      <a:gd name="T0" fmla="*/ 0 w 7"/>
                      <a:gd name="T1" fmla="*/ 4 h 8"/>
                      <a:gd name="T2" fmla="*/ 7 w 7"/>
                      <a:gd name="T3" fmla="*/ 4 h 8"/>
                      <a:gd name="T4" fmla="*/ 0 w 7"/>
                      <a:gd name="T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0" y="4"/>
                        </a:moveTo>
                        <a:cubicBezTo>
                          <a:pt x="0" y="4"/>
                          <a:pt x="6" y="0"/>
                          <a:pt x="7" y="4"/>
                        </a:cubicBezTo>
                        <a:cubicBezTo>
                          <a:pt x="7" y="8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0" name="Freeform 211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16" cy="19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4 w 7"/>
                      <a:gd name="T3" fmla="*/ 6 h 8"/>
                      <a:gd name="T4" fmla="*/ 0 w 7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cubicBezTo>
                          <a:pt x="0" y="0"/>
                          <a:pt x="7" y="3"/>
                          <a:pt x="4" y="6"/>
                        </a:cubicBezTo>
                        <a:cubicBezTo>
                          <a:pt x="0" y="8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1" name="Freeform 212"/>
                  <p:cNvSpPr>
                    <a:spLocks/>
                  </p:cNvSpPr>
                  <p:nvPr/>
                </p:nvSpPr>
                <p:spPr bwMode="auto">
                  <a:xfrm>
                    <a:off x="4636" y="1215"/>
                    <a:ext cx="19" cy="19"/>
                  </a:xfrm>
                  <a:custGeom>
                    <a:avLst/>
                    <a:gdLst>
                      <a:gd name="T0" fmla="*/ 7 w 8"/>
                      <a:gd name="T1" fmla="*/ 0 h 8"/>
                      <a:gd name="T2" fmla="*/ 4 w 8"/>
                      <a:gd name="T3" fmla="*/ 6 h 8"/>
                      <a:gd name="T4" fmla="*/ 7 w 8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7" y="0"/>
                        </a:moveTo>
                        <a:cubicBezTo>
                          <a:pt x="7" y="0"/>
                          <a:pt x="8" y="8"/>
                          <a:pt x="4" y="6"/>
                        </a:cubicBezTo>
                        <a:cubicBezTo>
                          <a:pt x="0" y="5"/>
                          <a:pt x="7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2" name="Freeform 213"/>
                  <p:cNvSpPr>
                    <a:spLocks/>
                  </p:cNvSpPr>
                  <p:nvPr/>
                </p:nvSpPr>
                <p:spPr bwMode="auto">
                  <a:xfrm>
                    <a:off x="4634" y="1210"/>
                    <a:ext cx="19" cy="17"/>
                  </a:xfrm>
                  <a:custGeom>
                    <a:avLst/>
                    <a:gdLst>
                      <a:gd name="T0" fmla="*/ 8 w 8"/>
                      <a:gd name="T1" fmla="*/ 2 h 7"/>
                      <a:gd name="T2" fmla="*/ 1 w 8"/>
                      <a:gd name="T3" fmla="*/ 3 h 7"/>
                      <a:gd name="T4" fmla="*/ 8 w 8"/>
                      <a:gd name="T5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7">
                        <a:moveTo>
                          <a:pt x="8" y="2"/>
                        </a:moveTo>
                        <a:cubicBezTo>
                          <a:pt x="8" y="2"/>
                          <a:pt x="2" y="7"/>
                          <a:pt x="1" y="3"/>
                        </a:cubicBezTo>
                        <a:cubicBezTo>
                          <a:pt x="0" y="0"/>
                          <a:pt x="8" y="2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3" name="Freeform 214"/>
                  <p:cNvSpPr>
                    <a:spLocks/>
                  </p:cNvSpPr>
                  <p:nvPr/>
                </p:nvSpPr>
                <p:spPr bwMode="auto">
                  <a:xfrm>
                    <a:off x="4634" y="1198"/>
                    <a:ext cx="19" cy="17"/>
                  </a:xfrm>
                  <a:custGeom>
                    <a:avLst/>
                    <a:gdLst>
                      <a:gd name="T0" fmla="*/ 8 w 8"/>
                      <a:gd name="T1" fmla="*/ 7 h 7"/>
                      <a:gd name="T2" fmla="*/ 2 w 8"/>
                      <a:gd name="T3" fmla="*/ 4 h 7"/>
                      <a:gd name="T4" fmla="*/ 8 w 8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7">
                        <a:moveTo>
                          <a:pt x="8" y="7"/>
                        </a:moveTo>
                        <a:cubicBezTo>
                          <a:pt x="8" y="7"/>
                          <a:pt x="0" y="7"/>
                          <a:pt x="2" y="4"/>
                        </a:cubicBezTo>
                        <a:cubicBezTo>
                          <a:pt x="4" y="0"/>
                          <a:pt x="8" y="7"/>
                          <a:pt x="8" y="7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4" name="Freeform 215"/>
                  <p:cNvSpPr>
                    <a:spLocks/>
                  </p:cNvSpPr>
                  <p:nvPr/>
                </p:nvSpPr>
                <p:spPr bwMode="auto">
                  <a:xfrm>
                    <a:off x="4648" y="1212"/>
                    <a:ext cx="7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2 h 2"/>
                      <a:gd name="T4" fmla="*/ 0 w 3"/>
                      <a:gd name="T5" fmla="*/ 1 h 2"/>
                      <a:gd name="T6" fmla="*/ 1 w 3"/>
                      <a:gd name="T7" fmla="*/ 0 h 2"/>
                      <a:gd name="T8" fmla="*/ 3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1"/>
                          <a:pt x="3" y="2"/>
                          <a:pt x="2" y="2"/>
                        </a:cubicBezTo>
                        <a:cubicBezTo>
                          <a:pt x="1" y="2"/>
                          <a:pt x="1" y="2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5" name="Freeform 216"/>
                  <p:cNvSpPr>
                    <a:spLocks/>
                  </p:cNvSpPr>
                  <p:nvPr/>
                </p:nvSpPr>
                <p:spPr bwMode="auto">
                  <a:xfrm>
                    <a:off x="4651" y="1210"/>
                    <a:ext cx="0" cy="2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6" name="Freeform 217"/>
                  <p:cNvSpPr>
                    <a:spLocks/>
                  </p:cNvSpPr>
                  <p:nvPr/>
                </p:nvSpPr>
                <p:spPr bwMode="auto">
                  <a:xfrm>
                    <a:off x="4651" y="1210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7" name="Freeform 218"/>
                  <p:cNvSpPr>
                    <a:spLocks/>
                  </p:cNvSpPr>
                  <p:nvPr/>
                </p:nvSpPr>
                <p:spPr bwMode="auto">
                  <a:xfrm>
                    <a:off x="4653" y="1210"/>
                    <a:ext cx="0" cy="2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8" name="Freeform 219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9" name="Freeform 220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0" name="Freeform 221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1" name="Freeform 222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2" name="Freeform 223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3" name="Freeform 224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4" name="Freeform 225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5" name="Freeform 226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6" name="Freeform 227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7" name="Freeform 228"/>
                  <p:cNvSpPr>
                    <a:spLocks/>
                  </p:cNvSpPr>
                  <p:nvPr/>
                </p:nvSpPr>
                <p:spPr bwMode="auto">
                  <a:xfrm>
                    <a:off x="4653" y="1217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0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8" name="Freeform 229"/>
                  <p:cNvSpPr>
                    <a:spLocks/>
                  </p:cNvSpPr>
                  <p:nvPr/>
                </p:nvSpPr>
                <p:spPr bwMode="auto">
                  <a:xfrm>
                    <a:off x="4653" y="121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9" name="Freeform 230"/>
                  <p:cNvSpPr>
                    <a:spLocks/>
                  </p:cNvSpPr>
                  <p:nvPr/>
                </p:nvSpPr>
                <p:spPr bwMode="auto">
                  <a:xfrm>
                    <a:off x="4651" y="1217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0" name="Freeform 231"/>
                  <p:cNvSpPr>
                    <a:spLocks/>
                  </p:cNvSpPr>
                  <p:nvPr/>
                </p:nvSpPr>
                <p:spPr bwMode="auto">
                  <a:xfrm>
                    <a:off x="4651" y="12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1" name="Freeform 232"/>
                  <p:cNvSpPr>
                    <a:spLocks/>
                  </p:cNvSpPr>
                  <p:nvPr/>
                </p:nvSpPr>
                <p:spPr bwMode="auto">
                  <a:xfrm>
                    <a:off x="4648" y="1217"/>
                    <a:ext cx="3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1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2" name="Freeform 233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3" name="Freeform 234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4" name="Freeform 235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5" name="Freeform 236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6" name="Freeform 237"/>
                  <p:cNvSpPr>
                    <a:spLocks/>
                  </p:cNvSpPr>
                  <p:nvPr/>
                </p:nvSpPr>
                <p:spPr bwMode="auto">
                  <a:xfrm>
                    <a:off x="4648" y="121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7" name="Freeform 238"/>
                  <p:cNvSpPr>
                    <a:spLocks/>
                  </p:cNvSpPr>
                  <p:nvPr/>
                </p:nvSpPr>
                <p:spPr bwMode="auto">
                  <a:xfrm>
                    <a:off x="4648" y="121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8" name="Freeform 239"/>
                  <p:cNvSpPr>
                    <a:spLocks/>
                  </p:cNvSpPr>
                  <p:nvPr/>
                </p:nvSpPr>
                <p:spPr bwMode="auto">
                  <a:xfrm>
                    <a:off x="4648" y="121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9" name="Freeform 240"/>
                  <p:cNvSpPr>
                    <a:spLocks/>
                  </p:cNvSpPr>
                  <p:nvPr/>
                </p:nvSpPr>
                <p:spPr bwMode="auto">
                  <a:xfrm>
                    <a:off x="4651" y="12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0" name="Freeform 241"/>
                  <p:cNvSpPr>
                    <a:spLocks/>
                  </p:cNvSpPr>
                  <p:nvPr/>
                </p:nvSpPr>
                <p:spPr bwMode="auto">
                  <a:xfrm>
                    <a:off x="4651" y="1205"/>
                    <a:ext cx="2" cy="7"/>
                  </a:xfrm>
                  <a:custGeom>
                    <a:avLst/>
                    <a:gdLst>
                      <a:gd name="T0" fmla="*/ 1 w 1"/>
                      <a:gd name="T1" fmla="*/ 3 h 3"/>
                      <a:gd name="T2" fmla="*/ 0 w 1"/>
                      <a:gd name="T3" fmla="*/ 2 h 3"/>
                      <a:gd name="T4" fmla="*/ 0 w 1"/>
                      <a:gd name="T5" fmla="*/ 0 h 3"/>
                      <a:gd name="T6" fmla="*/ 0 w 1"/>
                      <a:gd name="T7" fmla="*/ 2 h 3"/>
                      <a:gd name="T8" fmla="*/ 1 w 1"/>
                      <a:gd name="T9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3"/>
                        </a:move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1" name="Freeform 242"/>
                  <p:cNvSpPr>
                    <a:spLocks/>
                  </p:cNvSpPr>
                  <p:nvPr/>
                </p:nvSpPr>
                <p:spPr bwMode="auto">
                  <a:xfrm>
                    <a:off x="4653" y="1208"/>
                    <a:ext cx="5" cy="4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1 h 2"/>
                      <a:gd name="T4" fmla="*/ 2 w 2"/>
                      <a:gd name="T5" fmla="*/ 0 h 2"/>
                      <a:gd name="T6" fmla="*/ 1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2" name="Freeform 243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7" cy="3"/>
                  </a:xfrm>
                  <a:custGeom>
                    <a:avLst/>
                    <a:gdLst>
                      <a:gd name="T0" fmla="*/ 0 w 3"/>
                      <a:gd name="T1" fmla="*/ 1 h 1"/>
                      <a:gd name="T2" fmla="*/ 2 w 3"/>
                      <a:gd name="T3" fmla="*/ 0 h 1"/>
                      <a:gd name="T4" fmla="*/ 3 w 3"/>
                      <a:gd name="T5" fmla="*/ 0 h 1"/>
                      <a:gd name="T6" fmla="*/ 2 w 3"/>
                      <a:gd name="T7" fmla="*/ 0 h 1"/>
                      <a:gd name="T8" fmla="*/ 0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3" name="Freeform 244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7" cy="2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2 w 3"/>
                      <a:gd name="T3" fmla="*/ 0 h 1"/>
                      <a:gd name="T4" fmla="*/ 3 w 3"/>
                      <a:gd name="T5" fmla="*/ 1 h 1"/>
                      <a:gd name="T6" fmla="*/ 2 w 3"/>
                      <a:gd name="T7" fmla="*/ 0 h 1"/>
                      <a:gd name="T8" fmla="*/ 0 w 3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3" y="1"/>
                          <a:pt x="3" y="1"/>
                        </a:cubicBez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4" name="Freeform 245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7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2 h 3"/>
                      <a:gd name="T4" fmla="*/ 1 w 1"/>
                      <a:gd name="T5" fmla="*/ 3 h 3"/>
                      <a:gd name="T6" fmla="*/ 0 w 1"/>
                      <a:gd name="T7" fmla="*/ 2 h 3"/>
                      <a:gd name="T8" fmla="*/ 0 w 1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5" name="Freeform 246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2 h 3"/>
                      <a:gd name="T4" fmla="*/ 0 w 2"/>
                      <a:gd name="T5" fmla="*/ 3 h 3"/>
                      <a:gd name="T6" fmla="*/ 1 w 2"/>
                      <a:gd name="T7" fmla="*/ 2 h 3"/>
                      <a:gd name="T8" fmla="*/ 2 w 2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1" y="1"/>
                          <a:pt x="1" y="2"/>
                        </a:cubicBezTo>
                        <a:cubicBezTo>
                          <a:pt x="1" y="2"/>
                          <a:pt x="0" y="3"/>
                          <a:pt x="0" y="3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6" name="Freeform 247"/>
                  <p:cNvSpPr>
                    <a:spLocks/>
                  </p:cNvSpPr>
                  <p:nvPr/>
                </p:nvSpPr>
                <p:spPr bwMode="auto">
                  <a:xfrm>
                    <a:off x="4646" y="1215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1 h 1"/>
                      <a:gd name="T4" fmla="*/ 0 w 2"/>
                      <a:gd name="T5" fmla="*/ 1 h 1"/>
                      <a:gd name="T6" fmla="*/ 1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7" name="Freeform 248"/>
                  <p:cNvSpPr>
                    <a:spLocks/>
                  </p:cNvSpPr>
                  <p:nvPr/>
                </p:nvSpPr>
                <p:spPr bwMode="auto">
                  <a:xfrm>
                    <a:off x="4643" y="1212"/>
                    <a:ext cx="8" cy="3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2 w 3"/>
                      <a:gd name="T3" fmla="*/ 0 h 1"/>
                      <a:gd name="T4" fmla="*/ 0 w 3"/>
                      <a:gd name="T5" fmla="*/ 0 h 1"/>
                      <a:gd name="T6" fmla="*/ 2 w 3"/>
                      <a:gd name="T7" fmla="*/ 0 h 1"/>
                      <a:gd name="T8" fmla="*/ 3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8" name="Freeform 249"/>
                  <p:cNvSpPr>
                    <a:spLocks/>
                  </p:cNvSpPr>
                  <p:nvPr/>
                </p:nvSpPr>
                <p:spPr bwMode="auto">
                  <a:xfrm>
                    <a:off x="4646" y="1208"/>
                    <a:ext cx="7" cy="7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1 w 3"/>
                      <a:gd name="T3" fmla="*/ 1 h 3"/>
                      <a:gd name="T4" fmla="*/ 0 w 3"/>
                      <a:gd name="T5" fmla="*/ 0 h 3"/>
                      <a:gd name="T6" fmla="*/ 2 w 3"/>
                      <a:gd name="T7" fmla="*/ 1 h 3"/>
                      <a:gd name="T8" fmla="*/ 3 w 3"/>
                      <a:gd name="T9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3" y="3"/>
                          <a:pt x="2" y="2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2" y="1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9" name="Freeform 250"/>
                  <p:cNvSpPr>
                    <a:spLocks/>
                  </p:cNvSpPr>
                  <p:nvPr/>
                </p:nvSpPr>
                <p:spPr bwMode="auto">
                  <a:xfrm>
                    <a:off x="4501" y="1239"/>
                    <a:ext cx="19" cy="19"/>
                  </a:xfrm>
                  <a:custGeom>
                    <a:avLst/>
                    <a:gdLst>
                      <a:gd name="T0" fmla="*/ 5 w 8"/>
                      <a:gd name="T1" fmla="*/ 8 h 8"/>
                      <a:gd name="T2" fmla="*/ 4 w 8"/>
                      <a:gd name="T3" fmla="*/ 1 h 8"/>
                      <a:gd name="T4" fmla="*/ 5 w 8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5" y="8"/>
                        </a:moveTo>
                        <a:cubicBezTo>
                          <a:pt x="5" y="8"/>
                          <a:pt x="0" y="3"/>
                          <a:pt x="4" y="1"/>
                        </a:cubicBezTo>
                        <a:cubicBezTo>
                          <a:pt x="8" y="0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0" name="Freeform 251"/>
                  <p:cNvSpPr>
                    <a:spLocks/>
                  </p:cNvSpPr>
                  <p:nvPr/>
                </p:nvSpPr>
                <p:spPr bwMode="auto">
                  <a:xfrm>
                    <a:off x="4513" y="1241"/>
                    <a:ext cx="19" cy="17"/>
                  </a:xfrm>
                  <a:custGeom>
                    <a:avLst/>
                    <a:gdLst>
                      <a:gd name="T0" fmla="*/ 0 w 8"/>
                      <a:gd name="T1" fmla="*/ 7 h 7"/>
                      <a:gd name="T2" fmla="*/ 4 w 8"/>
                      <a:gd name="T3" fmla="*/ 2 h 7"/>
                      <a:gd name="T4" fmla="*/ 0 w 8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7">
                        <a:moveTo>
                          <a:pt x="0" y="7"/>
                        </a:moveTo>
                        <a:cubicBezTo>
                          <a:pt x="0" y="7"/>
                          <a:pt x="1" y="0"/>
                          <a:pt x="4" y="2"/>
                        </a:cubicBezTo>
                        <a:cubicBezTo>
                          <a:pt x="8" y="4"/>
                          <a:pt x="0" y="7"/>
                          <a:pt x="0" y="7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1" name="Freeform 252"/>
                  <p:cNvSpPr>
                    <a:spLocks/>
                  </p:cNvSpPr>
                  <p:nvPr/>
                </p:nvSpPr>
                <p:spPr bwMode="auto">
                  <a:xfrm>
                    <a:off x="4513" y="1248"/>
                    <a:ext cx="17" cy="19"/>
                  </a:xfrm>
                  <a:custGeom>
                    <a:avLst/>
                    <a:gdLst>
                      <a:gd name="T0" fmla="*/ 0 w 7"/>
                      <a:gd name="T1" fmla="*/ 4 h 8"/>
                      <a:gd name="T2" fmla="*/ 7 w 7"/>
                      <a:gd name="T3" fmla="*/ 4 h 8"/>
                      <a:gd name="T4" fmla="*/ 0 w 7"/>
                      <a:gd name="T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0" y="4"/>
                        </a:moveTo>
                        <a:cubicBezTo>
                          <a:pt x="0" y="4"/>
                          <a:pt x="7" y="0"/>
                          <a:pt x="7" y="4"/>
                        </a:cubicBezTo>
                        <a:cubicBezTo>
                          <a:pt x="7" y="8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2" name="Freeform 253"/>
                  <p:cNvSpPr>
                    <a:spLocks/>
                  </p:cNvSpPr>
                  <p:nvPr/>
                </p:nvSpPr>
                <p:spPr bwMode="auto">
                  <a:xfrm>
                    <a:off x="4513" y="1258"/>
                    <a:ext cx="17" cy="21"/>
                  </a:xfrm>
                  <a:custGeom>
                    <a:avLst/>
                    <a:gdLst>
                      <a:gd name="T0" fmla="*/ 0 w 7"/>
                      <a:gd name="T1" fmla="*/ 0 h 9"/>
                      <a:gd name="T2" fmla="*/ 4 w 7"/>
                      <a:gd name="T3" fmla="*/ 6 h 9"/>
                      <a:gd name="T4" fmla="*/ 0 w 7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9">
                        <a:moveTo>
                          <a:pt x="0" y="0"/>
                        </a:moveTo>
                        <a:cubicBezTo>
                          <a:pt x="0" y="0"/>
                          <a:pt x="7" y="4"/>
                          <a:pt x="4" y="6"/>
                        </a:cubicBezTo>
                        <a:cubicBezTo>
                          <a:pt x="1" y="9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3" name="Freeform 254"/>
                  <p:cNvSpPr>
                    <a:spLocks/>
                  </p:cNvSpPr>
                  <p:nvPr/>
                </p:nvSpPr>
                <p:spPr bwMode="auto">
                  <a:xfrm>
                    <a:off x="4499" y="1258"/>
                    <a:ext cx="19" cy="19"/>
                  </a:xfrm>
                  <a:custGeom>
                    <a:avLst/>
                    <a:gdLst>
                      <a:gd name="T0" fmla="*/ 6 w 8"/>
                      <a:gd name="T1" fmla="*/ 0 h 8"/>
                      <a:gd name="T2" fmla="*/ 4 w 8"/>
                      <a:gd name="T3" fmla="*/ 7 h 8"/>
                      <a:gd name="T4" fmla="*/ 6 w 8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6" y="0"/>
                        </a:moveTo>
                        <a:cubicBezTo>
                          <a:pt x="6" y="0"/>
                          <a:pt x="8" y="8"/>
                          <a:pt x="4" y="7"/>
                        </a:cubicBezTo>
                        <a:cubicBezTo>
                          <a:pt x="0" y="6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4" name="Freeform 255"/>
                  <p:cNvSpPr>
                    <a:spLocks/>
                  </p:cNvSpPr>
                  <p:nvPr/>
                </p:nvSpPr>
                <p:spPr bwMode="auto">
                  <a:xfrm>
                    <a:off x="4494" y="1253"/>
                    <a:ext cx="19" cy="19"/>
                  </a:xfrm>
                  <a:custGeom>
                    <a:avLst/>
                    <a:gdLst>
                      <a:gd name="T0" fmla="*/ 8 w 8"/>
                      <a:gd name="T1" fmla="*/ 2 h 8"/>
                      <a:gd name="T2" fmla="*/ 2 w 8"/>
                      <a:gd name="T3" fmla="*/ 4 h 8"/>
                      <a:gd name="T4" fmla="*/ 8 w 8"/>
                      <a:gd name="T5" fmla="*/ 2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8" y="2"/>
                        </a:moveTo>
                        <a:cubicBezTo>
                          <a:pt x="8" y="2"/>
                          <a:pt x="3" y="8"/>
                          <a:pt x="2" y="4"/>
                        </a:cubicBezTo>
                        <a:cubicBezTo>
                          <a:pt x="0" y="0"/>
                          <a:pt x="8" y="2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5" name="Freeform 256"/>
                  <p:cNvSpPr>
                    <a:spLocks/>
                  </p:cNvSpPr>
                  <p:nvPr/>
                </p:nvSpPr>
                <p:spPr bwMode="auto">
                  <a:xfrm>
                    <a:off x="4497" y="1241"/>
                    <a:ext cx="19" cy="19"/>
                  </a:xfrm>
                  <a:custGeom>
                    <a:avLst/>
                    <a:gdLst>
                      <a:gd name="T0" fmla="*/ 8 w 8"/>
                      <a:gd name="T1" fmla="*/ 7 h 8"/>
                      <a:gd name="T2" fmla="*/ 2 w 8"/>
                      <a:gd name="T3" fmla="*/ 4 h 8"/>
                      <a:gd name="T4" fmla="*/ 8 w 8"/>
                      <a:gd name="T5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8" y="7"/>
                        </a:moveTo>
                        <a:cubicBezTo>
                          <a:pt x="8" y="7"/>
                          <a:pt x="0" y="8"/>
                          <a:pt x="2" y="4"/>
                        </a:cubicBezTo>
                        <a:cubicBezTo>
                          <a:pt x="3" y="0"/>
                          <a:pt x="8" y="7"/>
                          <a:pt x="8" y="7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6" name="Freeform 257"/>
                  <p:cNvSpPr>
                    <a:spLocks/>
                  </p:cNvSpPr>
                  <p:nvPr/>
                </p:nvSpPr>
                <p:spPr bwMode="auto">
                  <a:xfrm>
                    <a:off x="4511" y="1255"/>
                    <a:ext cx="5" cy="7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2 h 3"/>
                      <a:gd name="T4" fmla="*/ 0 w 2"/>
                      <a:gd name="T5" fmla="*/ 2 h 3"/>
                      <a:gd name="T6" fmla="*/ 1 w 2"/>
                      <a:gd name="T7" fmla="*/ 0 h 3"/>
                      <a:gd name="T8" fmla="*/ 2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1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3677" name="Freeform 259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0" cy="4763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  <a:gd name="T6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78" name="Freeform 260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0" cy="4763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  <a:gd name="T6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79" name="Freeform 261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4762" cy="476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  <a:gd name="T10" fmla="*/ 0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0" name="Freeform 262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4762" cy="476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1" name="Freeform 263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4762" cy="476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2" name="Freeform 264"/>
                <p:cNvSpPr>
                  <a:spLocks/>
                </p:cNvSpPr>
                <p:nvPr/>
              </p:nvSpPr>
              <p:spPr bwMode="auto">
                <a:xfrm>
                  <a:off x="7038976" y="1741626"/>
                  <a:ext cx="0" cy="476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3" name="Freeform 265"/>
                <p:cNvSpPr>
                  <a:spLocks/>
                </p:cNvSpPr>
                <p:nvPr/>
              </p:nvSpPr>
              <p:spPr bwMode="auto">
                <a:xfrm>
                  <a:off x="7038976" y="1746389"/>
                  <a:ext cx="3175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  <a:gd name="T4" fmla="*/ 0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4" name="Freeform 266"/>
                <p:cNvSpPr>
                  <a:spLocks/>
                </p:cNvSpPr>
                <p:nvPr/>
              </p:nvSpPr>
              <p:spPr bwMode="auto">
                <a:xfrm>
                  <a:off x="7038976" y="1746389"/>
                  <a:ext cx="3175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0 w 1"/>
                    <a:gd name="T5" fmla="*/ 0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5" name="Freeform 267"/>
                <p:cNvSpPr>
                  <a:spLocks/>
                </p:cNvSpPr>
                <p:nvPr/>
              </p:nvSpPr>
              <p:spPr bwMode="auto">
                <a:xfrm>
                  <a:off x="7038976" y="1746389"/>
                  <a:ext cx="3175" cy="3175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  <a:gd name="T10" fmla="*/ 0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6" name="Freeform 268"/>
                <p:cNvSpPr>
                  <a:spLocks/>
                </p:cNvSpPr>
                <p:nvPr/>
              </p:nvSpPr>
              <p:spPr bwMode="auto">
                <a:xfrm>
                  <a:off x="7038976" y="1749564"/>
                  <a:ext cx="3175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  <a:gd name="T4" fmla="*/ 0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7" name="Freeform 269"/>
                <p:cNvSpPr>
                  <a:spLocks/>
                </p:cNvSpPr>
                <p:nvPr/>
              </p:nvSpPr>
              <p:spPr bwMode="auto">
                <a:xfrm>
                  <a:off x="7038976" y="1749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8" name="Freeform 270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4762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  <a:gd name="T10" fmla="*/ 1 w 1"/>
                    <a:gd name="T11" fmla="*/ 0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9" name="Freeform 271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4762" cy="3175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0" name="Freeform 272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0" cy="317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1" name="Freeform 273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0" cy="317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2" name="Freeform 274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3175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3" name="Freeform 275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0 h 1"/>
                    <a:gd name="T8" fmla="*/ 1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4" name="Freeform 276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1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5" name="Freeform 277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1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6" name="Freeform 278"/>
                <p:cNvSpPr>
                  <a:spLocks/>
                </p:cNvSpPr>
                <p:nvPr/>
              </p:nvSpPr>
              <p:spPr bwMode="auto">
                <a:xfrm>
                  <a:off x="7026276" y="1746389"/>
                  <a:ext cx="4762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7" name="Freeform 279"/>
                <p:cNvSpPr>
                  <a:spLocks/>
                </p:cNvSpPr>
                <p:nvPr/>
              </p:nvSpPr>
              <p:spPr bwMode="auto">
                <a:xfrm>
                  <a:off x="7026276" y="1746389"/>
                  <a:ext cx="476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8" name="Freeform 280"/>
                <p:cNvSpPr>
                  <a:spLocks/>
                </p:cNvSpPr>
                <p:nvPr/>
              </p:nvSpPr>
              <p:spPr bwMode="auto">
                <a:xfrm>
                  <a:off x="7031039" y="17463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9" name="Freeform 281"/>
                <p:cNvSpPr>
                  <a:spLocks/>
                </p:cNvSpPr>
                <p:nvPr/>
              </p:nvSpPr>
              <p:spPr bwMode="auto">
                <a:xfrm>
                  <a:off x="7031039" y="1741626"/>
                  <a:ext cx="3175" cy="476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0" name="Freeform 282"/>
                <p:cNvSpPr>
                  <a:spLocks/>
                </p:cNvSpPr>
                <p:nvPr/>
              </p:nvSpPr>
              <p:spPr bwMode="auto">
                <a:xfrm>
                  <a:off x="7031039" y="1741626"/>
                  <a:ext cx="3175" cy="476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1" name="Freeform 283"/>
                <p:cNvSpPr>
                  <a:spLocks/>
                </p:cNvSpPr>
                <p:nvPr/>
              </p:nvSpPr>
              <p:spPr bwMode="auto">
                <a:xfrm>
                  <a:off x="7031039" y="1741626"/>
                  <a:ext cx="3175" cy="476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2" name="Freeform 284"/>
                <p:cNvSpPr>
                  <a:spLocks/>
                </p:cNvSpPr>
                <p:nvPr/>
              </p:nvSpPr>
              <p:spPr bwMode="auto">
                <a:xfrm>
                  <a:off x="7034214" y="1733689"/>
                  <a:ext cx="0" cy="12700"/>
                </a:xfrm>
                <a:custGeom>
                  <a:avLst/>
                  <a:gdLst>
                    <a:gd name="T0" fmla="*/ 3 h 3"/>
                    <a:gd name="T1" fmla="*/ 1 h 3"/>
                    <a:gd name="T2" fmla="*/ 0 h 3"/>
                    <a:gd name="T3" fmla="*/ 1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3" name="Freeform 285"/>
                <p:cNvSpPr>
                  <a:spLocks/>
                </p:cNvSpPr>
                <p:nvPr/>
              </p:nvSpPr>
              <p:spPr bwMode="auto">
                <a:xfrm>
                  <a:off x="7038976" y="1733689"/>
                  <a:ext cx="3175" cy="12700"/>
                </a:xfrm>
                <a:custGeom>
                  <a:avLst/>
                  <a:gdLst>
                    <a:gd name="T0" fmla="*/ 0 w 1"/>
                    <a:gd name="T1" fmla="*/ 3 h 3"/>
                    <a:gd name="T2" fmla="*/ 0 w 1"/>
                    <a:gd name="T3" fmla="*/ 1 h 3"/>
                    <a:gd name="T4" fmla="*/ 1 w 1"/>
                    <a:gd name="T5" fmla="*/ 0 h 3"/>
                    <a:gd name="T6" fmla="*/ 0 w 1"/>
                    <a:gd name="T7" fmla="*/ 2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4" name="Freeform 286"/>
                <p:cNvSpPr>
                  <a:spLocks/>
                </p:cNvSpPr>
                <p:nvPr/>
              </p:nvSpPr>
              <p:spPr bwMode="auto">
                <a:xfrm>
                  <a:off x="7038976" y="1741626"/>
                  <a:ext cx="11112" cy="4763"/>
                </a:xfrm>
                <a:custGeom>
                  <a:avLst/>
                  <a:gdLst>
                    <a:gd name="T0" fmla="*/ 0 w 3"/>
                    <a:gd name="T1" fmla="*/ 1 h 1"/>
                    <a:gd name="T2" fmla="*/ 1 w 3"/>
                    <a:gd name="T3" fmla="*/ 1 h 1"/>
                    <a:gd name="T4" fmla="*/ 3 w 3"/>
                    <a:gd name="T5" fmla="*/ 0 h 1"/>
                    <a:gd name="T6" fmla="*/ 1 w 3"/>
                    <a:gd name="T7" fmla="*/ 1 h 1"/>
                    <a:gd name="T8" fmla="*/ 0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5" name="Freeform 287"/>
                <p:cNvSpPr>
                  <a:spLocks/>
                </p:cNvSpPr>
                <p:nvPr/>
              </p:nvSpPr>
              <p:spPr bwMode="auto">
                <a:xfrm>
                  <a:off x="7038976" y="1746389"/>
                  <a:ext cx="11112" cy="3175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3 w 3"/>
                    <a:gd name="T5" fmla="*/ 1 h 1"/>
                    <a:gd name="T6" fmla="*/ 1 w 3"/>
                    <a:gd name="T7" fmla="*/ 1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6" name="Freeform 288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7937" cy="11113"/>
                </a:xfrm>
                <a:custGeom>
                  <a:avLst/>
                  <a:gdLst>
                    <a:gd name="T0" fmla="*/ 0 w 2"/>
                    <a:gd name="T1" fmla="*/ 0 h 3"/>
                    <a:gd name="T2" fmla="*/ 1 w 2"/>
                    <a:gd name="T3" fmla="*/ 1 h 3"/>
                    <a:gd name="T4" fmla="*/ 2 w 2"/>
                    <a:gd name="T5" fmla="*/ 3 h 3"/>
                    <a:gd name="T6" fmla="*/ 1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2" y="3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7" name="Freeform 289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11113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8" name="Freeform 290"/>
                <p:cNvSpPr>
                  <a:spLocks/>
                </p:cNvSpPr>
                <p:nvPr/>
              </p:nvSpPr>
              <p:spPr bwMode="auto">
                <a:xfrm>
                  <a:off x="7023101" y="1746389"/>
                  <a:ext cx="11112" cy="6350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0 w 3"/>
                    <a:gd name="T5" fmla="*/ 2 h 2"/>
                    <a:gd name="T6" fmla="*/ 1 w 3"/>
                    <a:gd name="T7" fmla="*/ 1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9" name="Freeform 291"/>
                <p:cNvSpPr>
                  <a:spLocks/>
                </p:cNvSpPr>
                <p:nvPr/>
              </p:nvSpPr>
              <p:spPr bwMode="auto">
                <a:xfrm>
                  <a:off x="7023101" y="1741626"/>
                  <a:ext cx="11112" cy="4763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10" name="Freeform 292"/>
                <p:cNvSpPr>
                  <a:spLocks/>
                </p:cNvSpPr>
                <p:nvPr/>
              </p:nvSpPr>
              <p:spPr bwMode="auto">
                <a:xfrm>
                  <a:off x="7026276" y="1738451"/>
                  <a:ext cx="7937" cy="7938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3" name="Freeform 335"/>
                <p:cNvSpPr>
                  <a:spLocks/>
                </p:cNvSpPr>
                <p:nvPr/>
              </p:nvSpPr>
              <p:spPr bwMode="auto">
                <a:xfrm>
                  <a:off x="7061201" y="1957526"/>
                  <a:ext cx="25400" cy="30163"/>
                </a:xfrm>
                <a:custGeom>
                  <a:avLst/>
                  <a:gdLst>
                    <a:gd name="T0" fmla="*/ 5 w 7"/>
                    <a:gd name="T1" fmla="*/ 8 h 8"/>
                    <a:gd name="T2" fmla="*/ 3 w 7"/>
                    <a:gd name="T3" fmla="*/ 1 h 8"/>
                    <a:gd name="T4" fmla="*/ 5 w 7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8">
                      <a:moveTo>
                        <a:pt x="5" y="8"/>
                      </a:moveTo>
                      <a:cubicBezTo>
                        <a:pt x="5" y="8"/>
                        <a:pt x="0" y="2"/>
                        <a:pt x="3" y="1"/>
                      </a:cubicBezTo>
                      <a:cubicBezTo>
                        <a:pt x="7" y="0"/>
                        <a:pt x="5" y="8"/>
                        <a:pt x="5" y="8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4" name="Freeform 336"/>
                <p:cNvSpPr>
                  <a:spLocks/>
                </p:cNvSpPr>
                <p:nvPr/>
              </p:nvSpPr>
              <p:spPr bwMode="auto">
                <a:xfrm>
                  <a:off x="7080251" y="1957526"/>
                  <a:ext cx="25400" cy="30163"/>
                </a:xfrm>
                <a:custGeom>
                  <a:avLst/>
                  <a:gdLst>
                    <a:gd name="T0" fmla="*/ 0 w 7"/>
                    <a:gd name="T1" fmla="*/ 8 h 8"/>
                    <a:gd name="T2" fmla="*/ 4 w 7"/>
                    <a:gd name="T3" fmla="*/ 2 h 8"/>
                    <a:gd name="T4" fmla="*/ 0 w 7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8">
                      <a:moveTo>
                        <a:pt x="0" y="8"/>
                      </a:moveTo>
                      <a:cubicBezTo>
                        <a:pt x="0" y="8"/>
                        <a:pt x="0" y="0"/>
                        <a:pt x="4" y="2"/>
                      </a:cubicBezTo>
                      <a:cubicBezTo>
                        <a:pt x="7" y="4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5" name="Freeform 337"/>
                <p:cNvSpPr>
                  <a:spLocks/>
                </p:cNvSpPr>
                <p:nvPr/>
              </p:nvSpPr>
              <p:spPr bwMode="auto">
                <a:xfrm>
                  <a:off x="7080251" y="1973401"/>
                  <a:ext cx="25400" cy="30163"/>
                </a:xfrm>
                <a:custGeom>
                  <a:avLst/>
                  <a:gdLst>
                    <a:gd name="T0" fmla="*/ 0 w 7"/>
                    <a:gd name="T1" fmla="*/ 4 h 8"/>
                    <a:gd name="T2" fmla="*/ 7 w 7"/>
                    <a:gd name="T3" fmla="*/ 4 h 8"/>
                    <a:gd name="T4" fmla="*/ 0 w 7"/>
                    <a:gd name="T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8">
                      <a:moveTo>
                        <a:pt x="0" y="4"/>
                      </a:moveTo>
                      <a:cubicBezTo>
                        <a:pt x="0" y="4"/>
                        <a:pt x="6" y="0"/>
                        <a:pt x="7" y="4"/>
                      </a:cubicBezTo>
                      <a:cubicBezTo>
                        <a:pt x="7" y="8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6" name="Freeform 338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25400" cy="30163"/>
                </a:xfrm>
                <a:custGeom>
                  <a:avLst/>
                  <a:gdLst>
                    <a:gd name="T0" fmla="*/ 0 w 7"/>
                    <a:gd name="T1" fmla="*/ 0 h 8"/>
                    <a:gd name="T2" fmla="*/ 4 w 7"/>
                    <a:gd name="T3" fmla="*/ 6 h 8"/>
                    <a:gd name="T4" fmla="*/ 0 w 7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0"/>
                        <a:pt x="7" y="3"/>
                        <a:pt x="4" y="6"/>
                      </a:cubicBezTo>
                      <a:cubicBezTo>
                        <a:pt x="0" y="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7" name="Freeform 339"/>
                <p:cNvSpPr>
                  <a:spLocks/>
                </p:cNvSpPr>
                <p:nvPr/>
              </p:nvSpPr>
              <p:spPr bwMode="auto">
                <a:xfrm>
                  <a:off x="7053264" y="1987689"/>
                  <a:ext cx="30162" cy="30163"/>
                </a:xfrm>
                <a:custGeom>
                  <a:avLst/>
                  <a:gdLst>
                    <a:gd name="T0" fmla="*/ 7 w 8"/>
                    <a:gd name="T1" fmla="*/ 0 h 8"/>
                    <a:gd name="T2" fmla="*/ 4 w 8"/>
                    <a:gd name="T3" fmla="*/ 6 h 8"/>
                    <a:gd name="T4" fmla="*/ 7 w 8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7" y="0"/>
                      </a:moveTo>
                      <a:cubicBezTo>
                        <a:pt x="7" y="0"/>
                        <a:pt x="8" y="8"/>
                        <a:pt x="4" y="6"/>
                      </a:cubicBezTo>
                      <a:cubicBezTo>
                        <a:pt x="0" y="5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8" name="Freeform 340"/>
                <p:cNvSpPr>
                  <a:spLocks/>
                </p:cNvSpPr>
                <p:nvPr/>
              </p:nvSpPr>
              <p:spPr bwMode="auto">
                <a:xfrm>
                  <a:off x="7050089" y="1979751"/>
                  <a:ext cx="30162" cy="26988"/>
                </a:xfrm>
                <a:custGeom>
                  <a:avLst/>
                  <a:gdLst>
                    <a:gd name="T0" fmla="*/ 8 w 8"/>
                    <a:gd name="T1" fmla="*/ 2 h 7"/>
                    <a:gd name="T2" fmla="*/ 1 w 8"/>
                    <a:gd name="T3" fmla="*/ 3 h 7"/>
                    <a:gd name="T4" fmla="*/ 8 w 8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7">
                      <a:moveTo>
                        <a:pt x="8" y="2"/>
                      </a:moveTo>
                      <a:cubicBezTo>
                        <a:pt x="8" y="2"/>
                        <a:pt x="2" y="7"/>
                        <a:pt x="1" y="3"/>
                      </a:cubicBezTo>
                      <a:cubicBezTo>
                        <a:pt x="0" y="0"/>
                        <a:pt x="8" y="2"/>
                        <a:pt x="8" y="2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9" name="Freeform 341"/>
                <p:cNvSpPr>
                  <a:spLocks/>
                </p:cNvSpPr>
                <p:nvPr/>
              </p:nvSpPr>
              <p:spPr bwMode="auto">
                <a:xfrm>
                  <a:off x="7050089" y="1960701"/>
                  <a:ext cx="30162" cy="26988"/>
                </a:xfrm>
                <a:custGeom>
                  <a:avLst/>
                  <a:gdLst>
                    <a:gd name="T0" fmla="*/ 8 w 8"/>
                    <a:gd name="T1" fmla="*/ 7 h 7"/>
                    <a:gd name="T2" fmla="*/ 2 w 8"/>
                    <a:gd name="T3" fmla="*/ 4 h 7"/>
                    <a:gd name="T4" fmla="*/ 8 w 8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7">
                      <a:moveTo>
                        <a:pt x="8" y="7"/>
                      </a:moveTo>
                      <a:cubicBezTo>
                        <a:pt x="8" y="7"/>
                        <a:pt x="0" y="7"/>
                        <a:pt x="2" y="4"/>
                      </a:cubicBezTo>
                      <a:cubicBezTo>
                        <a:pt x="4" y="0"/>
                        <a:pt x="8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0" name="Freeform 342"/>
                <p:cNvSpPr>
                  <a:spLocks/>
                </p:cNvSpPr>
                <p:nvPr/>
              </p:nvSpPr>
              <p:spPr bwMode="auto">
                <a:xfrm>
                  <a:off x="7072314" y="1984514"/>
                  <a:ext cx="11112" cy="6350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2 h 2"/>
                    <a:gd name="T4" fmla="*/ 0 w 3"/>
                    <a:gd name="T5" fmla="*/ 1 h 2"/>
                    <a:gd name="T6" fmla="*/ 1 w 3"/>
                    <a:gd name="T7" fmla="*/ 0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1" name="Freeform 343"/>
                <p:cNvSpPr>
                  <a:spLocks/>
                </p:cNvSpPr>
                <p:nvPr/>
              </p:nvSpPr>
              <p:spPr bwMode="auto">
                <a:xfrm>
                  <a:off x="7075489" y="1979751"/>
                  <a:ext cx="0" cy="4763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2" name="Freeform 344"/>
                <p:cNvSpPr>
                  <a:spLocks/>
                </p:cNvSpPr>
                <p:nvPr/>
              </p:nvSpPr>
              <p:spPr bwMode="auto">
                <a:xfrm>
                  <a:off x="7075489" y="1979751"/>
                  <a:ext cx="4762" cy="476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3" name="Freeform 345"/>
                <p:cNvSpPr>
                  <a:spLocks/>
                </p:cNvSpPr>
                <p:nvPr/>
              </p:nvSpPr>
              <p:spPr bwMode="auto">
                <a:xfrm>
                  <a:off x="7080251" y="1979751"/>
                  <a:ext cx="0" cy="4763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4" name="Freeform 346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5" name="Freeform 347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3175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0 w 1"/>
                    <a:gd name="T5" fmla="*/ 0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6" name="Freeform 348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3175" cy="3175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7" name="Freeform 349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3175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8" name="Freeform 350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0 w 1"/>
                    <a:gd name="T5" fmla="*/ 1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9" name="Freeform 351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0 w 1"/>
                    <a:gd name="T5" fmla="*/ 1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0" name="Freeform 352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1" name="Freeform 353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2" name="Freeform 354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3175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  <a:gd name="T10" fmla="*/ 0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3" name="Freeform 355"/>
                <p:cNvSpPr>
                  <a:spLocks/>
                </p:cNvSpPr>
                <p:nvPr/>
              </p:nvSpPr>
              <p:spPr bwMode="auto">
                <a:xfrm>
                  <a:off x="7080251" y="19908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4" name="Freeform 356"/>
                <p:cNvSpPr>
                  <a:spLocks/>
                </p:cNvSpPr>
                <p:nvPr/>
              </p:nvSpPr>
              <p:spPr bwMode="auto">
                <a:xfrm>
                  <a:off x="7080251" y="1990864"/>
                  <a:ext cx="0" cy="476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  <a:gd name="T5" fmla="*/ 0 h 1"/>
                    <a:gd name="T6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5" name="Freeform 357"/>
                <p:cNvSpPr>
                  <a:spLocks/>
                </p:cNvSpPr>
                <p:nvPr/>
              </p:nvSpPr>
              <p:spPr bwMode="auto">
                <a:xfrm>
                  <a:off x="7075489" y="1990864"/>
                  <a:ext cx="4762" cy="476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6" name="Freeform 358"/>
                <p:cNvSpPr>
                  <a:spLocks/>
                </p:cNvSpPr>
                <p:nvPr/>
              </p:nvSpPr>
              <p:spPr bwMode="auto">
                <a:xfrm>
                  <a:off x="7075489" y="19908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7" name="Freeform 359"/>
                <p:cNvSpPr>
                  <a:spLocks/>
                </p:cNvSpPr>
                <p:nvPr/>
              </p:nvSpPr>
              <p:spPr bwMode="auto">
                <a:xfrm>
                  <a:off x="7075489" y="1987689"/>
                  <a:ext cx="0" cy="317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8" name="Freeform 360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3175" cy="3175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9" name="Freeform 361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0" name="Freeform 362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317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1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1" name="Freeform 363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317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1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2" name="Freeform 364"/>
                <p:cNvSpPr>
                  <a:spLocks/>
                </p:cNvSpPr>
                <p:nvPr/>
              </p:nvSpPr>
              <p:spPr bwMode="auto">
                <a:xfrm>
                  <a:off x="7072314" y="1984514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3" name="Freeform 365"/>
                <p:cNvSpPr>
                  <a:spLocks/>
                </p:cNvSpPr>
                <p:nvPr/>
              </p:nvSpPr>
              <p:spPr bwMode="auto">
                <a:xfrm>
                  <a:off x="7072314" y="1984514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  <a:gd name="T10" fmla="*/ 1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4" name="Freeform 366"/>
                <p:cNvSpPr>
                  <a:spLocks/>
                </p:cNvSpPr>
                <p:nvPr/>
              </p:nvSpPr>
              <p:spPr bwMode="auto">
                <a:xfrm>
                  <a:off x="7072314" y="1984514"/>
                  <a:ext cx="3175" cy="3175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5" name="Freeform 367"/>
                <p:cNvSpPr>
                  <a:spLocks/>
                </p:cNvSpPr>
                <p:nvPr/>
              </p:nvSpPr>
              <p:spPr bwMode="auto">
                <a:xfrm>
                  <a:off x="7075489" y="19845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6" name="Freeform 368"/>
                <p:cNvSpPr>
                  <a:spLocks/>
                </p:cNvSpPr>
                <p:nvPr/>
              </p:nvSpPr>
              <p:spPr bwMode="auto">
                <a:xfrm>
                  <a:off x="7075489" y="1973401"/>
                  <a:ext cx="4762" cy="1111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2 h 3"/>
                    <a:gd name="T4" fmla="*/ 0 w 1"/>
                    <a:gd name="T5" fmla="*/ 0 h 3"/>
                    <a:gd name="T6" fmla="*/ 1 w 1"/>
                    <a:gd name="T7" fmla="*/ 2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3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7" name="Freeform 369"/>
                <p:cNvSpPr>
                  <a:spLocks/>
                </p:cNvSpPr>
                <p:nvPr/>
              </p:nvSpPr>
              <p:spPr bwMode="auto">
                <a:xfrm>
                  <a:off x="7080251" y="1976576"/>
                  <a:ext cx="6350" cy="7938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1 h 2"/>
                    <a:gd name="T4" fmla="*/ 2 w 2"/>
                    <a:gd name="T5" fmla="*/ 0 h 2"/>
                    <a:gd name="T6" fmla="*/ 1 w 2"/>
                    <a:gd name="T7" fmla="*/ 1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8" name="Freeform 370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11112" cy="3175"/>
                </a:xfrm>
                <a:custGeom>
                  <a:avLst/>
                  <a:gdLst>
                    <a:gd name="T0" fmla="*/ 0 w 3"/>
                    <a:gd name="T1" fmla="*/ 1 h 1"/>
                    <a:gd name="T2" fmla="*/ 2 w 3"/>
                    <a:gd name="T3" fmla="*/ 0 h 1"/>
                    <a:gd name="T4" fmla="*/ 3 w 3"/>
                    <a:gd name="T5" fmla="*/ 0 h 1"/>
                    <a:gd name="T6" fmla="*/ 2 w 3"/>
                    <a:gd name="T7" fmla="*/ 0 h 1"/>
                    <a:gd name="T8" fmla="*/ 0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9" name="Freeform 371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11112" cy="3175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0 h 1"/>
                    <a:gd name="T4" fmla="*/ 3 w 3"/>
                    <a:gd name="T5" fmla="*/ 1 h 1"/>
                    <a:gd name="T6" fmla="*/ 2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0" name="Freeform 372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1111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0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1" name="Freeform 373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7937" cy="11113"/>
                </a:xfrm>
                <a:custGeom>
                  <a:avLst/>
                  <a:gdLst>
                    <a:gd name="T0" fmla="*/ 2 w 2"/>
                    <a:gd name="T1" fmla="*/ 0 h 3"/>
                    <a:gd name="T2" fmla="*/ 1 w 2"/>
                    <a:gd name="T3" fmla="*/ 2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2" name="Freeform 374"/>
                <p:cNvSpPr>
                  <a:spLocks/>
                </p:cNvSpPr>
                <p:nvPr/>
              </p:nvSpPr>
              <p:spPr bwMode="auto">
                <a:xfrm>
                  <a:off x="7067551" y="1987689"/>
                  <a:ext cx="7937" cy="3175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3" name="Freeform 375"/>
                <p:cNvSpPr>
                  <a:spLocks/>
                </p:cNvSpPr>
                <p:nvPr/>
              </p:nvSpPr>
              <p:spPr bwMode="auto">
                <a:xfrm>
                  <a:off x="7064376" y="1984514"/>
                  <a:ext cx="11112" cy="3175"/>
                </a:xfrm>
                <a:custGeom>
                  <a:avLst/>
                  <a:gdLst>
                    <a:gd name="T0" fmla="*/ 3 w 3"/>
                    <a:gd name="T1" fmla="*/ 1 h 1"/>
                    <a:gd name="T2" fmla="*/ 2 w 3"/>
                    <a:gd name="T3" fmla="*/ 0 h 1"/>
                    <a:gd name="T4" fmla="*/ 0 w 3"/>
                    <a:gd name="T5" fmla="*/ 0 h 1"/>
                    <a:gd name="T6" fmla="*/ 2 w 3"/>
                    <a:gd name="T7" fmla="*/ 0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4" name="Freeform 376"/>
                <p:cNvSpPr>
                  <a:spLocks/>
                </p:cNvSpPr>
                <p:nvPr/>
              </p:nvSpPr>
              <p:spPr bwMode="auto">
                <a:xfrm>
                  <a:off x="7067551" y="1976576"/>
                  <a:ext cx="12700" cy="1111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1 h 3"/>
                    <a:gd name="T4" fmla="*/ 0 w 3"/>
                    <a:gd name="T5" fmla="*/ 0 h 3"/>
                    <a:gd name="T6" fmla="*/ 2 w 3"/>
                    <a:gd name="T7" fmla="*/ 1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2" y="2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2" y="2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3625" name="Freeform 608"/>
              <p:cNvSpPr>
                <a:spLocks noEditPoints="1"/>
              </p:cNvSpPr>
              <p:nvPr/>
            </p:nvSpPr>
            <p:spPr bwMode="auto">
              <a:xfrm>
                <a:off x="7623968" y="495301"/>
                <a:ext cx="936625" cy="941388"/>
              </a:xfrm>
              <a:custGeom>
                <a:avLst/>
                <a:gdLst>
                  <a:gd name="T0" fmla="*/ 124 w 249"/>
                  <a:gd name="T1" fmla="*/ 0 h 249"/>
                  <a:gd name="T2" fmla="*/ 0 w 249"/>
                  <a:gd name="T3" fmla="*/ 124 h 249"/>
                  <a:gd name="T4" fmla="*/ 124 w 249"/>
                  <a:gd name="T5" fmla="*/ 249 h 249"/>
                  <a:gd name="T6" fmla="*/ 249 w 249"/>
                  <a:gd name="T7" fmla="*/ 124 h 249"/>
                  <a:gd name="T8" fmla="*/ 124 w 249"/>
                  <a:gd name="T9" fmla="*/ 0 h 249"/>
                  <a:gd name="T10" fmla="*/ 124 w 249"/>
                  <a:gd name="T11" fmla="*/ 214 h 249"/>
                  <a:gd name="T12" fmla="*/ 34 w 249"/>
                  <a:gd name="T13" fmla="*/ 124 h 249"/>
                  <a:gd name="T14" fmla="*/ 124 w 249"/>
                  <a:gd name="T15" fmla="*/ 34 h 249"/>
                  <a:gd name="T16" fmla="*/ 214 w 249"/>
                  <a:gd name="T17" fmla="*/ 124 h 249"/>
                  <a:gd name="T18" fmla="*/ 124 w 249"/>
                  <a:gd name="T19" fmla="*/ 21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9" h="249">
                    <a:moveTo>
                      <a:pt x="124" y="0"/>
                    </a:moveTo>
                    <a:cubicBezTo>
                      <a:pt x="56" y="0"/>
                      <a:pt x="0" y="55"/>
                      <a:pt x="0" y="124"/>
                    </a:cubicBezTo>
                    <a:cubicBezTo>
                      <a:pt x="0" y="193"/>
                      <a:pt x="56" y="249"/>
                      <a:pt x="124" y="249"/>
                    </a:cubicBezTo>
                    <a:cubicBezTo>
                      <a:pt x="193" y="249"/>
                      <a:pt x="249" y="193"/>
                      <a:pt x="249" y="124"/>
                    </a:cubicBezTo>
                    <a:cubicBezTo>
                      <a:pt x="249" y="55"/>
                      <a:pt x="193" y="0"/>
                      <a:pt x="124" y="0"/>
                    </a:cubicBezTo>
                    <a:close/>
                    <a:moveTo>
                      <a:pt x="124" y="214"/>
                    </a:moveTo>
                    <a:cubicBezTo>
                      <a:pt x="75" y="214"/>
                      <a:pt x="34" y="174"/>
                      <a:pt x="34" y="124"/>
                    </a:cubicBezTo>
                    <a:cubicBezTo>
                      <a:pt x="34" y="74"/>
                      <a:pt x="75" y="34"/>
                      <a:pt x="124" y="34"/>
                    </a:cubicBezTo>
                    <a:cubicBezTo>
                      <a:pt x="174" y="34"/>
                      <a:pt x="214" y="74"/>
                      <a:pt x="214" y="124"/>
                    </a:cubicBezTo>
                    <a:cubicBezTo>
                      <a:pt x="214" y="174"/>
                      <a:pt x="174" y="214"/>
                      <a:pt x="124" y="214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F7E49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42" name="任意多边形 641"/>
            <p:cNvSpPr/>
            <p:nvPr/>
          </p:nvSpPr>
          <p:spPr>
            <a:xfrm>
              <a:off x="3955051" y="1223100"/>
              <a:ext cx="562392" cy="865008"/>
            </a:xfrm>
            <a:custGeom>
              <a:avLst/>
              <a:gdLst/>
              <a:ahLst/>
              <a:cxnLst/>
              <a:rect l="l" t="t" r="r" b="b"/>
              <a:pathLst>
                <a:path w="419100" h="644612">
                  <a:moveTo>
                    <a:pt x="215689" y="0"/>
                  </a:moveTo>
                  <a:cubicBezTo>
                    <a:pt x="278172" y="0"/>
                    <a:pt x="327694" y="15894"/>
                    <a:pt x="364256" y="47681"/>
                  </a:cubicBezTo>
                  <a:cubicBezTo>
                    <a:pt x="400819" y="79468"/>
                    <a:pt x="419100" y="123466"/>
                    <a:pt x="419100" y="179673"/>
                  </a:cubicBezTo>
                  <a:cubicBezTo>
                    <a:pt x="419100" y="253889"/>
                    <a:pt x="374079" y="331651"/>
                    <a:pt x="284038" y="412961"/>
                  </a:cubicBezTo>
                  <a:lnTo>
                    <a:pt x="151841" y="532061"/>
                  </a:lnTo>
                  <a:lnTo>
                    <a:pt x="151841" y="534516"/>
                  </a:lnTo>
                  <a:lnTo>
                    <a:pt x="413370" y="534516"/>
                  </a:lnTo>
                  <a:lnTo>
                    <a:pt x="413370" y="644612"/>
                  </a:lnTo>
                  <a:lnTo>
                    <a:pt x="0" y="644612"/>
                  </a:lnTo>
                  <a:lnTo>
                    <a:pt x="0" y="540656"/>
                  </a:lnTo>
                  <a:lnTo>
                    <a:pt x="182128" y="365894"/>
                  </a:lnTo>
                  <a:cubicBezTo>
                    <a:pt x="220327" y="329332"/>
                    <a:pt x="247067" y="298636"/>
                    <a:pt x="262346" y="273807"/>
                  </a:cubicBezTo>
                  <a:cubicBezTo>
                    <a:pt x="277626" y="248977"/>
                    <a:pt x="285266" y="223193"/>
                    <a:pt x="285266" y="196453"/>
                  </a:cubicBezTo>
                  <a:cubicBezTo>
                    <a:pt x="285266" y="136153"/>
                    <a:pt x="252933" y="106003"/>
                    <a:pt x="188267" y="106003"/>
                  </a:cubicBezTo>
                  <a:cubicBezTo>
                    <a:pt x="133970" y="106003"/>
                    <a:pt x="81446" y="127831"/>
                    <a:pt x="30695" y="171487"/>
                  </a:cubicBezTo>
                  <a:lnTo>
                    <a:pt x="30695" y="54025"/>
                  </a:lnTo>
                  <a:cubicBezTo>
                    <a:pt x="84993" y="18008"/>
                    <a:pt x="146657" y="0"/>
                    <a:pt x="21568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solidFill>
                <a:srgbClr val="F7E4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3" name="任意多边形 642"/>
            <p:cNvSpPr/>
            <p:nvPr/>
          </p:nvSpPr>
          <p:spPr>
            <a:xfrm>
              <a:off x="5820793" y="1183482"/>
              <a:ext cx="562392" cy="865008"/>
            </a:xfrm>
            <a:custGeom>
              <a:avLst/>
              <a:gdLst/>
              <a:ahLst/>
              <a:cxnLst/>
              <a:rect l="l" t="t" r="r" b="b"/>
              <a:pathLst>
                <a:path w="419100" h="644612">
                  <a:moveTo>
                    <a:pt x="215689" y="0"/>
                  </a:moveTo>
                  <a:cubicBezTo>
                    <a:pt x="278172" y="0"/>
                    <a:pt x="327694" y="15894"/>
                    <a:pt x="364256" y="47681"/>
                  </a:cubicBezTo>
                  <a:cubicBezTo>
                    <a:pt x="400819" y="79468"/>
                    <a:pt x="419100" y="123466"/>
                    <a:pt x="419100" y="179673"/>
                  </a:cubicBezTo>
                  <a:cubicBezTo>
                    <a:pt x="419100" y="253889"/>
                    <a:pt x="374079" y="331651"/>
                    <a:pt x="284038" y="412961"/>
                  </a:cubicBezTo>
                  <a:lnTo>
                    <a:pt x="151841" y="532061"/>
                  </a:lnTo>
                  <a:lnTo>
                    <a:pt x="151841" y="534516"/>
                  </a:lnTo>
                  <a:lnTo>
                    <a:pt x="413370" y="534516"/>
                  </a:lnTo>
                  <a:lnTo>
                    <a:pt x="413370" y="644612"/>
                  </a:lnTo>
                  <a:lnTo>
                    <a:pt x="0" y="644612"/>
                  </a:lnTo>
                  <a:lnTo>
                    <a:pt x="0" y="540656"/>
                  </a:lnTo>
                  <a:lnTo>
                    <a:pt x="182128" y="365894"/>
                  </a:lnTo>
                  <a:cubicBezTo>
                    <a:pt x="220327" y="329332"/>
                    <a:pt x="247067" y="298636"/>
                    <a:pt x="262346" y="273807"/>
                  </a:cubicBezTo>
                  <a:cubicBezTo>
                    <a:pt x="277626" y="248977"/>
                    <a:pt x="285266" y="223193"/>
                    <a:pt x="285266" y="196453"/>
                  </a:cubicBezTo>
                  <a:cubicBezTo>
                    <a:pt x="285266" y="136153"/>
                    <a:pt x="252933" y="106003"/>
                    <a:pt x="188267" y="106003"/>
                  </a:cubicBezTo>
                  <a:cubicBezTo>
                    <a:pt x="133970" y="106003"/>
                    <a:pt x="81446" y="127831"/>
                    <a:pt x="30695" y="171487"/>
                  </a:cubicBezTo>
                  <a:lnTo>
                    <a:pt x="30695" y="54025"/>
                  </a:lnTo>
                  <a:cubicBezTo>
                    <a:pt x="84993" y="18008"/>
                    <a:pt x="146657" y="0"/>
                    <a:pt x="21568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solidFill>
                <a:srgbClr val="F7E4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246080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439859" y="3244334"/>
            <a:ext cx="4967129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 smtClean="0">
                <a:hlinkClick r:id="rId2"/>
              </a:rPr>
              <a:t>StephenZhu</a:t>
            </a:r>
            <a:r>
              <a:rPr lang="en-US" altLang="zh-CN" dirty="0" smtClean="0"/>
              <a:t>   </a:t>
            </a:r>
            <a:r>
              <a:rPr lang="zh-CN" altLang="en-US" dirty="0" smtClean="0"/>
              <a:t>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3"/>
              </a:rPr>
              <a:t>www.51pptmoban.com</a:t>
            </a:r>
            <a:r>
              <a:rPr lang="en-US" altLang="zh-CN" dirty="0" smtClean="0"/>
              <a:t> 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287981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001336" y="5430023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5275632" y="319537"/>
            <a:ext cx="1694323" cy="1741797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4110990" y="2186308"/>
            <a:ext cx="3572322" cy="3376341"/>
            <a:chOff x="4216819" y="1844132"/>
            <a:chExt cx="4285482" cy="4050377"/>
          </a:xfrm>
        </p:grpSpPr>
        <p:grpSp>
          <p:nvGrpSpPr>
            <p:cNvPr id="296" name="组合 295"/>
            <p:cNvGrpSpPr/>
            <p:nvPr/>
          </p:nvGrpSpPr>
          <p:grpSpPr>
            <a:xfrm>
              <a:off x="5516233" y="1844132"/>
              <a:ext cx="1368968" cy="1368968"/>
              <a:chOff x="6501056" y="1873013"/>
              <a:chExt cx="696763" cy="696763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97" name="矩形 296"/>
              <p:cNvSpPr/>
              <p:nvPr/>
            </p:nvSpPr>
            <p:spPr>
              <a:xfrm>
                <a:off x="6501056" y="1873013"/>
                <a:ext cx="696763" cy="696763"/>
              </a:xfrm>
              <a:prstGeom prst="rect">
                <a:avLst/>
              </a:prstGeom>
              <a:solidFill>
                <a:srgbClr val="E7E7E7"/>
              </a:solidFill>
              <a:ln w="25400" cap="flat" cmpd="sng" algn="ctr">
                <a:solidFill>
                  <a:srgbClr val="E7E7E7"/>
                </a:solidFill>
                <a:prstDash val="solid"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70" b="1" kern="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endParaRPr>
              </a:p>
            </p:txBody>
          </p:sp>
          <p:grpSp>
            <p:nvGrpSpPr>
              <p:cNvPr id="298" name="组合 297"/>
              <p:cNvGrpSpPr>
                <a:grpSpLocks noChangeAspect="1"/>
              </p:cNvGrpSpPr>
              <p:nvPr/>
            </p:nvGrpSpPr>
            <p:grpSpPr>
              <a:xfrm>
                <a:off x="6616022" y="1996273"/>
                <a:ext cx="466830" cy="450243"/>
                <a:chOff x="7019925" y="5499100"/>
                <a:chExt cx="312738" cy="301626"/>
              </a:xfrm>
              <a:solidFill>
                <a:srgbClr val="BBBE2C"/>
              </a:solidFill>
            </p:grpSpPr>
            <p:sp>
              <p:nvSpPr>
                <p:cNvPr id="299" name="Freeform 252"/>
                <p:cNvSpPr/>
                <p:nvPr/>
              </p:nvSpPr>
              <p:spPr bwMode="auto">
                <a:xfrm>
                  <a:off x="7069138" y="5567363"/>
                  <a:ext cx="214313" cy="233363"/>
                </a:xfrm>
                <a:custGeom>
                  <a:avLst/>
                  <a:gdLst>
                    <a:gd name="T0" fmla="*/ 0 w 57"/>
                    <a:gd name="T1" fmla="*/ 26 h 62"/>
                    <a:gd name="T2" fmla="*/ 0 w 57"/>
                    <a:gd name="T3" fmla="*/ 59 h 62"/>
                    <a:gd name="T4" fmla="*/ 2 w 57"/>
                    <a:gd name="T5" fmla="*/ 62 h 62"/>
                    <a:gd name="T6" fmla="*/ 4 w 57"/>
                    <a:gd name="T7" fmla="*/ 62 h 62"/>
                    <a:gd name="T8" fmla="*/ 19 w 57"/>
                    <a:gd name="T9" fmla="*/ 62 h 62"/>
                    <a:gd name="T10" fmla="*/ 21 w 57"/>
                    <a:gd name="T11" fmla="*/ 62 h 62"/>
                    <a:gd name="T12" fmla="*/ 21 w 57"/>
                    <a:gd name="T13" fmla="*/ 61 h 62"/>
                    <a:gd name="T14" fmla="*/ 21 w 57"/>
                    <a:gd name="T15" fmla="*/ 45 h 62"/>
                    <a:gd name="T16" fmla="*/ 36 w 57"/>
                    <a:gd name="T17" fmla="*/ 45 h 62"/>
                    <a:gd name="T18" fmla="*/ 36 w 57"/>
                    <a:gd name="T19" fmla="*/ 61 h 62"/>
                    <a:gd name="T20" fmla="*/ 37 w 57"/>
                    <a:gd name="T21" fmla="*/ 62 h 62"/>
                    <a:gd name="T22" fmla="*/ 38 w 57"/>
                    <a:gd name="T23" fmla="*/ 62 h 62"/>
                    <a:gd name="T24" fmla="*/ 53 w 57"/>
                    <a:gd name="T25" fmla="*/ 62 h 62"/>
                    <a:gd name="T26" fmla="*/ 56 w 57"/>
                    <a:gd name="T27" fmla="*/ 62 h 62"/>
                    <a:gd name="T28" fmla="*/ 57 w 57"/>
                    <a:gd name="T29" fmla="*/ 59 h 62"/>
                    <a:gd name="T30" fmla="*/ 57 w 57"/>
                    <a:gd name="T31" fmla="*/ 26 h 62"/>
                    <a:gd name="T32" fmla="*/ 29 w 57"/>
                    <a:gd name="T33" fmla="*/ 0 h 62"/>
                    <a:gd name="T34" fmla="*/ 0 w 57"/>
                    <a:gd name="T35" fmla="*/ 2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7" h="62">
                      <a:moveTo>
                        <a:pt x="0" y="26"/>
                      </a:move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61"/>
                        <a:pt x="1" y="62"/>
                        <a:pt x="2" y="62"/>
                      </a:cubicBezTo>
                      <a:cubicBezTo>
                        <a:pt x="3" y="62"/>
                        <a:pt x="3" y="62"/>
                        <a:pt x="4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20" y="62"/>
                        <a:pt x="20" y="62"/>
                        <a:pt x="21" y="62"/>
                      </a:cubicBezTo>
                      <a:cubicBezTo>
                        <a:pt x="21" y="62"/>
                        <a:pt x="21" y="61"/>
                        <a:pt x="21" y="61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6" y="61"/>
                        <a:pt x="37" y="62"/>
                        <a:pt x="37" y="62"/>
                      </a:cubicBezTo>
                      <a:cubicBezTo>
                        <a:pt x="37" y="62"/>
                        <a:pt x="38" y="62"/>
                        <a:pt x="38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4" y="62"/>
                        <a:pt x="55" y="62"/>
                        <a:pt x="56" y="62"/>
                      </a:cubicBezTo>
                      <a:cubicBezTo>
                        <a:pt x="56" y="62"/>
                        <a:pt x="57" y="61"/>
                        <a:pt x="57" y="59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070" b="1" kern="0" dirty="0">
                    <a:solidFill>
                      <a:schemeClr val="bg1"/>
                    </a:solidFill>
                    <a:latin typeface="微软雅黑" panose="020B0503020204020204" charset="-122"/>
                    <a:ea typeface="微软雅黑" panose="020B050302020402020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253"/>
                <p:cNvSpPr/>
                <p:nvPr/>
              </p:nvSpPr>
              <p:spPr bwMode="auto">
                <a:xfrm>
                  <a:off x="7019925" y="5499100"/>
                  <a:ext cx="312738" cy="169863"/>
                </a:xfrm>
                <a:custGeom>
                  <a:avLst/>
                  <a:gdLst>
                    <a:gd name="T0" fmla="*/ 81 w 83"/>
                    <a:gd name="T1" fmla="*/ 35 h 45"/>
                    <a:gd name="T2" fmla="*/ 68 w 83"/>
                    <a:gd name="T3" fmla="*/ 23 h 45"/>
                    <a:gd name="T4" fmla="*/ 68 w 83"/>
                    <a:gd name="T5" fmla="*/ 4 h 45"/>
                    <a:gd name="T6" fmla="*/ 66 w 83"/>
                    <a:gd name="T7" fmla="*/ 2 h 45"/>
                    <a:gd name="T8" fmla="*/ 61 w 83"/>
                    <a:gd name="T9" fmla="*/ 2 h 45"/>
                    <a:gd name="T10" fmla="*/ 59 w 83"/>
                    <a:gd name="T11" fmla="*/ 4 h 45"/>
                    <a:gd name="T12" fmla="*/ 59 w 83"/>
                    <a:gd name="T13" fmla="*/ 15 h 45"/>
                    <a:gd name="T14" fmla="*/ 45 w 83"/>
                    <a:gd name="T15" fmla="*/ 2 h 45"/>
                    <a:gd name="T16" fmla="*/ 38 w 83"/>
                    <a:gd name="T17" fmla="*/ 2 h 45"/>
                    <a:gd name="T18" fmla="*/ 2 w 83"/>
                    <a:gd name="T19" fmla="*/ 35 h 45"/>
                    <a:gd name="T20" fmla="*/ 2 w 83"/>
                    <a:gd name="T21" fmla="*/ 43 h 45"/>
                    <a:gd name="T22" fmla="*/ 6 w 83"/>
                    <a:gd name="T23" fmla="*/ 44 h 45"/>
                    <a:gd name="T24" fmla="*/ 10 w 83"/>
                    <a:gd name="T25" fmla="*/ 43 h 45"/>
                    <a:gd name="T26" fmla="*/ 42 w 83"/>
                    <a:gd name="T27" fmla="*/ 13 h 45"/>
                    <a:gd name="T28" fmla="*/ 74 w 83"/>
                    <a:gd name="T29" fmla="*/ 43 h 45"/>
                    <a:gd name="T30" fmla="*/ 81 w 83"/>
                    <a:gd name="T31" fmla="*/ 43 h 45"/>
                    <a:gd name="T32" fmla="*/ 81 w 83"/>
                    <a:gd name="T33" fmla="*/ 3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3" h="45">
                      <a:moveTo>
                        <a:pt x="81" y="35"/>
                      </a:move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3"/>
                        <a:pt x="67" y="2"/>
                        <a:pt x="66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0" y="2"/>
                        <a:pt x="59" y="3"/>
                        <a:pt x="59" y="4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3" y="0"/>
                        <a:pt x="40" y="0"/>
                        <a:pt x="38" y="2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0" y="37"/>
                        <a:pt x="0" y="40"/>
                        <a:pt x="2" y="43"/>
                      </a:cubicBezTo>
                      <a:cubicBezTo>
                        <a:pt x="3" y="44"/>
                        <a:pt x="5" y="44"/>
                        <a:pt x="6" y="44"/>
                      </a:cubicBezTo>
                      <a:cubicBezTo>
                        <a:pt x="7" y="44"/>
                        <a:pt x="9" y="44"/>
                        <a:pt x="10" y="43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74" y="43"/>
                        <a:pt x="74" y="43"/>
                        <a:pt x="74" y="43"/>
                      </a:cubicBezTo>
                      <a:cubicBezTo>
                        <a:pt x="76" y="45"/>
                        <a:pt x="80" y="45"/>
                        <a:pt x="81" y="43"/>
                      </a:cubicBezTo>
                      <a:cubicBezTo>
                        <a:pt x="83" y="40"/>
                        <a:pt x="83" y="37"/>
                        <a:pt x="81" y="35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sz="1070" b="1" kern="0" dirty="0">
                    <a:solidFill>
                      <a:schemeClr val="bg1"/>
                    </a:solidFill>
                    <a:latin typeface="微软雅黑" panose="020B0503020204020204" charset="-122"/>
                    <a:ea typeface="微软雅黑" panose="020B0503020204020204" charset="-122"/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301" name="TextBox 64"/>
            <p:cNvSpPr txBox="1"/>
            <p:nvPr/>
          </p:nvSpPr>
          <p:spPr>
            <a:xfrm>
              <a:off x="4615916" y="3768784"/>
              <a:ext cx="3613736" cy="7753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600" b="1" spc="75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年度工作</a:t>
              </a:r>
              <a:r>
                <a:rPr lang="zh-CN" altLang="en-US" sz="3600" b="1" spc="75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概述</a:t>
              </a:r>
            </a:p>
          </p:txBody>
        </p:sp>
        <p:sp>
          <p:nvSpPr>
            <p:cNvPr id="302" name="矩形 301"/>
            <p:cNvSpPr/>
            <p:nvPr/>
          </p:nvSpPr>
          <p:spPr>
            <a:xfrm>
              <a:off x="5469430" y="3394579"/>
              <a:ext cx="1462572" cy="4430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b="1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PART 01</a:t>
              </a: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  <a:cs typeface="+mn-ea"/>
                  <a:sym typeface="+mn-lt"/>
                </a:rPr>
                <a:t> 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endParaRPr>
            </a:p>
          </p:txBody>
        </p:sp>
        <p:sp>
          <p:nvSpPr>
            <p:cNvPr id="303" name="矩形 302"/>
            <p:cNvSpPr/>
            <p:nvPr/>
          </p:nvSpPr>
          <p:spPr>
            <a:xfrm>
              <a:off x="4216819" y="4666906"/>
              <a:ext cx="2113782" cy="406141"/>
            </a:xfrm>
            <a:prstGeom prst="rect">
              <a:avLst/>
            </a:prstGeom>
          </p:spPr>
          <p:txBody>
            <a:bodyPr wrap="none" lIns="91440" tIns="45720" rIns="91440" bIns="45720">
              <a:spAutoFit/>
            </a:bodyPr>
            <a:lstStyle/>
            <a:p>
              <a:pPr marL="342900" indent="-342900">
                <a:buFont typeface="Wingdings" panose="05000000000000000000" pitchFamily="2" charset="2"/>
                <a:buChar char="l"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团队成员介绍</a:t>
              </a:r>
            </a:p>
          </p:txBody>
        </p:sp>
        <p:sp>
          <p:nvSpPr>
            <p:cNvPr id="304" name="矩形 303"/>
            <p:cNvSpPr/>
            <p:nvPr/>
          </p:nvSpPr>
          <p:spPr>
            <a:xfrm>
              <a:off x="6388519" y="4645500"/>
              <a:ext cx="2113782" cy="406141"/>
            </a:xfrm>
            <a:prstGeom prst="rect">
              <a:avLst/>
            </a:prstGeom>
          </p:spPr>
          <p:txBody>
            <a:bodyPr wrap="none" lIns="91440" tIns="45720" rIns="91440" bIns="45720">
              <a:spAutoFit/>
            </a:bodyPr>
            <a:lstStyle/>
            <a:p>
              <a:pPr marL="342900" indent="-342900">
                <a:buFont typeface="Wingdings" panose="05000000000000000000" pitchFamily="2" charset="2"/>
                <a:buChar char="l"/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年度工作概述</a:t>
              </a:r>
            </a:p>
          </p:txBody>
        </p:sp>
        <p:sp>
          <p:nvSpPr>
            <p:cNvPr id="305" name="矩形 304"/>
            <p:cNvSpPr/>
            <p:nvPr/>
          </p:nvSpPr>
          <p:spPr>
            <a:xfrm>
              <a:off x="4216819" y="5085008"/>
              <a:ext cx="2113782" cy="406141"/>
            </a:xfrm>
            <a:prstGeom prst="rect">
              <a:avLst/>
            </a:prstGeom>
          </p:spPr>
          <p:txBody>
            <a:bodyPr wrap="none" lIns="91440" tIns="45720" rIns="91440" bIns="45720">
              <a:spAutoFit/>
            </a:bodyPr>
            <a:lstStyle/>
            <a:p>
              <a:pPr marL="342900" indent="-342900">
                <a:buFont typeface="Wingdings" panose="05000000000000000000" pitchFamily="2" charset="2"/>
                <a:buChar char="l"/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具体工作明细</a:t>
              </a:r>
            </a:p>
          </p:txBody>
        </p:sp>
        <p:sp>
          <p:nvSpPr>
            <p:cNvPr id="306" name="矩形 305"/>
            <p:cNvSpPr/>
            <p:nvPr/>
          </p:nvSpPr>
          <p:spPr>
            <a:xfrm>
              <a:off x="6388519" y="5063600"/>
              <a:ext cx="2113782" cy="406141"/>
            </a:xfrm>
            <a:prstGeom prst="rect">
              <a:avLst/>
            </a:prstGeom>
          </p:spPr>
          <p:txBody>
            <a:bodyPr wrap="none" lIns="91440" tIns="45720" rIns="91440" bIns="45720">
              <a:spAutoFit/>
            </a:bodyPr>
            <a:lstStyle/>
            <a:p>
              <a:pPr marL="342900" indent="-342900">
                <a:buFont typeface="Wingdings" panose="05000000000000000000" pitchFamily="2" charset="2"/>
                <a:buChar char="l"/>
              </a:pPr>
              <a:r>
                <a:rPr lang="zh-CN" altLang="en-US" sz="1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重点工作回顾</a:t>
              </a:r>
            </a:p>
          </p:txBody>
        </p:sp>
        <p:sp>
          <p:nvSpPr>
            <p:cNvPr id="307" name="矩形 306"/>
            <p:cNvSpPr/>
            <p:nvPr/>
          </p:nvSpPr>
          <p:spPr>
            <a:xfrm>
              <a:off x="4216819" y="5488368"/>
              <a:ext cx="2113782" cy="406141"/>
            </a:xfrm>
            <a:prstGeom prst="rect">
              <a:avLst/>
            </a:prstGeom>
          </p:spPr>
          <p:txBody>
            <a:bodyPr wrap="none" lIns="91440" tIns="45720" rIns="91440" bIns="45720">
              <a:spAutoFit/>
            </a:bodyPr>
            <a:lstStyle/>
            <a:p>
              <a:pPr marL="342900" indent="-342900">
                <a:buFont typeface="Wingdings" panose="05000000000000000000" pitchFamily="2" charset="2"/>
                <a:buChar char="l"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团队建设情况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9015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001336" y="5430023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5275632" y="319537"/>
            <a:ext cx="1694323" cy="1741797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2121181" y="2278601"/>
            <a:ext cx="8430200" cy="3007925"/>
            <a:chOff x="1067289" y="2059527"/>
            <a:chExt cx="10422330" cy="3718724"/>
          </a:xfrm>
        </p:grpSpPr>
        <p:grpSp>
          <p:nvGrpSpPr>
            <p:cNvPr id="297" name="组合 296"/>
            <p:cNvGrpSpPr/>
            <p:nvPr/>
          </p:nvGrpSpPr>
          <p:grpSpPr>
            <a:xfrm>
              <a:off x="3709022" y="2059527"/>
              <a:ext cx="5291044" cy="2372099"/>
              <a:chOff x="3793689" y="2480853"/>
              <a:chExt cx="4880049" cy="2187840"/>
            </a:xfrm>
          </p:grpSpPr>
          <p:grpSp>
            <p:nvGrpSpPr>
              <p:cNvPr id="312" name="Group 3"/>
              <p:cNvGrpSpPr/>
              <p:nvPr/>
            </p:nvGrpSpPr>
            <p:grpSpPr>
              <a:xfrm>
                <a:off x="7390255" y="2553708"/>
                <a:ext cx="1283483" cy="1283483"/>
                <a:chOff x="7555698" y="2759717"/>
                <a:chExt cx="1619915" cy="1619915"/>
              </a:xfrm>
            </p:grpSpPr>
            <p:sp>
              <p:nvSpPr>
                <p:cNvPr id="325" name="Oval 9"/>
                <p:cNvSpPr/>
                <p:nvPr/>
              </p:nvSpPr>
              <p:spPr>
                <a:xfrm>
                  <a:off x="7555698" y="2759717"/>
                  <a:ext cx="1619915" cy="1619915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just">
                    <a:lnSpc>
                      <a:spcPct val="120000"/>
                    </a:lnSpc>
                    <a:defRPr/>
                  </a:pPr>
                  <a:endParaRPr lang="en-GB" sz="700" kern="0">
                    <a:solidFill>
                      <a:schemeClr val="bg1"/>
                    </a:solidFill>
                    <a:ea typeface="微软雅黑" panose="020B050302020402020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26" name="Freeform 14"/>
                <p:cNvSpPr>
                  <a:spLocks noEditPoints="1"/>
                </p:cNvSpPr>
                <p:nvPr/>
              </p:nvSpPr>
              <p:spPr bwMode="auto">
                <a:xfrm>
                  <a:off x="8121821" y="3251556"/>
                  <a:ext cx="487669" cy="518147"/>
                </a:xfrm>
                <a:custGeom>
                  <a:avLst/>
                  <a:gdLst>
                    <a:gd name="T0" fmla="*/ 75 w 89"/>
                    <a:gd name="T1" fmla="*/ 22 h 95"/>
                    <a:gd name="T2" fmla="*/ 89 w 89"/>
                    <a:gd name="T3" fmla="*/ 53 h 95"/>
                    <a:gd name="T4" fmla="*/ 78 w 89"/>
                    <a:gd name="T5" fmla="*/ 80 h 95"/>
                    <a:gd name="T6" fmla="*/ 47 w 89"/>
                    <a:gd name="T7" fmla="*/ 53 h 95"/>
                    <a:gd name="T8" fmla="*/ 75 w 89"/>
                    <a:gd name="T9" fmla="*/ 22 h 95"/>
                    <a:gd name="T10" fmla="*/ 76 w 89"/>
                    <a:gd name="T11" fmla="*/ 83 h 95"/>
                    <a:gd name="T12" fmla="*/ 69 w 89"/>
                    <a:gd name="T13" fmla="*/ 88 h 95"/>
                    <a:gd name="T14" fmla="*/ 74 w 89"/>
                    <a:gd name="T15" fmla="*/ 81 h 95"/>
                    <a:gd name="T16" fmla="*/ 76 w 89"/>
                    <a:gd name="T17" fmla="*/ 83 h 95"/>
                    <a:gd name="T18" fmla="*/ 64 w 89"/>
                    <a:gd name="T19" fmla="*/ 92 h 95"/>
                    <a:gd name="T20" fmla="*/ 72 w 89"/>
                    <a:gd name="T21" fmla="*/ 79 h 95"/>
                    <a:gd name="T22" fmla="*/ 70 w 89"/>
                    <a:gd name="T23" fmla="*/ 77 h 95"/>
                    <a:gd name="T24" fmla="*/ 60 w 89"/>
                    <a:gd name="T25" fmla="*/ 94 h 95"/>
                    <a:gd name="T26" fmla="*/ 64 w 89"/>
                    <a:gd name="T27" fmla="*/ 92 h 95"/>
                    <a:gd name="T28" fmla="*/ 58 w 89"/>
                    <a:gd name="T29" fmla="*/ 91 h 95"/>
                    <a:gd name="T30" fmla="*/ 67 w 89"/>
                    <a:gd name="T31" fmla="*/ 75 h 95"/>
                    <a:gd name="T32" fmla="*/ 65 w 89"/>
                    <a:gd name="T33" fmla="*/ 74 h 95"/>
                    <a:gd name="T34" fmla="*/ 57 w 89"/>
                    <a:gd name="T35" fmla="*/ 88 h 95"/>
                    <a:gd name="T36" fmla="*/ 58 w 89"/>
                    <a:gd name="T37" fmla="*/ 91 h 95"/>
                    <a:gd name="T38" fmla="*/ 56 w 89"/>
                    <a:gd name="T39" fmla="*/ 84 h 95"/>
                    <a:gd name="T40" fmla="*/ 63 w 89"/>
                    <a:gd name="T41" fmla="*/ 72 h 95"/>
                    <a:gd name="T42" fmla="*/ 61 w 89"/>
                    <a:gd name="T43" fmla="*/ 70 h 95"/>
                    <a:gd name="T44" fmla="*/ 55 w 89"/>
                    <a:gd name="T45" fmla="*/ 81 h 95"/>
                    <a:gd name="T46" fmla="*/ 56 w 89"/>
                    <a:gd name="T47" fmla="*/ 84 h 95"/>
                    <a:gd name="T48" fmla="*/ 53 w 89"/>
                    <a:gd name="T49" fmla="*/ 78 h 95"/>
                    <a:gd name="T50" fmla="*/ 59 w 89"/>
                    <a:gd name="T51" fmla="*/ 68 h 95"/>
                    <a:gd name="T52" fmla="*/ 57 w 89"/>
                    <a:gd name="T53" fmla="*/ 66 h 95"/>
                    <a:gd name="T54" fmla="*/ 52 w 89"/>
                    <a:gd name="T55" fmla="*/ 75 h 95"/>
                    <a:gd name="T56" fmla="*/ 53 w 89"/>
                    <a:gd name="T57" fmla="*/ 78 h 95"/>
                    <a:gd name="T58" fmla="*/ 51 w 89"/>
                    <a:gd name="T59" fmla="*/ 71 h 95"/>
                    <a:gd name="T60" fmla="*/ 55 w 89"/>
                    <a:gd name="T61" fmla="*/ 64 h 95"/>
                    <a:gd name="T62" fmla="*/ 53 w 89"/>
                    <a:gd name="T63" fmla="*/ 62 h 95"/>
                    <a:gd name="T64" fmla="*/ 50 w 89"/>
                    <a:gd name="T65" fmla="*/ 68 h 95"/>
                    <a:gd name="T66" fmla="*/ 51 w 89"/>
                    <a:gd name="T67" fmla="*/ 71 h 95"/>
                    <a:gd name="T68" fmla="*/ 48 w 89"/>
                    <a:gd name="T69" fmla="*/ 65 h 95"/>
                    <a:gd name="T70" fmla="*/ 51 w 89"/>
                    <a:gd name="T71" fmla="*/ 61 h 95"/>
                    <a:gd name="T72" fmla="*/ 49 w 89"/>
                    <a:gd name="T73" fmla="*/ 59 h 95"/>
                    <a:gd name="T74" fmla="*/ 47 w 89"/>
                    <a:gd name="T75" fmla="*/ 61 h 95"/>
                    <a:gd name="T76" fmla="*/ 48 w 89"/>
                    <a:gd name="T77" fmla="*/ 65 h 95"/>
                    <a:gd name="T78" fmla="*/ 46 w 89"/>
                    <a:gd name="T79" fmla="*/ 58 h 95"/>
                    <a:gd name="T80" fmla="*/ 45 w 89"/>
                    <a:gd name="T81" fmla="*/ 55 h 95"/>
                    <a:gd name="T82" fmla="*/ 47 w 89"/>
                    <a:gd name="T83" fmla="*/ 57 h 95"/>
                    <a:gd name="T84" fmla="*/ 46 w 89"/>
                    <a:gd name="T85" fmla="*/ 58 h 95"/>
                    <a:gd name="T86" fmla="*/ 59 w 89"/>
                    <a:gd name="T87" fmla="*/ 17 h 95"/>
                    <a:gd name="T88" fmla="*/ 41 w 89"/>
                    <a:gd name="T89" fmla="*/ 54 h 95"/>
                    <a:gd name="T90" fmla="*/ 36 w 89"/>
                    <a:gd name="T91" fmla="*/ 13 h 95"/>
                    <a:gd name="T92" fmla="*/ 0 w 89"/>
                    <a:gd name="T93" fmla="*/ 54 h 95"/>
                    <a:gd name="T94" fmla="*/ 41 w 89"/>
                    <a:gd name="T95" fmla="*/ 95 h 95"/>
                    <a:gd name="T96" fmla="*/ 55 w 89"/>
                    <a:gd name="T97" fmla="*/ 93 h 95"/>
                    <a:gd name="T98" fmla="*/ 41 w 89"/>
                    <a:gd name="T99" fmla="*/ 54 h 95"/>
                    <a:gd name="T100" fmla="*/ 68 w 89"/>
                    <a:gd name="T101" fmla="*/ 23 h 95"/>
                    <a:gd name="T102" fmla="*/ 59 w 89"/>
                    <a:gd name="T103" fmla="*/ 17 h 95"/>
                    <a:gd name="T104" fmla="*/ 43 w 89"/>
                    <a:gd name="T105" fmla="*/ 0 h 95"/>
                    <a:gd name="T106" fmla="*/ 38 w 89"/>
                    <a:gd name="T107" fmla="*/ 0 h 95"/>
                    <a:gd name="T108" fmla="*/ 43 w 89"/>
                    <a:gd name="T109" fmla="*/ 41 h 95"/>
                    <a:gd name="T110" fmla="*/ 61 w 89"/>
                    <a:gd name="T111" fmla="*/ 4 h 95"/>
                    <a:gd name="T112" fmla="*/ 43 w 89"/>
                    <a:gd name="T1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9" h="95">
                      <a:moveTo>
                        <a:pt x="75" y="22"/>
                      </a:moveTo>
                      <a:cubicBezTo>
                        <a:pt x="83" y="29"/>
                        <a:pt x="89" y="40"/>
                        <a:pt x="89" y="53"/>
                      </a:cubicBezTo>
                      <a:cubicBezTo>
                        <a:pt x="89" y="63"/>
                        <a:pt x="85" y="73"/>
                        <a:pt x="78" y="80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lose/>
                      <a:moveTo>
                        <a:pt x="76" y="83"/>
                      </a:moveTo>
                      <a:cubicBezTo>
                        <a:pt x="74" y="85"/>
                        <a:pt x="72" y="87"/>
                        <a:pt x="69" y="88"/>
                      </a:cubicBezTo>
                      <a:cubicBezTo>
                        <a:pt x="74" y="81"/>
                        <a:pt x="74" y="81"/>
                        <a:pt x="74" y="81"/>
                      </a:cubicBezTo>
                      <a:cubicBezTo>
                        <a:pt x="76" y="83"/>
                        <a:pt x="76" y="83"/>
                        <a:pt x="76" y="83"/>
                      </a:cubicBezTo>
                      <a:close/>
                      <a:moveTo>
                        <a:pt x="64" y="92"/>
                      </a:moveTo>
                      <a:cubicBezTo>
                        <a:pt x="72" y="79"/>
                        <a:pt x="72" y="79"/>
                        <a:pt x="72" y="79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61" y="93"/>
                        <a:pt x="63" y="92"/>
                        <a:pt x="64" y="92"/>
                      </a:cubicBezTo>
                      <a:close/>
                      <a:moveTo>
                        <a:pt x="58" y="91"/>
                      </a:move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65" y="74"/>
                        <a:pt x="65" y="74"/>
                        <a:pt x="65" y="74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8" y="91"/>
                        <a:pt x="58" y="91"/>
                        <a:pt x="58" y="91"/>
                      </a:cubicBezTo>
                      <a:close/>
                      <a:moveTo>
                        <a:pt x="56" y="84"/>
                      </a:moveTo>
                      <a:cubicBezTo>
                        <a:pt x="63" y="72"/>
                        <a:pt x="63" y="72"/>
                        <a:pt x="63" y="72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55" y="81"/>
                        <a:pt x="55" y="81"/>
                        <a:pt x="55" y="81"/>
                      </a:cubicBezTo>
                      <a:cubicBezTo>
                        <a:pt x="56" y="84"/>
                        <a:pt x="56" y="84"/>
                        <a:pt x="56" y="84"/>
                      </a:cubicBezTo>
                      <a:close/>
                      <a:moveTo>
                        <a:pt x="53" y="78"/>
                      </a:move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lose/>
                      <a:moveTo>
                        <a:pt x="51" y="71"/>
                      </a:move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lose/>
                      <a:moveTo>
                        <a:pt x="48" y="65"/>
                      </a:move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lose/>
                      <a:moveTo>
                        <a:pt x="46" y="58"/>
                      </a:move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lose/>
                      <a:moveTo>
                        <a:pt x="59" y="17"/>
                      </a:move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1" y="54"/>
                        <a:pt x="38" y="28"/>
                        <a:pt x="36" y="13"/>
                      </a:cubicBezTo>
                      <a:cubicBezTo>
                        <a:pt x="16" y="15"/>
                        <a:pt x="0" y="33"/>
                        <a:pt x="0" y="54"/>
                      </a:cubicBezTo>
                      <a:cubicBezTo>
                        <a:pt x="0" y="77"/>
                        <a:pt x="18" y="95"/>
                        <a:pt x="41" y="95"/>
                      </a:cubicBezTo>
                      <a:cubicBezTo>
                        <a:pt x="46" y="95"/>
                        <a:pt x="51" y="94"/>
                        <a:pt x="55" y="9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6" y="20"/>
                        <a:pt x="63" y="18"/>
                        <a:pt x="59" y="17"/>
                      </a:cubicBezTo>
                      <a:close/>
                      <a:moveTo>
                        <a:pt x="43" y="0"/>
                      </a:moveTo>
                      <a:cubicBezTo>
                        <a:pt x="41" y="0"/>
                        <a:pt x="40" y="0"/>
                        <a:pt x="38" y="0"/>
                      </a:cubicBezTo>
                      <a:cubicBezTo>
                        <a:pt x="40" y="15"/>
                        <a:pt x="43" y="41"/>
                        <a:pt x="43" y="41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56" y="1"/>
                        <a:pt x="49" y="0"/>
                        <a:pt x="43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>
                  <a:noFill/>
                </a:ln>
              </p:spPr>
              <p:txBody>
                <a:bodyPr vert="horz" wrap="square" lIns="96430" tIns="48216" rIns="96430" bIns="48216" numCol="1" anchor="t" anchorCtr="0" compatLnSpc="1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just">
                    <a:lnSpc>
                      <a:spcPct val="120000"/>
                    </a:lnSpc>
                    <a:defRPr/>
                  </a:pPr>
                  <a:endParaRPr lang="zh-CN" altLang="en-US" sz="700">
                    <a:solidFill>
                      <a:schemeClr val="bg1"/>
                    </a:solidFill>
                    <a:latin typeface="Arial" panose="020B0604020202020204" pitchFamily="34" charset="0"/>
                    <a:cs typeface="+mn-ea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313" name="Group 4"/>
              <p:cNvGrpSpPr/>
              <p:nvPr/>
            </p:nvGrpSpPr>
            <p:grpSpPr>
              <a:xfrm>
                <a:off x="6349563" y="3385210"/>
                <a:ext cx="1746167" cy="1283483"/>
                <a:chOff x="6242216" y="3809175"/>
                <a:chExt cx="2203879" cy="1619915"/>
              </a:xfrm>
            </p:grpSpPr>
            <p:sp>
              <p:nvSpPr>
                <p:cNvPr id="323" name="Freeform 8"/>
                <p:cNvSpPr/>
                <p:nvPr/>
              </p:nvSpPr>
              <p:spPr>
                <a:xfrm rot="18900000">
                  <a:off x="6242216" y="3809175"/>
                  <a:ext cx="2203879" cy="1619915"/>
                </a:xfrm>
                <a:custGeom>
                  <a:avLst/>
                  <a:gdLst>
                    <a:gd name="connsiteX0" fmla="*/ 608533 w 1655806"/>
                    <a:gd name="connsiteY0" fmla="*/ 0 h 1217066"/>
                    <a:gd name="connsiteX1" fmla="*/ 1113138 w 1655806"/>
                    <a:gd name="connsiteY1" fmla="*/ 268296 h 1217066"/>
                    <a:gd name="connsiteX2" fmla="*/ 1138667 w 1655806"/>
                    <a:gd name="connsiteY2" fmla="*/ 315330 h 1217066"/>
                    <a:gd name="connsiteX3" fmla="*/ 1430691 w 1655806"/>
                    <a:gd name="connsiteY3" fmla="*/ 315330 h 1217066"/>
                    <a:gd name="connsiteX4" fmla="*/ 1655806 w 1655806"/>
                    <a:gd name="connsiteY4" fmla="*/ 608533 h 1217066"/>
                    <a:gd name="connsiteX5" fmla="*/ 1430691 w 1655806"/>
                    <a:gd name="connsiteY5" fmla="*/ 901735 h 1217066"/>
                    <a:gd name="connsiteX6" fmla="*/ 1138668 w 1655806"/>
                    <a:gd name="connsiteY6" fmla="*/ 901735 h 1217066"/>
                    <a:gd name="connsiteX7" fmla="*/ 1113138 w 1655806"/>
                    <a:gd name="connsiteY7" fmla="*/ 948770 h 1217066"/>
                    <a:gd name="connsiteX8" fmla="*/ 608533 w 1655806"/>
                    <a:gd name="connsiteY8" fmla="*/ 1217066 h 1217066"/>
                    <a:gd name="connsiteX9" fmla="*/ 0 w 1655806"/>
                    <a:gd name="connsiteY9" fmla="*/ 608533 h 1217066"/>
                    <a:gd name="connsiteX10" fmla="*/ 608533 w 1655806"/>
                    <a:gd name="connsiteY10" fmla="*/ 0 h 1217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5806" h="1217066">
                      <a:moveTo>
                        <a:pt x="608533" y="0"/>
                      </a:moveTo>
                      <a:cubicBezTo>
                        <a:pt x="818585" y="0"/>
                        <a:pt x="1003780" y="106426"/>
                        <a:pt x="1113138" y="268296"/>
                      </a:cubicBezTo>
                      <a:lnTo>
                        <a:pt x="1138667" y="315330"/>
                      </a:lnTo>
                      <a:lnTo>
                        <a:pt x="1430691" y="315330"/>
                      </a:lnTo>
                      <a:lnTo>
                        <a:pt x="1655806" y="608533"/>
                      </a:lnTo>
                      <a:lnTo>
                        <a:pt x="1430691" y="901735"/>
                      </a:lnTo>
                      <a:lnTo>
                        <a:pt x="1138668" y="901735"/>
                      </a:lnTo>
                      <a:lnTo>
                        <a:pt x="1113138" y="948770"/>
                      </a:lnTo>
                      <a:cubicBezTo>
                        <a:pt x="1003780" y="1110640"/>
                        <a:pt x="818585" y="1217066"/>
                        <a:pt x="608533" y="1217066"/>
                      </a:cubicBezTo>
                      <a:cubicBezTo>
                        <a:pt x="272450" y="1217066"/>
                        <a:pt x="0" y="944616"/>
                        <a:pt x="0" y="608533"/>
                      </a:cubicBezTo>
                      <a:cubicBezTo>
                        <a:pt x="0" y="272450"/>
                        <a:pt x="272450" y="0"/>
                        <a:pt x="60853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just">
                    <a:lnSpc>
                      <a:spcPct val="120000"/>
                    </a:lnSpc>
                    <a:defRPr/>
                  </a:pPr>
                  <a:endParaRPr lang="en-GB" sz="700" kern="0">
                    <a:solidFill>
                      <a:schemeClr val="bg1"/>
                    </a:solidFill>
                    <a:ea typeface="微软雅黑" panose="020B050302020402020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24" name="Freeform 15"/>
                <p:cNvSpPr>
                  <a:spLocks noEditPoints="1"/>
                </p:cNvSpPr>
                <p:nvPr/>
              </p:nvSpPr>
              <p:spPr bwMode="auto">
                <a:xfrm>
                  <a:off x="6896733" y="4595850"/>
                  <a:ext cx="596885" cy="482589"/>
                </a:xfrm>
                <a:custGeom>
                  <a:avLst/>
                  <a:gdLst>
                    <a:gd name="T0" fmla="*/ 86 w 109"/>
                    <a:gd name="T1" fmla="*/ 88 h 88"/>
                    <a:gd name="T2" fmla="*/ 84 w 109"/>
                    <a:gd name="T3" fmla="*/ 44 h 88"/>
                    <a:gd name="T4" fmla="*/ 80 w 109"/>
                    <a:gd name="T5" fmla="*/ 71 h 88"/>
                    <a:gd name="T6" fmla="*/ 109 w 109"/>
                    <a:gd name="T7" fmla="*/ 0 h 88"/>
                    <a:gd name="T8" fmla="*/ 92 w 109"/>
                    <a:gd name="T9" fmla="*/ 33 h 88"/>
                    <a:gd name="T10" fmla="*/ 80 w 109"/>
                    <a:gd name="T11" fmla="*/ 25 h 88"/>
                    <a:gd name="T12" fmla="*/ 67 w 109"/>
                    <a:gd name="T13" fmla="*/ 68 h 88"/>
                    <a:gd name="T14" fmla="*/ 37 w 109"/>
                    <a:gd name="T15" fmla="*/ 73 h 88"/>
                    <a:gd name="T16" fmla="*/ 19 w 109"/>
                    <a:gd name="T17" fmla="*/ 63 h 88"/>
                    <a:gd name="T18" fmla="*/ 0 w 109"/>
                    <a:gd name="T19" fmla="*/ 56 h 88"/>
                    <a:gd name="T20" fmla="*/ 25 w 109"/>
                    <a:gd name="T21" fmla="*/ 48 h 88"/>
                    <a:gd name="T22" fmla="*/ 30 w 109"/>
                    <a:gd name="T23" fmla="*/ 57 h 88"/>
                    <a:gd name="T24" fmla="*/ 44 w 109"/>
                    <a:gd name="T25" fmla="*/ 29 h 88"/>
                    <a:gd name="T26" fmla="*/ 66 w 109"/>
                    <a:gd name="T27" fmla="*/ 50 h 88"/>
                    <a:gd name="T28" fmla="*/ 68 w 109"/>
                    <a:gd name="T29" fmla="*/ 18 h 88"/>
                    <a:gd name="T30" fmla="*/ 78 w 109"/>
                    <a:gd name="T31" fmla="*/ 12 h 88"/>
                    <a:gd name="T32" fmla="*/ 90 w 109"/>
                    <a:gd name="T33" fmla="*/ 1 h 88"/>
                    <a:gd name="T34" fmla="*/ 22 w 109"/>
                    <a:gd name="T35" fmla="*/ 88 h 88"/>
                    <a:gd name="T36" fmla="*/ 29 w 109"/>
                    <a:gd name="T37" fmla="*/ 80 h 88"/>
                    <a:gd name="T38" fmla="*/ 22 w 109"/>
                    <a:gd name="T39" fmla="*/ 79 h 88"/>
                    <a:gd name="T40" fmla="*/ 11 w 109"/>
                    <a:gd name="T41" fmla="*/ 88 h 88"/>
                    <a:gd name="T42" fmla="*/ 17 w 109"/>
                    <a:gd name="T43" fmla="*/ 71 h 88"/>
                    <a:gd name="T44" fmla="*/ 11 w 109"/>
                    <a:gd name="T45" fmla="*/ 73 h 88"/>
                    <a:gd name="T46" fmla="*/ 34 w 109"/>
                    <a:gd name="T47" fmla="*/ 88 h 88"/>
                    <a:gd name="T48" fmla="*/ 40 w 109"/>
                    <a:gd name="T49" fmla="*/ 79 h 88"/>
                    <a:gd name="T50" fmla="*/ 34 w 109"/>
                    <a:gd name="T51" fmla="*/ 80 h 88"/>
                    <a:gd name="T52" fmla="*/ 45 w 109"/>
                    <a:gd name="T53" fmla="*/ 88 h 88"/>
                    <a:gd name="T54" fmla="*/ 52 w 109"/>
                    <a:gd name="T55" fmla="*/ 63 h 88"/>
                    <a:gd name="T56" fmla="*/ 45 w 109"/>
                    <a:gd name="T57" fmla="*/ 69 h 88"/>
                    <a:gd name="T58" fmla="*/ 57 w 109"/>
                    <a:gd name="T59" fmla="*/ 88 h 88"/>
                    <a:gd name="T60" fmla="*/ 63 w 109"/>
                    <a:gd name="T61" fmla="*/ 73 h 88"/>
                    <a:gd name="T62" fmla="*/ 57 w 109"/>
                    <a:gd name="T63" fmla="*/ 88 h 88"/>
                    <a:gd name="T64" fmla="*/ 75 w 109"/>
                    <a:gd name="T65" fmla="*/ 88 h 88"/>
                    <a:gd name="T66" fmla="*/ 68 w 109"/>
                    <a:gd name="T67" fmla="*/ 75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9" h="88">
                      <a:moveTo>
                        <a:pt x="80" y="88"/>
                      </a:moveTo>
                      <a:cubicBezTo>
                        <a:pt x="86" y="88"/>
                        <a:pt x="86" y="88"/>
                        <a:pt x="86" y="88"/>
                      </a:cubicBezTo>
                      <a:cubicBezTo>
                        <a:pt x="86" y="44"/>
                        <a:pt x="86" y="44"/>
                        <a:pt x="86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2" y="70"/>
                        <a:pt x="82" y="70"/>
                        <a:pt x="82" y="70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lose/>
                      <a:moveTo>
                        <a:pt x="109" y="0"/>
                      </a:moveTo>
                      <a:cubicBezTo>
                        <a:pt x="100" y="17"/>
                        <a:pt x="100" y="17"/>
                        <a:pt x="100" y="17"/>
                      </a:cubicBezTo>
                      <a:cubicBezTo>
                        <a:pt x="92" y="33"/>
                        <a:pt x="92" y="33"/>
                        <a:pt x="92" y="33"/>
                      </a:cubicBezTo>
                      <a:cubicBezTo>
                        <a:pt x="84" y="22"/>
                        <a:pt x="84" y="22"/>
                        <a:pt x="84" y="22"/>
                      </a:cubicBezTo>
                      <a:cubicBezTo>
                        <a:pt x="80" y="25"/>
                        <a:pt x="80" y="25"/>
                        <a:pt x="80" y="25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4" y="67"/>
                        <a:pt x="4" y="67"/>
                        <a:pt x="4" y="67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71" y="16"/>
                        <a:pt x="71" y="16"/>
                        <a:pt x="71" y="16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109" y="0"/>
                        <a:pt x="109" y="0"/>
                        <a:pt x="109" y="0"/>
                      </a:cubicBezTo>
                      <a:close/>
                      <a:moveTo>
                        <a:pt x="22" y="88"/>
                      </a:moveTo>
                      <a:cubicBezTo>
                        <a:pt x="24" y="88"/>
                        <a:pt x="27" y="88"/>
                        <a:pt x="29" y="88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88"/>
                        <a:pt x="22" y="88"/>
                        <a:pt x="22" y="88"/>
                      </a:cubicBezTo>
                      <a:close/>
                      <a:moveTo>
                        <a:pt x="11" y="88"/>
                      </a:move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lose/>
                      <a:moveTo>
                        <a:pt x="34" y="88"/>
                      </a:moveTo>
                      <a:cubicBezTo>
                        <a:pt x="36" y="88"/>
                        <a:pt x="38" y="88"/>
                        <a:pt x="40" y="88"/>
                      </a:cubicBezTo>
                      <a:cubicBezTo>
                        <a:pt x="40" y="79"/>
                        <a:pt x="40" y="79"/>
                        <a:pt x="40" y="79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8"/>
                        <a:pt x="34" y="88"/>
                        <a:pt x="34" y="88"/>
                      </a:cubicBezTo>
                      <a:close/>
                      <a:moveTo>
                        <a:pt x="45" y="88"/>
                      </a:moveTo>
                      <a:cubicBezTo>
                        <a:pt x="47" y="88"/>
                        <a:pt x="50" y="88"/>
                        <a:pt x="52" y="88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5" y="69"/>
                        <a:pt x="45" y="69"/>
                        <a:pt x="45" y="69"/>
                      </a:cubicBezTo>
                      <a:cubicBezTo>
                        <a:pt x="45" y="88"/>
                        <a:pt x="45" y="88"/>
                        <a:pt x="45" y="88"/>
                      </a:cubicBezTo>
                      <a:close/>
                      <a:moveTo>
                        <a:pt x="57" y="88"/>
                      </a:moveTo>
                      <a:cubicBezTo>
                        <a:pt x="59" y="88"/>
                        <a:pt x="61" y="88"/>
                        <a:pt x="63" y="88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lose/>
                      <a:moveTo>
                        <a:pt x="68" y="88"/>
                      </a:moveTo>
                      <a:cubicBezTo>
                        <a:pt x="70" y="88"/>
                        <a:pt x="73" y="88"/>
                        <a:pt x="75" y="88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68" y="75"/>
                        <a:pt x="68" y="75"/>
                        <a:pt x="68" y="75"/>
                      </a:cubicBezTo>
                      <a:lnTo>
                        <a:pt x="68" y="88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>
                  <a:noFill/>
                </a:ln>
              </p:spPr>
              <p:txBody>
                <a:bodyPr vert="horz" wrap="square" lIns="96430" tIns="48216" rIns="96430" bIns="48216" numCol="1" anchor="t" anchorCtr="0" compatLnSpc="1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just">
                    <a:lnSpc>
                      <a:spcPct val="120000"/>
                    </a:lnSpc>
                    <a:defRPr/>
                  </a:pPr>
                  <a:endParaRPr lang="zh-CN" altLang="en-US" sz="700">
                    <a:solidFill>
                      <a:schemeClr val="bg1"/>
                    </a:solidFill>
                    <a:latin typeface="Arial" panose="020B0604020202020204" pitchFamily="34" charset="0"/>
                    <a:cs typeface="+mn-ea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314" name="Group 10"/>
              <p:cNvGrpSpPr/>
              <p:nvPr/>
            </p:nvGrpSpPr>
            <p:grpSpPr>
              <a:xfrm>
                <a:off x="5677370" y="2480853"/>
                <a:ext cx="1283483" cy="1746167"/>
                <a:chOff x="5393825" y="2667764"/>
                <a:chExt cx="1619915" cy="2203879"/>
              </a:xfrm>
            </p:grpSpPr>
            <p:sp>
              <p:nvSpPr>
                <p:cNvPr id="321" name="Freeform 7"/>
                <p:cNvSpPr/>
                <p:nvPr/>
              </p:nvSpPr>
              <p:spPr>
                <a:xfrm rot="2700000">
                  <a:off x="5101843" y="2959746"/>
                  <a:ext cx="2203879" cy="1619915"/>
                </a:xfrm>
                <a:custGeom>
                  <a:avLst/>
                  <a:gdLst>
                    <a:gd name="connsiteX0" fmla="*/ 608533 w 1655806"/>
                    <a:gd name="connsiteY0" fmla="*/ 0 h 1217066"/>
                    <a:gd name="connsiteX1" fmla="*/ 1113138 w 1655806"/>
                    <a:gd name="connsiteY1" fmla="*/ 268296 h 1217066"/>
                    <a:gd name="connsiteX2" fmla="*/ 1138667 w 1655806"/>
                    <a:gd name="connsiteY2" fmla="*/ 315330 h 1217066"/>
                    <a:gd name="connsiteX3" fmla="*/ 1430691 w 1655806"/>
                    <a:gd name="connsiteY3" fmla="*/ 315330 h 1217066"/>
                    <a:gd name="connsiteX4" fmla="*/ 1655806 w 1655806"/>
                    <a:gd name="connsiteY4" fmla="*/ 608533 h 1217066"/>
                    <a:gd name="connsiteX5" fmla="*/ 1430691 w 1655806"/>
                    <a:gd name="connsiteY5" fmla="*/ 901735 h 1217066"/>
                    <a:gd name="connsiteX6" fmla="*/ 1138668 w 1655806"/>
                    <a:gd name="connsiteY6" fmla="*/ 901735 h 1217066"/>
                    <a:gd name="connsiteX7" fmla="*/ 1113138 w 1655806"/>
                    <a:gd name="connsiteY7" fmla="*/ 948770 h 1217066"/>
                    <a:gd name="connsiteX8" fmla="*/ 608533 w 1655806"/>
                    <a:gd name="connsiteY8" fmla="*/ 1217066 h 1217066"/>
                    <a:gd name="connsiteX9" fmla="*/ 0 w 1655806"/>
                    <a:gd name="connsiteY9" fmla="*/ 608533 h 1217066"/>
                    <a:gd name="connsiteX10" fmla="*/ 608533 w 1655806"/>
                    <a:gd name="connsiteY10" fmla="*/ 0 h 1217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5806" h="1217066">
                      <a:moveTo>
                        <a:pt x="608533" y="0"/>
                      </a:moveTo>
                      <a:cubicBezTo>
                        <a:pt x="818585" y="0"/>
                        <a:pt x="1003780" y="106426"/>
                        <a:pt x="1113138" y="268296"/>
                      </a:cubicBezTo>
                      <a:lnTo>
                        <a:pt x="1138667" y="315330"/>
                      </a:lnTo>
                      <a:lnTo>
                        <a:pt x="1430691" y="315330"/>
                      </a:lnTo>
                      <a:lnTo>
                        <a:pt x="1655806" y="608533"/>
                      </a:lnTo>
                      <a:lnTo>
                        <a:pt x="1430691" y="901735"/>
                      </a:lnTo>
                      <a:lnTo>
                        <a:pt x="1138668" y="901735"/>
                      </a:lnTo>
                      <a:lnTo>
                        <a:pt x="1113138" y="948770"/>
                      </a:lnTo>
                      <a:cubicBezTo>
                        <a:pt x="1003780" y="1110640"/>
                        <a:pt x="818585" y="1217066"/>
                        <a:pt x="608533" y="1217066"/>
                      </a:cubicBezTo>
                      <a:cubicBezTo>
                        <a:pt x="272450" y="1217066"/>
                        <a:pt x="0" y="944616"/>
                        <a:pt x="0" y="608533"/>
                      </a:cubicBezTo>
                      <a:cubicBezTo>
                        <a:pt x="0" y="272450"/>
                        <a:pt x="272450" y="0"/>
                        <a:pt x="608533" y="0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just">
                    <a:lnSpc>
                      <a:spcPct val="120000"/>
                    </a:lnSpc>
                    <a:defRPr/>
                  </a:pPr>
                  <a:endParaRPr lang="en-GB" sz="700" kern="0">
                    <a:solidFill>
                      <a:schemeClr val="bg1"/>
                    </a:solidFill>
                    <a:ea typeface="微软雅黑" panose="020B050302020402020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22" name="Freeform 16"/>
                <p:cNvSpPr>
                  <a:spLocks noEditPoints="1"/>
                </p:cNvSpPr>
                <p:nvPr/>
              </p:nvSpPr>
              <p:spPr bwMode="auto">
                <a:xfrm>
                  <a:off x="5833681" y="3251049"/>
                  <a:ext cx="368290" cy="581647"/>
                </a:xfrm>
                <a:custGeom>
                  <a:avLst/>
                  <a:gdLst>
                    <a:gd name="T0" fmla="*/ 57 w 67"/>
                    <a:gd name="T1" fmla="*/ 10 h 106"/>
                    <a:gd name="T2" fmla="*/ 62 w 67"/>
                    <a:gd name="T3" fmla="*/ 51 h 106"/>
                    <a:gd name="T4" fmla="*/ 51 w 67"/>
                    <a:gd name="T5" fmla="*/ 66 h 106"/>
                    <a:gd name="T6" fmla="*/ 55 w 67"/>
                    <a:gd name="T7" fmla="*/ 65 h 106"/>
                    <a:gd name="T8" fmla="*/ 57 w 67"/>
                    <a:gd name="T9" fmla="*/ 73 h 106"/>
                    <a:gd name="T10" fmla="*/ 56 w 67"/>
                    <a:gd name="T11" fmla="*/ 80 h 106"/>
                    <a:gd name="T12" fmla="*/ 57 w 67"/>
                    <a:gd name="T13" fmla="*/ 86 h 106"/>
                    <a:gd name="T14" fmla="*/ 55 w 67"/>
                    <a:gd name="T15" fmla="*/ 93 h 106"/>
                    <a:gd name="T16" fmla="*/ 15 w 67"/>
                    <a:gd name="T17" fmla="*/ 97 h 106"/>
                    <a:gd name="T18" fmla="*/ 12 w 67"/>
                    <a:gd name="T19" fmla="*/ 95 h 106"/>
                    <a:gd name="T20" fmla="*/ 12 w 67"/>
                    <a:gd name="T21" fmla="*/ 83 h 106"/>
                    <a:gd name="T22" fmla="*/ 12 w 67"/>
                    <a:gd name="T23" fmla="*/ 82 h 106"/>
                    <a:gd name="T24" fmla="*/ 12 w 67"/>
                    <a:gd name="T25" fmla="*/ 71 h 106"/>
                    <a:gd name="T26" fmla="*/ 15 w 67"/>
                    <a:gd name="T27" fmla="*/ 69 h 106"/>
                    <a:gd name="T28" fmla="*/ 16 w 67"/>
                    <a:gd name="T29" fmla="*/ 63 h 106"/>
                    <a:gd name="T30" fmla="*/ 0 w 67"/>
                    <a:gd name="T31" fmla="*/ 34 h 106"/>
                    <a:gd name="T32" fmla="*/ 33 w 67"/>
                    <a:gd name="T33" fmla="*/ 0 h 106"/>
                    <a:gd name="T34" fmla="*/ 28 w 67"/>
                    <a:gd name="T35" fmla="*/ 41 h 106"/>
                    <a:gd name="T36" fmla="*/ 30 w 67"/>
                    <a:gd name="T37" fmla="*/ 39 h 106"/>
                    <a:gd name="T38" fmla="*/ 33 w 67"/>
                    <a:gd name="T39" fmla="*/ 41 h 106"/>
                    <a:gd name="T40" fmla="*/ 36 w 67"/>
                    <a:gd name="T41" fmla="*/ 39 h 106"/>
                    <a:gd name="T42" fmla="*/ 39 w 67"/>
                    <a:gd name="T43" fmla="*/ 41 h 106"/>
                    <a:gd name="T44" fmla="*/ 43 w 67"/>
                    <a:gd name="T45" fmla="*/ 38 h 106"/>
                    <a:gd name="T46" fmla="*/ 39 w 67"/>
                    <a:gd name="T47" fmla="*/ 52 h 106"/>
                    <a:gd name="T48" fmla="*/ 44 w 67"/>
                    <a:gd name="T49" fmla="*/ 66 h 106"/>
                    <a:gd name="T50" fmla="*/ 44 w 67"/>
                    <a:gd name="T51" fmla="*/ 58 h 106"/>
                    <a:gd name="T52" fmla="*/ 56 w 67"/>
                    <a:gd name="T53" fmla="*/ 47 h 106"/>
                    <a:gd name="T54" fmla="*/ 52 w 67"/>
                    <a:gd name="T55" fmla="*/ 15 h 106"/>
                    <a:gd name="T56" fmla="*/ 15 w 67"/>
                    <a:gd name="T57" fmla="*/ 15 h 106"/>
                    <a:gd name="T58" fmla="*/ 11 w 67"/>
                    <a:gd name="T59" fmla="*/ 48 h 106"/>
                    <a:gd name="T60" fmla="*/ 23 w 67"/>
                    <a:gd name="T61" fmla="*/ 59 h 106"/>
                    <a:gd name="T62" fmla="*/ 23 w 67"/>
                    <a:gd name="T63" fmla="*/ 67 h 106"/>
                    <a:gd name="T64" fmla="*/ 29 w 67"/>
                    <a:gd name="T65" fmla="*/ 52 h 106"/>
                    <a:gd name="T66" fmla="*/ 25 w 67"/>
                    <a:gd name="T67" fmla="*/ 38 h 106"/>
                    <a:gd name="T68" fmla="*/ 40 w 67"/>
                    <a:gd name="T69" fmla="*/ 43 h 106"/>
                    <a:gd name="T70" fmla="*/ 36 w 67"/>
                    <a:gd name="T71" fmla="*/ 42 h 106"/>
                    <a:gd name="T72" fmla="*/ 30 w 67"/>
                    <a:gd name="T73" fmla="*/ 42 h 106"/>
                    <a:gd name="T74" fmla="*/ 27 w 67"/>
                    <a:gd name="T75" fmla="*/ 42 h 106"/>
                    <a:gd name="T76" fmla="*/ 32 w 67"/>
                    <a:gd name="T77" fmla="*/ 51 h 106"/>
                    <a:gd name="T78" fmla="*/ 32 w 67"/>
                    <a:gd name="T79" fmla="*/ 67 h 106"/>
                    <a:gd name="T80" fmla="*/ 35 w 67"/>
                    <a:gd name="T81" fmla="*/ 51 h 106"/>
                    <a:gd name="T82" fmla="*/ 35 w 67"/>
                    <a:gd name="T83" fmla="*/ 50 h 106"/>
                    <a:gd name="T84" fmla="*/ 43 w 67"/>
                    <a:gd name="T85" fmla="*/ 96 h 106"/>
                    <a:gd name="T86" fmla="*/ 34 w 67"/>
                    <a:gd name="T87" fmla="*/ 106 h 106"/>
                    <a:gd name="T88" fmla="*/ 43 w 67"/>
                    <a:gd name="T89" fmla="*/ 96 h 106"/>
                    <a:gd name="T90" fmla="*/ 17 w 67"/>
                    <a:gd name="T91" fmla="*/ 88 h 106"/>
                    <a:gd name="T92" fmla="*/ 17 w 67"/>
                    <a:gd name="T93" fmla="*/ 90 h 106"/>
                    <a:gd name="T94" fmla="*/ 50 w 67"/>
                    <a:gd name="T95" fmla="*/ 86 h 106"/>
                    <a:gd name="T96" fmla="*/ 50 w 67"/>
                    <a:gd name="T97" fmla="*/ 73 h 106"/>
                    <a:gd name="T98" fmla="*/ 17 w 67"/>
                    <a:gd name="T99" fmla="*/ 77 h 106"/>
                    <a:gd name="T100" fmla="*/ 50 w 67"/>
                    <a:gd name="T101" fmla="*/ 74 h 106"/>
                    <a:gd name="T102" fmla="*/ 50 w 67"/>
                    <a:gd name="T103" fmla="*/ 7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7" h="106">
                      <a:moveTo>
                        <a:pt x="33" y="0"/>
                      </a:moveTo>
                      <a:cubicBezTo>
                        <a:pt x="43" y="0"/>
                        <a:pt x="51" y="4"/>
                        <a:pt x="57" y="10"/>
                      </a:cubicBezTo>
                      <a:cubicBezTo>
                        <a:pt x="63" y="16"/>
                        <a:pt x="67" y="25"/>
                        <a:pt x="67" y="34"/>
                      </a:cubicBezTo>
                      <a:cubicBezTo>
                        <a:pt x="67" y="40"/>
                        <a:pt x="65" y="46"/>
                        <a:pt x="62" y="51"/>
                      </a:cubicBezTo>
                      <a:cubicBezTo>
                        <a:pt x="59" y="56"/>
                        <a:pt x="56" y="59"/>
                        <a:pt x="51" y="62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7" y="70"/>
                        <a:pt x="57" y="72"/>
                        <a:pt x="57" y="73"/>
                      </a:cubicBezTo>
                      <a:cubicBezTo>
                        <a:pt x="57" y="75"/>
                        <a:pt x="57" y="77"/>
                        <a:pt x="56" y="79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7" y="82"/>
                        <a:pt x="57" y="84"/>
                        <a:pt x="57" y="86"/>
                      </a:cubicBezTo>
                      <a:cubicBezTo>
                        <a:pt x="57" y="88"/>
                        <a:pt x="57" y="90"/>
                        <a:pt x="56" y="92"/>
                      </a:cubicBezTo>
                      <a:cubicBezTo>
                        <a:pt x="55" y="93"/>
                        <a:pt x="55" y="93"/>
                        <a:pt x="55" y="93"/>
                      </a:cubicBezTo>
                      <a:cubicBezTo>
                        <a:pt x="53" y="94"/>
                        <a:pt x="53" y="94"/>
                        <a:pt x="53" y="94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3" y="97"/>
                        <a:pt x="13" y="97"/>
                        <a:pt x="13" y="97"/>
                      </a:cubicBezTo>
                      <a:cubicBezTo>
                        <a:pt x="12" y="95"/>
                        <a:pt x="12" y="95"/>
                        <a:pt x="12" y="95"/>
                      </a:cubicBezTo>
                      <a:cubicBezTo>
                        <a:pt x="11" y="93"/>
                        <a:pt x="11" y="91"/>
                        <a:pt x="10" y="90"/>
                      </a:cubicBezTo>
                      <a:cubicBezTo>
                        <a:pt x="10" y="88"/>
                        <a:pt x="11" y="86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1" y="81"/>
                        <a:pt x="11" y="79"/>
                        <a:pt x="10" y="77"/>
                      </a:cubicBezTo>
                      <a:cubicBezTo>
                        <a:pt x="10" y="75"/>
                        <a:pt x="11" y="73"/>
                        <a:pt x="12" y="71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3"/>
                        <a:pt x="16" y="63"/>
                        <a:pt x="16" y="63"/>
                      </a:cubicBezTo>
                      <a:cubicBezTo>
                        <a:pt x="11" y="60"/>
                        <a:pt x="7" y="56"/>
                        <a:pt x="5" y="51"/>
                      </a:cubicBezTo>
                      <a:cubicBezTo>
                        <a:pt x="2" y="46"/>
                        <a:pt x="0" y="40"/>
                        <a:pt x="0" y="34"/>
                      </a:cubicBezTo>
                      <a:cubicBezTo>
                        <a:pt x="0" y="25"/>
                        <a:pt x="4" y="16"/>
                        <a:pt x="10" y="10"/>
                      </a:cubicBezTo>
                      <a:cubicBezTo>
                        <a:pt x="16" y="4"/>
                        <a:pt x="24" y="0"/>
                        <a:pt x="33" y="0"/>
                      </a:cubicBezTo>
                      <a:close/>
                      <a:moveTo>
                        <a:pt x="26" y="40"/>
                      </a:moveTo>
                      <a:cubicBezTo>
                        <a:pt x="27" y="41"/>
                        <a:pt x="27" y="41"/>
                        <a:pt x="28" y="41"/>
                      </a:cubicBezTo>
                      <a:cubicBezTo>
                        <a:pt x="28" y="41"/>
                        <a:pt x="29" y="41"/>
                        <a:pt x="30" y="40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2" y="41"/>
                        <a:pt x="32" y="41"/>
                        <a:pt x="33" y="41"/>
                      </a:cubicBezTo>
                      <a:cubicBezTo>
                        <a:pt x="34" y="41"/>
                        <a:pt x="35" y="41"/>
                        <a:pt x="35" y="40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7" y="41"/>
                        <a:pt x="38" y="41"/>
                        <a:pt x="39" y="41"/>
                      </a:cubicBezTo>
                      <a:cubicBezTo>
                        <a:pt x="40" y="41"/>
                        <a:pt x="41" y="41"/>
                        <a:pt x="42" y="40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50" y="55"/>
                        <a:pt x="54" y="52"/>
                        <a:pt x="56" y="47"/>
                      </a:cubicBezTo>
                      <a:cubicBezTo>
                        <a:pt x="59" y="44"/>
                        <a:pt x="60" y="39"/>
                        <a:pt x="60" y="34"/>
                      </a:cubicBezTo>
                      <a:cubicBezTo>
                        <a:pt x="60" y="27"/>
                        <a:pt x="57" y="20"/>
                        <a:pt x="52" y="15"/>
                      </a:cubicBezTo>
                      <a:cubicBezTo>
                        <a:pt x="47" y="10"/>
                        <a:pt x="41" y="7"/>
                        <a:pt x="33" y="7"/>
                      </a:cubicBezTo>
                      <a:cubicBezTo>
                        <a:pt x="26" y="7"/>
                        <a:pt x="19" y="10"/>
                        <a:pt x="15" y="15"/>
                      </a:cubicBezTo>
                      <a:cubicBezTo>
                        <a:pt x="10" y="20"/>
                        <a:pt x="7" y="27"/>
                        <a:pt x="7" y="34"/>
                      </a:cubicBezTo>
                      <a:cubicBezTo>
                        <a:pt x="7" y="39"/>
                        <a:pt x="8" y="44"/>
                        <a:pt x="11" y="48"/>
                      </a:cubicBezTo>
                      <a:cubicBezTo>
                        <a:pt x="13" y="52"/>
                        <a:pt x="17" y="55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lose/>
                      <a:moveTo>
                        <a:pt x="40" y="43"/>
                      </a:moveTo>
                      <a:cubicBezTo>
                        <a:pt x="40" y="43"/>
                        <a:pt x="40" y="43"/>
                        <a:pt x="39" y="43"/>
                      </a:cubicBezTo>
                      <a:cubicBezTo>
                        <a:pt x="38" y="43"/>
                        <a:pt x="37" y="43"/>
                        <a:pt x="36" y="42"/>
                      </a:cubicBezTo>
                      <a:cubicBezTo>
                        <a:pt x="35" y="42"/>
                        <a:pt x="34" y="43"/>
                        <a:pt x="33" y="43"/>
                      </a:cubicBezTo>
                      <a:cubicBezTo>
                        <a:pt x="32" y="43"/>
                        <a:pt x="31" y="42"/>
                        <a:pt x="30" y="42"/>
                      </a:cubicBezTo>
                      <a:cubicBezTo>
                        <a:pt x="29" y="42"/>
                        <a:pt x="28" y="43"/>
                        <a:pt x="28" y="43"/>
                      </a:cubicBezTo>
                      <a:cubicBezTo>
                        <a:pt x="27" y="43"/>
                        <a:pt x="27" y="43"/>
                        <a:pt x="27" y="42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32" y="51"/>
                        <a:pt x="32" y="51"/>
                        <a:pt x="32" y="51"/>
                      </a:cubicBezTo>
                      <a:cubicBezTo>
                        <a:pt x="32" y="51"/>
                        <a:pt x="32" y="51"/>
                        <a:pt x="32" y="51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5" y="67"/>
                        <a:pt x="35" y="67"/>
                        <a:pt x="35" y="67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lose/>
                      <a:moveTo>
                        <a:pt x="43" y="96"/>
                      </a:moveTo>
                      <a:cubicBezTo>
                        <a:pt x="24" y="98"/>
                        <a:pt x="24" y="98"/>
                        <a:pt x="24" y="98"/>
                      </a:cubicBezTo>
                      <a:cubicBezTo>
                        <a:pt x="25" y="103"/>
                        <a:pt x="29" y="106"/>
                        <a:pt x="34" y="106"/>
                      </a:cubicBezTo>
                      <a:cubicBezTo>
                        <a:pt x="39" y="106"/>
                        <a:pt x="43" y="102"/>
                        <a:pt x="43" y="97"/>
                      </a:cubicBezTo>
                      <a:cubicBezTo>
                        <a:pt x="43" y="97"/>
                        <a:pt x="43" y="97"/>
                        <a:pt x="43" y="96"/>
                      </a:cubicBezTo>
                      <a:close/>
                      <a:moveTo>
                        <a:pt x="50" y="85"/>
                      </a:move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9"/>
                        <a:pt x="17" y="90"/>
                        <a:pt x="17" y="90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0" y="87"/>
                        <a:pt x="50" y="86"/>
                        <a:pt x="50" y="86"/>
                      </a:cubicBezTo>
                      <a:cubicBezTo>
                        <a:pt x="50" y="86"/>
                        <a:pt x="50" y="86"/>
                        <a:pt x="50" y="85"/>
                      </a:cubicBezTo>
                      <a:close/>
                      <a:moveTo>
                        <a:pt x="50" y="73"/>
                      </a:move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0" y="74"/>
                        <a:pt x="50" y="73"/>
                      </a:cubicBezTo>
                      <a:cubicBezTo>
                        <a:pt x="50" y="73"/>
                        <a:pt x="50" y="73"/>
                        <a:pt x="50" y="73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>
                  <a:noFill/>
                </a:ln>
              </p:spPr>
              <p:txBody>
                <a:bodyPr vert="horz" wrap="square" lIns="96430" tIns="48216" rIns="96430" bIns="48216" numCol="1" anchor="t" anchorCtr="0" compatLnSpc="1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just">
                    <a:lnSpc>
                      <a:spcPct val="120000"/>
                    </a:lnSpc>
                    <a:defRPr/>
                  </a:pPr>
                  <a:endParaRPr lang="zh-CN" altLang="en-US" sz="700">
                    <a:solidFill>
                      <a:schemeClr val="bg1"/>
                    </a:solidFill>
                    <a:latin typeface="Arial" panose="020B0604020202020204" pitchFamily="34" charset="0"/>
                    <a:cs typeface="+mn-ea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315" name="Group 11"/>
              <p:cNvGrpSpPr/>
              <p:nvPr/>
            </p:nvGrpSpPr>
            <p:grpSpPr>
              <a:xfrm>
                <a:off x="4465881" y="3385210"/>
                <a:ext cx="1746167" cy="1283483"/>
                <a:chOff x="3864776" y="3809175"/>
                <a:chExt cx="2203879" cy="1619915"/>
              </a:xfrm>
            </p:grpSpPr>
            <p:sp>
              <p:nvSpPr>
                <p:cNvPr id="319" name="Freeform 6"/>
                <p:cNvSpPr/>
                <p:nvPr/>
              </p:nvSpPr>
              <p:spPr>
                <a:xfrm rot="18900000">
                  <a:off x="3864776" y="3809175"/>
                  <a:ext cx="2203879" cy="1619915"/>
                </a:xfrm>
                <a:custGeom>
                  <a:avLst/>
                  <a:gdLst>
                    <a:gd name="connsiteX0" fmla="*/ 608533 w 1655806"/>
                    <a:gd name="connsiteY0" fmla="*/ 0 h 1217066"/>
                    <a:gd name="connsiteX1" fmla="*/ 1113138 w 1655806"/>
                    <a:gd name="connsiteY1" fmla="*/ 268296 h 1217066"/>
                    <a:gd name="connsiteX2" fmla="*/ 1138667 w 1655806"/>
                    <a:gd name="connsiteY2" fmla="*/ 315330 h 1217066"/>
                    <a:gd name="connsiteX3" fmla="*/ 1430691 w 1655806"/>
                    <a:gd name="connsiteY3" fmla="*/ 315330 h 1217066"/>
                    <a:gd name="connsiteX4" fmla="*/ 1655806 w 1655806"/>
                    <a:gd name="connsiteY4" fmla="*/ 608533 h 1217066"/>
                    <a:gd name="connsiteX5" fmla="*/ 1430691 w 1655806"/>
                    <a:gd name="connsiteY5" fmla="*/ 901735 h 1217066"/>
                    <a:gd name="connsiteX6" fmla="*/ 1138668 w 1655806"/>
                    <a:gd name="connsiteY6" fmla="*/ 901735 h 1217066"/>
                    <a:gd name="connsiteX7" fmla="*/ 1113138 w 1655806"/>
                    <a:gd name="connsiteY7" fmla="*/ 948770 h 1217066"/>
                    <a:gd name="connsiteX8" fmla="*/ 608533 w 1655806"/>
                    <a:gd name="connsiteY8" fmla="*/ 1217066 h 1217066"/>
                    <a:gd name="connsiteX9" fmla="*/ 0 w 1655806"/>
                    <a:gd name="connsiteY9" fmla="*/ 608533 h 1217066"/>
                    <a:gd name="connsiteX10" fmla="*/ 608533 w 1655806"/>
                    <a:gd name="connsiteY10" fmla="*/ 0 h 1217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5806" h="1217066">
                      <a:moveTo>
                        <a:pt x="608533" y="0"/>
                      </a:moveTo>
                      <a:cubicBezTo>
                        <a:pt x="818585" y="0"/>
                        <a:pt x="1003780" y="106426"/>
                        <a:pt x="1113138" y="268296"/>
                      </a:cubicBezTo>
                      <a:lnTo>
                        <a:pt x="1138667" y="315330"/>
                      </a:lnTo>
                      <a:lnTo>
                        <a:pt x="1430691" y="315330"/>
                      </a:lnTo>
                      <a:lnTo>
                        <a:pt x="1655806" y="608533"/>
                      </a:lnTo>
                      <a:lnTo>
                        <a:pt x="1430691" y="901735"/>
                      </a:lnTo>
                      <a:lnTo>
                        <a:pt x="1138668" y="901735"/>
                      </a:lnTo>
                      <a:lnTo>
                        <a:pt x="1113138" y="948770"/>
                      </a:lnTo>
                      <a:cubicBezTo>
                        <a:pt x="1003780" y="1110640"/>
                        <a:pt x="818585" y="1217066"/>
                        <a:pt x="608533" y="1217066"/>
                      </a:cubicBezTo>
                      <a:cubicBezTo>
                        <a:pt x="272450" y="1217066"/>
                        <a:pt x="0" y="944616"/>
                        <a:pt x="0" y="608533"/>
                      </a:cubicBezTo>
                      <a:cubicBezTo>
                        <a:pt x="0" y="272450"/>
                        <a:pt x="272450" y="0"/>
                        <a:pt x="60853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just">
                    <a:lnSpc>
                      <a:spcPct val="120000"/>
                    </a:lnSpc>
                    <a:defRPr/>
                  </a:pPr>
                  <a:endParaRPr lang="en-GB" sz="700" kern="0">
                    <a:solidFill>
                      <a:schemeClr val="bg1"/>
                    </a:solidFill>
                    <a:ea typeface="微软雅黑" panose="020B050302020402020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20" name="Freeform 13"/>
                <p:cNvSpPr>
                  <a:spLocks noEditPoints="1"/>
                </p:cNvSpPr>
                <p:nvPr/>
              </p:nvSpPr>
              <p:spPr bwMode="auto">
                <a:xfrm>
                  <a:off x="4525308" y="4595850"/>
                  <a:ext cx="459729" cy="525769"/>
                </a:xfrm>
                <a:custGeom>
                  <a:avLst/>
                  <a:gdLst>
                    <a:gd name="T0" fmla="*/ 50 w 84"/>
                    <a:gd name="T1" fmla="*/ 92 h 96"/>
                    <a:gd name="T2" fmla="*/ 57 w 84"/>
                    <a:gd name="T3" fmla="*/ 81 h 96"/>
                    <a:gd name="T4" fmla="*/ 56 w 84"/>
                    <a:gd name="T5" fmla="*/ 75 h 96"/>
                    <a:gd name="T6" fmla="*/ 43 w 84"/>
                    <a:gd name="T7" fmla="*/ 63 h 96"/>
                    <a:gd name="T8" fmla="*/ 38 w 84"/>
                    <a:gd name="T9" fmla="*/ 62 h 96"/>
                    <a:gd name="T10" fmla="*/ 30 w 84"/>
                    <a:gd name="T11" fmla="*/ 67 h 96"/>
                    <a:gd name="T12" fmla="*/ 17 w 84"/>
                    <a:gd name="T13" fmla="*/ 35 h 96"/>
                    <a:gd name="T14" fmla="*/ 26 w 84"/>
                    <a:gd name="T15" fmla="*/ 31 h 96"/>
                    <a:gd name="T16" fmla="*/ 27 w 84"/>
                    <a:gd name="T17" fmla="*/ 25 h 96"/>
                    <a:gd name="T18" fmla="*/ 22 w 84"/>
                    <a:gd name="T19" fmla="*/ 8 h 96"/>
                    <a:gd name="T20" fmla="*/ 18 w 84"/>
                    <a:gd name="T21" fmla="*/ 4 h 96"/>
                    <a:gd name="T22" fmla="*/ 4 w 84"/>
                    <a:gd name="T23" fmla="*/ 6 h 96"/>
                    <a:gd name="T24" fmla="*/ 0 w 84"/>
                    <a:gd name="T25" fmla="*/ 10 h 96"/>
                    <a:gd name="T26" fmla="*/ 43 w 84"/>
                    <a:gd name="T27" fmla="*/ 94 h 96"/>
                    <a:gd name="T28" fmla="*/ 50 w 84"/>
                    <a:gd name="T29" fmla="*/ 92 h 96"/>
                    <a:gd name="T30" fmla="*/ 45 w 84"/>
                    <a:gd name="T31" fmla="*/ 53 h 96"/>
                    <a:gd name="T32" fmla="*/ 32 w 84"/>
                    <a:gd name="T33" fmla="*/ 53 h 96"/>
                    <a:gd name="T34" fmla="*/ 32 w 84"/>
                    <a:gd name="T35" fmla="*/ 50 h 96"/>
                    <a:gd name="T36" fmla="*/ 40 w 84"/>
                    <a:gd name="T37" fmla="*/ 38 h 96"/>
                    <a:gd name="T38" fmla="*/ 42 w 84"/>
                    <a:gd name="T39" fmla="*/ 32 h 96"/>
                    <a:gd name="T40" fmla="*/ 41 w 84"/>
                    <a:gd name="T41" fmla="*/ 30 h 96"/>
                    <a:gd name="T42" fmla="*/ 40 w 84"/>
                    <a:gd name="T43" fmla="*/ 31 h 96"/>
                    <a:gd name="T44" fmla="*/ 39 w 84"/>
                    <a:gd name="T45" fmla="*/ 36 h 96"/>
                    <a:gd name="T46" fmla="*/ 34 w 84"/>
                    <a:gd name="T47" fmla="*/ 36 h 96"/>
                    <a:gd name="T48" fmla="*/ 34 w 84"/>
                    <a:gd name="T49" fmla="*/ 31 h 96"/>
                    <a:gd name="T50" fmla="*/ 42 w 84"/>
                    <a:gd name="T51" fmla="*/ 26 h 96"/>
                    <a:gd name="T52" fmla="*/ 47 w 84"/>
                    <a:gd name="T53" fmla="*/ 28 h 96"/>
                    <a:gd name="T54" fmla="*/ 47 w 84"/>
                    <a:gd name="T55" fmla="*/ 34 h 96"/>
                    <a:gd name="T56" fmla="*/ 47 w 84"/>
                    <a:gd name="T57" fmla="*/ 37 h 96"/>
                    <a:gd name="T58" fmla="*/ 38 w 84"/>
                    <a:gd name="T59" fmla="*/ 50 h 96"/>
                    <a:gd name="T60" fmla="*/ 46 w 84"/>
                    <a:gd name="T61" fmla="*/ 50 h 96"/>
                    <a:gd name="T62" fmla="*/ 45 w 84"/>
                    <a:gd name="T63" fmla="*/ 53 h 96"/>
                    <a:gd name="T64" fmla="*/ 63 w 84"/>
                    <a:gd name="T65" fmla="*/ 50 h 96"/>
                    <a:gd name="T66" fmla="*/ 60 w 84"/>
                    <a:gd name="T67" fmla="*/ 50 h 96"/>
                    <a:gd name="T68" fmla="*/ 60 w 84"/>
                    <a:gd name="T69" fmla="*/ 53 h 96"/>
                    <a:gd name="T70" fmla="*/ 54 w 84"/>
                    <a:gd name="T71" fmla="*/ 53 h 96"/>
                    <a:gd name="T72" fmla="*/ 54 w 84"/>
                    <a:gd name="T73" fmla="*/ 50 h 96"/>
                    <a:gd name="T74" fmla="*/ 46 w 84"/>
                    <a:gd name="T75" fmla="*/ 50 h 96"/>
                    <a:gd name="T76" fmla="*/ 47 w 84"/>
                    <a:gd name="T77" fmla="*/ 46 h 96"/>
                    <a:gd name="T78" fmla="*/ 55 w 84"/>
                    <a:gd name="T79" fmla="*/ 26 h 96"/>
                    <a:gd name="T80" fmla="*/ 63 w 84"/>
                    <a:gd name="T81" fmla="*/ 26 h 96"/>
                    <a:gd name="T82" fmla="*/ 61 w 84"/>
                    <a:gd name="T83" fmla="*/ 46 h 96"/>
                    <a:gd name="T84" fmla="*/ 63 w 84"/>
                    <a:gd name="T85" fmla="*/ 46 h 96"/>
                    <a:gd name="T86" fmla="*/ 63 w 84"/>
                    <a:gd name="T87" fmla="*/ 50 h 96"/>
                    <a:gd name="T88" fmla="*/ 55 w 84"/>
                    <a:gd name="T89" fmla="*/ 46 h 96"/>
                    <a:gd name="T90" fmla="*/ 52 w 84"/>
                    <a:gd name="T91" fmla="*/ 46 h 96"/>
                    <a:gd name="T92" fmla="*/ 56 w 84"/>
                    <a:gd name="T93" fmla="*/ 35 h 96"/>
                    <a:gd name="T94" fmla="*/ 55 w 84"/>
                    <a:gd name="T95" fmla="*/ 46 h 96"/>
                    <a:gd name="T96" fmla="*/ 43 w 84"/>
                    <a:gd name="T97" fmla="*/ 0 h 96"/>
                    <a:gd name="T98" fmla="*/ 72 w 84"/>
                    <a:gd name="T99" fmla="*/ 12 h 96"/>
                    <a:gd name="T100" fmla="*/ 84 w 84"/>
                    <a:gd name="T101" fmla="*/ 41 h 96"/>
                    <a:gd name="T102" fmla="*/ 72 w 84"/>
                    <a:gd name="T103" fmla="*/ 71 h 96"/>
                    <a:gd name="T104" fmla="*/ 65 w 84"/>
                    <a:gd name="T105" fmla="*/ 76 h 96"/>
                    <a:gd name="T106" fmla="*/ 63 w 84"/>
                    <a:gd name="T107" fmla="*/ 73 h 96"/>
                    <a:gd name="T108" fmla="*/ 59 w 84"/>
                    <a:gd name="T109" fmla="*/ 69 h 96"/>
                    <a:gd name="T110" fmla="*/ 66 w 84"/>
                    <a:gd name="T111" fmla="*/ 64 h 96"/>
                    <a:gd name="T112" fmla="*/ 75 w 84"/>
                    <a:gd name="T113" fmla="*/ 41 h 96"/>
                    <a:gd name="T114" fmla="*/ 66 w 84"/>
                    <a:gd name="T115" fmla="*/ 19 h 96"/>
                    <a:gd name="T116" fmla="*/ 43 w 84"/>
                    <a:gd name="T117" fmla="*/ 10 h 96"/>
                    <a:gd name="T118" fmla="*/ 31 w 84"/>
                    <a:gd name="T119" fmla="*/ 12 h 96"/>
                    <a:gd name="T120" fmla="*/ 29 w 84"/>
                    <a:gd name="T121" fmla="*/ 6 h 96"/>
                    <a:gd name="T122" fmla="*/ 28 w 84"/>
                    <a:gd name="T123" fmla="*/ 3 h 96"/>
                    <a:gd name="T124" fmla="*/ 43 w 84"/>
                    <a:gd name="T125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4" h="96">
                      <a:moveTo>
                        <a:pt x="50" y="92"/>
                      </a:moveTo>
                      <a:cubicBezTo>
                        <a:pt x="52" y="88"/>
                        <a:pt x="55" y="84"/>
                        <a:pt x="57" y="81"/>
                      </a:cubicBezTo>
                      <a:cubicBezTo>
                        <a:pt x="58" y="79"/>
                        <a:pt x="58" y="77"/>
                        <a:pt x="56" y="75"/>
                      </a:cubicBezTo>
                      <a:cubicBezTo>
                        <a:pt x="52" y="71"/>
                        <a:pt x="48" y="67"/>
                        <a:pt x="43" y="63"/>
                      </a:cubicBezTo>
                      <a:cubicBezTo>
                        <a:pt x="41" y="61"/>
                        <a:pt x="40" y="61"/>
                        <a:pt x="38" y="62"/>
                      </a:cubicBezTo>
                      <a:cubicBezTo>
                        <a:pt x="35" y="63"/>
                        <a:pt x="33" y="65"/>
                        <a:pt x="30" y="67"/>
                      </a:cubicBezTo>
                      <a:cubicBezTo>
                        <a:pt x="21" y="53"/>
                        <a:pt x="19" y="45"/>
                        <a:pt x="17" y="35"/>
                      </a:cubicBezTo>
                      <a:cubicBezTo>
                        <a:pt x="20" y="34"/>
                        <a:pt x="23" y="32"/>
                        <a:pt x="26" y="31"/>
                      </a:cubicBezTo>
                      <a:cubicBezTo>
                        <a:pt x="27" y="30"/>
                        <a:pt x="28" y="28"/>
                        <a:pt x="27" y="25"/>
                      </a:cubicBezTo>
                      <a:cubicBezTo>
                        <a:pt x="26" y="20"/>
                        <a:pt x="24" y="14"/>
                        <a:pt x="22" y="8"/>
                      </a:cubicBezTo>
                      <a:cubicBezTo>
                        <a:pt x="22" y="6"/>
                        <a:pt x="20" y="4"/>
                        <a:pt x="18" y="4"/>
                      </a:cubicBezTo>
                      <a:cubicBezTo>
                        <a:pt x="14" y="5"/>
                        <a:pt x="9" y="5"/>
                        <a:pt x="4" y="6"/>
                      </a:cubicBezTo>
                      <a:cubicBezTo>
                        <a:pt x="0" y="6"/>
                        <a:pt x="0" y="7"/>
                        <a:pt x="0" y="10"/>
                      </a:cubicBezTo>
                      <a:cubicBezTo>
                        <a:pt x="1" y="46"/>
                        <a:pt x="15" y="78"/>
                        <a:pt x="43" y="94"/>
                      </a:cubicBezTo>
                      <a:cubicBezTo>
                        <a:pt x="46" y="96"/>
                        <a:pt x="47" y="96"/>
                        <a:pt x="50" y="92"/>
                      </a:cubicBezTo>
                      <a:close/>
                      <a:moveTo>
                        <a:pt x="45" y="53"/>
                      </a:move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0"/>
                        <a:pt x="32" y="50"/>
                        <a:pt x="32" y="50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6"/>
                        <a:pt x="42" y="34"/>
                        <a:pt x="42" y="32"/>
                      </a:cubicBezTo>
                      <a:cubicBezTo>
                        <a:pt x="42" y="31"/>
                        <a:pt x="42" y="30"/>
                        <a:pt x="41" y="30"/>
                      </a:cubicBezTo>
                      <a:cubicBezTo>
                        <a:pt x="40" y="30"/>
                        <a:pt x="40" y="31"/>
                        <a:pt x="40" y="31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5" y="28"/>
                        <a:pt x="37" y="26"/>
                        <a:pt x="42" y="26"/>
                      </a:cubicBezTo>
                      <a:cubicBezTo>
                        <a:pt x="44" y="26"/>
                        <a:pt x="46" y="27"/>
                        <a:pt x="47" y="28"/>
                      </a:cubicBezTo>
                      <a:cubicBezTo>
                        <a:pt x="48" y="29"/>
                        <a:pt x="48" y="31"/>
                        <a:pt x="47" y="34"/>
                      </a:cubicBezTo>
                      <a:cubicBezTo>
                        <a:pt x="47" y="35"/>
                        <a:pt x="47" y="36"/>
                        <a:pt x="47" y="37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63" y="50"/>
                      </a:move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63" y="26"/>
                        <a:pt x="63" y="26"/>
                        <a:pt x="63" y="2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lose/>
                      <a:moveTo>
                        <a:pt x="55" y="46"/>
                      </a:move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lose/>
                      <a:moveTo>
                        <a:pt x="43" y="0"/>
                      </a:moveTo>
                      <a:cubicBezTo>
                        <a:pt x="54" y="0"/>
                        <a:pt x="65" y="5"/>
                        <a:pt x="72" y="12"/>
                      </a:cubicBezTo>
                      <a:cubicBezTo>
                        <a:pt x="80" y="20"/>
                        <a:pt x="84" y="30"/>
                        <a:pt x="84" y="41"/>
                      </a:cubicBezTo>
                      <a:cubicBezTo>
                        <a:pt x="84" y="53"/>
                        <a:pt x="80" y="63"/>
                        <a:pt x="72" y="71"/>
                      </a:cubicBezTo>
                      <a:cubicBezTo>
                        <a:pt x="70" y="73"/>
                        <a:pt x="68" y="75"/>
                        <a:pt x="65" y="76"/>
                      </a:cubicBezTo>
                      <a:cubicBezTo>
                        <a:pt x="65" y="75"/>
                        <a:pt x="64" y="74"/>
                        <a:pt x="63" y="73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1" y="68"/>
                        <a:pt x="64" y="66"/>
                        <a:pt x="66" y="64"/>
                      </a:cubicBezTo>
                      <a:cubicBezTo>
                        <a:pt x="71" y="58"/>
                        <a:pt x="75" y="50"/>
                        <a:pt x="75" y="41"/>
                      </a:cubicBezTo>
                      <a:cubicBezTo>
                        <a:pt x="75" y="33"/>
                        <a:pt x="71" y="25"/>
                        <a:pt x="66" y="19"/>
                      </a:cubicBezTo>
                      <a:cubicBezTo>
                        <a:pt x="60" y="13"/>
                        <a:pt x="52" y="10"/>
                        <a:pt x="43" y="10"/>
                      </a:cubicBezTo>
                      <a:cubicBezTo>
                        <a:pt x="39" y="10"/>
                        <a:pt x="35" y="11"/>
                        <a:pt x="31" y="12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5"/>
                        <a:pt x="28" y="4"/>
                        <a:pt x="28" y="3"/>
                      </a:cubicBezTo>
                      <a:cubicBezTo>
                        <a:pt x="33" y="1"/>
                        <a:pt x="38" y="0"/>
                        <a:pt x="43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>
                  <a:noFill/>
                </a:ln>
              </p:spPr>
              <p:txBody>
                <a:bodyPr vert="horz" wrap="square" lIns="96430" tIns="48216" rIns="96430" bIns="48216" numCol="1" anchor="t" anchorCtr="0" compatLnSpc="1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just">
                    <a:lnSpc>
                      <a:spcPct val="120000"/>
                    </a:lnSpc>
                    <a:defRPr/>
                  </a:pPr>
                  <a:endParaRPr lang="zh-CN" altLang="en-US" sz="700">
                    <a:solidFill>
                      <a:schemeClr val="bg1"/>
                    </a:solidFill>
                    <a:latin typeface="Arial" panose="020B0604020202020204" pitchFamily="34" charset="0"/>
                    <a:cs typeface="+mn-ea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316" name="Group 29"/>
              <p:cNvGrpSpPr/>
              <p:nvPr/>
            </p:nvGrpSpPr>
            <p:grpSpPr>
              <a:xfrm>
                <a:off x="3793689" y="2480853"/>
                <a:ext cx="1283483" cy="1746167"/>
                <a:chOff x="3016386" y="2667764"/>
                <a:chExt cx="1619915" cy="2203879"/>
              </a:xfrm>
            </p:grpSpPr>
            <p:sp>
              <p:nvSpPr>
                <p:cNvPr id="317" name="Freeform 5"/>
                <p:cNvSpPr/>
                <p:nvPr/>
              </p:nvSpPr>
              <p:spPr>
                <a:xfrm rot="2700000">
                  <a:off x="2724404" y="2959746"/>
                  <a:ext cx="2203879" cy="1619915"/>
                </a:xfrm>
                <a:custGeom>
                  <a:avLst/>
                  <a:gdLst>
                    <a:gd name="connsiteX0" fmla="*/ 608533 w 1655806"/>
                    <a:gd name="connsiteY0" fmla="*/ 0 h 1217066"/>
                    <a:gd name="connsiteX1" fmla="*/ 1113138 w 1655806"/>
                    <a:gd name="connsiteY1" fmla="*/ 268296 h 1217066"/>
                    <a:gd name="connsiteX2" fmla="*/ 1138667 w 1655806"/>
                    <a:gd name="connsiteY2" fmla="*/ 315330 h 1217066"/>
                    <a:gd name="connsiteX3" fmla="*/ 1430691 w 1655806"/>
                    <a:gd name="connsiteY3" fmla="*/ 315330 h 1217066"/>
                    <a:gd name="connsiteX4" fmla="*/ 1655806 w 1655806"/>
                    <a:gd name="connsiteY4" fmla="*/ 608533 h 1217066"/>
                    <a:gd name="connsiteX5" fmla="*/ 1430691 w 1655806"/>
                    <a:gd name="connsiteY5" fmla="*/ 901735 h 1217066"/>
                    <a:gd name="connsiteX6" fmla="*/ 1138668 w 1655806"/>
                    <a:gd name="connsiteY6" fmla="*/ 901735 h 1217066"/>
                    <a:gd name="connsiteX7" fmla="*/ 1113138 w 1655806"/>
                    <a:gd name="connsiteY7" fmla="*/ 948770 h 1217066"/>
                    <a:gd name="connsiteX8" fmla="*/ 608533 w 1655806"/>
                    <a:gd name="connsiteY8" fmla="*/ 1217066 h 1217066"/>
                    <a:gd name="connsiteX9" fmla="*/ 0 w 1655806"/>
                    <a:gd name="connsiteY9" fmla="*/ 608533 h 1217066"/>
                    <a:gd name="connsiteX10" fmla="*/ 608533 w 1655806"/>
                    <a:gd name="connsiteY10" fmla="*/ 0 h 1217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5806" h="1217066">
                      <a:moveTo>
                        <a:pt x="608533" y="0"/>
                      </a:moveTo>
                      <a:cubicBezTo>
                        <a:pt x="818585" y="0"/>
                        <a:pt x="1003780" y="106426"/>
                        <a:pt x="1113138" y="268296"/>
                      </a:cubicBezTo>
                      <a:lnTo>
                        <a:pt x="1138667" y="315330"/>
                      </a:lnTo>
                      <a:lnTo>
                        <a:pt x="1430691" y="315330"/>
                      </a:lnTo>
                      <a:lnTo>
                        <a:pt x="1655806" y="608533"/>
                      </a:lnTo>
                      <a:lnTo>
                        <a:pt x="1430691" y="901735"/>
                      </a:lnTo>
                      <a:lnTo>
                        <a:pt x="1138668" y="901735"/>
                      </a:lnTo>
                      <a:lnTo>
                        <a:pt x="1113138" y="948770"/>
                      </a:lnTo>
                      <a:cubicBezTo>
                        <a:pt x="1003780" y="1110640"/>
                        <a:pt x="818585" y="1217066"/>
                        <a:pt x="608533" y="1217066"/>
                      </a:cubicBezTo>
                      <a:cubicBezTo>
                        <a:pt x="272450" y="1217066"/>
                        <a:pt x="0" y="944616"/>
                        <a:pt x="0" y="608533"/>
                      </a:cubicBezTo>
                      <a:cubicBezTo>
                        <a:pt x="0" y="272450"/>
                        <a:pt x="272450" y="0"/>
                        <a:pt x="608533" y="0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just">
                    <a:lnSpc>
                      <a:spcPct val="120000"/>
                    </a:lnSpc>
                    <a:defRPr/>
                  </a:pPr>
                  <a:endParaRPr lang="en-GB" sz="700" kern="0">
                    <a:solidFill>
                      <a:schemeClr val="bg1"/>
                    </a:solidFill>
                    <a:ea typeface="微软雅黑" panose="020B050302020402020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18" name="Freeform 12"/>
                <p:cNvSpPr>
                  <a:spLocks noEditPoints="1"/>
                </p:cNvSpPr>
                <p:nvPr/>
              </p:nvSpPr>
              <p:spPr bwMode="auto">
                <a:xfrm>
                  <a:off x="3401445" y="3381220"/>
                  <a:ext cx="426710" cy="482589"/>
                </a:xfrm>
                <a:custGeom>
                  <a:avLst/>
                  <a:gdLst>
                    <a:gd name="T0" fmla="*/ 20 w 78"/>
                    <a:gd name="T1" fmla="*/ 7 h 88"/>
                    <a:gd name="T2" fmla="*/ 20 w 78"/>
                    <a:gd name="T3" fmla="*/ 11 h 88"/>
                    <a:gd name="T4" fmla="*/ 5 w 78"/>
                    <a:gd name="T5" fmla="*/ 6 h 88"/>
                    <a:gd name="T6" fmla="*/ 1 w 78"/>
                    <a:gd name="T7" fmla="*/ 8 h 88"/>
                    <a:gd name="T8" fmla="*/ 0 w 78"/>
                    <a:gd name="T9" fmla="*/ 20 h 88"/>
                    <a:gd name="T10" fmla="*/ 3 w 78"/>
                    <a:gd name="T11" fmla="*/ 38 h 88"/>
                    <a:gd name="T12" fmla="*/ 17 w 78"/>
                    <a:gd name="T13" fmla="*/ 49 h 88"/>
                    <a:gd name="T14" fmla="*/ 20 w 78"/>
                    <a:gd name="T15" fmla="*/ 50 h 88"/>
                    <a:gd name="T16" fmla="*/ 20 w 78"/>
                    <a:gd name="T17" fmla="*/ 49 h 88"/>
                    <a:gd name="T18" fmla="*/ 31 w 78"/>
                    <a:gd name="T19" fmla="*/ 52 h 88"/>
                    <a:gd name="T20" fmla="*/ 31 w 78"/>
                    <a:gd name="T21" fmla="*/ 64 h 88"/>
                    <a:gd name="T22" fmla="*/ 27 w 78"/>
                    <a:gd name="T23" fmla="*/ 64 h 88"/>
                    <a:gd name="T24" fmla="*/ 27 w 78"/>
                    <a:gd name="T25" fmla="*/ 68 h 88"/>
                    <a:gd name="T26" fmla="*/ 15 w 78"/>
                    <a:gd name="T27" fmla="*/ 68 h 88"/>
                    <a:gd name="T28" fmla="*/ 15 w 78"/>
                    <a:gd name="T29" fmla="*/ 88 h 88"/>
                    <a:gd name="T30" fmla="*/ 64 w 78"/>
                    <a:gd name="T31" fmla="*/ 88 h 88"/>
                    <a:gd name="T32" fmla="*/ 64 w 78"/>
                    <a:gd name="T33" fmla="*/ 68 h 88"/>
                    <a:gd name="T34" fmla="*/ 52 w 78"/>
                    <a:gd name="T35" fmla="*/ 68 h 88"/>
                    <a:gd name="T36" fmla="*/ 52 w 78"/>
                    <a:gd name="T37" fmla="*/ 64 h 88"/>
                    <a:gd name="T38" fmla="*/ 47 w 78"/>
                    <a:gd name="T39" fmla="*/ 64 h 88"/>
                    <a:gd name="T40" fmla="*/ 47 w 78"/>
                    <a:gd name="T41" fmla="*/ 52 h 88"/>
                    <a:gd name="T42" fmla="*/ 58 w 78"/>
                    <a:gd name="T43" fmla="*/ 49 h 88"/>
                    <a:gd name="T44" fmla="*/ 58 w 78"/>
                    <a:gd name="T45" fmla="*/ 50 h 88"/>
                    <a:gd name="T46" fmla="*/ 61 w 78"/>
                    <a:gd name="T47" fmla="*/ 49 h 88"/>
                    <a:gd name="T48" fmla="*/ 75 w 78"/>
                    <a:gd name="T49" fmla="*/ 38 h 88"/>
                    <a:gd name="T50" fmla="*/ 78 w 78"/>
                    <a:gd name="T51" fmla="*/ 20 h 88"/>
                    <a:gd name="T52" fmla="*/ 77 w 78"/>
                    <a:gd name="T53" fmla="*/ 8 h 88"/>
                    <a:gd name="T54" fmla="*/ 73 w 78"/>
                    <a:gd name="T55" fmla="*/ 6 h 88"/>
                    <a:gd name="T56" fmla="*/ 58 w 78"/>
                    <a:gd name="T57" fmla="*/ 11 h 88"/>
                    <a:gd name="T58" fmla="*/ 58 w 78"/>
                    <a:gd name="T59" fmla="*/ 7 h 88"/>
                    <a:gd name="T60" fmla="*/ 60 w 78"/>
                    <a:gd name="T61" fmla="*/ 7 h 88"/>
                    <a:gd name="T62" fmla="*/ 60 w 78"/>
                    <a:gd name="T63" fmla="*/ 0 h 88"/>
                    <a:gd name="T64" fmla="*/ 17 w 78"/>
                    <a:gd name="T65" fmla="*/ 0 h 88"/>
                    <a:gd name="T66" fmla="*/ 17 w 78"/>
                    <a:gd name="T67" fmla="*/ 7 h 88"/>
                    <a:gd name="T68" fmla="*/ 20 w 78"/>
                    <a:gd name="T69" fmla="*/ 7 h 88"/>
                    <a:gd name="T70" fmla="*/ 63 w 78"/>
                    <a:gd name="T71" fmla="*/ 42 h 88"/>
                    <a:gd name="T72" fmla="*/ 59 w 78"/>
                    <a:gd name="T73" fmla="*/ 20 h 88"/>
                    <a:gd name="T74" fmla="*/ 61 w 78"/>
                    <a:gd name="T75" fmla="*/ 22 h 88"/>
                    <a:gd name="T76" fmla="*/ 66 w 78"/>
                    <a:gd name="T77" fmla="*/ 18 h 88"/>
                    <a:gd name="T78" fmla="*/ 64 w 78"/>
                    <a:gd name="T79" fmla="*/ 16 h 88"/>
                    <a:gd name="T80" fmla="*/ 71 w 78"/>
                    <a:gd name="T81" fmla="*/ 13 h 88"/>
                    <a:gd name="T82" fmla="*/ 72 w 78"/>
                    <a:gd name="T83" fmla="*/ 20 h 88"/>
                    <a:gd name="T84" fmla="*/ 69 w 78"/>
                    <a:gd name="T85" fmla="*/ 36 h 88"/>
                    <a:gd name="T86" fmla="*/ 63 w 78"/>
                    <a:gd name="T87" fmla="*/ 42 h 88"/>
                    <a:gd name="T88" fmla="*/ 19 w 78"/>
                    <a:gd name="T89" fmla="*/ 20 h 88"/>
                    <a:gd name="T90" fmla="*/ 15 w 78"/>
                    <a:gd name="T91" fmla="*/ 42 h 88"/>
                    <a:gd name="T92" fmla="*/ 9 w 78"/>
                    <a:gd name="T93" fmla="*/ 36 h 88"/>
                    <a:gd name="T94" fmla="*/ 6 w 78"/>
                    <a:gd name="T95" fmla="*/ 20 h 88"/>
                    <a:gd name="T96" fmla="*/ 7 w 78"/>
                    <a:gd name="T97" fmla="*/ 13 h 88"/>
                    <a:gd name="T98" fmla="*/ 14 w 78"/>
                    <a:gd name="T99" fmla="*/ 16 h 88"/>
                    <a:gd name="T100" fmla="*/ 12 w 78"/>
                    <a:gd name="T101" fmla="*/ 18 h 88"/>
                    <a:gd name="T102" fmla="*/ 17 w 78"/>
                    <a:gd name="T103" fmla="*/ 22 h 88"/>
                    <a:gd name="T104" fmla="*/ 19 w 78"/>
                    <a:gd name="T105" fmla="*/ 20 h 88"/>
                    <a:gd name="T106" fmla="*/ 32 w 78"/>
                    <a:gd name="T107" fmla="*/ 10 h 88"/>
                    <a:gd name="T108" fmla="*/ 32 w 78"/>
                    <a:gd name="T109" fmla="*/ 45 h 88"/>
                    <a:gd name="T110" fmla="*/ 25 w 78"/>
                    <a:gd name="T111" fmla="*/ 41 h 88"/>
                    <a:gd name="T112" fmla="*/ 28 w 78"/>
                    <a:gd name="T113" fmla="*/ 14 h 88"/>
                    <a:gd name="T114" fmla="*/ 28 w 78"/>
                    <a:gd name="T115" fmla="*/ 10 h 88"/>
                    <a:gd name="T116" fmla="*/ 32 w 78"/>
                    <a:gd name="T117" fmla="*/ 1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88">
                      <a:moveTo>
                        <a:pt x="20" y="7"/>
                      </a:moveTo>
                      <a:cubicBezTo>
                        <a:pt x="20" y="8"/>
                        <a:pt x="21" y="10"/>
                        <a:pt x="20" y="11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1"/>
                        <a:pt x="0" y="16"/>
                        <a:pt x="0" y="20"/>
                      </a:cubicBezTo>
                      <a:cubicBezTo>
                        <a:pt x="0" y="26"/>
                        <a:pt x="1" y="33"/>
                        <a:pt x="3" y="38"/>
                      </a:cubicBezTo>
                      <a:cubicBezTo>
                        <a:pt x="6" y="44"/>
                        <a:pt x="10" y="48"/>
                        <a:pt x="17" y="49"/>
                      </a:cubicBezTo>
                      <a:cubicBezTo>
                        <a:pt x="18" y="50"/>
                        <a:pt x="19" y="50"/>
                        <a:pt x="20" y="50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51"/>
                        <a:pt x="26" y="52"/>
                        <a:pt x="31" y="52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52" y="52"/>
                        <a:pt x="56" y="51"/>
                        <a:pt x="58" y="49"/>
                      </a:cubicBez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9" y="50"/>
                        <a:pt x="60" y="50"/>
                        <a:pt x="61" y="49"/>
                      </a:cubicBezTo>
                      <a:cubicBezTo>
                        <a:pt x="68" y="48"/>
                        <a:pt x="72" y="44"/>
                        <a:pt x="75" y="38"/>
                      </a:cubicBezTo>
                      <a:cubicBezTo>
                        <a:pt x="77" y="33"/>
                        <a:pt x="78" y="26"/>
                        <a:pt x="78" y="20"/>
                      </a:cubicBezTo>
                      <a:cubicBezTo>
                        <a:pt x="78" y="16"/>
                        <a:pt x="78" y="11"/>
                        <a:pt x="77" y="8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10"/>
                        <a:pt x="58" y="8"/>
                        <a:pt x="58" y="7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lose/>
                      <a:moveTo>
                        <a:pt x="63" y="42"/>
                      </a:moveTo>
                      <a:cubicBezTo>
                        <a:pt x="64" y="36"/>
                        <a:pt x="60" y="28"/>
                        <a:pt x="59" y="20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4" y="16"/>
                        <a:pt x="64" y="16"/>
                        <a:pt x="64" y="16"/>
                      </a:cubicBezTo>
                      <a:cubicBezTo>
                        <a:pt x="71" y="13"/>
                        <a:pt x="71" y="13"/>
                        <a:pt x="71" y="13"/>
                      </a:cubicBezTo>
                      <a:cubicBezTo>
                        <a:pt x="72" y="15"/>
                        <a:pt x="72" y="18"/>
                        <a:pt x="72" y="20"/>
                      </a:cubicBezTo>
                      <a:cubicBezTo>
                        <a:pt x="71" y="26"/>
                        <a:pt x="71" y="31"/>
                        <a:pt x="69" y="36"/>
                      </a:cubicBezTo>
                      <a:cubicBezTo>
                        <a:pt x="67" y="39"/>
                        <a:pt x="65" y="41"/>
                        <a:pt x="63" y="42"/>
                      </a:cubicBezTo>
                      <a:close/>
                      <a:moveTo>
                        <a:pt x="19" y="20"/>
                      </a:moveTo>
                      <a:cubicBezTo>
                        <a:pt x="17" y="28"/>
                        <a:pt x="14" y="36"/>
                        <a:pt x="15" y="42"/>
                      </a:cubicBezTo>
                      <a:cubicBezTo>
                        <a:pt x="13" y="41"/>
                        <a:pt x="11" y="39"/>
                        <a:pt x="9" y="36"/>
                      </a:cubicBezTo>
                      <a:cubicBezTo>
                        <a:pt x="7" y="31"/>
                        <a:pt x="6" y="26"/>
                        <a:pt x="6" y="20"/>
                      </a:cubicBezTo>
                      <a:cubicBezTo>
                        <a:pt x="6" y="18"/>
                        <a:pt x="6" y="15"/>
                        <a:pt x="7" y="13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lose/>
                      <a:moveTo>
                        <a:pt x="32" y="10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27" y="45"/>
                        <a:pt x="25" y="41"/>
                      </a:cubicBezTo>
                      <a:cubicBezTo>
                        <a:pt x="24" y="37"/>
                        <a:pt x="28" y="16"/>
                        <a:pt x="28" y="14"/>
                      </a:cubicBezTo>
                      <a:cubicBezTo>
                        <a:pt x="28" y="13"/>
                        <a:pt x="28" y="10"/>
                        <a:pt x="28" y="10"/>
                      </a:cubicBezTo>
                      <a:lnTo>
                        <a:pt x="32" y="1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>
                  <a:noFill/>
                </a:ln>
              </p:spPr>
              <p:txBody>
                <a:bodyPr vert="horz" wrap="square" lIns="96430" tIns="48216" rIns="96430" bIns="48216" numCol="1" anchor="t" anchorCtr="0" compatLnSpc="1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just">
                    <a:lnSpc>
                      <a:spcPct val="120000"/>
                    </a:lnSpc>
                    <a:defRPr/>
                  </a:pPr>
                  <a:endParaRPr lang="zh-CN" altLang="en-US" sz="700">
                    <a:solidFill>
                      <a:schemeClr val="bg1"/>
                    </a:solidFill>
                    <a:latin typeface="Arial" panose="020B0604020202020204" pitchFamily="34" charset="0"/>
                    <a:cs typeface="+mn-ea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327" name="组合 326"/>
            <p:cNvGrpSpPr/>
            <p:nvPr/>
          </p:nvGrpSpPr>
          <p:grpSpPr>
            <a:xfrm>
              <a:off x="1067289" y="2438504"/>
              <a:ext cx="2108063" cy="882390"/>
              <a:chOff x="1068797" y="2701101"/>
              <a:chExt cx="2108063" cy="882390"/>
            </a:xfrm>
          </p:grpSpPr>
          <p:sp>
            <p:nvSpPr>
              <p:cNvPr id="328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29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9381556" y="2438504"/>
              <a:ext cx="2108063" cy="882390"/>
              <a:chOff x="1068797" y="2701101"/>
              <a:chExt cx="2108063" cy="882390"/>
            </a:xfrm>
          </p:grpSpPr>
          <p:sp>
            <p:nvSpPr>
              <p:cNvPr id="331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2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33" name="组合 332"/>
            <p:cNvGrpSpPr/>
            <p:nvPr/>
          </p:nvGrpSpPr>
          <p:grpSpPr>
            <a:xfrm>
              <a:off x="1600288" y="4895861"/>
              <a:ext cx="2108063" cy="882390"/>
              <a:chOff x="1068797" y="2701101"/>
              <a:chExt cx="2108063" cy="882390"/>
            </a:xfrm>
          </p:grpSpPr>
          <p:sp>
            <p:nvSpPr>
              <p:cNvPr id="334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5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36" name="组合 335"/>
            <p:cNvGrpSpPr/>
            <p:nvPr/>
          </p:nvGrpSpPr>
          <p:grpSpPr>
            <a:xfrm>
              <a:off x="4861756" y="4895861"/>
              <a:ext cx="2108063" cy="882390"/>
              <a:chOff x="1068797" y="2701101"/>
              <a:chExt cx="2108063" cy="882390"/>
            </a:xfrm>
          </p:grpSpPr>
          <p:sp>
            <p:nvSpPr>
              <p:cNvPr id="337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8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39" name="组合 338"/>
            <p:cNvGrpSpPr/>
            <p:nvPr/>
          </p:nvGrpSpPr>
          <p:grpSpPr>
            <a:xfrm>
              <a:off x="8123224" y="4895861"/>
              <a:ext cx="2108063" cy="882390"/>
              <a:chOff x="1068797" y="2701101"/>
              <a:chExt cx="2108063" cy="882390"/>
            </a:xfrm>
          </p:grpSpPr>
          <p:sp>
            <p:nvSpPr>
              <p:cNvPr id="340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41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75597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001336" y="5430023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5275632" y="319537"/>
            <a:ext cx="1694323" cy="1741797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1307545" y="2584547"/>
            <a:ext cx="9907961" cy="2375158"/>
            <a:chOff x="1335500" y="2222764"/>
            <a:chExt cx="9907961" cy="2375158"/>
          </a:xfrm>
        </p:grpSpPr>
        <p:grpSp>
          <p:nvGrpSpPr>
            <p:cNvPr id="296" name="Group 3"/>
            <p:cNvGrpSpPr/>
            <p:nvPr/>
          </p:nvGrpSpPr>
          <p:grpSpPr>
            <a:xfrm>
              <a:off x="1335500" y="3177590"/>
              <a:ext cx="1540290" cy="407036"/>
              <a:chOff x="1424694" y="3437117"/>
              <a:chExt cx="1499779" cy="396331"/>
            </a:xfrm>
            <a:solidFill>
              <a:srgbClr val="D3381C"/>
            </a:solidFill>
          </p:grpSpPr>
          <p:sp>
            <p:nvSpPr>
              <p:cNvPr id="297" name="Round Same Side Corner Rectangle 4"/>
              <p:cNvSpPr/>
              <p:nvPr/>
            </p:nvSpPr>
            <p:spPr>
              <a:xfrm rot="16200000">
                <a:off x="2049734" y="2958708"/>
                <a:ext cx="249700" cy="1499779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Oval 13"/>
              <p:cNvSpPr/>
              <p:nvPr/>
            </p:nvSpPr>
            <p:spPr>
              <a:xfrm>
                <a:off x="2014338" y="3437117"/>
                <a:ext cx="320492" cy="320492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299" name="Group 10"/>
            <p:cNvGrpSpPr/>
            <p:nvPr/>
          </p:nvGrpSpPr>
          <p:grpSpPr>
            <a:xfrm>
              <a:off x="2946436" y="3328181"/>
              <a:ext cx="1540290" cy="395736"/>
              <a:chOff x="2993261" y="3583747"/>
              <a:chExt cx="1499779" cy="385328"/>
            </a:xfrm>
            <a:solidFill>
              <a:srgbClr val="D3381C"/>
            </a:solidFill>
          </p:grpSpPr>
          <p:sp>
            <p:nvSpPr>
              <p:cNvPr id="300" name="Round Same Side Corner Rectangle 6"/>
              <p:cNvSpPr/>
              <p:nvPr/>
            </p:nvSpPr>
            <p:spPr>
              <a:xfrm rot="5400000" flipH="1">
                <a:off x="3618301" y="2958707"/>
                <a:ext cx="249700" cy="1499779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Oval 14"/>
              <p:cNvSpPr/>
              <p:nvPr/>
            </p:nvSpPr>
            <p:spPr>
              <a:xfrm>
                <a:off x="3582905" y="3648583"/>
                <a:ext cx="320492" cy="320492"/>
              </a:xfrm>
              <a:prstGeom prst="ellipse">
                <a:avLst/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02" name="Group 11"/>
            <p:cNvGrpSpPr/>
            <p:nvPr/>
          </p:nvGrpSpPr>
          <p:grpSpPr>
            <a:xfrm>
              <a:off x="4557370" y="3177590"/>
              <a:ext cx="1540290" cy="407035"/>
              <a:chOff x="4561827" y="3437117"/>
              <a:chExt cx="1499779" cy="396330"/>
            </a:xfrm>
            <a:solidFill>
              <a:srgbClr val="D3381C"/>
            </a:solidFill>
          </p:grpSpPr>
          <p:sp>
            <p:nvSpPr>
              <p:cNvPr id="303" name="Round Same Side Corner Rectangle 7"/>
              <p:cNvSpPr/>
              <p:nvPr/>
            </p:nvSpPr>
            <p:spPr>
              <a:xfrm rot="5400000" flipH="1">
                <a:off x="5186867" y="2958707"/>
                <a:ext cx="249700" cy="1499779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15"/>
              <p:cNvSpPr/>
              <p:nvPr/>
            </p:nvSpPr>
            <p:spPr>
              <a:xfrm>
                <a:off x="5220257" y="3437117"/>
                <a:ext cx="320492" cy="320492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05" name="Group 12"/>
            <p:cNvGrpSpPr/>
            <p:nvPr/>
          </p:nvGrpSpPr>
          <p:grpSpPr>
            <a:xfrm>
              <a:off x="6168306" y="3328181"/>
              <a:ext cx="1540290" cy="395736"/>
              <a:chOff x="6130393" y="3583747"/>
              <a:chExt cx="1499779" cy="385328"/>
            </a:xfrm>
            <a:solidFill>
              <a:srgbClr val="D3381C"/>
            </a:solidFill>
          </p:grpSpPr>
          <p:sp>
            <p:nvSpPr>
              <p:cNvPr id="306" name="Round Same Side Corner Rectangle 8"/>
              <p:cNvSpPr/>
              <p:nvPr/>
            </p:nvSpPr>
            <p:spPr>
              <a:xfrm rot="5400000" flipH="1">
                <a:off x="6755433" y="2958707"/>
                <a:ext cx="249700" cy="1499779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Oval 16"/>
              <p:cNvSpPr/>
              <p:nvPr/>
            </p:nvSpPr>
            <p:spPr>
              <a:xfrm>
                <a:off x="6720037" y="3648583"/>
                <a:ext cx="320492" cy="320492"/>
              </a:xfrm>
              <a:prstGeom prst="ellipse">
                <a:avLst/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08" name="Group 35"/>
            <p:cNvGrpSpPr/>
            <p:nvPr/>
          </p:nvGrpSpPr>
          <p:grpSpPr>
            <a:xfrm>
              <a:off x="9390175" y="3328182"/>
              <a:ext cx="1540290" cy="395736"/>
              <a:chOff x="9267526" y="3583748"/>
              <a:chExt cx="1499779" cy="385327"/>
            </a:xfrm>
            <a:solidFill>
              <a:srgbClr val="D3381C"/>
            </a:solidFill>
          </p:grpSpPr>
          <p:sp>
            <p:nvSpPr>
              <p:cNvPr id="309" name="Round Same Side Corner Rectangle 5"/>
              <p:cNvSpPr/>
              <p:nvPr/>
            </p:nvSpPr>
            <p:spPr>
              <a:xfrm rot="5400000" flipH="1">
                <a:off x="9892566" y="2958708"/>
                <a:ext cx="249700" cy="1499779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Oval 17"/>
              <p:cNvSpPr/>
              <p:nvPr/>
            </p:nvSpPr>
            <p:spPr>
              <a:xfrm>
                <a:off x="9857169" y="3648583"/>
                <a:ext cx="320492" cy="320492"/>
              </a:xfrm>
              <a:prstGeom prst="ellipse">
                <a:avLst/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11" name="Group 19"/>
            <p:cNvGrpSpPr/>
            <p:nvPr/>
          </p:nvGrpSpPr>
          <p:grpSpPr>
            <a:xfrm>
              <a:off x="7779241" y="3177590"/>
              <a:ext cx="1540290" cy="407036"/>
              <a:chOff x="7698960" y="3437117"/>
              <a:chExt cx="1499779" cy="396331"/>
            </a:xfrm>
            <a:solidFill>
              <a:srgbClr val="D3381C"/>
            </a:solidFill>
          </p:grpSpPr>
          <p:sp>
            <p:nvSpPr>
              <p:cNvPr id="312" name="Round Same Side Corner Rectangle 9"/>
              <p:cNvSpPr/>
              <p:nvPr/>
            </p:nvSpPr>
            <p:spPr>
              <a:xfrm rot="5400000" flipH="1">
                <a:off x="8324000" y="2958708"/>
                <a:ext cx="249700" cy="1499779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Oval 18"/>
              <p:cNvSpPr/>
              <p:nvPr/>
            </p:nvSpPr>
            <p:spPr>
              <a:xfrm>
                <a:off x="8357389" y="3437117"/>
                <a:ext cx="320492" cy="320492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lnSpc>
                    <a:spcPct val="120000"/>
                  </a:lnSpc>
                  <a:defRPr/>
                </a:pPr>
                <a:endParaRPr lang="en-GB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14" name="Group 20"/>
            <p:cNvGrpSpPr/>
            <p:nvPr/>
          </p:nvGrpSpPr>
          <p:grpSpPr>
            <a:xfrm>
              <a:off x="9921876" y="3811901"/>
              <a:ext cx="476888" cy="477702"/>
              <a:chOff x="9145588" y="4435475"/>
              <a:chExt cx="464344" cy="465138"/>
            </a:xfrm>
            <a:solidFill>
              <a:srgbClr val="D3381C"/>
            </a:solidFill>
          </p:grpSpPr>
          <p:sp>
            <p:nvSpPr>
              <p:cNvPr id="315" name="AutoShape 7"/>
              <p:cNvSpPr/>
              <p:nvPr/>
            </p:nvSpPr>
            <p:spPr bwMode="auto">
              <a:xfrm>
                <a:off x="9145588" y="4435475"/>
                <a:ext cx="464344" cy="465138"/>
              </a:xfrm>
              <a:custGeom>
                <a:avLst/>
                <a:gdLst>
                  <a:gd name="T0" fmla="+- 0 10800 1271"/>
                  <a:gd name="T1" fmla="*/ T0 w 19058"/>
                  <a:gd name="T2" fmla="+- 0 10799 1270"/>
                  <a:gd name="T3" fmla="*/ 10799 h 19059"/>
                  <a:gd name="T4" fmla="+- 0 10800 1271"/>
                  <a:gd name="T5" fmla="*/ T4 w 19058"/>
                  <a:gd name="T6" fmla="+- 0 10799 1270"/>
                  <a:gd name="T7" fmla="*/ 10799 h 19059"/>
                  <a:gd name="T8" fmla="+- 0 10800 1271"/>
                  <a:gd name="T9" fmla="*/ T8 w 19058"/>
                  <a:gd name="T10" fmla="+- 0 10799 1270"/>
                  <a:gd name="T11" fmla="*/ 10799 h 19059"/>
                  <a:gd name="T12" fmla="+- 0 10800 1271"/>
                  <a:gd name="T13" fmla="*/ T12 w 19058"/>
                  <a:gd name="T14" fmla="+- 0 10799 1270"/>
                  <a:gd name="T15" fmla="*/ 10799 h 1905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8" h="19059">
                    <a:moveTo>
                      <a:pt x="6430" y="17268"/>
                    </a:moveTo>
                    <a:cubicBezTo>
                      <a:pt x="2162" y="15559"/>
                      <a:pt x="82" y="10698"/>
                      <a:pt x="1790" y="6431"/>
                    </a:cubicBezTo>
                    <a:cubicBezTo>
                      <a:pt x="3499" y="2164"/>
                      <a:pt x="8360" y="81"/>
                      <a:pt x="12627" y="1791"/>
                    </a:cubicBezTo>
                    <a:cubicBezTo>
                      <a:pt x="16894" y="3499"/>
                      <a:pt x="18975" y="8361"/>
                      <a:pt x="17267" y="12628"/>
                    </a:cubicBezTo>
                    <a:cubicBezTo>
                      <a:pt x="15558" y="16895"/>
                      <a:pt x="10696" y="18976"/>
                      <a:pt x="6430" y="17268"/>
                    </a:cubicBezTo>
                    <a:moveTo>
                      <a:pt x="13070" y="685"/>
                    </a:moveTo>
                    <a:cubicBezTo>
                      <a:pt x="8186" y="-1270"/>
                      <a:pt x="2641" y="1103"/>
                      <a:pt x="685" y="5987"/>
                    </a:cubicBezTo>
                    <a:cubicBezTo>
                      <a:pt x="-1271" y="10872"/>
                      <a:pt x="1103" y="16418"/>
                      <a:pt x="5987" y="18373"/>
                    </a:cubicBezTo>
                    <a:cubicBezTo>
                      <a:pt x="10871" y="20330"/>
                      <a:pt x="16416" y="17955"/>
                      <a:pt x="18373" y="13071"/>
                    </a:cubicBezTo>
                    <a:cubicBezTo>
                      <a:pt x="20329" y="8186"/>
                      <a:pt x="17954" y="2641"/>
                      <a:pt x="13070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AutoShape 8"/>
              <p:cNvSpPr/>
              <p:nvPr/>
            </p:nvSpPr>
            <p:spPr bwMode="auto">
              <a:xfrm>
                <a:off x="9348788" y="4638675"/>
                <a:ext cx="57944" cy="57944"/>
              </a:xfrm>
              <a:custGeom>
                <a:avLst/>
                <a:gdLst>
                  <a:gd name="T0" fmla="+- 0 10801 1272"/>
                  <a:gd name="T1" fmla="*/ T0 w 19059"/>
                  <a:gd name="T2" fmla="+- 0 10800 1272"/>
                  <a:gd name="T3" fmla="*/ 10800 h 19056"/>
                  <a:gd name="T4" fmla="+- 0 10801 1272"/>
                  <a:gd name="T5" fmla="*/ T4 w 19059"/>
                  <a:gd name="T6" fmla="+- 0 10800 1272"/>
                  <a:gd name="T7" fmla="*/ 10800 h 19056"/>
                  <a:gd name="T8" fmla="+- 0 10801 1272"/>
                  <a:gd name="T9" fmla="*/ T8 w 19059"/>
                  <a:gd name="T10" fmla="+- 0 10800 1272"/>
                  <a:gd name="T11" fmla="*/ 10800 h 19056"/>
                  <a:gd name="T12" fmla="+- 0 10801 1272"/>
                  <a:gd name="T13" fmla="*/ T12 w 19059"/>
                  <a:gd name="T14" fmla="+- 0 10800 1272"/>
                  <a:gd name="T15" fmla="*/ 10800 h 1905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6">
                    <a:moveTo>
                      <a:pt x="7753" y="13951"/>
                    </a:moveTo>
                    <a:cubicBezTo>
                      <a:pt x="5315" y="12969"/>
                      <a:pt x="4129" y="10197"/>
                      <a:pt x="5101" y="7755"/>
                    </a:cubicBezTo>
                    <a:cubicBezTo>
                      <a:pt x="6083" y="5323"/>
                      <a:pt x="8860" y="4132"/>
                      <a:pt x="11298" y="5104"/>
                    </a:cubicBezTo>
                    <a:cubicBezTo>
                      <a:pt x="13735" y="6081"/>
                      <a:pt x="14926" y="8858"/>
                      <a:pt x="13949" y="11300"/>
                    </a:cubicBezTo>
                    <a:cubicBezTo>
                      <a:pt x="12972" y="13737"/>
                      <a:pt x="10195" y="14923"/>
                      <a:pt x="7753" y="13951"/>
                    </a:cubicBezTo>
                    <a:moveTo>
                      <a:pt x="13070" y="686"/>
                    </a:moveTo>
                    <a:cubicBezTo>
                      <a:pt x="8190" y="-1272"/>
                      <a:pt x="2640" y="1104"/>
                      <a:pt x="686" y="5988"/>
                    </a:cubicBezTo>
                    <a:cubicBezTo>
                      <a:pt x="-1272" y="10872"/>
                      <a:pt x="1105" y="16416"/>
                      <a:pt x="5985" y="18369"/>
                    </a:cubicBezTo>
                    <a:cubicBezTo>
                      <a:pt x="10870" y="20328"/>
                      <a:pt x="16415" y="17951"/>
                      <a:pt x="18374" y="13072"/>
                    </a:cubicBezTo>
                    <a:cubicBezTo>
                      <a:pt x="20328" y="8188"/>
                      <a:pt x="17960" y="2644"/>
                      <a:pt x="13070" y="6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AutoShape 9"/>
              <p:cNvSpPr/>
              <p:nvPr/>
            </p:nvSpPr>
            <p:spPr bwMode="auto">
              <a:xfrm>
                <a:off x="9290050" y="4580732"/>
                <a:ext cx="174625" cy="174625"/>
              </a:xfrm>
              <a:custGeom>
                <a:avLst/>
                <a:gdLst>
                  <a:gd name="T0" fmla="+- 0 10800 1271"/>
                  <a:gd name="T1" fmla="*/ T0 w 19059"/>
                  <a:gd name="T2" fmla="+- 0 10800 1271"/>
                  <a:gd name="T3" fmla="*/ 10800 h 19058"/>
                  <a:gd name="T4" fmla="+- 0 10800 1271"/>
                  <a:gd name="T5" fmla="*/ T4 w 19059"/>
                  <a:gd name="T6" fmla="+- 0 10800 1271"/>
                  <a:gd name="T7" fmla="*/ 10800 h 19058"/>
                  <a:gd name="T8" fmla="+- 0 10800 1271"/>
                  <a:gd name="T9" fmla="*/ T8 w 19059"/>
                  <a:gd name="T10" fmla="+- 0 10800 1271"/>
                  <a:gd name="T11" fmla="*/ 10800 h 19058"/>
                  <a:gd name="T12" fmla="+- 0 10800 1271"/>
                  <a:gd name="T13" fmla="*/ T12 w 19059"/>
                  <a:gd name="T14" fmla="+- 0 10800 1271"/>
                  <a:gd name="T15" fmla="*/ 10800 h 1905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8">
                    <a:moveTo>
                      <a:pt x="7169" y="15424"/>
                    </a:moveTo>
                    <a:cubicBezTo>
                      <a:pt x="3916" y="14123"/>
                      <a:pt x="2331" y="10417"/>
                      <a:pt x="3632" y="7167"/>
                    </a:cubicBezTo>
                    <a:cubicBezTo>
                      <a:pt x="4934" y="3917"/>
                      <a:pt x="8638" y="2331"/>
                      <a:pt x="11889" y="3632"/>
                    </a:cubicBezTo>
                    <a:cubicBezTo>
                      <a:pt x="15141" y="4934"/>
                      <a:pt x="16728" y="8640"/>
                      <a:pt x="15425" y="11890"/>
                    </a:cubicBezTo>
                    <a:cubicBezTo>
                      <a:pt x="14124" y="15140"/>
                      <a:pt x="10419" y="16728"/>
                      <a:pt x="7169" y="15424"/>
                    </a:cubicBezTo>
                    <a:moveTo>
                      <a:pt x="13071" y="685"/>
                    </a:moveTo>
                    <a:cubicBezTo>
                      <a:pt x="8186" y="-1271"/>
                      <a:pt x="2639" y="1104"/>
                      <a:pt x="686" y="5987"/>
                    </a:cubicBezTo>
                    <a:cubicBezTo>
                      <a:pt x="-1271" y="10871"/>
                      <a:pt x="1104" y="16416"/>
                      <a:pt x="5987" y="18372"/>
                    </a:cubicBezTo>
                    <a:cubicBezTo>
                      <a:pt x="10874" y="20329"/>
                      <a:pt x="16418" y="17955"/>
                      <a:pt x="18375" y="13070"/>
                    </a:cubicBezTo>
                    <a:cubicBezTo>
                      <a:pt x="20328" y="8186"/>
                      <a:pt x="17956" y="2641"/>
                      <a:pt x="13071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AutoShape 10"/>
              <p:cNvSpPr/>
              <p:nvPr/>
            </p:nvSpPr>
            <p:spPr bwMode="auto">
              <a:xfrm>
                <a:off x="9406732" y="4696619"/>
                <a:ext cx="72231" cy="74613"/>
              </a:xfrm>
              <a:custGeom>
                <a:avLst/>
                <a:gdLst>
                  <a:gd name="T0" fmla="+- 0 10804 288"/>
                  <a:gd name="T1" fmla="*/ T0 w 21033"/>
                  <a:gd name="T2" fmla="+- 0 10798 277"/>
                  <a:gd name="T3" fmla="*/ 10798 h 21043"/>
                  <a:gd name="T4" fmla="+- 0 10804 288"/>
                  <a:gd name="T5" fmla="*/ T4 w 21033"/>
                  <a:gd name="T6" fmla="+- 0 10798 277"/>
                  <a:gd name="T7" fmla="*/ 10798 h 21043"/>
                  <a:gd name="T8" fmla="+- 0 10804 288"/>
                  <a:gd name="T9" fmla="*/ T8 w 21033"/>
                  <a:gd name="T10" fmla="+- 0 10798 277"/>
                  <a:gd name="T11" fmla="*/ 10798 h 21043"/>
                  <a:gd name="T12" fmla="+- 0 10804 288"/>
                  <a:gd name="T13" fmla="*/ T12 w 21033"/>
                  <a:gd name="T14" fmla="+- 0 10798 277"/>
                  <a:gd name="T15" fmla="*/ 10798 h 210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3" h="21043">
                    <a:moveTo>
                      <a:pt x="20881" y="2825"/>
                    </a:moveTo>
                    <a:cubicBezTo>
                      <a:pt x="21312" y="1771"/>
                      <a:pt x="20787" y="572"/>
                      <a:pt x="19713" y="149"/>
                    </a:cubicBezTo>
                    <a:cubicBezTo>
                      <a:pt x="18636" y="-277"/>
                      <a:pt x="17414" y="238"/>
                      <a:pt x="16984" y="1296"/>
                    </a:cubicBezTo>
                    <a:lnTo>
                      <a:pt x="16980" y="1292"/>
                    </a:lnTo>
                    <a:cubicBezTo>
                      <a:pt x="13964" y="8692"/>
                      <a:pt x="8182" y="14184"/>
                      <a:pt x="1269" y="17089"/>
                    </a:cubicBezTo>
                    <a:cubicBezTo>
                      <a:pt x="207" y="17536"/>
                      <a:pt x="-288" y="18747"/>
                      <a:pt x="170" y="19789"/>
                    </a:cubicBezTo>
                    <a:cubicBezTo>
                      <a:pt x="629" y="20840"/>
                      <a:pt x="1863" y="21323"/>
                      <a:pt x="2924" y="20876"/>
                    </a:cubicBezTo>
                    <a:cubicBezTo>
                      <a:pt x="2961" y="20860"/>
                      <a:pt x="2982" y="20828"/>
                      <a:pt x="3014" y="20815"/>
                    </a:cubicBezTo>
                    <a:cubicBezTo>
                      <a:pt x="10874" y="17480"/>
                      <a:pt x="17451" y="11227"/>
                      <a:pt x="20877" y="2825"/>
                    </a:cubicBezTo>
                    <a:cubicBezTo>
                      <a:pt x="20877" y="2825"/>
                      <a:pt x="20881" y="2825"/>
                      <a:pt x="20881" y="282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AutoShape 11"/>
              <p:cNvSpPr/>
              <p:nvPr/>
            </p:nvSpPr>
            <p:spPr bwMode="auto">
              <a:xfrm>
                <a:off x="9435307" y="4725988"/>
                <a:ext cx="103981" cy="106363"/>
              </a:xfrm>
              <a:custGeom>
                <a:avLst/>
                <a:gdLst>
                  <a:gd name="T0" fmla="+- 0 10803 203"/>
                  <a:gd name="T1" fmla="*/ T0 w 21201"/>
                  <a:gd name="T2" fmla="+- 0 10798 194"/>
                  <a:gd name="T3" fmla="*/ 10798 h 21209"/>
                  <a:gd name="T4" fmla="+- 0 10803 203"/>
                  <a:gd name="T5" fmla="*/ T4 w 21201"/>
                  <a:gd name="T6" fmla="+- 0 10798 194"/>
                  <a:gd name="T7" fmla="*/ 10798 h 21209"/>
                  <a:gd name="T8" fmla="+- 0 10803 203"/>
                  <a:gd name="T9" fmla="*/ T8 w 21201"/>
                  <a:gd name="T10" fmla="+- 0 10798 194"/>
                  <a:gd name="T11" fmla="*/ 10798 h 21209"/>
                  <a:gd name="T12" fmla="+- 0 10803 203"/>
                  <a:gd name="T13" fmla="*/ T12 w 21201"/>
                  <a:gd name="T14" fmla="+- 0 10798 194"/>
                  <a:gd name="T15" fmla="*/ 10798 h 212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01" h="21209">
                    <a:moveTo>
                      <a:pt x="20267" y="104"/>
                    </a:moveTo>
                    <a:cubicBezTo>
                      <a:pt x="19508" y="-194"/>
                      <a:pt x="18645" y="169"/>
                      <a:pt x="18339" y="912"/>
                    </a:cubicBezTo>
                    <a:cubicBezTo>
                      <a:pt x="14991" y="9110"/>
                      <a:pt x="8568" y="15198"/>
                      <a:pt x="894" y="18420"/>
                    </a:cubicBezTo>
                    <a:cubicBezTo>
                      <a:pt x="144" y="18735"/>
                      <a:pt x="-203" y="19589"/>
                      <a:pt x="121" y="20327"/>
                    </a:cubicBezTo>
                    <a:cubicBezTo>
                      <a:pt x="442" y="21068"/>
                      <a:pt x="1314" y="21406"/>
                      <a:pt x="2067" y="21090"/>
                    </a:cubicBezTo>
                    <a:cubicBezTo>
                      <a:pt x="2102" y="21073"/>
                      <a:pt x="2125" y="21042"/>
                      <a:pt x="2159" y="21025"/>
                    </a:cubicBezTo>
                    <a:cubicBezTo>
                      <a:pt x="10491" y="17500"/>
                      <a:pt x="17461" y="10881"/>
                      <a:pt x="21095" y="1994"/>
                    </a:cubicBezTo>
                    <a:cubicBezTo>
                      <a:pt x="21397" y="1250"/>
                      <a:pt x="21026" y="404"/>
                      <a:pt x="20267" y="1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AutoShape 12"/>
              <p:cNvSpPr/>
              <p:nvPr/>
            </p:nvSpPr>
            <p:spPr bwMode="auto">
              <a:xfrm>
                <a:off x="9421019" y="4711700"/>
                <a:ext cx="88106" cy="89694"/>
              </a:xfrm>
              <a:custGeom>
                <a:avLst/>
                <a:gdLst>
                  <a:gd name="T0" fmla="+- 0 10802 238"/>
                  <a:gd name="T1" fmla="*/ T0 w 21128"/>
                  <a:gd name="T2" fmla="+- 0 10797 227"/>
                  <a:gd name="T3" fmla="*/ 10797 h 21141"/>
                  <a:gd name="T4" fmla="+- 0 10802 238"/>
                  <a:gd name="T5" fmla="*/ T4 w 21128"/>
                  <a:gd name="T6" fmla="+- 0 10797 227"/>
                  <a:gd name="T7" fmla="*/ 10797 h 21141"/>
                  <a:gd name="T8" fmla="+- 0 10802 238"/>
                  <a:gd name="T9" fmla="*/ T8 w 21128"/>
                  <a:gd name="T10" fmla="+- 0 10797 227"/>
                  <a:gd name="T11" fmla="*/ 10797 h 21141"/>
                  <a:gd name="T12" fmla="+- 0 10802 238"/>
                  <a:gd name="T13" fmla="*/ T12 w 21128"/>
                  <a:gd name="T14" fmla="+- 0 10797 227"/>
                  <a:gd name="T15" fmla="*/ 10797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8" h="21141">
                    <a:moveTo>
                      <a:pt x="20035" y="122"/>
                    </a:moveTo>
                    <a:cubicBezTo>
                      <a:pt x="19142" y="-227"/>
                      <a:pt x="18134" y="195"/>
                      <a:pt x="17778" y="1071"/>
                    </a:cubicBezTo>
                    <a:cubicBezTo>
                      <a:pt x="14571" y="8936"/>
                      <a:pt x="8412" y="14778"/>
                      <a:pt x="1051" y="17867"/>
                    </a:cubicBezTo>
                    <a:lnTo>
                      <a:pt x="1054" y="17867"/>
                    </a:lnTo>
                    <a:cubicBezTo>
                      <a:pt x="172" y="18240"/>
                      <a:pt x="-238" y="19242"/>
                      <a:pt x="142" y="20108"/>
                    </a:cubicBezTo>
                    <a:cubicBezTo>
                      <a:pt x="522" y="20973"/>
                      <a:pt x="1543" y="21372"/>
                      <a:pt x="2425" y="21003"/>
                    </a:cubicBezTo>
                    <a:cubicBezTo>
                      <a:pt x="2459" y="20986"/>
                      <a:pt x="2476" y="20956"/>
                      <a:pt x="2514" y="20936"/>
                    </a:cubicBezTo>
                    <a:cubicBezTo>
                      <a:pt x="10651" y="17491"/>
                      <a:pt x="17459" y="11027"/>
                      <a:pt x="21002" y="2339"/>
                    </a:cubicBezTo>
                    <a:cubicBezTo>
                      <a:pt x="21361" y="1463"/>
                      <a:pt x="20927" y="472"/>
                      <a:pt x="20035" y="1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AutoShape 13"/>
              <p:cNvSpPr/>
              <p:nvPr/>
            </p:nvSpPr>
            <p:spPr bwMode="auto">
              <a:xfrm>
                <a:off x="9275763" y="4566444"/>
                <a:ext cx="73025" cy="73819"/>
              </a:xfrm>
              <a:custGeom>
                <a:avLst/>
                <a:gdLst>
                  <a:gd name="T0" fmla="+- 0 10797 278"/>
                  <a:gd name="T1" fmla="*/ T0 w 21039"/>
                  <a:gd name="T2" fmla="+- 0 10803 281"/>
                  <a:gd name="T3" fmla="*/ 10803 h 21044"/>
                  <a:gd name="T4" fmla="+- 0 10797 278"/>
                  <a:gd name="T5" fmla="*/ T4 w 21039"/>
                  <a:gd name="T6" fmla="+- 0 10803 281"/>
                  <a:gd name="T7" fmla="*/ 10803 h 21044"/>
                  <a:gd name="T8" fmla="+- 0 10797 278"/>
                  <a:gd name="T9" fmla="*/ T8 w 21039"/>
                  <a:gd name="T10" fmla="+- 0 10803 281"/>
                  <a:gd name="T11" fmla="*/ 10803 h 21044"/>
                  <a:gd name="T12" fmla="+- 0 10797 278"/>
                  <a:gd name="T13" fmla="*/ T12 w 21039"/>
                  <a:gd name="T14" fmla="+- 0 10803 281"/>
                  <a:gd name="T15" fmla="*/ 10803 h 2104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9" h="21044">
                    <a:moveTo>
                      <a:pt x="20871" y="1248"/>
                    </a:moveTo>
                    <a:cubicBezTo>
                      <a:pt x="20411" y="197"/>
                      <a:pt x="19177" y="-281"/>
                      <a:pt x="18112" y="169"/>
                    </a:cubicBezTo>
                    <a:cubicBezTo>
                      <a:pt x="18075" y="181"/>
                      <a:pt x="18050" y="214"/>
                      <a:pt x="18021" y="226"/>
                    </a:cubicBezTo>
                    <a:cubicBezTo>
                      <a:pt x="10159" y="3562"/>
                      <a:pt x="3583" y="9820"/>
                      <a:pt x="152" y="18220"/>
                    </a:cubicBezTo>
                    <a:lnTo>
                      <a:pt x="148" y="18220"/>
                    </a:lnTo>
                    <a:cubicBezTo>
                      <a:pt x="-278" y="19278"/>
                      <a:pt x="242" y="20473"/>
                      <a:pt x="1320" y="20896"/>
                    </a:cubicBezTo>
                    <a:cubicBezTo>
                      <a:pt x="2398" y="21318"/>
                      <a:pt x="3620" y="20803"/>
                      <a:pt x="4046" y="19749"/>
                    </a:cubicBezTo>
                    <a:lnTo>
                      <a:pt x="4051" y="19749"/>
                    </a:lnTo>
                    <a:cubicBezTo>
                      <a:pt x="7068" y="12356"/>
                      <a:pt x="12856" y="6858"/>
                      <a:pt x="19764" y="3956"/>
                    </a:cubicBezTo>
                    <a:cubicBezTo>
                      <a:pt x="20830" y="3506"/>
                      <a:pt x="21322" y="2298"/>
                      <a:pt x="20871" y="1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AutoShape 14"/>
              <p:cNvSpPr/>
              <p:nvPr/>
            </p:nvSpPr>
            <p:spPr bwMode="auto">
              <a:xfrm>
                <a:off x="9217819" y="4508500"/>
                <a:ext cx="103981" cy="105569"/>
              </a:xfrm>
              <a:custGeom>
                <a:avLst/>
                <a:gdLst>
                  <a:gd name="T0" fmla="+- 0 10797 198"/>
                  <a:gd name="T1" fmla="*/ T0 w 21199"/>
                  <a:gd name="T2" fmla="+- 0 10802 198"/>
                  <a:gd name="T3" fmla="*/ 10802 h 21208"/>
                  <a:gd name="T4" fmla="+- 0 10797 198"/>
                  <a:gd name="T5" fmla="*/ T4 w 21199"/>
                  <a:gd name="T6" fmla="+- 0 10802 198"/>
                  <a:gd name="T7" fmla="*/ 10802 h 21208"/>
                  <a:gd name="T8" fmla="+- 0 10797 198"/>
                  <a:gd name="T9" fmla="*/ T8 w 21199"/>
                  <a:gd name="T10" fmla="+- 0 10802 198"/>
                  <a:gd name="T11" fmla="*/ 10802 h 21208"/>
                  <a:gd name="T12" fmla="+- 0 10797 198"/>
                  <a:gd name="T13" fmla="*/ T12 w 21199"/>
                  <a:gd name="T14" fmla="+- 0 10802 198"/>
                  <a:gd name="T15" fmla="*/ 10802 h 2120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99" h="21208">
                    <a:moveTo>
                      <a:pt x="21077" y="880"/>
                    </a:moveTo>
                    <a:cubicBezTo>
                      <a:pt x="20753" y="142"/>
                      <a:pt x="19881" y="-198"/>
                      <a:pt x="19129" y="117"/>
                    </a:cubicBezTo>
                    <a:cubicBezTo>
                      <a:pt x="19097" y="131"/>
                      <a:pt x="19071" y="162"/>
                      <a:pt x="19039" y="179"/>
                    </a:cubicBezTo>
                    <a:cubicBezTo>
                      <a:pt x="10706" y="3707"/>
                      <a:pt x="3739" y="10322"/>
                      <a:pt x="106" y="19208"/>
                    </a:cubicBezTo>
                    <a:cubicBezTo>
                      <a:pt x="-198" y="19957"/>
                      <a:pt x="172" y="20803"/>
                      <a:pt x="934" y="21101"/>
                    </a:cubicBezTo>
                    <a:cubicBezTo>
                      <a:pt x="1689" y="21401"/>
                      <a:pt x="2552" y="21041"/>
                      <a:pt x="2859" y="20292"/>
                    </a:cubicBezTo>
                    <a:cubicBezTo>
                      <a:pt x="6206" y="12096"/>
                      <a:pt x="12625" y="6008"/>
                      <a:pt x="20301" y="2787"/>
                    </a:cubicBezTo>
                    <a:cubicBezTo>
                      <a:pt x="21051" y="2469"/>
                      <a:pt x="21402" y="1618"/>
                      <a:pt x="21077" y="8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AutoShape 15"/>
              <p:cNvSpPr/>
              <p:nvPr/>
            </p:nvSpPr>
            <p:spPr bwMode="auto">
              <a:xfrm>
                <a:off x="9247188" y="4537075"/>
                <a:ext cx="88107" cy="90488"/>
              </a:xfrm>
              <a:custGeom>
                <a:avLst/>
                <a:gdLst>
                  <a:gd name="T0" fmla="+- 0 10796 232"/>
                  <a:gd name="T1" fmla="*/ T0 w 21129"/>
                  <a:gd name="T2" fmla="+- 0 10804 234"/>
                  <a:gd name="T3" fmla="*/ 10804 h 21141"/>
                  <a:gd name="T4" fmla="+- 0 10796 232"/>
                  <a:gd name="T5" fmla="*/ T4 w 21129"/>
                  <a:gd name="T6" fmla="+- 0 10804 234"/>
                  <a:gd name="T7" fmla="*/ 10804 h 21141"/>
                  <a:gd name="T8" fmla="+- 0 10796 232"/>
                  <a:gd name="T9" fmla="*/ T8 w 21129"/>
                  <a:gd name="T10" fmla="+- 0 10804 234"/>
                  <a:gd name="T11" fmla="*/ 10804 h 21141"/>
                  <a:gd name="T12" fmla="+- 0 10796 232"/>
                  <a:gd name="T13" fmla="*/ T12 w 21129"/>
                  <a:gd name="T14" fmla="+- 0 10804 234"/>
                  <a:gd name="T15" fmla="*/ 10804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1141">
                    <a:moveTo>
                      <a:pt x="20075" y="3267"/>
                    </a:moveTo>
                    <a:cubicBezTo>
                      <a:pt x="20953" y="2898"/>
                      <a:pt x="21368" y="1899"/>
                      <a:pt x="20987" y="1030"/>
                    </a:cubicBezTo>
                    <a:cubicBezTo>
                      <a:pt x="20611" y="168"/>
                      <a:pt x="19589" y="-234"/>
                      <a:pt x="18707" y="138"/>
                    </a:cubicBezTo>
                    <a:cubicBezTo>
                      <a:pt x="18670" y="152"/>
                      <a:pt x="18649" y="185"/>
                      <a:pt x="18615" y="198"/>
                    </a:cubicBezTo>
                    <a:cubicBezTo>
                      <a:pt x="10481" y="3647"/>
                      <a:pt x="3673" y="10118"/>
                      <a:pt x="124" y="18802"/>
                    </a:cubicBezTo>
                    <a:cubicBezTo>
                      <a:pt x="-232" y="19678"/>
                      <a:pt x="205" y="20666"/>
                      <a:pt x="1094" y="21019"/>
                    </a:cubicBezTo>
                    <a:cubicBezTo>
                      <a:pt x="1983" y="21366"/>
                      <a:pt x="2991" y="20946"/>
                      <a:pt x="3354" y="20071"/>
                    </a:cubicBezTo>
                    <a:cubicBezTo>
                      <a:pt x="6561" y="12205"/>
                      <a:pt x="12717" y="6360"/>
                      <a:pt x="20075" y="3274"/>
                    </a:cubicBezTo>
                    <a:cubicBezTo>
                      <a:pt x="20075" y="3274"/>
                      <a:pt x="20075" y="3267"/>
                      <a:pt x="20075" y="3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100" kern="0">
                  <a:solidFill>
                    <a:schemeClr val="bg1"/>
                  </a:solidFill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24" name="Group 30"/>
            <p:cNvGrpSpPr/>
            <p:nvPr/>
          </p:nvGrpSpPr>
          <p:grpSpPr>
            <a:xfrm>
              <a:off x="8381585" y="2628266"/>
              <a:ext cx="476888" cy="476888"/>
              <a:chOff x="7287419" y="2577307"/>
              <a:chExt cx="464344" cy="464344"/>
            </a:xfrm>
            <a:solidFill>
              <a:srgbClr val="D3381C"/>
            </a:solidFill>
          </p:grpSpPr>
          <p:sp>
            <p:nvSpPr>
              <p:cNvPr id="325" name="AutoShape 56"/>
              <p:cNvSpPr/>
              <p:nvPr/>
            </p:nvSpPr>
            <p:spPr bwMode="auto">
              <a:xfrm>
                <a:off x="7287419" y="2577307"/>
                <a:ext cx="145256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88" y="7316"/>
                    </a:moveTo>
                    <a:cubicBezTo>
                      <a:pt x="16954" y="7352"/>
                      <a:pt x="16923" y="7387"/>
                      <a:pt x="16883" y="7423"/>
                    </a:cubicBezTo>
                    <a:cubicBezTo>
                      <a:pt x="16677" y="7601"/>
                      <a:pt x="16414" y="7770"/>
                      <a:pt x="16066" y="7920"/>
                    </a:cubicBezTo>
                    <a:cubicBezTo>
                      <a:pt x="16057" y="7924"/>
                      <a:pt x="16044" y="7927"/>
                      <a:pt x="16038" y="7931"/>
                    </a:cubicBezTo>
                    <a:cubicBezTo>
                      <a:pt x="15662" y="8092"/>
                      <a:pt x="15214" y="8234"/>
                      <a:pt x="14705" y="8354"/>
                    </a:cubicBezTo>
                    <a:cubicBezTo>
                      <a:pt x="14697" y="8357"/>
                      <a:pt x="14692" y="8358"/>
                      <a:pt x="14686" y="8359"/>
                    </a:cubicBezTo>
                    <a:cubicBezTo>
                      <a:pt x="14163" y="8482"/>
                      <a:pt x="13584" y="8581"/>
                      <a:pt x="12960" y="8649"/>
                    </a:cubicBezTo>
                    <a:cubicBezTo>
                      <a:pt x="12279" y="8726"/>
                      <a:pt x="11560" y="8774"/>
                      <a:pt x="10800" y="8774"/>
                    </a:cubicBezTo>
                    <a:cubicBezTo>
                      <a:pt x="10037" y="8774"/>
                      <a:pt x="9318" y="8726"/>
                      <a:pt x="8640" y="8649"/>
                    </a:cubicBezTo>
                    <a:cubicBezTo>
                      <a:pt x="8016" y="8581"/>
                      <a:pt x="7435" y="8482"/>
                      <a:pt x="6914" y="8359"/>
                    </a:cubicBezTo>
                    <a:cubicBezTo>
                      <a:pt x="6908" y="8358"/>
                      <a:pt x="6901" y="8357"/>
                      <a:pt x="6893" y="8354"/>
                    </a:cubicBezTo>
                    <a:cubicBezTo>
                      <a:pt x="6385" y="8234"/>
                      <a:pt x="5937" y="8092"/>
                      <a:pt x="5562" y="7931"/>
                    </a:cubicBezTo>
                    <a:cubicBezTo>
                      <a:pt x="5553" y="7927"/>
                      <a:pt x="5541" y="7924"/>
                      <a:pt x="5531" y="7920"/>
                    </a:cubicBezTo>
                    <a:cubicBezTo>
                      <a:pt x="5184" y="7770"/>
                      <a:pt x="4921" y="7601"/>
                      <a:pt x="4715" y="7423"/>
                    </a:cubicBezTo>
                    <a:cubicBezTo>
                      <a:pt x="4676" y="7387"/>
                      <a:pt x="4644" y="7352"/>
                      <a:pt x="4612" y="7316"/>
                    </a:cubicBezTo>
                    <a:cubicBezTo>
                      <a:pt x="4437" y="7136"/>
                      <a:pt x="4320" y="6947"/>
                      <a:pt x="4320" y="6750"/>
                    </a:cubicBezTo>
                    <a:cubicBezTo>
                      <a:pt x="4320" y="6550"/>
                      <a:pt x="4437" y="6362"/>
                      <a:pt x="4612" y="6181"/>
                    </a:cubicBezTo>
                    <a:cubicBezTo>
                      <a:pt x="4644" y="6146"/>
                      <a:pt x="4676" y="6110"/>
                      <a:pt x="4715" y="6076"/>
                    </a:cubicBezTo>
                    <a:cubicBezTo>
                      <a:pt x="4921" y="5898"/>
                      <a:pt x="5184" y="5729"/>
                      <a:pt x="5531" y="5577"/>
                    </a:cubicBezTo>
                    <a:cubicBezTo>
                      <a:pt x="5541" y="5574"/>
                      <a:pt x="5553" y="5571"/>
                      <a:pt x="5562" y="5567"/>
                    </a:cubicBezTo>
                    <a:cubicBezTo>
                      <a:pt x="5937" y="5407"/>
                      <a:pt x="6385" y="5264"/>
                      <a:pt x="6893" y="5144"/>
                    </a:cubicBezTo>
                    <a:cubicBezTo>
                      <a:pt x="6901" y="5142"/>
                      <a:pt x="6908" y="5140"/>
                      <a:pt x="6914" y="5138"/>
                    </a:cubicBezTo>
                    <a:cubicBezTo>
                      <a:pt x="7435" y="5017"/>
                      <a:pt x="8016" y="4918"/>
                      <a:pt x="8640" y="4848"/>
                    </a:cubicBezTo>
                    <a:cubicBezTo>
                      <a:pt x="9318" y="4773"/>
                      <a:pt x="10037" y="4725"/>
                      <a:pt x="10800" y="4725"/>
                    </a:cubicBezTo>
                    <a:cubicBezTo>
                      <a:pt x="11560" y="4725"/>
                      <a:pt x="12279" y="4773"/>
                      <a:pt x="12960" y="4848"/>
                    </a:cubicBezTo>
                    <a:cubicBezTo>
                      <a:pt x="13584" y="4918"/>
                      <a:pt x="14163" y="5017"/>
                      <a:pt x="14686" y="5138"/>
                    </a:cubicBezTo>
                    <a:cubicBezTo>
                      <a:pt x="14692" y="5140"/>
                      <a:pt x="14697" y="5142"/>
                      <a:pt x="14705" y="5144"/>
                    </a:cubicBezTo>
                    <a:cubicBezTo>
                      <a:pt x="15214" y="5264"/>
                      <a:pt x="15662" y="5407"/>
                      <a:pt x="16038" y="5567"/>
                    </a:cubicBezTo>
                    <a:cubicBezTo>
                      <a:pt x="16044" y="5571"/>
                      <a:pt x="16057" y="5574"/>
                      <a:pt x="16066" y="5577"/>
                    </a:cubicBezTo>
                    <a:cubicBezTo>
                      <a:pt x="16414" y="5729"/>
                      <a:pt x="16677" y="5898"/>
                      <a:pt x="16883" y="6076"/>
                    </a:cubicBezTo>
                    <a:cubicBezTo>
                      <a:pt x="16923" y="6110"/>
                      <a:pt x="16954" y="6146"/>
                      <a:pt x="16988" y="6181"/>
                    </a:cubicBezTo>
                    <a:cubicBezTo>
                      <a:pt x="17161" y="6362"/>
                      <a:pt x="17280" y="6550"/>
                      <a:pt x="17280" y="6750"/>
                    </a:cubicBezTo>
                    <a:cubicBezTo>
                      <a:pt x="17280" y="6947"/>
                      <a:pt x="17161" y="7136"/>
                      <a:pt x="16988" y="7316"/>
                    </a:cubicBezTo>
                    <a:moveTo>
                      <a:pt x="12960" y="19575"/>
                    </a:moveTo>
                    <a:cubicBezTo>
                      <a:pt x="12960" y="19948"/>
                      <a:pt x="11992" y="20249"/>
                      <a:pt x="10800" y="20249"/>
                    </a:cubicBezTo>
                    <a:cubicBezTo>
                      <a:pt x="9606" y="20249"/>
                      <a:pt x="8640" y="19948"/>
                      <a:pt x="8640" y="19575"/>
                    </a:cubicBezTo>
                    <a:lnTo>
                      <a:pt x="8640" y="10056"/>
                    </a:lnTo>
                    <a:cubicBezTo>
                      <a:pt x="9338" y="10101"/>
                      <a:pt x="10059" y="10124"/>
                      <a:pt x="10800" y="10124"/>
                    </a:cubicBezTo>
                    <a:cubicBezTo>
                      <a:pt x="11541" y="10124"/>
                      <a:pt x="12262" y="10101"/>
                      <a:pt x="12960" y="10056"/>
                    </a:cubicBezTo>
                    <a:cubicBezTo>
                      <a:pt x="12960" y="10056"/>
                      <a:pt x="12960" y="19575"/>
                      <a:pt x="12960" y="19575"/>
                    </a:cubicBezTo>
                    <a:close/>
                    <a:moveTo>
                      <a:pt x="8640" y="2025"/>
                    </a:moveTo>
                    <a:cubicBezTo>
                      <a:pt x="8640" y="1651"/>
                      <a:pt x="9606" y="1350"/>
                      <a:pt x="10800" y="1350"/>
                    </a:cubicBezTo>
                    <a:cubicBezTo>
                      <a:pt x="11992" y="1350"/>
                      <a:pt x="12960" y="1651"/>
                      <a:pt x="12960" y="2025"/>
                    </a:cubicBezTo>
                    <a:lnTo>
                      <a:pt x="12960" y="3442"/>
                    </a:lnTo>
                    <a:cubicBezTo>
                      <a:pt x="12262" y="3398"/>
                      <a:pt x="11541" y="3375"/>
                      <a:pt x="10800" y="3375"/>
                    </a:cubicBezTo>
                    <a:cubicBezTo>
                      <a:pt x="10059" y="3375"/>
                      <a:pt x="9338" y="3398"/>
                      <a:pt x="8640" y="3442"/>
                    </a:cubicBezTo>
                    <a:cubicBezTo>
                      <a:pt x="8640" y="3442"/>
                      <a:pt x="8640" y="2025"/>
                      <a:pt x="8640" y="2025"/>
                    </a:cubicBezTo>
                    <a:close/>
                    <a:moveTo>
                      <a:pt x="17280" y="4064"/>
                    </a:moveTo>
                    <a:lnTo>
                      <a:pt x="17280" y="2025"/>
                    </a:lnTo>
                    <a:cubicBezTo>
                      <a:pt x="17280" y="908"/>
                      <a:pt x="14373" y="0"/>
                      <a:pt x="10800" y="0"/>
                    </a:cubicBezTo>
                    <a:cubicBezTo>
                      <a:pt x="7225" y="0"/>
                      <a:pt x="4320" y="908"/>
                      <a:pt x="4320" y="2025"/>
                    </a:cubicBezTo>
                    <a:lnTo>
                      <a:pt x="4320" y="4064"/>
                    </a:lnTo>
                    <a:cubicBezTo>
                      <a:pt x="1710" y="4681"/>
                      <a:pt x="0" y="5649"/>
                      <a:pt x="0" y="6750"/>
                    </a:cubicBezTo>
                    <a:cubicBezTo>
                      <a:pt x="0" y="7850"/>
                      <a:pt x="1710" y="8818"/>
                      <a:pt x="4320" y="9434"/>
                    </a:cubicBezTo>
                    <a:lnTo>
                      <a:pt x="4320" y="19575"/>
                    </a:lnTo>
                    <a:cubicBezTo>
                      <a:pt x="4320" y="20691"/>
                      <a:pt x="7225" y="21599"/>
                      <a:pt x="10800" y="21599"/>
                    </a:cubicBezTo>
                    <a:cubicBezTo>
                      <a:pt x="14373" y="21599"/>
                      <a:pt x="17280" y="20691"/>
                      <a:pt x="17280" y="19575"/>
                    </a:cubicBezTo>
                    <a:lnTo>
                      <a:pt x="17280" y="9434"/>
                    </a:lnTo>
                    <a:cubicBezTo>
                      <a:pt x="19889" y="8818"/>
                      <a:pt x="21600" y="7850"/>
                      <a:pt x="21600" y="6750"/>
                    </a:cubicBezTo>
                    <a:cubicBezTo>
                      <a:pt x="21600" y="5649"/>
                      <a:pt x="19889" y="4681"/>
                      <a:pt x="17280" y="40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AutoShape 57"/>
              <p:cNvSpPr/>
              <p:nvPr/>
            </p:nvSpPr>
            <p:spPr bwMode="auto">
              <a:xfrm>
                <a:off x="7606507" y="2577307"/>
                <a:ext cx="145256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88" y="7316"/>
                    </a:moveTo>
                    <a:cubicBezTo>
                      <a:pt x="16954" y="7352"/>
                      <a:pt x="16923" y="7387"/>
                      <a:pt x="16883" y="7423"/>
                    </a:cubicBezTo>
                    <a:cubicBezTo>
                      <a:pt x="16677" y="7601"/>
                      <a:pt x="16414" y="7770"/>
                      <a:pt x="16066" y="7920"/>
                    </a:cubicBezTo>
                    <a:cubicBezTo>
                      <a:pt x="16057" y="7924"/>
                      <a:pt x="16044" y="7927"/>
                      <a:pt x="16038" y="7931"/>
                    </a:cubicBezTo>
                    <a:cubicBezTo>
                      <a:pt x="15662" y="8092"/>
                      <a:pt x="15214" y="8234"/>
                      <a:pt x="14705" y="8354"/>
                    </a:cubicBezTo>
                    <a:cubicBezTo>
                      <a:pt x="14697" y="8357"/>
                      <a:pt x="14692" y="8358"/>
                      <a:pt x="14686" y="8359"/>
                    </a:cubicBezTo>
                    <a:cubicBezTo>
                      <a:pt x="14163" y="8482"/>
                      <a:pt x="13584" y="8581"/>
                      <a:pt x="12960" y="8649"/>
                    </a:cubicBezTo>
                    <a:cubicBezTo>
                      <a:pt x="12279" y="8726"/>
                      <a:pt x="11560" y="8774"/>
                      <a:pt x="10800" y="8774"/>
                    </a:cubicBezTo>
                    <a:cubicBezTo>
                      <a:pt x="10037" y="8774"/>
                      <a:pt x="9318" y="8726"/>
                      <a:pt x="8640" y="8649"/>
                    </a:cubicBezTo>
                    <a:cubicBezTo>
                      <a:pt x="8016" y="8581"/>
                      <a:pt x="7435" y="8482"/>
                      <a:pt x="6914" y="8359"/>
                    </a:cubicBezTo>
                    <a:cubicBezTo>
                      <a:pt x="6908" y="8358"/>
                      <a:pt x="6901" y="8357"/>
                      <a:pt x="6893" y="8354"/>
                    </a:cubicBezTo>
                    <a:cubicBezTo>
                      <a:pt x="6385" y="8234"/>
                      <a:pt x="5937" y="8092"/>
                      <a:pt x="5562" y="7931"/>
                    </a:cubicBezTo>
                    <a:cubicBezTo>
                      <a:pt x="5553" y="7927"/>
                      <a:pt x="5541" y="7924"/>
                      <a:pt x="5531" y="7920"/>
                    </a:cubicBezTo>
                    <a:cubicBezTo>
                      <a:pt x="5184" y="7770"/>
                      <a:pt x="4921" y="7601"/>
                      <a:pt x="4715" y="7423"/>
                    </a:cubicBezTo>
                    <a:cubicBezTo>
                      <a:pt x="4676" y="7387"/>
                      <a:pt x="4644" y="7352"/>
                      <a:pt x="4612" y="7316"/>
                    </a:cubicBezTo>
                    <a:cubicBezTo>
                      <a:pt x="4437" y="7136"/>
                      <a:pt x="4320" y="6947"/>
                      <a:pt x="4320" y="6750"/>
                    </a:cubicBezTo>
                    <a:cubicBezTo>
                      <a:pt x="4320" y="6550"/>
                      <a:pt x="4437" y="6362"/>
                      <a:pt x="4612" y="6181"/>
                    </a:cubicBezTo>
                    <a:cubicBezTo>
                      <a:pt x="4644" y="6146"/>
                      <a:pt x="4676" y="6110"/>
                      <a:pt x="4715" y="6076"/>
                    </a:cubicBezTo>
                    <a:cubicBezTo>
                      <a:pt x="4921" y="5898"/>
                      <a:pt x="5184" y="5729"/>
                      <a:pt x="5531" y="5577"/>
                    </a:cubicBezTo>
                    <a:cubicBezTo>
                      <a:pt x="5541" y="5574"/>
                      <a:pt x="5553" y="5571"/>
                      <a:pt x="5562" y="5567"/>
                    </a:cubicBezTo>
                    <a:cubicBezTo>
                      <a:pt x="5937" y="5407"/>
                      <a:pt x="6385" y="5264"/>
                      <a:pt x="6893" y="5144"/>
                    </a:cubicBezTo>
                    <a:cubicBezTo>
                      <a:pt x="6901" y="5142"/>
                      <a:pt x="6908" y="5140"/>
                      <a:pt x="6914" y="5138"/>
                    </a:cubicBezTo>
                    <a:cubicBezTo>
                      <a:pt x="7435" y="5017"/>
                      <a:pt x="8016" y="4918"/>
                      <a:pt x="8640" y="4848"/>
                    </a:cubicBezTo>
                    <a:cubicBezTo>
                      <a:pt x="9318" y="4773"/>
                      <a:pt x="10037" y="4725"/>
                      <a:pt x="10800" y="4725"/>
                    </a:cubicBezTo>
                    <a:cubicBezTo>
                      <a:pt x="11560" y="4725"/>
                      <a:pt x="12279" y="4773"/>
                      <a:pt x="12960" y="4848"/>
                    </a:cubicBezTo>
                    <a:cubicBezTo>
                      <a:pt x="13584" y="4918"/>
                      <a:pt x="14163" y="5017"/>
                      <a:pt x="14686" y="5138"/>
                    </a:cubicBezTo>
                    <a:cubicBezTo>
                      <a:pt x="14692" y="5140"/>
                      <a:pt x="14697" y="5142"/>
                      <a:pt x="14705" y="5144"/>
                    </a:cubicBezTo>
                    <a:cubicBezTo>
                      <a:pt x="15214" y="5264"/>
                      <a:pt x="15662" y="5407"/>
                      <a:pt x="16038" y="5567"/>
                    </a:cubicBezTo>
                    <a:cubicBezTo>
                      <a:pt x="16044" y="5571"/>
                      <a:pt x="16057" y="5574"/>
                      <a:pt x="16066" y="5577"/>
                    </a:cubicBezTo>
                    <a:cubicBezTo>
                      <a:pt x="16414" y="5729"/>
                      <a:pt x="16677" y="5898"/>
                      <a:pt x="16883" y="6076"/>
                    </a:cubicBezTo>
                    <a:cubicBezTo>
                      <a:pt x="16923" y="6110"/>
                      <a:pt x="16954" y="6146"/>
                      <a:pt x="16988" y="6181"/>
                    </a:cubicBezTo>
                    <a:cubicBezTo>
                      <a:pt x="17161" y="6362"/>
                      <a:pt x="17280" y="6550"/>
                      <a:pt x="17280" y="6750"/>
                    </a:cubicBezTo>
                    <a:cubicBezTo>
                      <a:pt x="17280" y="6947"/>
                      <a:pt x="17161" y="7136"/>
                      <a:pt x="16988" y="7316"/>
                    </a:cubicBezTo>
                    <a:moveTo>
                      <a:pt x="12960" y="19575"/>
                    </a:moveTo>
                    <a:cubicBezTo>
                      <a:pt x="12960" y="19948"/>
                      <a:pt x="11992" y="20249"/>
                      <a:pt x="10800" y="20249"/>
                    </a:cubicBezTo>
                    <a:cubicBezTo>
                      <a:pt x="9606" y="20249"/>
                      <a:pt x="8640" y="19948"/>
                      <a:pt x="8640" y="19575"/>
                    </a:cubicBezTo>
                    <a:lnTo>
                      <a:pt x="8640" y="10056"/>
                    </a:lnTo>
                    <a:cubicBezTo>
                      <a:pt x="9338" y="10101"/>
                      <a:pt x="10059" y="10124"/>
                      <a:pt x="10800" y="10124"/>
                    </a:cubicBezTo>
                    <a:cubicBezTo>
                      <a:pt x="11541" y="10124"/>
                      <a:pt x="12262" y="10101"/>
                      <a:pt x="12960" y="10056"/>
                    </a:cubicBezTo>
                    <a:cubicBezTo>
                      <a:pt x="12960" y="10056"/>
                      <a:pt x="12960" y="19575"/>
                      <a:pt x="12960" y="19575"/>
                    </a:cubicBezTo>
                    <a:close/>
                    <a:moveTo>
                      <a:pt x="8640" y="2025"/>
                    </a:moveTo>
                    <a:cubicBezTo>
                      <a:pt x="8640" y="1651"/>
                      <a:pt x="9606" y="1350"/>
                      <a:pt x="10800" y="1350"/>
                    </a:cubicBezTo>
                    <a:cubicBezTo>
                      <a:pt x="11992" y="1350"/>
                      <a:pt x="12960" y="1651"/>
                      <a:pt x="12960" y="2025"/>
                    </a:cubicBezTo>
                    <a:lnTo>
                      <a:pt x="12960" y="3442"/>
                    </a:lnTo>
                    <a:cubicBezTo>
                      <a:pt x="12262" y="3398"/>
                      <a:pt x="11541" y="3375"/>
                      <a:pt x="10800" y="3375"/>
                    </a:cubicBezTo>
                    <a:cubicBezTo>
                      <a:pt x="10059" y="3375"/>
                      <a:pt x="9338" y="3398"/>
                      <a:pt x="8640" y="3442"/>
                    </a:cubicBezTo>
                    <a:cubicBezTo>
                      <a:pt x="8640" y="3442"/>
                      <a:pt x="8640" y="2025"/>
                      <a:pt x="8640" y="2025"/>
                    </a:cubicBezTo>
                    <a:close/>
                    <a:moveTo>
                      <a:pt x="17280" y="4064"/>
                    </a:moveTo>
                    <a:lnTo>
                      <a:pt x="17280" y="2025"/>
                    </a:lnTo>
                    <a:cubicBezTo>
                      <a:pt x="17280" y="908"/>
                      <a:pt x="14373" y="0"/>
                      <a:pt x="10800" y="0"/>
                    </a:cubicBezTo>
                    <a:cubicBezTo>
                      <a:pt x="7225" y="0"/>
                      <a:pt x="4320" y="908"/>
                      <a:pt x="4320" y="2025"/>
                    </a:cubicBezTo>
                    <a:lnTo>
                      <a:pt x="4320" y="4064"/>
                    </a:lnTo>
                    <a:cubicBezTo>
                      <a:pt x="1710" y="4681"/>
                      <a:pt x="0" y="5649"/>
                      <a:pt x="0" y="6750"/>
                    </a:cubicBezTo>
                    <a:cubicBezTo>
                      <a:pt x="0" y="7850"/>
                      <a:pt x="1710" y="8818"/>
                      <a:pt x="4320" y="9434"/>
                    </a:cubicBezTo>
                    <a:lnTo>
                      <a:pt x="4320" y="19575"/>
                    </a:lnTo>
                    <a:cubicBezTo>
                      <a:pt x="4320" y="20691"/>
                      <a:pt x="7225" y="21599"/>
                      <a:pt x="10800" y="21599"/>
                    </a:cubicBezTo>
                    <a:cubicBezTo>
                      <a:pt x="14373" y="21599"/>
                      <a:pt x="17280" y="20691"/>
                      <a:pt x="17280" y="19575"/>
                    </a:cubicBezTo>
                    <a:lnTo>
                      <a:pt x="17280" y="9434"/>
                    </a:lnTo>
                    <a:cubicBezTo>
                      <a:pt x="19889" y="8818"/>
                      <a:pt x="21600" y="7850"/>
                      <a:pt x="21600" y="6750"/>
                    </a:cubicBezTo>
                    <a:cubicBezTo>
                      <a:pt x="21600" y="5649"/>
                      <a:pt x="19889" y="4681"/>
                      <a:pt x="17280" y="40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AutoShape 58"/>
              <p:cNvSpPr/>
              <p:nvPr/>
            </p:nvSpPr>
            <p:spPr bwMode="auto">
              <a:xfrm>
                <a:off x="7446963" y="2577307"/>
                <a:ext cx="145257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88" y="15416"/>
                    </a:moveTo>
                    <a:cubicBezTo>
                      <a:pt x="16954" y="15452"/>
                      <a:pt x="16923" y="15487"/>
                      <a:pt x="16883" y="15523"/>
                    </a:cubicBezTo>
                    <a:cubicBezTo>
                      <a:pt x="16677" y="15701"/>
                      <a:pt x="16414" y="15870"/>
                      <a:pt x="16066" y="16020"/>
                    </a:cubicBezTo>
                    <a:cubicBezTo>
                      <a:pt x="16057" y="16024"/>
                      <a:pt x="16044" y="16027"/>
                      <a:pt x="16038" y="16031"/>
                    </a:cubicBezTo>
                    <a:cubicBezTo>
                      <a:pt x="15662" y="16192"/>
                      <a:pt x="15214" y="16334"/>
                      <a:pt x="14705" y="16454"/>
                    </a:cubicBezTo>
                    <a:cubicBezTo>
                      <a:pt x="14697" y="16457"/>
                      <a:pt x="14692" y="16458"/>
                      <a:pt x="14686" y="16459"/>
                    </a:cubicBezTo>
                    <a:cubicBezTo>
                      <a:pt x="14163" y="16582"/>
                      <a:pt x="13584" y="16681"/>
                      <a:pt x="12960" y="16749"/>
                    </a:cubicBezTo>
                    <a:cubicBezTo>
                      <a:pt x="12279" y="16826"/>
                      <a:pt x="11560" y="16875"/>
                      <a:pt x="10800" y="16875"/>
                    </a:cubicBezTo>
                    <a:cubicBezTo>
                      <a:pt x="10037" y="16875"/>
                      <a:pt x="9318" y="16826"/>
                      <a:pt x="8640" y="16749"/>
                    </a:cubicBezTo>
                    <a:cubicBezTo>
                      <a:pt x="8016" y="16681"/>
                      <a:pt x="7435" y="16582"/>
                      <a:pt x="6914" y="16459"/>
                    </a:cubicBezTo>
                    <a:cubicBezTo>
                      <a:pt x="6908" y="16458"/>
                      <a:pt x="6901" y="16457"/>
                      <a:pt x="6893" y="16454"/>
                    </a:cubicBezTo>
                    <a:cubicBezTo>
                      <a:pt x="6385" y="16334"/>
                      <a:pt x="5937" y="16192"/>
                      <a:pt x="5562" y="16031"/>
                    </a:cubicBezTo>
                    <a:cubicBezTo>
                      <a:pt x="5553" y="16027"/>
                      <a:pt x="5541" y="16024"/>
                      <a:pt x="5531" y="16020"/>
                    </a:cubicBezTo>
                    <a:cubicBezTo>
                      <a:pt x="5184" y="15870"/>
                      <a:pt x="4921" y="15701"/>
                      <a:pt x="4715" y="15523"/>
                    </a:cubicBezTo>
                    <a:cubicBezTo>
                      <a:pt x="4676" y="15487"/>
                      <a:pt x="4644" y="15452"/>
                      <a:pt x="4612" y="15416"/>
                    </a:cubicBezTo>
                    <a:cubicBezTo>
                      <a:pt x="4437" y="15236"/>
                      <a:pt x="4320" y="15047"/>
                      <a:pt x="4320" y="14850"/>
                    </a:cubicBezTo>
                    <a:cubicBezTo>
                      <a:pt x="4320" y="14650"/>
                      <a:pt x="4437" y="14462"/>
                      <a:pt x="4612" y="14281"/>
                    </a:cubicBezTo>
                    <a:cubicBezTo>
                      <a:pt x="4644" y="14246"/>
                      <a:pt x="4676" y="14210"/>
                      <a:pt x="4715" y="14176"/>
                    </a:cubicBezTo>
                    <a:cubicBezTo>
                      <a:pt x="4921" y="13998"/>
                      <a:pt x="5184" y="13829"/>
                      <a:pt x="5531" y="13677"/>
                    </a:cubicBezTo>
                    <a:cubicBezTo>
                      <a:pt x="5541" y="13674"/>
                      <a:pt x="5553" y="13671"/>
                      <a:pt x="5562" y="13667"/>
                    </a:cubicBezTo>
                    <a:cubicBezTo>
                      <a:pt x="5937" y="13507"/>
                      <a:pt x="6385" y="13364"/>
                      <a:pt x="6893" y="13244"/>
                    </a:cubicBezTo>
                    <a:cubicBezTo>
                      <a:pt x="6901" y="13242"/>
                      <a:pt x="6908" y="13240"/>
                      <a:pt x="6914" y="13238"/>
                    </a:cubicBezTo>
                    <a:cubicBezTo>
                      <a:pt x="7435" y="13117"/>
                      <a:pt x="8016" y="13018"/>
                      <a:pt x="8640" y="12948"/>
                    </a:cubicBezTo>
                    <a:cubicBezTo>
                      <a:pt x="9318" y="12873"/>
                      <a:pt x="10037" y="12825"/>
                      <a:pt x="10800" y="12825"/>
                    </a:cubicBezTo>
                    <a:cubicBezTo>
                      <a:pt x="11560" y="12825"/>
                      <a:pt x="12279" y="12873"/>
                      <a:pt x="12960" y="12948"/>
                    </a:cubicBezTo>
                    <a:cubicBezTo>
                      <a:pt x="13584" y="13018"/>
                      <a:pt x="14163" y="13117"/>
                      <a:pt x="14686" y="13238"/>
                    </a:cubicBezTo>
                    <a:cubicBezTo>
                      <a:pt x="14692" y="13240"/>
                      <a:pt x="14697" y="13242"/>
                      <a:pt x="14705" y="13244"/>
                    </a:cubicBezTo>
                    <a:cubicBezTo>
                      <a:pt x="15214" y="13364"/>
                      <a:pt x="15662" y="13507"/>
                      <a:pt x="16038" y="13667"/>
                    </a:cubicBezTo>
                    <a:cubicBezTo>
                      <a:pt x="16044" y="13671"/>
                      <a:pt x="16057" y="13674"/>
                      <a:pt x="16066" y="13677"/>
                    </a:cubicBezTo>
                    <a:cubicBezTo>
                      <a:pt x="16414" y="13829"/>
                      <a:pt x="16677" y="13998"/>
                      <a:pt x="16883" y="14176"/>
                    </a:cubicBezTo>
                    <a:cubicBezTo>
                      <a:pt x="16923" y="14210"/>
                      <a:pt x="16954" y="14246"/>
                      <a:pt x="16988" y="14281"/>
                    </a:cubicBezTo>
                    <a:cubicBezTo>
                      <a:pt x="17161" y="14462"/>
                      <a:pt x="17280" y="14650"/>
                      <a:pt x="17280" y="14850"/>
                    </a:cubicBezTo>
                    <a:cubicBezTo>
                      <a:pt x="17280" y="15047"/>
                      <a:pt x="17161" y="15236"/>
                      <a:pt x="16988" y="15416"/>
                    </a:cubicBezTo>
                    <a:moveTo>
                      <a:pt x="12960" y="19575"/>
                    </a:moveTo>
                    <a:cubicBezTo>
                      <a:pt x="12960" y="19948"/>
                      <a:pt x="11992" y="20249"/>
                      <a:pt x="10800" y="20249"/>
                    </a:cubicBezTo>
                    <a:cubicBezTo>
                      <a:pt x="9606" y="20249"/>
                      <a:pt x="8640" y="19948"/>
                      <a:pt x="8640" y="19575"/>
                    </a:cubicBezTo>
                    <a:lnTo>
                      <a:pt x="8640" y="18156"/>
                    </a:lnTo>
                    <a:cubicBezTo>
                      <a:pt x="9338" y="18201"/>
                      <a:pt x="10059" y="18225"/>
                      <a:pt x="10800" y="18225"/>
                    </a:cubicBezTo>
                    <a:cubicBezTo>
                      <a:pt x="11541" y="18225"/>
                      <a:pt x="12262" y="18201"/>
                      <a:pt x="12960" y="18156"/>
                    </a:cubicBezTo>
                    <a:cubicBezTo>
                      <a:pt x="12960" y="18156"/>
                      <a:pt x="12960" y="19575"/>
                      <a:pt x="12960" y="19575"/>
                    </a:cubicBezTo>
                    <a:close/>
                    <a:moveTo>
                      <a:pt x="8640" y="2025"/>
                    </a:moveTo>
                    <a:cubicBezTo>
                      <a:pt x="8640" y="1651"/>
                      <a:pt x="9606" y="1350"/>
                      <a:pt x="10800" y="1350"/>
                    </a:cubicBezTo>
                    <a:cubicBezTo>
                      <a:pt x="11992" y="1350"/>
                      <a:pt x="12960" y="1651"/>
                      <a:pt x="12960" y="2025"/>
                    </a:cubicBezTo>
                    <a:lnTo>
                      <a:pt x="12960" y="11542"/>
                    </a:lnTo>
                    <a:cubicBezTo>
                      <a:pt x="12262" y="11498"/>
                      <a:pt x="11541" y="11475"/>
                      <a:pt x="10800" y="11475"/>
                    </a:cubicBezTo>
                    <a:cubicBezTo>
                      <a:pt x="10059" y="11475"/>
                      <a:pt x="9338" y="11498"/>
                      <a:pt x="8640" y="11542"/>
                    </a:cubicBezTo>
                    <a:cubicBezTo>
                      <a:pt x="8640" y="11542"/>
                      <a:pt x="8640" y="2025"/>
                      <a:pt x="8640" y="2025"/>
                    </a:cubicBezTo>
                    <a:close/>
                    <a:moveTo>
                      <a:pt x="17280" y="12164"/>
                    </a:moveTo>
                    <a:lnTo>
                      <a:pt x="17280" y="2025"/>
                    </a:lnTo>
                    <a:cubicBezTo>
                      <a:pt x="17280" y="908"/>
                      <a:pt x="14373" y="0"/>
                      <a:pt x="10800" y="0"/>
                    </a:cubicBezTo>
                    <a:cubicBezTo>
                      <a:pt x="7225" y="0"/>
                      <a:pt x="4320" y="908"/>
                      <a:pt x="4320" y="2025"/>
                    </a:cubicBezTo>
                    <a:lnTo>
                      <a:pt x="4320" y="12164"/>
                    </a:lnTo>
                    <a:cubicBezTo>
                      <a:pt x="1710" y="12781"/>
                      <a:pt x="0" y="13749"/>
                      <a:pt x="0" y="14850"/>
                    </a:cubicBezTo>
                    <a:cubicBezTo>
                      <a:pt x="0" y="15950"/>
                      <a:pt x="1710" y="16918"/>
                      <a:pt x="4320" y="17534"/>
                    </a:cubicBezTo>
                    <a:lnTo>
                      <a:pt x="4320" y="19575"/>
                    </a:lnTo>
                    <a:cubicBezTo>
                      <a:pt x="4320" y="20691"/>
                      <a:pt x="7225" y="21599"/>
                      <a:pt x="10800" y="21599"/>
                    </a:cubicBezTo>
                    <a:cubicBezTo>
                      <a:pt x="14373" y="21599"/>
                      <a:pt x="17280" y="20691"/>
                      <a:pt x="17280" y="19575"/>
                    </a:cubicBezTo>
                    <a:lnTo>
                      <a:pt x="17280" y="17534"/>
                    </a:lnTo>
                    <a:cubicBezTo>
                      <a:pt x="19889" y="16918"/>
                      <a:pt x="21600" y="15950"/>
                      <a:pt x="21600" y="14850"/>
                    </a:cubicBezTo>
                    <a:cubicBezTo>
                      <a:pt x="21600" y="13749"/>
                      <a:pt x="19889" y="12781"/>
                      <a:pt x="17280" y="121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328" name="AutoShape 59"/>
            <p:cNvSpPr/>
            <p:nvPr/>
          </p:nvSpPr>
          <p:spPr bwMode="auto">
            <a:xfrm>
              <a:off x="3403454" y="3802218"/>
              <a:ext cx="477702" cy="476888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rgbClr val="D3381C"/>
            </a:solidFill>
            <a:ln>
              <a:noFill/>
            </a:ln>
            <a:effectLst/>
          </p:spPr>
          <p:txBody>
            <a:bodyPr lIns="20090" tIns="20090" rIns="20090" bIns="20090" anchor="ctr"/>
            <a:lstStyle/>
            <a:p>
              <a:pPr algn="ctr" defTabSz="241300" hangingPunct="0">
                <a:lnSpc>
                  <a:spcPct val="120000"/>
                </a:lnSpc>
                <a:defRPr/>
              </a:pPr>
              <a:endParaRPr lang="en-US" sz="1100" kern="0">
                <a:solidFill>
                  <a:schemeClr val="bg1"/>
                </a:solidFill>
                <a:ea typeface="微软雅黑" panose="020B0503020204020204" charset="-122"/>
                <a:sym typeface="Arial" panose="020B0604020202020204" pitchFamily="34" charset="0"/>
              </a:endParaRPr>
            </a:p>
          </p:txBody>
        </p:sp>
        <p:grpSp>
          <p:nvGrpSpPr>
            <p:cNvPr id="329" name="Group 38"/>
            <p:cNvGrpSpPr/>
            <p:nvPr/>
          </p:nvGrpSpPr>
          <p:grpSpPr>
            <a:xfrm>
              <a:off x="5159308" y="2621662"/>
              <a:ext cx="477702" cy="401889"/>
              <a:chOff x="5368132" y="2625725"/>
              <a:chExt cx="465138" cy="391319"/>
            </a:xfrm>
            <a:solidFill>
              <a:srgbClr val="D3381C"/>
            </a:solidFill>
          </p:grpSpPr>
          <p:sp>
            <p:nvSpPr>
              <p:cNvPr id="330" name="AutoShape 120"/>
              <p:cNvSpPr/>
              <p:nvPr/>
            </p:nvSpPr>
            <p:spPr bwMode="auto">
              <a:xfrm>
                <a:off x="5484813" y="2727325"/>
                <a:ext cx="231775" cy="2317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48" y="16070"/>
                    </a:moveTo>
                    <a:cubicBezTo>
                      <a:pt x="14037" y="19468"/>
                      <a:pt x="8925" y="19859"/>
                      <a:pt x="5529" y="16948"/>
                    </a:cubicBezTo>
                    <a:cubicBezTo>
                      <a:pt x="2130" y="14038"/>
                      <a:pt x="1740" y="8924"/>
                      <a:pt x="4651" y="5527"/>
                    </a:cubicBezTo>
                    <a:cubicBezTo>
                      <a:pt x="7559" y="2131"/>
                      <a:pt x="12674" y="1740"/>
                      <a:pt x="16070" y="4650"/>
                    </a:cubicBezTo>
                    <a:cubicBezTo>
                      <a:pt x="19466" y="7560"/>
                      <a:pt x="19859" y="12673"/>
                      <a:pt x="16948" y="16070"/>
                    </a:cubicBezTo>
                    <a:moveTo>
                      <a:pt x="10800" y="0"/>
                    </a:moveTo>
                    <a:cubicBezTo>
                      <a:pt x="4833" y="0"/>
                      <a:pt x="0" y="4834"/>
                      <a:pt x="0" y="10800"/>
                    </a:cubicBezTo>
                    <a:cubicBezTo>
                      <a:pt x="0" y="16765"/>
                      <a:pt x="4833" y="21599"/>
                      <a:pt x="10800" y="21599"/>
                    </a:cubicBezTo>
                    <a:cubicBezTo>
                      <a:pt x="16764" y="21599"/>
                      <a:pt x="21600" y="16765"/>
                      <a:pt x="21600" y="10800"/>
                    </a:cubicBezTo>
                    <a:cubicBezTo>
                      <a:pt x="21600" y="483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AutoShape 121"/>
              <p:cNvSpPr/>
              <p:nvPr/>
            </p:nvSpPr>
            <p:spPr bwMode="auto">
              <a:xfrm>
                <a:off x="5542757" y="2785269"/>
                <a:ext cx="65088" cy="650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200" y="0"/>
                    </a:moveTo>
                    <a:cubicBezTo>
                      <a:pt x="8596" y="0"/>
                      <a:pt x="0" y="8596"/>
                      <a:pt x="0" y="19195"/>
                    </a:cubicBezTo>
                    <a:lnTo>
                      <a:pt x="0" y="19199"/>
                    </a:lnTo>
                    <a:cubicBezTo>
                      <a:pt x="0" y="20524"/>
                      <a:pt x="1068" y="21599"/>
                      <a:pt x="2400" y="21599"/>
                    </a:cubicBezTo>
                    <a:cubicBezTo>
                      <a:pt x="3721" y="21599"/>
                      <a:pt x="4800" y="20524"/>
                      <a:pt x="4800" y="19199"/>
                    </a:cubicBezTo>
                    <a:lnTo>
                      <a:pt x="4800" y="19195"/>
                    </a:lnTo>
                    <a:cubicBezTo>
                      <a:pt x="4800" y="11247"/>
                      <a:pt x="11240" y="4799"/>
                      <a:pt x="19200" y="4799"/>
                    </a:cubicBezTo>
                    <a:cubicBezTo>
                      <a:pt x="20521" y="4799"/>
                      <a:pt x="21600" y="3724"/>
                      <a:pt x="21600" y="2399"/>
                    </a:cubicBezTo>
                    <a:cubicBezTo>
                      <a:pt x="21600" y="1075"/>
                      <a:pt x="20521" y="0"/>
                      <a:pt x="192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AutoShape 122"/>
              <p:cNvSpPr/>
              <p:nvPr/>
            </p:nvSpPr>
            <p:spPr bwMode="auto">
              <a:xfrm>
                <a:off x="5368132" y="2625725"/>
                <a:ext cx="465138" cy="39131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9199"/>
                    </a:moveTo>
                    <a:cubicBezTo>
                      <a:pt x="20249" y="19642"/>
                      <a:pt x="19948" y="19999"/>
                      <a:pt x="19575" y="19999"/>
                    </a:cubicBezTo>
                    <a:lnTo>
                      <a:pt x="2024" y="19999"/>
                    </a:lnTo>
                    <a:cubicBezTo>
                      <a:pt x="1651" y="19999"/>
                      <a:pt x="1349" y="19642"/>
                      <a:pt x="1349" y="19199"/>
                    </a:cubicBezTo>
                    <a:lnTo>
                      <a:pt x="1349" y="7200"/>
                    </a:lnTo>
                    <a:cubicBezTo>
                      <a:pt x="1349" y="6809"/>
                      <a:pt x="1588" y="6475"/>
                      <a:pt x="1914" y="6411"/>
                    </a:cubicBezTo>
                    <a:lnTo>
                      <a:pt x="5588" y="5684"/>
                    </a:lnTo>
                    <a:lnTo>
                      <a:pt x="6797" y="2103"/>
                    </a:lnTo>
                    <a:cubicBezTo>
                      <a:pt x="6900" y="1799"/>
                      <a:pt x="7148" y="1600"/>
                      <a:pt x="7424" y="1600"/>
                    </a:cubicBezTo>
                    <a:lnTo>
                      <a:pt x="14174" y="1600"/>
                    </a:lnTo>
                    <a:cubicBezTo>
                      <a:pt x="14450" y="1600"/>
                      <a:pt x="14698" y="1799"/>
                      <a:pt x="14801" y="2103"/>
                    </a:cubicBezTo>
                    <a:lnTo>
                      <a:pt x="16010" y="5684"/>
                    </a:lnTo>
                    <a:lnTo>
                      <a:pt x="19685" y="6411"/>
                    </a:lnTo>
                    <a:cubicBezTo>
                      <a:pt x="20011" y="6475"/>
                      <a:pt x="20249" y="6809"/>
                      <a:pt x="20249" y="7200"/>
                    </a:cubicBezTo>
                    <a:cubicBezTo>
                      <a:pt x="20249" y="7200"/>
                      <a:pt x="20249" y="19199"/>
                      <a:pt x="20249" y="19199"/>
                    </a:cubicBezTo>
                    <a:close/>
                    <a:moveTo>
                      <a:pt x="19907" y="4832"/>
                    </a:moveTo>
                    <a:lnTo>
                      <a:pt x="16981" y="4254"/>
                    </a:lnTo>
                    <a:lnTo>
                      <a:pt x="16054" y="1507"/>
                    </a:lnTo>
                    <a:cubicBezTo>
                      <a:pt x="15745" y="591"/>
                      <a:pt x="15006" y="0"/>
                      <a:pt x="14174" y="0"/>
                    </a:cubicBezTo>
                    <a:lnTo>
                      <a:pt x="7424" y="0"/>
                    </a:lnTo>
                    <a:cubicBezTo>
                      <a:pt x="6593" y="0"/>
                      <a:pt x="5854" y="591"/>
                      <a:pt x="5543" y="1509"/>
                    </a:cubicBezTo>
                    <a:lnTo>
                      <a:pt x="4618" y="4254"/>
                    </a:lnTo>
                    <a:lnTo>
                      <a:pt x="1692" y="4832"/>
                    </a:lnTo>
                    <a:cubicBezTo>
                      <a:pt x="711" y="5025"/>
                      <a:pt x="0" y="6020"/>
                      <a:pt x="0" y="7200"/>
                    </a:cubicBezTo>
                    <a:lnTo>
                      <a:pt x="0" y="19199"/>
                    </a:lnTo>
                    <a:cubicBezTo>
                      <a:pt x="0" y="20523"/>
                      <a:pt x="908" y="21600"/>
                      <a:pt x="2024" y="21600"/>
                    </a:cubicBezTo>
                    <a:lnTo>
                      <a:pt x="19575" y="21600"/>
                    </a:lnTo>
                    <a:cubicBezTo>
                      <a:pt x="20691" y="21600"/>
                      <a:pt x="21600" y="20523"/>
                      <a:pt x="21600" y="19199"/>
                    </a:cubicBezTo>
                    <a:lnTo>
                      <a:pt x="21600" y="7200"/>
                    </a:lnTo>
                    <a:cubicBezTo>
                      <a:pt x="21600" y="6020"/>
                      <a:pt x="20888" y="5025"/>
                      <a:pt x="19907" y="48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33" name="Group 42"/>
            <p:cNvGrpSpPr/>
            <p:nvPr/>
          </p:nvGrpSpPr>
          <p:grpSpPr>
            <a:xfrm>
              <a:off x="1867202" y="2627861"/>
              <a:ext cx="476888" cy="372544"/>
              <a:chOff x="2581275" y="1710532"/>
              <a:chExt cx="464344" cy="362744"/>
            </a:xfrm>
            <a:solidFill>
              <a:srgbClr val="D3381C"/>
            </a:solidFill>
          </p:grpSpPr>
          <p:sp>
            <p:nvSpPr>
              <p:cNvPr id="334" name="AutoShape 140"/>
              <p:cNvSpPr/>
              <p:nvPr/>
            </p:nvSpPr>
            <p:spPr bwMode="auto">
              <a:xfrm>
                <a:off x="2639219" y="1768475"/>
                <a:ext cx="290513" cy="235744"/>
              </a:xfrm>
              <a:custGeom>
                <a:avLst/>
                <a:gdLst>
                  <a:gd name="T0" fmla="+- 0 10800 376"/>
                  <a:gd name="T1" fmla="*/ T0 w 20848"/>
                  <a:gd name="T2" fmla="*/ 10800 h 21600"/>
                  <a:gd name="T3" fmla="+- 0 10800 376"/>
                  <a:gd name="T4" fmla="*/ T3 w 20848"/>
                  <a:gd name="T5" fmla="*/ 10800 h 21600"/>
                  <a:gd name="T6" fmla="+- 0 10800 376"/>
                  <a:gd name="T7" fmla="*/ T6 w 20848"/>
                  <a:gd name="T8" fmla="*/ 10800 h 21600"/>
                  <a:gd name="T9" fmla="+- 0 10800 376"/>
                  <a:gd name="T10" fmla="*/ T9 w 208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48" h="21600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AutoShape 141"/>
              <p:cNvSpPr/>
              <p:nvPr/>
            </p:nvSpPr>
            <p:spPr bwMode="auto">
              <a:xfrm>
                <a:off x="2581275" y="1710532"/>
                <a:ext cx="464344" cy="362744"/>
              </a:xfrm>
              <a:custGeom>
                <a:avLst/>
                <a:gdLst>
                  <a:gd name="T0" fmla="+- 0 10800 252"/>
                  <a:gd name="T1" fmla="*/ T0 w 21096"/>
                  <a:gd name="T2" fmla="*/ 10800 h 21600"/>
                  <a:gd name="T3" fmla="+- 0 10800 252"/>
                  <a:gd name="T4" fmla="*/ T3 w 21096"/>
                  <a:gd name="T5" fmla="*/ 10800 h 21600"/>
                  <a:gd name="T6" fmla="+- 0 10800 252"/>
                  <a:gd name="T7" fmla="*/ T6 w 21096"/>
                  <a:gd name="T8" fmla="*/ 10800 h 21600"/>
                  <a:gd name="T9" fmla="+- 0 10800 252"/>
                  <a:gd name="T10" fmla="*/ T9 w 210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096" h="21600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AutoShape 142"/>
              <p:cNvSpPr/>
              <p:nvPr/>
            </p:nvSpPr>
            <p:spPr bwMode="auto">
              <a:xfrm>
                <a:off x="2944019" y="1783557"/>
                <a:ext cx="43656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AutoShape 143"/>
              <p:cNvSpPr/>
              <p:nvPr/>
            </p:nvSpPr>
            <p:spPr bwMode="auto">
              <a:xfrm>
                <a:off x="2929732" y="1971675"/>
                <a:ext cx="57944" cy="150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AutoShape 144"/>
              <p:cNvSpPr/>
              <p:nvPr/>
            </p:nvSpPr>
            <p:spPr bwMode="auto">
              <a:xfrm>
                <a:off x="2944019" y="1928019"/>
                <a:ext cx="58738" cy="1508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AutoShape 145"/>
              <p:cNvSpPr/>
              <p:nvPr/>
            </p:nvSpPr>
            <p:spPr bwMode="auto">
              <a:xfrm>
                <a:off x="2944019" y="1885157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AutoShape 146"/>
              <p:cNvSpPr/>
              <p:nvPr/>
            </p:nvSpPr>
            <p:spPr bwMode="auto">
              <a:xfrm>
                <a:off x="2697957" y="1826419"/>
                <a:ext cx="86519" cy="61119"/>
              </a:xfrm>
              <a:custGeom>
                <a:avLst/>
                <a:gdLst>
                  <a:gd name="T0" fmla="+- 0 10822 44"/>
                  <a:gd name="T1" fmla="*/ T0 w 21556"/>
                  <a:gd name="T2" fmla="+- 0 10826 53"/>
                  <a:gd name="T3" fmla="*/ 10826 h 21547"/>
                  <a:gd name="T4" fmla="+- 0 10822 44"/>
                  <a:gd name="T5" fmla="*/ T4 w 21556"/>
                  <a:gd name="T6" fmla="+- 0 10826 53"/>
                  <a:gd name="T7" fmla="*/ 10826 h 21547"/>
                  <a:gd name="T8" fmla="+- 0 10822 44"/>
                  <a:gd name="T9" fmla="*/ T8 w 21556"/>
                  <a:gd name="T10" fmla="+- 0 10826 53"/>
                  <a:gd name="T11" fmla="*/ 10826 h 21547"/>
                  <a:gd name="T12" fmla="+- 0 10822 44"/>
                  <a:gd name="T13" fmla="*/ T12 w 21556"/>
                  <a:gd name="T14" fmla="+- 0 10826 53"/>
                  <a:gd name="T15" fmla="*/ 10826 h 2154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556" h="21547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41" name="Group 52"/>
            <p:cNvGrpSpPr/>
            <p:nvPr/>
          </p:nvGrpSpPr>
          <p:grpSpPr>
            <a:xfrm>
              <a:off x="6775319" y="3802218"/>
              <a:ext cx="327708" cy="477702"/>
              <a:chOff x="5441157" y="4440238"/>
              <a:chExt cx="319088" cy="465138"/>
            </a:xfrm>
            <a:solidFill>
              <a:srgbClr val="D3381C"/>
            </a:solidFill>
          </p:grpSpPr>
          <p:sp>
            <p:nvSpPr>
              <p:cNvPr id="342" name="AutoShape 97"/>
              <p:cNvSpPr/>
              <p:nvPr/>
            </p:nvSpPr>
            <p:spPr bwMode="auto">
              <a:xfrm>
                <a:off x="5441157" y="4440238"/>
                <a:ext cx="319088" cy="4651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36" y="3374"/>
                    </a:moveTo>
                    <a:lnTo>
                      <a:pt x="1963" y="3375"/>
                    </a:lnTo>
                    <a:lnTo>
                      <a:pt x="1963" y="2025"/>
                    </a:lnTo>
                    <a:cubicBezTo>
                      <a:pt x="1963" y="1653"/>
                      <a:pt x="2402" y="1350"/>
                      <a:pt x="2945" y="1350"/>
                    </a:cubicBezTo>
                    <a:lnTo>
                      <a:pt x="18654" y="1349"/>
                    </a:lnTo>
                    <a:cubicBezTo>
                      <a:pt x="19195" y="1349"/>
                      <a:pt x="19636" y="1652"/>
                      <a:pt x="19636" y="2024"/>
                    </a:cubicBezTo>
                    <a:cubicBezTo>
                      <a:pt x="19636" y="2024"/>
                      <a:pt x="19636" y="3374"/>
                      <a:pt x="19636" y="3374"/>
                    </a:cubicBezTo>
                    <a:close/>
                    <a:moveTo>
                      <a:pt x="19636" y="17546"/>
                    </a:moveTo>
                    <a:lnTo>
                      <a:pt x="1963" y="17547"/>
                    </a:lnTo>
                    <a:lnTo>
                      <a:pt x="1963" y="4050"/>
                    </a:lnTo>
                    <a:lnTo>
                      <a:pt x="19636" y="4049"/>
                    </a:lnTo>
                    <a:cubicBezTo>
                      <a:pt x="19636" y="4049"/>
                      <a:pt x="19636" y="17546"/>
                      <a:pt x="19636" y="17546"/>
                    </a:cubicBezTo>
                    <a:close/>
                    <a:moveTo>
                      <a:pt x="19636" y="19574"/>
                    </a:moveTo>
                    <a:cubicBezTo>
                      <a:pt x="19636" y="19946"/>
                      <a:pt x="19195" y="20249"/>
                      <a:pt x="18654" y="20249"/>
                    </a:cubicBezTo>
                    <a:lnTo>
                      <a:pt x="2945" y="20250"/>
                    </a:lnTo>
                    <a:cubicBezTo>
                      <a:pt x="2402" y="20250"/>
                      <a:pt x="1963" y="19947"/>
                      <a:pt x="1963" y="19575"/>
                    </a:cubicBezTo>
                    <a:lnTo>
                      <a:pt x="1963" y="18222"/>
                    </a:lnTo>
                    <a:lnTo>
                      <a:pt x="19636" y="18221"/>
                    </a:lnTo>
                    <a:cubicBezTo>
                      <a:pt x="19636" y="18221"/>
                      <a:pt x="19636" y="19574"/>
                      <a:pt x="19636" y="19574"/>
                    </a:cubicBezTo>
                    <a:close/>
                    <a:moveTo>
                      <a:pt x="18654" y="0"/>
                    </a:moveTo>
                    <a:lnTo>
                      <a:pt x="2945" y="0"/>
                    </a:lnTo>
                    <a:cubicBezTo>
                      <a:pt x="1317" y="0"/>
                      <a:pt x="0" y="907"/>
                      <a:pt x="0" y="2025"/>
                    </a:cubicBezTo>
                    <a:lnTo>
                      <a:pt x="0" y="19575"/>
                    </a:lnTo>
                    <a:cubicBezTo>
                      <a:pt x="0" y="20693"/>
                      <a:pt x="1317" y="21600"/>
                      <a:pt x="2945" y="21600"/>
                    </a:cubicBezTo>
                    <a:lnTo>
                      <a:pt x="18654" y="21599"/>
                    </a:lnTo>
                    <a:cubicBezTo>
                      <a:pt x="20280" y="21599"/>
                      <a:pt x="21600" y="20693"/>
                      <a:pt x="21600" y="19574"/>
                    </a:cubicBezTo>
                    <a:lnTo>
                      <a:pt x="21600" y="2024"/>
                    </a:lnTo>
                    <a:cubicBezTo>
                      <a:pt x="21600" y="906"/>
                      <a:pt x="20280" y="0"/>
                      <a:pt x="1865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AutoShape 98"/>
              <p:cNvSpPr/>
              <p:nvPr/>
            </p:nvSpPr>
            <p:spPr bwMode="auto">
              <a:xfrm>
                <a:off x="5571332" y="4483894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58"/>
                      <a:pt x="20387" y="21599"/>
                      <a:pt x="18899" y="21599"/>
                    </a:cubicBezTo>
                    <a:lnTo>
                      <a:pt x="2699" y="21599"/>
                    </a:lnTo>
                    <a:cubicBezTo>
                      <a:pt x="1202" y="21599"/>
                      <a:pt x="0" y="16758"/>
                      <a:pt x="0" y="10800"/>
                    </a:cubicBezTo>
                    <a:cubicBezTo>
                      <a:pt x="0" y="4841"/>
                      <a:pt x="1202" y="0"/>
                      <a:pt x="2699" y="0"/>
                    </a:cubicBezTo>
                    <a:lnTo>
                      <a:pt x="18899" y="0"/>
                    </a:lnTo>
                    <a:cubicBezTo>
                      <a:pt x="20387" y="0"/>
                      <a:pt x="21600" y="4841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AutoShape 99"/>
              <p:cNvSpPr/>
              <p:nvPr/>
            </p:nvSpPr>
            <p:spPr bwMode="auto">
              <a:xfrm>
                <a:off x="5586413" y="4847432"/>
                <a:ext cx="28575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69"/>
                      <a:pt x="19174" y="21599"/>
                      <a:pt x="16199" y="21599"/>
                    </a:cubicBezTo>
                    <a:lnTo>
                      <a:pt x="5399" y="21599"/>
                    </a:lnTo>
                    <a:cubicBezTo>
                      <a:pt x="2404" y="21599"/>
                      <a:pt x="0" y="16769"/>
                      <a:pt x="0" y="10800"/>
                    </a:cubicBezTo>
                    <a:cubicBezTo>
                      <a:pt x="0" y="4830"/>
                      <a:pt x="2404" y="0"/>
                      <a:pt x="5399" y="0"/>
                    </a:cubicBezTo>
                    <a:lnTo>
                      <a:pt x="16199" y="0"/>
                    </a:lnTo>
                    <a:cubicBezTo>
                      <a:pt x="19174" y="0"/>
                      <a:pt x="21600" y="4830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0090" tIns="20090" rIns="20090" bIns="20090" anchor="ctr"/>
              <a:lstStyle/>
              <a:p>
                <a:pPr algn="ctr" defTabSz="241300" hangingPunct="0">
                  <a:lnSpc>
                    <a:spcPct val="120000"/>
                  </a:lnSpc>
                  <a:defRPr/>
                </a:pPr>
                <a:endParaRPr lang="en-US" sz="1050" ker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微软雅黑" panose="020B0503020204020204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345" name="组合 344"/>
            <p:cNvGrpSpPr/>
            <p:nvPr/>
          </p:nvGrpSpPr>
          <p:grpSpPr>
            <a:xfrm>
              <a:off x="2574560" y="2222764"/>
              <a:ext cx="2108063" cy="882390"/>
              <a:chOff x="1068797" y="2701101"/>
              <a:chExt cx="2108063" cy="882390"/>
            </a:xfrm>
          </p:grpSpPr>
          <p:sp>
            <p:nvSpPr>
              <p:cNvPr id="346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47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48" name="组合 347"/>
            <p:cNvGrpSpPr/>
            <p:nvPr/>
          </p:nvGrpSpPr>
          <p:grpSpPr>
            <a:xfrm>
              <a:off x="5854979" y="2222764"/>
              <a:ext cx="2108063" cy="882390"/>
              <a:chOff x="1068797" y="2701101"/>
              <a:chExt cx="2108063" cy="882390"/>
            </a:xfrm>
          </p:grpSpPr>
          <p:sp>
            <p:nvSpPr>
              <p:cNvPr id="349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51" name="组合 350"/>
            <p:cNvGrpSpPr/>
            <p:nvPr/>
          </p:nvGrpSpPr>
          <p:grpSpPr>
            <a:xfrm>
              <a:off x="9135398" y="2222764"/>
              <a:ext cx="2108063" cy="882390"/>
              <a:chOff x="1068797" y="2701101"/>
              <a:chExt cx="2108063" cy="882390"/>
            </a:xfrm>
          </p:grpSpPr>
          <p:sp>
            <p:nvSpPr>
              <p:cNvPr id="352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3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54" name="组合 353"/>
            <p:cNvGrpSpPr/>
            <p:nvPr/>
          </p:nvGrpSpPr>
          <p:grpSpPr>
            <a:xfrm>
              <a:off x="7813405" y="3715532"/>
              <a:ext cx="2108063" cy="882390"/>
              <a:chOff x="1068797" y="2701101"/>
              <a:chExt cx="2108063" cy="882390"/>
            </a:xfrm>
          </p:grpSpPr>
          <p:sp>
            <p:nvSpPr>
              <p:cNvPr id="355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6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57" name="组合 356"/>
            <p:cNvGrpSpPr/>
            <p:nvPr/>
          </p:nvGrpSpPr>
          <p:grpSpPr>
            <a:xfrm>
              <a:off x="4628723" y="3715532"/>
              <a:ext cx="2108063" cy="882390"/>
              <a:chOff x="1068797" y="2701101"/>
              <a:chExt cx="2108063" cy="882390"/>
            </a:xfrm>
          </p:grpSpPr>
          <p:sp>
            <p:nvSpPr>
              <p:cNvPr id="358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60" name="组合 359"/>
            <p:cNvGrpSpPr/>
            <p:nvPr/>
          </p:nvGrpSpPr>
          <p:grpSpPr>
            <a:xfrm>
              <a:off x="1444041" y="3715532"/>
              <a:ext cx="2108063" cy="882390"/>
              <a:chOff x="1068797" y="2701101"/>
              <a:chExt cx="2108063" cy="882390"/>
            </a:xfrm>
          </p:grpSpPr>
          <p:sp>
            <p:nvSpPr>
              <p:cNvPr id="361" name="îśḷîḓe">
                <a:extLst>
                  <a:ext uri="{FF2B5EF4-FFF2-40B4-BE49-F238E27FC236}">
                    <a16:creationId xmlns="" xmlns:a16="http://schemas.microsoft.com/office/drawing/2014/main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2" name="íṧḻîďè">
                <a:extLst>
                  <a:ext uri="{FF2B5EF4-FFF2-40B4-BE49-F238E27FC236}">
                    <a16:creationId xmlns="" xmlns:a16="http://schemas.microsoft.com/office/drawing/2014/main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8284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001336" y="5430023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5275632" y="319537"/>
            <a:ext cx="1694323" cy="1741797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1734253" y="2102624"/>
            <a:ext cx="8768214" cy="3155964"/>
            <a:chOff x="820494" y="1825074"/>
            <a:chExt cx="10222565" cy="3679432"/>
          </a:xfrm>
        </p:grpSpPr>
        <p:sp>
          <p:nvSpPr>
            <p:cNvPr id="296" name="Freeform 67"/>
            <p:cNvSpPr/>
            <p:nvPr/>
          </p:nvSpPr>
          <p:spPr>
            <a:xfrm>
              <a:off x="1371361" y="2592064"/>
              <a:ext cx="1007951" cy="1007951"/>
            </a:xfrm>
            <a:custGeom>
              <a:avLst/>
              <a:gdLst>
                <a:gd name="connsiteX0" fmla="*/ 0 w 905504"/>
                <a:gd name="connsiteY0" fmla="*/ 452752 h 905504"/>
                <a:gd name="connsiteX1" fmla="*/ 132608 w 905504"/>
                <a:gd name="connsiteY1" fmla="*/ 132608 h 905504"/>
                <a:gd name="connsiteX2" fmla="*/ 452752 w 905504"/>
                <a:gd name="connsiteY2" fmla="*/ 0 h 905504"/>
                <a:gd name="connsiteX3" fmla="*/ 772896 w 905504"/>
                <a:gd name="connsiteY3" fmla="*/ 132608 h 905504"/>
                <a:gd name="connsiteX4" fmla="*/ 905504 w 905504"/>
                <a:gd name="connsiteY4" fmla="*/ 452752 h 905504"/>
                <a:gd name="connsiteX5" fmla="*/ 772896 w 905504"/>
                <a:gd name="connsiteY5" fmla="*/ 772896 h 905504"/>
                <a:gd name="connsiteX6" fmla="*/ 452752 w 905504"/>
                <a:gd name="connsiteY6" fmla="*/ 905504 h 905504"/>
                <a:gd name="connsiteX7" fmla="*/ 132608 w 905504"/>
                <a:gd name="connsiteY7" fmla="*/ 772896 h 905504"/>
                <a:gd name="connsiteX8" fmla="*/ 0 w 905504"/>
                <a:gd name="connsiteY8" fmla="*/ 452752 h 9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504" h="905504">
                  <a:moveTo>
                    <a:pt x="0" y="452752"/>
                  </a:moveTo>
                  <a:cubicBezTo>
                    <a:pt x="0" y="332675"/>
                    <a:pt x="47701" y="217515"/>
                    <a:pt x="132608" y="132608"/>
                  </a:cubicBezTo>
                  <a:cubicBezTo>
                    <a:pt x="217516" y="47701"/>
                    <a:pt x="332675" y="0"/>
                    <a:pt x="452752" y="0"/>
                  </a:cubicBezTo>
                  <a:cubicBezTo>
                    <a:pt x="572829" y="0"/>
                    <a:pt x="687989" y="47701"/>
                    <a:pt x="772896" y="132608"/>
                  </a:cubicBezTo>
                  <a:cubicBezTo>
                    <a:pt x="857803" y="217516"/>
                    <a:pt x="905504" y="332675"/>
                    <a:pt x="905504" y="452752"/>
                  </a:cubicBezTo>
                  <a:cubicBezTo>
                    <a:pt x="905504" y="572829"/>
                    <a:pt x="857803" y="687989"/>
                    <a:pt x="772896" y="772896"/>
                  </a:cubicBezTo>
                  <a:cubicBezTo>
                    <a:pt x="687988" y="857803"/>
                    <a:pt x="572829" y="905504"/>
                    <a:pt x="452752" y="905504"/>
                  </a:cubicBezTo>
                  <a:cubicBezTo>
                    <a:pt x="332675" y="905504"/>
                    <a:pt x="217515" y="857803"/>
                    <a:pt x="132608" y="772896"/>
                  </a:cubicBezTo>
                  <a:cubicBezTo>
                    <a:pt x="47701" y="687988"/>
                    <a:pt x="0" y="572829"/>
                    <a:pt x="0" y="452752"/>
                  </a:cubicBezTo>
                  <a:close/>
                </a:path>
              </a:pathLst>
            </a:custGeom>
            <a:solidFill>
              <a:srgbClr val="DCE0DE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43840" tIns="243840" rIns="210677" bIns="210677" numCol="1" spcCol="1270" anchor="ctr" anchorCtr="0">
              <a:no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18491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48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97" name="Freeform 105"/>
            <p:cNvSpPr>
              <a:spLocks noEditPoints="1"/>
            </p:cNvSpPr>
            <p:nvPr/>
          </p:nvSpPr>
          <p:spPr bwMode="auto">
            <a:xfrm>
              <a:off x="1623502" y="2847853"/>
              <a:ext cx="503669" cy="496373"/>
            </a:xfrm>
            <a:custGeom>
              <a:avLst/>
              <a:gdLst/>
              <a:ahLst/>
              <a:cxnLst>
                <a:cxn ang="0">
                  <a:pos x="59" y="63"/>
                </a:cxn>
                <a:cxn ang="0">
                  <a:pos x="55" y="61"/>
                </a:cxn>
                <a:cxn ang="0">
                  <a:pos x="42" y="48"/>
                </a:cxn>
                <a:cxn ang="0">
                  <a:pos x="27" y="53"/>
                </a:cxn>
                <a:cxn ang="0">
                  <a:pos x="0" y="26"/>
                </a:cxn>
                <a:cxn ang="0">
                  <a:pos x="27" y="0"/>
                </a:cxn>
                <a:cxn ang="0">
                  <a:pos x="54" y="26"/>
                </a:cxn>
                <a:cxn ang="0">
                  <a:pos x="49" y="41"/>
                </a:cxn>
                <a:cxn ang="0">
                  <a:pos x="62" y="54"/>
                </a:cxn>
                <a:cxn ang="0">
                  <a:pos x="64" y="58"/>
                </a:cxn>
                <a:cxn ang="0">
                  <a:pos x="59" y="63"/>
                </a:cxn>
                <a:cxn ang="0">
                  <a:pos x="27" y="9"/>
                </a:cxn>
                <a:cxn ang="0">
                  <a:pos x="10" y="26"/>
                </a:cxn>
                <a:cxn ang="0">
                  <a:pos x="27" y="43"/>
                </a:cxn>
                <a:cxn ang="0">
                  <a:pos x="44" y="26"/>
                </a:cxn>
                <a:cxn ang="0">
                  <a:pos x="27" y="9"/>
                </a:cxn>
              </a:cxnLst>
              <a:rect l="0" t="0" r="r" b="b"/>
              <a:pathLst>
                <a:path w="64" h="63">
                  <a:moveTo>
                    <a:pt x="59" y="63"/>
                  </a:moveTo>
                  <a:cubicBezTo>
                    <a:pt x="57" y="63"/>
                    <a:pt x="56" y="62"/>
                    <a:pt x="55" y="61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8" y="51"/>
                    <a:pt x="33" y="53"/>
                    <a:pt x="27" y="53"/>
                  </a:cubicBezTo>
                  <a:cubicBezTo>
                    <a:pt x="12" y="53"/>
                    <a:pt x="0" y="41"/>
                    <a:pt x="0" y="26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4" y="12"/>
                    <a:pt x="54" y="26"/>
                  </a:cubicBezTo>
                  <a:cubicBezTo>
                    <a:pt x="54" y="32"/>
                    <a:pt x="52" y="37"/>
                    <a:pt x="49" y="41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3" y="55"/>
                    <a:pt x="64" y="57"/>
                    <a:pt x="64" y="58"/>
                  </a:cubicBezTo>
                  <a:cubicBezTo>
                    <a:pt x="64" y="61"/>
                    <a:pt x="61" y="63"/>
                    <a:pt x="59" y="63"/>
                  </a:cubicBezTo>
                  <a:close/>
                  <a:moveTo>
                    <a:pt x="27" y="9"/>
                  </a:moveTo>
                  <a:cubicBezTo>
                    <a:pt x="18" y="9"/>
                    <a:pt x="10" y="17"/>
                    <a:pt x="10" y="26"/>
                  </a:cubicBezTo>
                  <a:cubicBezTo>
                    <a:pt x="10" y="36"/>
                    <a:pt x="18" y="43"/>
                    <a:pt x="27" y="43"/>
                  </a:cubicBezTo>
                  <a:cubicBezTo>
                    <a:pt x="37" y="43"/>
                    <a:pt x="44" y="36"/>
                    <a:pt x="44" y="26"/>
                  </a:cubicBezTo>
                  <a:cubicBezTo>
                    <a:pt x="44" y="17"/>
                    <a:pt x="37" y="9"/>
                    <a:pt x="27" y="9"/>
                  </a:cubicBezTo>
                  <a:close/>
                </a:path>
              </a:pathLst>
            </a:custGeom>
            <a:solidFill>
              <a:srgbClr val="C0000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400" dirty="0">
                <a:solidFill>
                  <a:schemeClr val="bg1"/>
                </a:solidFill>
              </a:endParaRPr>
            </a:p>
          </p:txBody>
        </p:sp>
        <p:grpSp>
          <p:nvGrpSpPr>
            <p:cNvPr id="298" name="Group 124"/>
            <p:cNvGrpSpPr/>
            <p:nvPr/>
          </p:nvGrpSpPr>
          <p:grpSpPr>
            <a:xfrm>
              <a:off x="966324" y="1825074"/>
              <a:ext cx="1873619" cy="2059445"/>
              <a:chOff x="920555" y="1310107"/>
              <a:chExt cx="1834954" cy="2016946"/>
            </a:xfrm>
            <a:solidFill>
              <a:srgbClr val="1C50A2"/>
            </a:solidFill>
          </p:grpSpPr>
          <p:sp>
            <p:nvSpPr>
              <p:cNvPr id="299" name="U-Turn Arrow 64"/>
              <p:cNvSpPr/>
              <p:nvPr/>
            </p:nvSpPr>
            <p:spPr>
              <a:xfrm rot="10800000">
                <a:off x="920555" y="1672057"/>
                <a:ext cx="1672234" cy="1654996"/>
              </a:xfrm>
              <a:prstGeom prst="uturnArrow">
                <a:avLst>
                  <a:gd name="adj1" fmla="val 12130"/>
                  <a:gd name="adj2" fmla="val 12902"/>
                  <a:gd name="adj3" fmla="val 0"/>
                  <a:gd name="adj4" fmla="val 47102"/>
                  <a:gd name="adj5" fmla="val 51834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0" name="Isosceles Triangle 72"/>
              <p:cNvSpPr/>
              <p:nvPr/>
            </p:nvSpPr>
            <p:spPr>
              <a:xfrm>
                <a:off x="2222109" y="1310107"/>
                <a:ext cx="533400" cy="533400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40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301" name="Straight Connector 73"/>
            <p:cNvCxnSpPr/>
            <p:nvPr/>
          </p:nvCxnSpPr>
          <p:spPr>
            <a:xfrm rot="5400000" flipH="1" flipV="1">
              <a:off x="1641920" y="4039319"/>
              <a:ext cx="466833" cy="1621"/>
            </a:xfrm>
            <a:prstGeom prst="line">
              <a:avLst/>
            </a:prstGeom>
            <a:ln w="12700">
              <a:solidFill>
                <a:srgbClr val="90A08D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2" name="Group 125"/>
            <p:cNvGrpSpPr/>
            <p:nvPr/>
          </p:nvGrpSpPr>
          <p:grpSpPr>
            <a:xfrm>
              <a:off x="3703653" y="1831189"/>
              <a:ext cx="1873619" cy="2059445"/>
              <a:chOff x="2729736" y="1310107"/>
              <a:chExt cx="1834954" cy="2016946"/>
            </a:xfrm>
            <a:solidFill>
              <a:srgbClr val="1C50A2"/>
            </a:solidFill>
          </p:grpSpPr>
          <p:sp>
            <p:nvSpPr>
              <p:cNvPr id="303" name="U-Turn Arrow 76"/>
              <p:cNvSpPr/>
              <p:nvPr/>
            </p:nvSpPr>
            <p:spPr>
              <a:xfrm rot="10800000">
                <a:off x="2729736" y="1672057"/>
                <a:ext cx="1672234" cy="1654996"/>
              </a:xfrm>
              <a:prstGeom prst="uturnArrow">
                <a:avLst>
                  <a:gd name="adj1" fmla="val 12130"/>
                  <a:gd name="adj2" fmla="val 12902"/>
                  <a:gd name="adj3" fmla="val 0"/>
                  <a:gd name="adj4" fmla="val 47102"/>
                  <a:gd name="adj5" fmla="val 51834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4" name="Isosceles Triangle 84"/>
              <p:cNvSpPr/>
              <p:nvPr/>
            </p:nvSpPr>
            <p:spPr>
              <a:xfrm>
                <a:off x="4031290" y="1310107"/>
                <a:ext cx="533400" cy="533400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40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305" name="Straight Connector 86"/>
            <p:cNvCxnSpPr/>
            <p:nvPr/>
          </p:nvCxnSpPr>
          <p:spPr>
            <a:xfrm rot="5400000" flipH="1" flipV="1">
              <a:off x="4379248" y="4045434"/>
              <a:ext cx="466833" cy="1621"/>
            </a:xfrm>
            <a:prstGeom prst="line">
              <a:avLst/>
            </a:prstGeom>
            <a:ln w="12700">
              <a:solidFill>
                <a:srgbClr val="90A08D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6" name="Group 126"/>
            <p:cNvGrpSpPr/>
            <p:nvPr/>
          </p:nvGrpSpPr>
          <p:grpSpPr>
            <a:xfrm>
              <a:off x="6319325" y="1844859"/>
              <a:ext cx="1873619" cy="2059445"/>
              <a:chOff x="4565846" y="1310107"/>
              <a:chExt cx="1834954" cy="2016946"/>
            </a:xfrm>
            <a:solidFill>
              <a:srgbClr val="1C50A2"/>
            </a:solidFill>
          </p:grpSpPr>
          <p:sp>
            <p:nvSpPr>
              <p:cNvPr id="307" name="U-Turn Arrow 90"/>
              <p:cNvSpPr/>
              <p:nvPr/>
            </p:nvSpPr>
            <p:spPr>
              <a:xfrm rot="10800000">
                <a:off x="4565846" y="1672057"/>
                <a:ext cx="1672234" cy="1654996"/>
              </a:xfrm>
              <a:prstGeom prst="uturnArrow">
                <a:avLst>
                  <a:gd name="adj1" fmla="val 12130"/>
                  <a:gd name="adj2" fmla="val 12902"/>
                  <a:gd name="adj3" fmla="val 0"/>
                  <a:gd name="adj4" fmla="val 47102"/>
                  <a:gd name="adj5" fmla="val 51834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08" name="Isosceles Triangle 94"/>
              <p:cNvSpPr/>
              <p:nvPr/>
            </p:nvSpPr>
            <p:spPr>
              <a:xfrm>
                <a:off x="5867400" y="1310107"/>
                <a:ext cx="533400" cy="533400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40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309" name="Straight Connector 95"/>
            <p:cNvCxnSpPr/>
            <p:nvPr/>
          </p:nvCxnSpPr>
          <p:spPr>
            <a:xfrm rot="5400000" flipH="1" flipV="1">
              <a:off x="6994922" y="4059104"/>
              <a:ext cx="466833" cy="1621"/>
            </a:xfrm>
            <a:prstGeom prst="line">
              <a:avLst/>
            </a:prstGeom>
            <a:ln w="12700">
              <a:solidFill>
                <a:srgbClr val="90A08D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10" name="Group 127"/>
            <p:cNvGrpSpPr/>
            <p:nvPr/>
          </p:nvGrpSpPr>
          <p:grpSpPr>
            <a:xfrm>
              <a:off x="8888885" y="1844859"/>
              <a:ext cx="1873619" cy="2059445"/>
              <a:chOff x="6394646" y="1310107"/>
              <a:chExt cx="1834954" cy="2016946"/>
            </a:xfrm>
            <a:solidFill>
              <a:srgbClr val="1C50A2"/>
            </a:solidFill>
          </p:grpSpPr>
          <p:sp>
            <p:nvSpPr>
              <p:cNvPr id="311" name="U-Turn Arrow 97"/>
              <p:cNvSpPr/>
              <p:nvPr/>
            </p:nvSpPr>
            <p:spPr>
              <a:xfrm rot="10800000">
                <a:off x="6394646" y="1672057"/>
                <a:ext cx="1672234" cy="1654996"/>
              </a:xfrm>
              <a:prstGeom prst="uturnArrow">
                <a:avLst>
                  <a:gd name="adj1" fmla="val 12130"/>
                  <a:gd name="adj2" fmla="val 12902"/>
                  <a:gd name="adj3" fmla="val 0"/>
                  <a:gd name="adj4" fmla="val 47102"/>
                  <a:gd name="adj5" fmla="val 51834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12" name="Isosceles Triangle 103"/>
              <p:cNvSpPr/>
              <p:nvPr/>
            </p:nvSpPr>
            <p:spPr>
              <a:xfrm>
                <a:off x="7696200" y="1310107"/>
                <a:ext cx="533400" cy="533400"/>
              </a:xfrm>
              <a:prstGeom prst="triangl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40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313" name="Straight Connector 106"/>
            <p:cNvCxnSpPr/>
            <p:nvPr/>
          </p:nvCxnSpPr>
          <p:spPr>
            <a:xfrm rot="5400000" flipH="1" flipV="1">
              <a:off x="9564481" y="4059104"/>
              <a:ext cx="466833" cy="1621"/>
            </a:xfrm>
            <a:prstGeom prst="line">
              <a:avLst/>
            </a:prstGeom>
            <a:ln w="12700">
              <a:solidFill>
                <a:srgbClr val="90A08D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4" name="Freeform 79"/>
            <p:cNvSpPr/>
            <p:nvPr/>
          </p:nvSpPr>
          <p:spPr>
            <a:xfrm>
              <a:off x="4108690" y="2598179"/>
              <a:ext cx="1007951" cy="1007951"/>
            </a:xfrm>
            <a:custGeom>
              <a:avLst/>
              <a:gdLst>
                <a:gd name="connsiteX0" fmla="*/ 0 w 905504"/>
                <a:gd name="connsiteY0" fmla="*/ 452752 h 905504"/>
                <a:gd name="connsiteX1" fmla="*/ 132608 w 905504"/>
                <a:gd name="connsiteY1" fmla="*/ 132608 h 905504"/>
                <a:gd name="connsiteX2" fmla="*/ 452752 w 905504"/>
                <a:gd name="connsiteY2" fmla="*/ 0 h 905504"/>
                <a:gd name="connsiteX3" fmla="*/ 772896 w 905504"/>
                <a:gd name="connsiteY3" fmla="*/ 132608 h 905504"/>
                <a:gd name="connsiteX4" fmla="*/ 905504 w 905504"/>
                <a:gd name="connsiteY4" fmla="*/ 452752 h 905504"/>
                <a:gd name="connsiteX5" fmla="*/ 772896 w 905504"/>
                <a:gd name="connsiteY5" fmla="*/ 772896 h 905504"/>
                <a:gd name="connsiteX6" fmla="*/ 452752 w 905504"/>
                <a:gd name="connsiteY6" fmla="*/ 905504 h 905504"/>
                <a:gd name="connsiteX7" fmla="*/ 132608 w 905504"/>
                <a:gd name="connsiteY7" fmla="*/ 772896 h 905504"/>
                <a:gd name="connsiteX8" fmla="*/ 0 w 905504"/>
                <a:gd name="connsiteY8" fmla="*/ 452752 h 9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504" h="905504">
                  <a:moveTo>
                    <a:pt x="0" y="452752"/>
                  </a:moveTo>
                  <a:cubicBezTo>
                    <a:pt x="0" y="332675"/>
                    <a:pt x="47701" y="217515"/>
                    <a:pt x="132608" y="132608"/>
                  </a:cubicBezTo>
                  <a:cubicBezTo>
                    <a:pt x="217516" y="47701"/>
                    <a:pt x="332675" y="0"/>
                    <a:pt x="452752" y="0"/>
                  </a:cubicBezTo>
                  <a:cubicBezTo>
                    <a:pt x="572829" y="0"/>
                    <a:pt x="687989" y="47701"/>
                    <a:pt x="772896" y="132608"/>
                  </a:cubicBezTo>
                  <a:cubicBezTo>
                    <a:pt x="857803" y="217516"/>
                    <a:pt x="905504" y="332675"/>
                    <a:pt x="905504" y="452752"/>
                  </a:cubicBezTo>
                  <a:cubicBezTo>
                    <a:pt x="905504" y="572829"/>
                    <a:pt x="857803" y="687989"/>
                    <a:pt x="772896" y="772896"/>
                  </a:cubicBezTo>
                  <a:cubicBezTo>
                    <a:pt x="687988" y="857803"/>
                    <a:pt x="572829" y="905504"/>
                    <a:pt x="452752" y="905504"/>
                  </a:cubicBezTo>
                  <a:cubicBezTo>
                    <a:pt x="332675" y="905504"/>
                    <a:pt x="217515" y="857803"/>
                    <a:pt x="132608" y="772896"/>
                  </a:cubicBezTo>
                  <a:cubicBezTo>
                    <a:pt x="47701" y="687988"/>
                    <a:pt x="0" y="572829"/>
                    <a:pt x="0" y="45275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43840" tIns="243840" rIns="210677" bIns="210677" numCol="1" spcCol="1270" anchor="ctr" anchorCtr="0">
              <a:no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18491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48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15" name="Freeform 144"/>
            <p:cNvSpPr>
              <a:spLocks noEditPoints="1"/>
            </p:cNvSpPr>
            <p:nvPr/>
          </p:nvSpPr>
          <p:spPr bwMode="auto">
            <a:xfrm>
              <a:off x="4350241" y="2874582"/>
              <a:ext cx="524850" cy="455145"/>
            </a:xfrm>
            <a:custGeom>
              <a:avLst/>
              <a:gdLst/>
              <a:ahLst/>
              <a:cxnLst>
                <a:cxn ang="0">
                  <a:pos x="59" y="26"/>
                </a:cxn>
                <a:cxn ang="0">
                  <a:pos x="57" y="28"/>
                </a:cxn>
                <a:cxn ang="0">
                  <a:pos x="20" y="32"/>
                </a:cxn>
                <a:cxn ang="0">
                  <a:pos x="20" y="35"/>
                </a:cxn>
                <a:cxn ang="0">
                  <a:pos x="19" y="37"/>
                </a:cxn>
                <a:cxn ang="0">
                  <a:pos x="52" y="37"/>
                </a:cxn>
                <a:cxn ang="0">
                  <a:pos x="55" y="39"/>
                </a:cxn>
                <a:cxn ang="0">
                  <a:pos x="52" y="42"/>
                </a:cxn>
                <a:cxn ang="0">
                  <a:pos x="16" y="42"/>
                </a:cxn>
                <a:cxn ang="0">
                  <a:pos x="13" y="39"/>
                </a:cxn>
                <a:cxn ang="0">
                  <a:pos x="16" y="34"/>
                </a:cxn>
                <a:cxn ang="0">
                  <a:pos x="9" y="5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11" y="0"/>
                </a:cxn>
                <a:cxn ang="0">
                  <a:pos x="14" y="5"/>
                </a:cxn>
                <a:cxn ang="0">
                  <a:pos x="57" y="5"/>
                </a:cxn>
                <a:cxn ang="0">
                  <a:pos x="59" y="7"/>
                </a:cxn>
                <a:cxn ang="0">
                  <a:pos x="59" y="26"/>
                </a:cxn>
                <a:cxn ang="0">
                  <a:pos x="18" y="51"/>
                </a:cxn>
                <a:cxn ang="0">
                  <a:pos x="13" y="46"/>
                </a:cxn>
                <a:cxn ang="0">
                  <a:pos x="18" y="42"/>
                </a:cxn>
                <a:cxn ang="0">
                  <a:pos x="23" y="46"/>
                </a:cxn>
                <a:cxn ang="0">
                  <a:pos x="18" y="51"/>
                </a:cxn>
                <a:cxn ang="0">
                  <a:pos x="50" y="51"/>
                </a:cxn>
                <a:cxn ang="0">
                  <a:pos x="45" y="46"/>
                </a:cxn>
                <a:cxn ang="0">
                  <a:pos x="50" y="42"/>
                </a:cxn>
                <a:cxn ang="0">
                  <a:pos x="55" y="46"/>
                </a:cxn>
                <a:cxn ang="0">
                  <a:pos x="50" y="51"/>
                </a:cxn>
              </a:cxnLst>
              <a:rect l="0" t="0" r="r" b="b"/>
              <a:pathLst>
                <a:path w="59" h="51">
                  <a:moveTo>
                    <a:pt x="59" y="26"/>
                  </a:moveTo>
                  <a:cubicBezTo>
                    <a:pt x="59" y="27"/>
                    <a:pt x="58" y="28"/>
                    <a:pt x="57" y="28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3"/>
                    <a:pt x="20" y="34"/>
                    <a:pt x="20" y="35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4" y="37"/>
                    <a:pt x="55" y="38"/>
                    <a:pt x="55" y="39"/>
                  </a:cubicBezTo>
                  <a:cubicBezTo>
                    <a:pt x="55" y="41"/>
                    <a:pt x="54" y="42"/>
                    <a:pt x="52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2"/>
                    <a:pt x="13" y="41"/>
                    <a:pt x="13" y="39"/>
                  </a:cubicBezTo>
                  <a:cubicBezTo>
                    <a:pt x="13" y="38"/>
                    <a:pt x="15" y="35"/>
                    <a:pt x="16" y="3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4" y="3"/>
                    <a:pt x="14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8" y="5"/>
                    <a:pt x="59" y="6"/>
                    <a:pt x="59" y="7"/>
                  </a:cubicBezTo>
                  <a:lnTo>
                    <a:pt x="59" y="26"/>
                  </a:lnTo>
                  <a:close/>
                  <a:moveTo>
                    <a:pt x="18" y="51"/>
                  </a:moveTo>
                  <a:cubicBezTo>
                    <a:pt x="16" y="51"/>
                    <a:pt x="13" y="49"/>
                    <a:pt x="13" y="46"/>
                  </a:cubicBezTo>
                  <a:cubicBezTo>
                    <a:pt x="13" y="44"/>
                    <a:pt x="16" y="42"/>
                    <a:pt x="18" y="42"/>
                  </a:cubicBezTo>
                  <a:cubicBezTo>
                    <a:pt x="21" y="42"/>
                    <a:pt x="23" y="44"/>
                    <a:pt x="23" y="46"/>
                  </a:cubicBezTo>
                  <a:cubicBezTo>
                    <a:pt x="23" y="49"/>
                    <a:pt x="21" y="51"/>
                    <a:pt x="18" y="51"/>
                  </a:cubicBezTo>
                  <a:close/>
                  <a:moveTo>
                    <a:pt x="50" y="51"/>
                  </a:moveTo>
                  <a:cubicBezTo>
                    <a:pt x="47" y="51"/>
                    <a:pt x="45" y="49"/>
                    <a:pt x="45" y="46"/>
                  </a:cubicBezTo>
                  <a:cubicBezTo>
                    <a:pt x="45" y="44"/>
                    <a:pt x="47" y="42"/>
                    <a:pt x="50" y="42"/>
                  </a:cubicBezTo>
                  <a:cubicBezTo>
                    <a:pt x="53" y="42"/>
                    <a:pt x="55" y="44"/>
                    <a:pt x="55" y="46"/>
                  </a:cubicBezTo>
                  <a:cubicBezTo>
                    <a:pt x="55" y="49"/>
                    <a:pt x="53" y="51"/>
                    <a:pt x="50" y="51"/>
                  </a:cubicBezTo>
                  <a:close/>
                </a:path>
              </a:pathLst>
            </a:custGeom>
            <a:solidFill>
              <a:srgbClr val="C0000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316" name="Freeform 92"/>
            <p:cNvSpPr/>
            <p:nvPr/>
          </p:nvSpPr>
          <p:spPr>
            <a:xfrm>
              <a:off x="6724363" y="2611849"/>
              <a:ext cx="1007951" cy="1007951"/>
            </a:xfrm>
            <a:custGeom>
              <a:avLst/>
              <a:gdLst>
                <a:gd name="connsiteX0" fmla="*/ 0 w 905504"/>
                <a:gd name="connsiteY0" fmla="*/ 452752 h 905504"/>
                <a:gd name="connsiteX1" fmla="*/ 132608 w 905504"/>
                <a:gd name="connsiteY1" fmla="*/ 132608 h 905504"/>
                <a:gd name="connsiteX2" fmla="*/ 452752 w 905504"/>
                <a:gd name="connsiteY2" fmla="*/ 0 h 905504"/>
                <a:gd name="connsiteX3" fmla="*/ 772896 w 905504"/>
                <a:gd name="connsiteY3" fmla="*/ 132608 h 905504"/>
                <a:gd name="connsiteX4" fmla="*/ 905504 w 905504"/>
                <a:gd name="connsiteY4" fmla="*/ 452752 h 905504"/>
                <a:gd name="connsiteX5" fmla="*/ 772896 w 905504"/>
                <a:gd name="connsiteY5" fmla="*/ 772896 h 905504"/>
                <a:gd name="connsiteX6" fmla="*/ 452752 w 905504"/>
                <a:gd name="connsiteY6" fmla="*/ 905504 h 905504"/>
                <a:gd name="connsiteX7" fmla="*/ 132608 w 905504"/>
                <a:gd name="connsiteY7" fmla="*/ 772896 h 905504"/>
                <a:gd name="connsiteX8" fmla="*/ 0 w 905504"/>
                <a:gd name="connsiteY8" fmla="*/ 452752 h 9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504" h="905504">
                  <a:moveTo>
                    <a:pt x="0" y="452752"/>
                  </a:moveTo>
                  <a:cubicBezTo>
                    <a:pt x="0" y="332675"/>
                    <a:pt x="47701" y="217515"/>
                    <a:pt x="132608" y="132608"/>
                  </a:cubicBezTo>
                  <a:cubicBezTo>
                    <a:pt x="217516" y="47701"/>
                    <a:pt x="332675" y="0"/>
                    <a:pt x="452752" y="0"/>
                  </a:cubicBezTo>
                  <a:cubicBezTo>
                    <a:pt x="572829" y="0"/>
                    <a:pt x="687989" y="47701"/>
                    <a:pt x="772896" y="132608"/>
                  </a:cubicBezTo>
                  <a:cubicBezTo>
                    <a:pt x="857803" y="217516"/>
                    <a:pt x="905504" y="332675"/>
                    <a:pt x="905504" y="452752"/>
                  </a:cubicBezTo>
                  <a:cubicBezTo>
                    <a:pt x="905504" y="572829"/>
                    <a:pt x="857803" y="687989"/>
                    <a:pt x="772896" y="772896"/>
                  </a:cubicBezTo>
                  <a:cubicBezTo>
                    <a:pt x="687988" y="857803"/>
                    <a:pt x="572829" y="905504"/>
                    <a:pt x="452752" y="905504"/>
                  </a:cubicBezTo>
                  <a:cubicBezTo>
                    <a:pt x="332675" y="905504"/>
                    <a:pt x="217515" y="857803"/>
                    <a:pt x="132608" y="772896"/>
                  </a:cubicBezTo>
                  <a:cubicBezTo>
                    <a:pt x="47701" y="687988"/>
                    <a:pt x="0" y="572829"/>
                    <a:pt x="0" y="452752"/>
                  </a:cubicBezTo>
                  <a:close/>
                </a:path>
              </a:pathLst>
            </a:custGeom>
            <a:solidFill>
              <a:srgbClr val="DCE0DE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43840" tIns="243840" rIns="210677" bIns="210677" numCol="1" spcCol="1270" anchor="ctr" anchorCtr="0">
              <a:no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18491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48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17" name="Freeform 71"/>
            <p:cNvSpPr>
              <a:spLocks noEditPoints="1"/>
            </p:cNvSpPr>
            <p:nvPr/>
          </p:nvSpPr>
          <p:spPr bwMode="auto">
            <a:xfrm>
              <a:off x="6974467" y="2877945"/>
              <a:ext cx="507744" cy="475760"/>
            </a:xfrm>
            <a:custGeom>
              <a:avLst/>
              <a:gdLst/>
              <a:ahLst/>
              <a:cxnLst>
                <a:cxn ang="0">
                  <a:pos x="65" y="22"/>
                </a:cxn>
                <a:cxn ang="0">
                  <a:pos x="26" y="45"/>
                </a:cxn>
                <a:cxn ang="0">
                  <a:pos x="0" y="26"/>
                </a:cxn>
                <a:cxn ang="0">
                  <a:pos x="39" y="0"/>
                </a:cxn>
                <a:cxn ang="0">
                  <a:pos x="65" y="22"/>
                </a:cxn>
                <a:cxn ang="0">
                  <a:pos x="65" y="69"/>
                </a:cxn>
                <a:cxn ang="0">
                  <a:pos x="39" y="91"/>
                </a:cxn>
                <a:cxn ang="0">
                  <a:pos x="0" y="67"/>
                </a:cxn>
                <a:cxn ang="0">
                  <a:pos x="26" y="45"/>
                </a:cxn>
                <a:cxn ang="0">
                  <a:pos x="65" y="69"/>
                </a:cxn>
                <a:cxn ang="0">
                  <a:pos x="101" y="97"/>
                </a:cxn>
                <a:cxn ang="0">
                  <a:pos x="65" y="119"/>
                </a:cxn>
                <a:cxn ang="0">
                  <a:pos x="65" y="119"/>
                </a:cxn>
                <a:cxn ang="0">
                  <a:pos x="65" y="119"/>
                </a:cxn>
                <a:cxn ang="0">
                  <a:pos x="65" y="119"/>
                </a:cxn>
                <a:cxn ang="0">
                  <a:pos x="65" y="119"/>
                </a:cxn>
                <a:cxn ang="0">
                  <a:pos x="26" y="97"/>
                </a:cxn>
                <a:cxn ang="0">
                  <a:pos x="26" y="89"/>
                </a:cxn>
                <a:cxn ang="0">
                  <a:pos x="39" y="95"/>
                </a:cxn>
                <a:cxn ang="0">
                  <a:pos x="65" y="74"/>
                </a:cxn>
                <a:cxn ang="0">
                  <a:pos x="65" y="74"/>
                </a:cxn>
                <a:cxn ang="0">
                  <a:pos x="65" y="74"/>
                </a:cxn>
                <a:cxn ang="0">
                  <a:pos x="65" y="74"/>
                </a:cxn>
                <a:cxn ang="0">
                  <a:pos x="65" y="74"/>
                </a:cxn>
                <a:cxn ang="0">
                  <a:pos x="91" y="95"/>
                </a:cxn>
                <a:cxn ang="0">
                  <a:pos x="101" y="89"/>
                </a:cxn>
                <a:cxn ang="0">
                  <a:pos x="101" y="97"/>
                </a:cxn>
                <a:cxn ang="0">
                  <a:pos x="127" y="26"/>
                </a:cxn>
                <a:cxn ang="0">
                  <a:pos x="101" y="45"/>
                </a:cxn>
                <a:cxn ang="0">
                  <a:pos x="65" y="22"/>
                </a:cxn>
                <a:cxn ang="0">
                  <a:pos x="91" y="0"/>
                </a:cxn>
                <a:cxn ang="0">
                  <a:pos x="127" y="26"/>
                </a:cxn>
                <a:cxn ang="0">
                  <a:pos x="127" y="67"/>
                </a:cxn>
                <a:cxn ang="0">
                  <a:pos x="91" y="91"/>
                </a:cxn>
                <a:cxn ang="0">
                  <a:pos x="65" y="69"/>
                </a:cxn>
                <a:cxn ang="0">
                  <a:pos x="101" y="45"/>
                </a:cxn>
                <a:cxn ang="0">
                  <a:pos x="127" y="67"/>
                </a:cxn>
              </a:cxnLst>
              <a:rect l="0" t="0" r="r" b="b"/>
              <a:pathLst>
                <a:path w="127" h="119">
                  <a:moveTo>
                    <a:pt x="65" y="22"/>
                  </a:moveTo>
                  <a:lnTo>
                    <a:pt x="26" y="45"/>
                  </a:lnTo>
                  <a:lnTo>
                    <a:pt x="0" y="26"/>
                  </a:lnTo>
                  <a:lnTo>
                    <a:pt x="39" y="0"/>
                  </a:lnTo>
                  <a:lnTo>
                    <a:pt x="65" y="22"/>
                  </a:lnTo>
                  <a:close/>
                  <a:moveTo>
                    <a:pt x="65" y="69"/>
                  </a:moveTo>
                  <a:lnTo>
                    <a:pt x="39" y="91"/>
                  </a:lnTo>
                  <a:lnTo>
                    <a:pt x="0" y="67"/>
                  </a:lnTo>
                  <a:lnTo>
                    <a:pt x="26" y="45"/>
                  </a:lnTo>
                  <a:lnTo>
                    <a:pt x="65" y="69"/>
                  </a:lnTo>
                  <a:close/>
                  <a:moveTo>
                    <a:pt x="101" y="97"/>
                  </a:move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26" y="97"/>
                  </a:lnTo>
                  <a:lnTo>
                    <a:pt x="26" y="89"/>
                  </a:lnTo>
                  <a:lnTo>
                    <a:pt x="39" y="95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91" y="95"/>
                  </a:lnTo>
                  <a:lnTo>
                    <a:pt x="101" y="89"/>
                  </a:lnTo>
                  <a:lnTo>
                    <a:pt x="101" y="97"/>
                  </a:lnTo>
                  <a:close/>
                  <a:moveTo>
                    <a:pt x="127" y="26"/>
                  </a:moveTo>
                  <a:lnTo>
                    <a:pt x="101" y="45"/>
                  </a:lnTo>
                  <a:lnTo>
                    <a:pt x="65" y="22"/>
                  </a:lnTo>
                  <a:lnTo>
                    <a:pt x="91" y="0"/>
                  </a:lnTo>
                  <a:lnTo>
                    <a:pt x="127" y="26"/>
                  </a:lnTo>
                  <a:close/>
                  <a:moveTo>
                    <a:pt x="127" y="67"/>
                  </a:moveTo>
                  <a:lnTo>
                    <a:pt x="91" y="91"/>
                  </a:lnTo>
                  <a:lnTo>
                    <a:pt x="65" y="69"/>
                  </a:lnTo>
                  <a:lnTo>
                    <a:pt x="101" y="45"/>
                  </a:lnTo>
                  <a:lnTo>
                    <a:pt x="127" y="67"/>
                  </a:lnTo>
                  <a:close/>
                </a:path>
              </a:pathLst>
            </a:custGeom>
            <a:solidFill>
              <a:srgbClr val="C0000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2400">
                <a:solidFill>
                  <a:schemeClr val="bg1"/>
                </a:solidFill>
              </a:endParaRPr>
            </a:p>
          </p:txBody>
        </p:sp>
        <p:sp>
          <p:nvSpPr>
            <p:cNvPr id="318" name="Freeform 99"/>
            <p:cNvSpPr/>
            <p:nvPr/>
          </p:nvSpPr>
          <p:spPr>
            <a:xfrm>
              <a:off x="9293923" y="2611849"/>
              <a:ext cx="1007951" cy="1007951"/>
            </a:xfrm>
            <a:custGeom>
              <a:avLst/>
              <a:gdLst>
                <a:gd name="connsiteX0" fmla="*/ 0 w 905504"/>
                <a:gd name="connsiteY0" fmla="*/ 452752 h 905504"/>
                <a:gd name="connsiteX1" fmla="*/ 132608 w 905504"/>
                <a:gd name="connsiteY1" fmla="*/ 132608 h 905504"/>
                <a:gd name="connsiteX2" fmla="*/ 452752 w 905504"/>
                <a:gd name="connsiteY2" fmla="*/ 0 h 905504"/>
                <a:gd name="connsiteX3" fmla="*/ 772896 w 905504"/>
                <a:gd name="connsiteY3" fmla="*/ 132608 h 905504"/>
                <a:gd name="connsiteX4" fmla="*/ 905504 w 905504"/>
                <a:gd name="connsiteY4" fmla="*/ 452752 h 905504"/>
                <a:gd name="connsiteX5" fmla="*/ 772896 w 905504"/>
                <a:gd name="connsiteY5" fmla="*/ 772896 h 905504"/>
                <a:gd name="connsiteX6" fmla="*/ 452752 w 905504"/>
                <a:gd name="connsiteY6" fmla="*/ 905504 h 905504"/>
                <a:gd name="connsiteX7" fmla="*/ 132608 w 905504"/>
                <a:gd name="connsiteY7" fmla="*/ 772896 h 905504"/>
                <a:gd name="connsiteX8" fmla="*/ 0 w 905504"/>
                <a:gd name="connsiteY8" fmla="*/ 452752 h 9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504" h="905504">
                  <a:moveTo>
                    <a:pt x="0" y="452752"/>
                  </a:moveTo>
                  <a:cubicBezTo>
                    <a:pt x="0" y="332675"/>
                    <a:pt x="47701" y="217515"/>
                    <a:pt x="132608" y="132608"/>
                  </a:cubicBezTo>
                  <a:cubicBezTo>
                    <a:pt x="217516" y="47701"/>
                    <a:pt x="332675" y="0"/>
                    <a:pt x="452752" y="0"/>
                  </a:cubicBezTo>
                  <a:cubicBezTo>
                    <a:pt x="572829" y="0"/>
                    <a:pt x="687989" y="47701"/>
                    <a:pt x="772896" y="132608"/>
                  </a:cubicBezTo>
                  <a:cubicBezTo>
                    <a:pt x="857803" y="217516"/>
                    <a:pt x="905504" y="332675"/>
                    <a:pt x="905504" y="452752"/>
                  </a:cubicBezTo>
                  <a:cubicBezTo>
                    <a:pt x="905504" y="572829"/>
                    <a:pt x="857803" y="687989"/>
                    <a:pt x="772896" y="772896"/>
                  </a:cubicBezTo>
                  <a:cubicBezTo>
                    <a:pt x="687988" y="857803"/>
                    <a:pt x="572829" y="905504"/>
                    <a:pt x="452752" y="905504"/>
                  </a:cubicBezTo>
                  <a:cubicBezTo>
                    <a:pt x="332675" y="905504"/>
                    <a:pt x="217515" y="857803"/>
                    <a:pt x="132608" y="772896"/>
                  </a:cubicBezTo>
                  <a:cubicBezTo>
                    <a:pt x="47701" y="687988"/>
                    <a:pt x="0" y="572829"/>
                    <a:pt x="0" y="45275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43840" tIns="243840" rIns="210677" bIns="210677" numCol="1" spcCol="1270" anchor="ctr" anchorCtr="0">
              <a:noAutofit/>
            </a:bodyPr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18491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48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grpSp>
          <p:nvGrpSpPr>
            <p:cNvPr id="319" name="Group 133"/>
            <p:cNvGrpSpPr/>
            <p:nvPr/>
          </p:nvGrpSpPr>
          <p:grpSpPr>
            <a:xfrm>
              <a:off x="9504646" y="2857524"/>
              <a:ext cx="515179" cy="516216"/>
              <a:chOff x="2436813" y="361950"/>
              <a:chExt cx="790575" cy="792163"/>
            </a:xfrm>
            <a:solidFill>
              <a:srgbClr val="1C50A2"/>
            </a:solidFill>
          </p:grpSpPr>
          <p:sp>
            <p:nvSpPr>
              <p:cNvPr id="320" name="Freeform 6"/>
              <p:cNvSpPr>
                <a:spLocks noEditPoints="1"/>
              </p:cNvSpPr>
              <p:nvPr/>
            </p:nvSpPr>
            <p:spPr bwMode="auto">
              <a:xfrm>
                <a:off x="2436813" y="509588"/>
                <a:ext cx="692150" cy="446088"/>
              </a:xfrm>
              <a:custGeom>
                <a:avLst/>
                <a:gdLst/>
                <a:ahLst/>
                <a:cxnLst>
                  <a:cxn ang="0">
                    <a:pos x="436" y="281"/>
                  </a:cxn>
                  <a:cxn ang="0">
                    <a:pos x="177" y="281"/>
                  </a:cxn>
                  <a:cxn ang="0">
                    <a:pos x="68" y="31"/>
                  </a:cxn>
                  <a:cxn ang="0">
                    <a:pos x="0" y="31"/>
                  </a:cxn>
                  <a:cxn ang="0">
                    <a:pos x="0" y="0"/>
                  </a:cxn>
                  <a:cxn ang="0">
                    <a:pos x="88" y="0"/>
                  </a:cxn>
                  <a:cxn ang="0">
                    <a:pos x="197" y="250"/>
                  </a:cxn>
                  <a:cxn ang="0">
                    <a:pos x="436" y="250"/>
                  </a:cxn>
                  <a:cxn ang="0">
                    <a:pos x="436" y="281"/>
                  </a:cxn>
                  <a:cxn ang="0">
                    <a:pos x="436" y="281"/>
                  </a:cxn>
                  <a:cxn ang="0">
                    <a:pos x="436" y="281"/>
                  </a:cxn>
                </a:cxnLst>
                <a:rect l="0" t="0" r="r" b="b"/>
                <a:pathLst>
                  <a:path w="436" h="281">
                    <a:moveTo>
                      <a:pt x="436" y="281"/>
                    </a:moveTo>
                    <a:lnTo>
                      <a:pt x="177" y="281"/>
                    </a:lnTo>
                    <a:lnTo>
                      <a:pt x="68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197" y="250"/>
                    </a:lnTo>
                    <a:lnTo>
                      <a:pt x="436" y="250"/>
                    </a:lnTo>
                    <a:lnTo>
                      <a:pt x="436" y="281"/>
                    </a:lnTo>
                    <a:close/>
                    <a:moveTo>
                      <a:pt x="436" y="281"/>
                    </a:moveTo>
                    <a:lnTo>
                      <a:pt x="436" y="28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1" name="Freeform 7"/>
              <p:cNvSpPr>
                <a:spLocks noEditPoints="1"/>
              </p:cNvSpPr>
              <p:nvPr/>
            </p:nvSpPr>
            <p:spPr bwMode="auto">
              <a:xfrm>
                <a:off x="2436813" y="509588"/>
                <a:ext cx="692150" cy="446088"/>
              </a:xfrm>
              <a:custGeom>
                <a:avLst/>
                <a:gdLst/>
                <a:ahLst/>
                <a:cxnLst>
                  <a:cxn ang="0">
                    <a:pos x="436" y="281"/>
                  </a:cxn>
                  <a:cxn ang="0">
                    <a:pos x="177" y="281"/>
                  </a:cxn>
                  <a:cxn ang="0">
                    <a:pos x="68" y="31"/>
                  </a:cxn>
                  <a:cxn ang="0">
                    <a:pos x="0" y="31"/>
                  </a:cxn>
                  <a:cxn ang="0">
                    <a:pos x="0" y="0"/>
                  </a:cxn>
                  <a:cxn ang="0">
                    <a:pos x="88" y="0"/>
                  </a:cxn>
                  <a:cxn ang="0">
                    <a:pos x="197" y="250"/>
                  </a:cxn>
                  <a:cxn ang="0">
                    <a:pos x="436" y="250"/>
                  </a:cxn>
                  <a:cxn ang="0">
                    <a:pos x="436" y="281"/>
                  </a:cxn>
                  <a:cxn ang="0">
                    <a:pos x="436" y="281"/>
                  </a:cxn>
                  <a:cxn ang="0">
                    <a:pos x="436" y="281"/>
                  </a:cxn>
                </a:cxnLst>
                <a:rect l="0" t="0" r="r" b="b"/>
                <a:pathLst>
                  <a:path w="436" h="281">
                    <a:moveTo>
                      <a:pt x="436" y="281"/>
                    </a:moveTo>
                    <a:lnTo>
                      <a:pt x="177" y="281"/>
                    </a:lnTo>
                    <a:lnTo>
                      <a:pt x="68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197" y="250"/>
                    </a:lnTo>
                    <a:lnTo>
                      <a:pt x="436" y="250"/>
                    </a:lnTo>
                    <a:lnTo>
                      <a:pt x="436" y="281"/>
                    </a:lnTo>
                    <a:moveTo>
                      <a:pt x="436" y="281"/>
                    </a:moveTo>
                    <a:lnTo>
                      <a:pt x="436" y="281"/>
                    </a:lnTo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2" name="Freeform 8"/>
              <p:cNvSpPr>
                <a:spLocks noEditPoints="1"/>
              </p:cNvSpPr>
              <p:nvPr/>
            </p:nvSpPr>
            <p:spPr bwMode="auto">
              <a:xfrm>
                <a:off x="2733675" y="1006475"/>
                <a:ext cx="147638" cy="147638"/>
              </a:xfrm>
              <a:custGeom>
                <a:avLst/>
                <a:gdLst/>
                <a:ahLst/>
                <a:cxnLst>
                  <a:cxn ang="0">
                    <a:pos x="109" y="54"/>
                  </a:cxn>
                  <a:cxn ang="0">
                    <a:pos x="54" y="109"/>
                  </a:cxn>
                  <a:cxn ang="0">
                    <a:pos x="0" y="54"/>
                  </a:cxn>
                  <a:cxn ang="0">
                    <a:pos x="54" y="0"/>
                  </a:cxn>
                  <a:cxn ang="0">
                    <a:pos x="109" y="54"/>
                  </a:cxn>
                  <a:cxn ang="0">
                    <a:pos x="109" y="54"/>
                  </a:cxn>
                  <a:cxn ang="0">
                    <a:pos x="109" y="54"/>
                  </a:cxn>
                </a:cxnLst>
                <a:rect l="0" t="0" r="r" b="b"/>
                <a:pathLst>
                  <a:path w="109" h="109">
                    <a:moveTo>
                      <a:pt x="109" y="54"/>
                    </a:moveTo>
                    <a:cubicBezTo>
                      <a:pt x="109" y="84"/>
                      <a:pt x="84" y="109"/>
                      <a:pt x="54" y="109"/>
                    </a:cubicBezTo>
                    <a:cubicBezTo>
                      <a:pt x="24" y="109"/>
                      <a:pt x="0" y="84"/>
                      <a:pt x="0" y="54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4" y="0"/>
                      <a:pt x="109" y="24"/>
                      <a:pt x="109" y="54"/>
                    </a:cubicBezTo>
                    <a:close/>
                    <a:moveTo>
                      <a:pt x="109" y="54"/>
                    </a:moveTo>
                    <a:cubicBezTo>
                      <a:pt x="109" y="54"/>
                      <a:pt x="109" y="54"/>
                      <a:pt x="109" y="54"/>
                    </a:cubicBezTo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3" name="Freeform 9"/>
              <p:cNvSpPr>
                <a:spLocks noEditPoints="1"/>
              </p:cNvSpPr>
              <p:nvPr/>
            </p:nvSpPr>
            <p:spPr bwMode="auto">
              <a:xfrm>
                <a:off x="2981325" y="1006475"/>
                <a:ext cx="147638" cy="147638"/>
              </a:xfrm>
              <a:custGeom>
                <a:avLst/>
                <a:gdLst/>
                <a:ahLst/>
                <a:cxnLst>
                  <a:cxn ang="0">
                    <a:pos x="109" y="54"/>
                  </a:cxn>
                  <a:cxn ang="0">
                    <a:pos x="54" y="109"/>
                  </a:cxn>
                  <a:cxn ang="0">
                    <a:pos x="0" y="54"/>
                  </a:cxn>
                  <a:cxn ang="0">
                    <a:pos x="54" y="0"/>
                  </a:cxn>
                  <a:cxn ang="0">
                    <a:pos x="109" y="54"/>
                  </a:cxn>
                  <a:cxn ang="0">
                    <a:pos x="109" y="54"/>
                  </a:cxn>
                  <a:cxn ang="0">
                    <a:pos x="109" y="54"/>
                  </a:cxn>
                </a:cxnLst>
                <a:rect l="0" t="0" r="r" b="b"/>
                <a:pathLst>
                  <a:path w="109" h="109">
                    <a:moveTo>
                      <a:pt x="109" y="54"/>
                    </a:moveTo>
                    <a:cubicBezTo>
                      <a:pt x="109" y="84"/>
                      <a:pt x="84" y="109"/>
                      <a:pt x="54" y="109"/>
                    </a:cubicBezTo>
                    <a:cubicBezTo>
                      <a:pt x="24" y="109"/>
                      <a:pt x="0" y="84"/>
                      <a:pt x="0" y="54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4" y="0"/>
                      <a:pt x="109" y="24"/>
                      <a:pt x="109" y="54"/>
                    </a:cubicBezTo>
                    <a:close/>
                    <a:moveTo>
                      <a:pt x="109" y="54"/>
                    </a:moveTo>
                    <a:cubicBezTo>
                      <a:pt x="109" y="54"/>
                      <a:pt x="109" y="54"/>
                      <a:pt x="109" y="54"/>
                    </a:cubicBezTo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4" name="Freeform 10"/>
              <p:cNvSpPr>
                <a:spLocks noEditPoints="1"/>
              </p:cNvSpPr>
              <p:nvPr/>
            </p:nvSpPr>
            <p:spPr bwMode="auto">
              <a:xfrm>
                <a:off x="2684463" y="609600"/>
                <a:ext cx="501649" cy="247650"/>
              </a:xfrm>
              <a:custGeom>
                <a:avLst/>
                <a:gdLst/>
                <a:ahLst/>
                <a:cxnLst>
                  <a:cxn ang="0">
                    <a:pos x="273" y="109"/>
                  </a:cxn>
                  <a:cxn ang="0">
                    <a:pos x="120" y="0"/>
                  </a:cxn>
                  <a:cxn ang="0">
                    <a:pos x="0" y="0"/>
                  </a:cxn>
                  <a:cxn ang="0">
                    <a:pos x="73" y="182"/>
                  </a:cxn>
                  <a:cxn ang="0">
                    <a:pos x="328" y="182"/>
                  </a:cxn>
                  <a:cxn ang="0">
                    <a:pos x="370" y="77"/>
                  </a:cxn>
                  <a:cxn ang="0">
                    <a:pos x="273" y="109"/>
                  </a:cxn>
                  <a:cxn ang="0">
                    <a:pos x="273" y="109"/>
                  </a:cxn>
                  <a:cxn ang="0">
                    <a:pos x="273" y="109"/>
                  </a:cxn>
                </a:cxnLst>
                <a:rect l="0" t="0" r="r" b="b"/>
                <a:pathLst>
                  <a:path w="370" h="182">
                    <a:moveTo>
                      <a:pt x="273" y="109"/>
                    </a:moveTo>
                    <a:cubicBezTo>
                      <a:pt x="202" y="109"/>
                      <a:pt x="142" y="63"/>
                      <a:pt x="1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3" y="182"/>
                      <a:pt x="73" y="182"/>
                      <a:pt x="73" y="182"/>
                    </a:cubicBezTo>
                    <a:cubicBezTo>
                      <a:pt x="328" y="182"/>
                      <a:pt x="328" y="182"/>
                      <a:pt x="328" y="182"/>
                    </a:cubicBezTo>
                    <a:cubicBezTo>
                      <a:pt x="370" y="77"/>
                      <a:pt x="370" y="77"/>
                      <a:pt x="370" y="77"/>
                    </a:cubicBezTo>
                    <a:cubicBezTo>
                      <a:pt x="343" y="97"/>
                      <a:pt x="309" y="109"/>
                      <a:pt x="273" y="109"/>
                    </a:cubicBezTo>
                    <a:close/>
                    <a:moveTo>
                      <a:pt x="273" y="109"/>
                    </a:moveTo>
                    <a:cubicBezTo>
                      <a:pt x="273" y="109"/>
                      <a:pt x="273" y="109"/>
                      <a:pt x="273" y="109"/>
                    </a:cubicBezTo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25" name="Freeform 11"/>
              <p:cNvSpPr>
                <a:spLocks noEditPoints="1"/>
              </p:cNvSpPr>
              <p:nvPr/>
            </p:nvSpPr>
            <p:spPr bwMode="auto">
              <a:xfrm>
                <a:off x="2881313" y="361950"/>
                <a:ext cx="346075" cy="346075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0" y="127"/>
                  </a:cxn>
                  <a:cxn ang="0">
                    <a:pos x="127" y="254"/>
                  </a:cxn>
                  <a:cxn ang="0">
                    <a:pos x="255" y="127"/>
                  </a:cxn>
                  <a:cxn ang="0">
                    <a:pos x="127" y="0"/>
                  </a:cxn>
                  <a:cxn ang="0">
                    <a:pos x="108" y="191"/>
                  </a:cxn>
                  <a:cxn ang="0">
                    <a:pos x="44" y="127"/>
                  </a:cxn>
                  <a:cxn ang="0">
                    <a:pos x="69" y="101"/>
                  </a:cxn>
                  <a:cxn ang="0">
                    <a:pos x="108" y="140"/>
                  </a:cxn>
                  <a:cxn ang="0">
                    <a:pos x="185" y="63"/>
                  </a:cxn>
                  <a:cxn ang="0">
                    <a:pos x="211" y="89"/>
                  </a:cxn>
                  <a:cxn ang="0">
                    <a:pos x="108" y="191"/>
                  </a:cxn>
                  <a:cxn ang="0">
                    <a:pos x="108" y="191"/>
                  </a:cxn>
                  <a:cxn ang="0">
                    <a:pos x="108" y="191"/>
                  </a:cxn>
                </a:cxnLst>
                <a:rect l="0" t="0" r="r" b="b"/>
                <a:pathLst>
                  <a:path w="255" h="254">
                    <a:moveTo>
                      <a:pt x="127" y="0"/>
                    </a:moveTo>
                    <a:cubicBezTo>
                      <a:pt x="57" y="0"/>
                      <a:pt x="0" y="57"/>
                      <a:pt x="0" y="127"/>
                    </a:cubicBezTo>
                    <a:cubicBezTo>
                      <a:pt x="0" y="197"/>
                      <a:pt x="57" y="254"/>
                      <a:pt x="127" y="254"/>
                    </a:cubicBezTo>
                    <a:cubicBezTo>
                      <a:pt x="198" y="254"/>
                      <a:pt x="255" y="197"/>
                      <a:pt x="255" y="127"/>
                    </a:cubicBezTo>
                    <a:cubicBezTo>
                      <a:pt x="255" y="57"/>
                      <a:pt x="198" y="0"/>
                      <a:pt x="127" y="0"/>
                    </a:cubicBezTo>
                    <a:close/>
                    <a:moveTo>
                      <a:pt x="108" y="191"/>
                    </a:moveTo>
                    <a:cubicBezTo>
                      <a:pt x="44" y="127"/>
                      <a:pt x="44" y="127"/>
                      <a:pt x="44" y="127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211" y="89"/>
                      <a:pt x="211" y="89"/>
                      <a:pt x="211" y="89"/>
                    </a:cubicBezTo>
                    <a:lnTo>
                      <a:pt x="108" y="191"/>
                    </a:lnTo>
                    <a:close/>
                    <a:moveTo>
                      <a:pt x="108" y="191"/>
                    </a:moveTo>
                    <a:cubicBezTo>
                      <a:pt x="108" y="191"/>
                      <a:pt x="108" y="191"/>
                      <a:pt x="108" y="191"/>
                    </a:cubicBezTo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24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26" name="组合 325"/>
            <p:cNvGrpSpPr/>
            <p:nvPr/>
          </p:nvGrpSpPr>
          <p:grpSpPr>
            <a:xfrm>
              <a:off x="820494" y="4622116"/>
              <a:ext cx="2108063" cy="882390"/>
              <a:chOff x="1068797" y="2701101"/>
              <a:chExt cx="2108063" cy="882390"/>
            </a:xfrm>
          </p:grpSpPr>
          <p:sp>
            <p:nvSpPr>
              <p:cNvPr id="327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28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29" name="组合 328"/>
            <p:cNvGrpSpPr/>
            <p:nvPr/>
          </p:nvGrpSpPr>
          <p:grpSpPr>
            <a:xfrm>
              <a:off x="3703652" y="4568518"/>
              <a:ext cx="2108063" cy="882390"/>
              <a:chOff x="1068797" y="2701101"/>
              <a:chExt cx="2108063" cy="882390"/>
            </a:xfrm>
          </p:grpSpPr>
          <p:sp>
            <p:nvSpPr>
              <p:cNvPr id="330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1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32" name="组合 331"/>
            <p:cNvGrpSpPr/>
            <p:nvPr/>
          </p:nvGrpSpPr>
          <p:grpSpPr>
            <a:xfrm>
              <a:off x="6319324" y="4568518"/>
              <a:ext cx="2108063" cy="882390"/>
              <a:chOff x="1068797" y="2701101"/>
              <a:chExt cx="2108063" cy="882390"/>
            </a:xfrm>
          </p:grpSpPr>
          <p:sp>
            <p:nvSpPr>
              <p:cNvPr id="333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4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35" name="组合 334"/>
            <p:cNvGrpSpPr/>
            <p:nvPr/>
          </p:nvGrpSpPr>
          <p:grpSpPr>
            <a:xfrm>
              <a:off x="8934996" y="4568518"/>
              <a:ext cx="2108063" cy="882390"/>
              <a:chOff x="1068797" y="2701101"/>
              <a:chExt cx="2108063" cy="882390"/>
            </a:xfrm>
          </p:grpSpPr>
          <p:sp>
            <p:nvSpPr>
              <p:cNvPr id="336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7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9935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001336" y="5430023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5275632" y="319537"/>
            <a:ext cx="1694323" cy="1741797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2066227" y="2019352"/>
            <a:ext cx="9074467" cy="3944723"/>
            <a:chOff x="1361875" y="1561947"/>
            <a:chExt cx="10363713" cy="4505166"/>
          </a:xfrm>
        </p:grpSpPr>
        <p:pic>
          <p:nvPicPr>
            <p:cNvPr id="296" name="Picture 3"/>
            <p:cNvPicPr>
              <a:picLocks noChangeAspect="1" noChangeArrowheads="1"/>
            </p:cNvPicPr>
            <p:nvPr/>
          </p:nvPicPr>
          <p:blipFill rotWithShape="1">
            <a:blip r:embed="rId2" cstate="screen">
              <a:biLevel thresh="75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40000" contrast="40000"/>
                      </a14:imgEffect>
                      <a14:imgEffect>
                        <a14:colorTemperature colorTemp="4700"/>
                      </a14:imgEffect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p:blipFill>
          <p:spPr bwMode="auto">
            <a:xfrm rot="8144068" flipH="1">
              <a:off x="6582893" y="3954851"/>
              <a:ext cx="5142695" cy="3600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97" name="组合 296"/>
            <p:cNvGrpSpPr/>
            <p:nvPr/>
          </p:nvGrpSpPr>
          <p:grpSpPr>
            <a:xfrm>
              <a:off x="9263441" y="1561947"/>
              <a:ext cx="1498420" cy="1500650"/>
              <a:chOff x="6002847" y="1556791"/>
              <a:chExt cx="1498654" cy="1500885"/>
            </a:xfrm>
          </p:grpSpPr>
          <p:sp>
            <p:nvSpPr>
              <p:cNvPr id="298" name="Freeform 21"/>
              <p:cNvSpPr/>
              <p:nvPr/>
            </p:nvSpPr>
            <p:spPr bwMode="auto">
              <a:xfrm>
                <a:off x="6002847" y="1556791"/>
                <a:ext cx="1498654" cy="1500885"/>
              </a:xfrm>
              <a:custGeom>
                <a:avLst/>
                <a:gdLst>
                  <a:gd name="T0" fmla="*/ 672 w 672"/>
                  <a:gd name="T1" fmla="*/ 344 h 673"/>
                  <a:gd name="T2" fmla="*/ 448 w 672"/>
                  <a:gd name="T3" fmla="*/ 117 h 673"/>
                  <a:gd name="T4" fmla="*/ 564 w 672"/>
                  <a:gd name="T5" fmla="*/ 0 h 673"/>
                  <a:gd name="T6" fmla="*/ 0 w 672"/>
                  <a:gd name="T7" fmla="*/ 0 h 673"/>
                  <a:gd name="T8" fmla="*/ 0 w 672"/>
                  <a:gd name="T9" fmla="*/ 564 h 673"/>
                  <a:gd name="T10" fmla="*/ 116 w 672"/>
                  <a:gd name="T11" fmla="*/ 448 h 673"/>
                  <a:gd name="T12" fmla="*/ 343 w 672"/>
                  <a:gd name="T13" fmla="*/ 673 h 673"/>
                  <a:gd name="T14" fmla="*/ 672 w 672"/>
                  <a:gd name="T15" fmla="*/ 344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2" h="673">
                    <a:moveTo>
                      <a:pt x="672" y="344"/>
                    </a:moveTo>
                    <a:lnTo>
                      <a:pt x="448" y="117"/>
                    </a:lnTo>
                    <a:lnTo>
                      <a:pt x="564" y="0"/>
                    </a:lnTo>
                    <a:lnTo>
                      <a:pt x="0" y="0"/>
                    </a:lnTo>
                    <a:lnTo>
                      <a:pt x="0" y="564"/>
                    </a:lnTo>
                    <a:lnTo>
                      <a:pt x="116" y="448"/>
                    </a:lnTo>
                    <a:lnTo>
                      <a:pt x="343" y="673"/>
                    </a:lnTo>
                    <a:lnTo>
                      <a:pt x="672" y="34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ln>
                    <a:solidFill>
                      <a:srgbClr val="127210"/>
                    </a:solidFill>
                  </a:ln>
                  <a:solidFill>
                    <a:schemeClr val="bg1"/>
                  </a:solidFill>
                </a:endParaRPr>
              </a:p>
            </p:txBody>
          </p:sp>
          <p:sp>
            <p:nvSpPr>
              <p:cNvPr id="299" name="Freeform 31"/>
              <p:cNvSpPr>
                <a:spLocks noEditPoints="1"/>
              </p:cNvSpPr>
              <p:nvPr/>
            </p:nvSpPr>
            <p:spPr bwMode="auto">
              <a:xfrm>
                <a:off x="6080902" y="1648228"/>
                <a:ext cx="227474" cy="336752"/>
              </a:xfrm>
              <a:custGeom>
                <a:avLst/>
                <a:gdLst>
                  <a:gd name="T0" fmla="*/ 22 w 43"/>
                  <a:gd name="T1" fmla="*/ 64 h 64"/>
                  <a:gd name="T2" fmla="*/ 14 w 43"/>
                  <a:gd name="T3" fmla="*/ 63 h 64"/>
                  <a:gd name="T4" fmla="*/ 7 w 43"/>
                  <a:gd name="T5" fmla="*/ 60 h 64"/>
                  <a:gd name="T6" fmla="*/ 2 w 43"/>
                  <a:gd name="T7" fmla="*/ 54 h 64"/>
                  <a:gd name="T8" fmla="*/ 0 w 43"/>
                  <a:gd name="T9" fmla="*/ 45 h 64"/>
                  <a:gd name="T10" fmla="*/ 0 w 43"/>
                  <a:gd name="T11" fmla="*/ 21 h 64"/>
                  <a:gd name="T12" fmla="*/ 1 w 43"/>
                  <a:gd name="T13" fmla="*/ 11 h 64"/>
                  <a:gd name="T14" fmla="*/ 6 w 43"/>
                  <a:gd name="T15" fmla="*/ 4 h 64"/>
                  <a:gd name="T16" fmla="*/ 13 w 43"/>
                  <a:gd name="T17" fmla="*/ 1 h 64"/>
                  <a:gd name="T18" fmla="*/ 22 w 43"/>
                  <a:gd name="T19" fmla="*/ 0 h 64"/>
                  <a:gd name="T20" fmla="*/ 30 w 43"/>
                  <a:gd name="T21" fmla="*/ 1 h 64"/>
                  <a:gd name="T22" fmla="*/ 37 w 43"/>
                  <a:gd name="T23" fmla="*/ 4 h 64"/>
                  <a:gd name="T24" fmla="*/ 42 w 43"/>
                  <a:gd name="T25" fmla="*/ 10 h 64"/>
                  <a:gd name="T26" fmla="*/ 43 w 43"/>
                  <a:gd name="T27" fmla="*/ 20 h 64"/>
                  <a:gd name="T28" fmla="*/ 43 w 43"/>
                  <a:gd name="T29" fmla="*/ 43 h 64"/>
                  <a:gd name="T30" fmla="*/ 42 w 43"/>
                  <a:gd name="T31" fmla="*/ 54 h 64"/>
                  <a:gd name="T32" fmla="*/ 37 w 43"/>
                  <a:gd name="T33" fmla="*/ 60 h 64"/>
                  <a:gd name="T34" fmla="*/ 30 w 43"/>
                  <a:gd name="T35" fmla="*/ 63 h 64"/>
                  <a:gd name="T36" fmla="*/ 22 w 43"/>
                  <a:gd name="T37" fmla="*/ 64 h 64"/>
                  <a:gd name="T38" fmla="*/ 32 w 43"/>
                  <a:gd name="T39" fmla="*/ 22 h 64"/>
                  <a:gd name="T40" fmla="*/ 30 w 43"/>
                  <a:gd name="T41" fmla="*/ 13 h 64"/>
                  <a:gd name="T42" fmla="*/ 22 w 43"/>
                  <a:gd name="T43" fmla="*/ 10 h 64"/>
                  <a:gd name="T44" fmla="*/ 17 w 43"/>
                  <a:gd name="T45" fmla="*/ 11 h 64"/>
                  <a:gd name="T46" fmla="*/ 13 w 43"/>
                  <a:gd name="T47" fmla="*/ 13 h 64"/>
                  <a:gd name="T48" fmla="*/ 12 w 43"/>
                  <a:gd name="T49" fmla="*/ 17 h 64"/>
                  <a:gd name="T50" fmla="*/ 11 w 43"/>
                  <a:gd name="T51" fmla="*/ 23 h 64"/>
                  <a:gd name="T52" fmla="*/ 11 w 43"/>
                  <a:gd name="T53" fmla="*/ 44 h 64"/>
                  <a:gd name="T54" fmla="*/ 14 w 43"/>
                  <a:gd name="T55" fmla="*/ 51 h 64"/>
                  <a:gd name="T56" fmla="*/ 22 w 43"/>
                  <a:gd name="T57" fmla="*/ 54 h 64"/>
                  <a:gd name="T58" fmla="*/ 26 w 43"/>
                  <a:gd name="T59" fmla="*/ 53 h 64"/>
                  <a:gd name="T60" fmla="*/ 29 w 43"/>
                  <a:gd name="T61" fmla="*/ 51 h 64"/>
                  <a:gd name="T62" fmla="*/ 31 w 43"/>
                  <a:gd name="T63" fmla="*/ 48 h 64"/>
                  <a:gd name="T64" fmla="*/ 32 w 43"/>
                  <a:gd name="T65" fmla="*/ 43 h 64"/>
                  <a:gd name="T66" fmla="*/ 32 w 43"/>
                  <a:gd name="T67" fmla="*/ 2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64">
                    <a:moveTo>
                      <a:pt x="22" y="64"/>
                    </a:moveTo>
                    <a:cubicBezTo>
                      <a:pt x="19" y="64"/>
                      <a:pt x="17" y="63"/>
                      <a:pt x="14" y="63"/>
                    </a:cubicBezTo>
                    <a:cubicBezTo>
                      <a:pt x="11" y="62"/>
                      <a:pt x="9" y="62"/>
                      <a:pt x="7" y="60"/>
                    </a:cubicBezTo>
                    <a:cubicBezTo>
                      <a:pt x="5" y="59"/>
                      <a:pt x="3" y="57"/>
                      <a:pt x="2" y="54"/>
                    </a:cubicBezTo>
                    <a:cubicBezTo>
                      <a:pt x="0" y="52"/>
                      <a:pt x="0" y="48"/>
                      <a:pt x="0" y="45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7"/>
                      <a:pt x="0" y="13"/>
                      <a:pt x="1" y="11"/>
                    </a:cubicBezTo>
                    <a:cubicBezTo>
                      <a:pt x="2" y="8"/>
                      <a:pt x="4" y="6"/>
                      <a:pt x="6" y="4"/>
                    </a:cubicBezTo>
                    <a:cubicBezTo>
                      <a:pt x="8" y="3"/>
                      <a:pt x="10" y="1"/>
                      <a:pt x="13" y="1"/>
                    </a:cubicBezTo>
                    <a:cubicBezTo>
                      <a:pt x="16" y="0"/>
                      <a:pt x="19" y="0"/>
                      <a:pt x="22" y="0"/>
                    </a:cubicBezTo>
                    <a:cubicBezTo>
                      <a:pt x="25" y="0"/>
                      <a:pt x="28" y="0"/>
                      <a:pt x="30" y="1"/>
                    </a:cubicBezTo>
                    <a:cubicBezTo>
                      <a:pt x="33" y="1"/>
                      <a:pt x="35" y="2"/>
                      <a:pt x="37" y="4"/>
                    </a:cubicBezTo>
                    <a:cubicBezTo>
                      <a:pt x="39" y="5"/>
                      <a:pt x="40" y="7"/>
                      <a:pt x="42" y="10"/>
                    </a:cubicBezTo>
                    <a:cubicBezTo>
                      <a:pt x="43" y="13"/>
                      <a:pt x="43" y="16"/>
                      <a:pt x="43" y="20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7"/>
                      <a:pt x="43" y="51"/>
                      <a:pt x="42" y="54"/>
                    </a:cubicBezTo>
                    <a:cubicBezTo>
                      <a:pt x="40" y="57"/>
                      <a:pt x="39" y="59"/>
                      <a:pt x="37" y="60"/>
                    </a:cubicBezTo>
                    <a:cubicBezTo>
                      <a:pt x="35" y="62"/>
                      <a:pt x="33" y="63"/>
                      <a:pt x="30" y="63"/>
                    </a:cubicBezTo>
                    <a:cubicBezTo>
                      <a:pt x="28" y="64"/>
                      <a:pt x="25" y="64"/>
                      <a:pt x="22" y="64"/>
                    </a:cubicBezTo>
                    <a:close/>
                    <a:moveTo>
                      <a:pt x="32" y="22"/>
                    </a:moveTo>
                    <a:cubicBezTo>
                      <a:pt x="32" y="18"/>
                      <a:pt x="31" y="15"/>
                      <a:pt x="30" y="13"/>
                    </a:cubicBezTo>
                    <a:cubicBezTo>
                      <a:pt x="28" y="11"/>
                      <a:pt x="26" y="10"/>
                      <a:pt x="22" y="10"/>
                    </a:cubicBezTo>
                    <a:cubicBezTo>
                      <a:pt x="20" y="10"/>
                      <a:pt x="18" y="10"/>
                      <a:pt x="17" y="11"/>
                    </a:cubicBezTo>
                    <a:cubicBezTo>
                      <a:pt x="15" y="11"/>
                      <a:pt x="14" y="12"/>
                      <a:pt x="13" y="13"/>
                    </a:cubicBezTo>
                    <a:cubicBezTo>
                      <a:pt x="12" y="14"/>
                      <a:pt x="12" y="16"/>
                      <a:pt x="12" y="17"/>
                    </a:cubicBezTo>
                    <a:cubicBezTo>
                      <a:pt x="11" y="19"/>
                      <a:pt x="11" y="21"/>
                      <a:pt x="11" y="2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7"/>
                      <a:pt x="12" y="50"/>
                      <a:pt x="14" y="51"/>
                    </a:cubicBezTo>
                    <a:cubicBezTo>
                      <a:pt x="16" y="53"/>
                      <a:pt x="19" y="54"/>
                      <a:pt x="22" y="54"/>
                    </a:cubicBezTo>
                    <a:cubicBezTo>
                      <a:pt x="24" y="54"/>
                      <a:pt x="25" y="53"/>
                      <a:pt x="26" y="53"/>
                    </a:cubicBezTo>
                    <a:cubicBezTo>
                      <a:pt x="27" y="53"/>
                      <a:pt x="28" y="52"/>
                      <a:pt x="29" y="51"/>
                    </a:cubicBezTo>
                    <a:cubicBezTo>
                      <a:pt x="30" y="51"/>
                      <a:pt x="31" y="49"/>
                      <a:pt x="31" y="48"/>
                    </a:cubicBezTo>
                    <a:cubicBezTo>
                      <a:pt x="32" y="47"/>
                      <a:pt x="32" y="45"/>
                      <a:pt x="32" y="43"/>
                    </a:cubicBez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00" name="Freeform 32"/>
              <p:cNvSpPr/>
              <p:nvPr/>
            </p:nvSpPr>
            <p:spPr bwMode="auto">
              <a:xfrm>
                <a:off x="6399812" y="1652688"/>
                <a:ext cx="109278" cy="327832"/>
              </a:xfrm>
              <a:custGeom>
                <a:avLst/>
                <a:gdLst>
                  <a:gd name="T0" fmla="*/ 13 w 21"/>
                  <a:gd name="T1" fmla="*/ 62 h 62"/>
                  <a:gd name="T2" fmla="*/ 10 w 21"/>
                  <a:gd name="T3" fmla="*/ 61 h 62"/>
                  <a:gd name="T4" fmla="*/ 10 w 21"/>
                  <a:gd name="T5" fmla="*/ 58 h 62"/>
                  <a:gd name="T6" fmla="*/ 10 w 21"/>
                  <a:gd name="T7" fmla="*/ 13 h 62"/>
                  <a:gd name="T8" fmla="*/ 9 w 21"/>
                  <a:gd name="T9" fmla="*/ 13 h 62"/>
                  <a:gd name="T10" fmla="*/ 3 w 21"/>
                  <a:gd name="T11" fmla="*/ 13 h 62"/>
                  <a:gd name="T12" fmla="*/ 2 w 21"/>
                  <a:gd name="T13" fmla="*/ 12 h 62"/>
                  <a:gd name="T14" fmla="*/ 1 w 21"/>
                  <a:gd name="T15" fmla="*/ 12 h 62"/>
                  <a:gd name="T16" fmla="*/ 0 w 21"/>
                  <a:gd name="T17" fmla="*/ 10 h 62"/>
                  <a:gd name="T18" fmla="*/ 0 w 21"/>
                  <a:gd name="T19" fmla="*/ 7 h 62"/>
                  <a:gd name="T20" fmla="*/ 1 w 21"/>
                  <a:gd name="T21" fmla="*/ 4 h 62"/>
                  <a:gd name="T22" fmla="*/ 4 w 21"/>
                  <a:gd name="T23" fmla="*/ 3 h 62"/>
                  <a:gd name="T24" fmla="*/ 10 w 21"/>
                  <a:gd name="T25" fmla="*/ 1 h 62"/>
                  <a:gd name="T26" fmla="*/ 12 w 21"/>
                  <a:gd name="T27" fmla="*/ 0 h 62"/>
                  <a:gd name="T28" fmla="*/ 13 w 21"/>
                  <a:gd name="T29" fmla="*/ 0 h 62"/>
                  <a:gd name="T30" fmla="*/ 19 w 21"/>
                  <a:gd name="T31" fmla="*/ 0 h 62"/>
                  <a:gd name="T32" fmla="*/ 21 w 21"/>
                  <a:gd name="T33" fmla="*/ 1 h 62"/>
                  <a:gd name="T34" fmla="*/ 21 w 21"/>
                  <a:gd name="T35" fmla="*/ 4 h 62"/>
                  <a:gd name="T36" fmla="*/ 21 w 21"/>
                  <a:gd name="T37" fmla="*/ 59 h 62"/>
                  <a:gd name="T38" fmla="*/ 21 w 21"/>
                  <a:gd name="T39" fmla="*/ 61 h 62"/>
                  <a:gd name="T40" fmla="*/ 19 w 21"/>
                  <a:gd name="T41" fmla="*/ 62 h 62"/>
                  <a:gd name="T42" fmla="*/ 13 w 21"/>
                  <a:gd name="T4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62">
                    <a:moveTo>
                      <a:pt x="13" y="62"/>
                    </a:moveTo>
                    <a:cubicBezTo>
                      <a:pt x="12" y="62"/>
                      <a:pt x="11" y="62"/>
                      <a:pt x="10" y="61"/>
                    </a:cubicBezTo>
                    <a:cubicBezTo>
                      <a:pt x="10" y="61"/>
                      <a:pt x="10" y="60"/>
                      <a:pt x="10" y="58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1" y="4"/>
                      <a:pt x="2" y="3"/>
                      <a:pt x="4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1" y="2"/>
                      <a:pt x="21" y="3"/>
                      <a:pt x="21" y="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0"/>
                      <a:pt x="21" y="61"/>
                      <a:pt x="21" y="61"/>
                    </a:cubicBezTo>
                    <a:cubicBezTo>
                      <a:pt x="21" y="62"/>
                      <a:pt x="20" y="62"/>
                      <a:pt x="19" y="62"/>
                    </a:cubicBezTo>
                    <a:lnTo>
                      <a:pt x="13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6466575" y="2115513"/>
                <a:ext cx="488674" cy="423919"/>
                <a:chOff x="3244850" y="955675"/>
                <a:chExt cx="5702300" cy="4946650"/>
              </a:xfrm>
              <a:solidFill>
                <a:schemeClr val="bg1"/>
              </a:solidFill>
            </p:grpSpPr>
            <p:sp>
              <p:nvSpPr>
                <p:cNvPr id="302" name="Rectangle 37"/>
                <p:cNvSpPr>
                  <a:spLocks noChangeArrowheads="1"/>
                </p:cNvSpPr>
                <p:nvPr/>
              </p:nvSpPr>
              <p:spPr bwMode="auto">
                <a:xfrm>
                  <a:off x="8699500" y="4748213"/>
                  <a:ext cx="247650" cy="10937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3" name="Freeform 38"/>
                <p:cNvSpPr/>
                <p:nvPr/>
              </p:nvSpPr>
              <p:spPr bwMode="auto">
                <a:xfrm>
                  <a:off x="4705350" y="4210050"/>
                  <a:ext cx="3865563" cy="1692275"/>
                </a:xfrm>
                <a:custGeom>
                  <a:avLst/>
                  <a:gdLst>
                    <a:gd name="T0" fmla="*/ 1029 w 1029"/>
                    <a:gd name="T1" fmla="*/ 196 h 450"/>
                    <a:gd name="T2" fmla="*/ 1029 w 1029"/>
                    <a:gd name="T3" fmla="*/ 396 h 450"/>
                    <a:gd name="T4" fmla="*/ 772 w 1029"/>
                    <a:gd name="T5" fmla="*/ 421 h 450"/>
                    <a:gd name="T6" fmla="*/ 445 w 1029"/>
                    <a:gd name="T7" fmla="*/ 421 h 450"/>
                    <a:gd name="T8" fmla="*/ 247 w 1029"/>
                    <a:gd name="T9" fmla="*/ 345 h 450"/>
                    <a:gd name="T10" fmla="*/ 91 w 1029"/>
                    <a:gd name="T11" fmla="*/ 225 h 450"/>
                    <a:gd name="T12" fmla="*/ 25 w 1029"/>
                    <a:gd name="T13" fmla="*/ 98 h 450"/>
                    <a:gd name="T14" fmla="*/ 8 w 1029"/>
                    <a:gd name="T15" fmla="*/ 30 h 450"/>
                    <a:gd name="T16" fmla="*/ 80 w 1029"/>
                    <a:gd name="T17" fmla="*/ 32 h 450"/>
                    <a:gd name="T18" fmla="*/ 152 w 1029"/>
                    <a:gd name="T19" fmla="*/ 156 h 450"/>
                    <a:gd name="T20" fmla="*/ 323 w 1029"/>
                    <a:gd name="T21" fmla="*/ 250 h 450"/>
                    <a:gd name="T22" fmla="*/ 494 w 1029"/>
                    <a:gd name="T23" fmla="*/ 250 h 450"/>
                    <a:gd name="T24" fmla="*/ 592 w 1029"/>
                    <a:gd name="T25" fmla="*/ 203 h 450"/>
                    <a:gd name="T26" fmla="*/ 472 w 1029"/>
                    <a:gd name="T27" fmla="*/ 203 h 450"/>
                    <a:gd name="T28" fmla="*/ 378 w 1029"/>
                    <a:gd name="T29" fmla="*/ 138 h 450"/>
                    <a:gd name="T30" fmla="*/ 447 w 1029"/>
                    <a:gd name="T31" fmla="*/ 98 h 450"/>
                    <a:gd name="T32" fmla="*/ 505 w 1029"/>
                    <a:gd name="T33" fmla="*/ 98 h 450"/>
                    <a:gd name="T34" fmla="*/ 677 w 1029"/>
                    <a:gd name="T35" fmla="*/ 98 h 450"/>
                    <a:gd name="T36" fmla="*/ 746 w 1029"/>
                    <a:gd name="T37" fmla="*/ 116 h 450"/>
                    <a:gd name="T38" fmla="*/ 884 w 1029"/>
                    <a:gd name="T39" fmla="*/ 178 h 450"/>
                    <a:gd name="T40" fmla="*/ 980 w 1029"/>
                    <a:gd name="T41" fmla="*/ 196 h 450"/>
                    <a:gd name="T42" fmla="*/ 1029 w 1029"/>
                    <a:gd name="T43" fmla="*/ 196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29" h="450">
                      <a:moveTo>
                        <a:pt x="1029" y="196"/>
                      </a:moveTo>
                      <a:cubicBezTo>
                        <a:pt x="1029" y="396"/>
                        <a:pt x="1029" y="396"/>
                        <a:pt x="1029" y="396"/>
                      </a:cubicBezTo>
                      <a:cubicBezTo>
                        <a:pt x="1029" y="396"/>
                        <a:pt x="834" y="403"/>
                        <a:pt x="772" y="421"/>
                      </a:cubicBezTo>
                      <a:cubicBezTo>
                        <a:pt x="772" y="421"/>
                        <a:pt x="621" y="450"/>
                        <a:pt x="445" y="421"/>
                      </a:cubicBezTo>
                      <a:cubicBezTo>
                        <a:pt x="385" y="412"/>
                        <a:pt x="247" y="345"/>
                        <a:pt x="247" y="345"/>
                      </a:cubicBezTo>
                      <a:cubicBezTo>
                        <a:pt x="91" y="225"/>
                        <a:pt x="91" y="225"/>
                        <a:pt x="91" y="225"/>
                      </a:cubicBezTo>
                      <a:cubicBezTo>
                        <a:pt x="91" y="225"/>
                        <a:pt x="58" y="167"/>
                        <a:pt x="25" y="98"/>
                      </a:cubicBezTo>
                      <a:cubicBezTo>
                        <a:pt x="17" y="81"/>
                        <a:pt x="0" y="49"/>
                        <a:pt x="8" y="30"/>
                      </a:cubicBezTo>
                      <a:cubicBezTo>
                        <a:pt x="22" y="0"/>
                        <a:pt x="61" y="12"/>
                        <a:pt x="80" y="32"/>
                      </a:cubicBezTo>
                      <a:cubicBezTo>
                        <a:pt x="152" y="156"/>
                        <a:pt x="152" y="156"/>
                        <a:pt x="152" y="156"/>
                      </a:cubicBezTo>
                      <a:cubicBezTo>
                        <a:pt x="323" y="250"/>
                        <a:pt x="323" y="250"/>
                        <a:pt x="323" y="250"/>
                      </a:cubicBezTo>
                      <a:cubicBezTo>
                        <a:pt x="323" y="250"/>
                        <a:pt x="421" y="250"/>
                        <a:pt x="494" y="250"/>
                      </a:cubicBezTo>
                      <a:cubicBezTo>
                        <a:pt x="567" y="250"/>
                        <a:pt x="592" y="203"/>
                        <a:pt x="592" y="203"/>
                      </a:cubicBezTo>
                      <a:cubicBezTo>
                        <a:pt x="592" y="203"/>
                        <a:pt x="545" y="203"/>
                        <a:pt x="472" y="203"/>
                      </a:cubicBezTo>
                      <a:cubicBezTo>
                        <a:pt x="400" y="203"/>
                        <a:pt x="378" y="189"/>
                        <a:pt x="378" y="138"/>
                      </a:cubicBezTo>
                      <a:cubicBezTo>
                        <a:pt x="378" y="87"/>
                        <a:pt x="447" y="98"/>
                        <a:pt x="447" y="98"/>
                      </a:cubicBezTo>
                      <a:cubicBezTo>
                        <a:pt x="505" y="98"/>
                        <a:pt x="505" y="98"/>
                        <a:pt x="505" y="98"/>
                      </a:cubicBezTo>
                      <a:cubicBezTo>
                        <a:pt x="505" y="98"/>
                        <a:pt x="632" y="98"/>
                        <a:pt x="677" y="98"/>
                      </a:cubicBezTo>
                      <a:cubicBezTo>
                        <a:pt x="721" y="98"/>
                        <a:pt x="746" y="116"/>
                        <a:pt x="746" y="116"/>
                      </a:cubicBezTo>
                      <a:cubicBezTo>
                        <a:pt x="884" y="178"/>
                        <a:pt x="884" y="178"/>
                        <a:pt x="884" y="178"/>
                      </a:cubicBezTo>
                      <a:cubicBezTo>
                        <a:pt x="884" y="178"/>
                        <a:pt x="932" y="196"/>
                        <a:pt x="980" y="196"/>
                      </a:cubicBezTo>
                      <a:cubicBezTo>
                        <a:pt x="1029" y="196"/>
                        <a:pt x="1029" y="196"/>
                        <a:pt x="1029" y="1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4" name="Freeform 39"/>
                <p:cNvSpPr/>
                <p:nvPr/>
              </p:nvSpPr>
              <p:spPr bwMode="auto">
                <a:xfrm>
                  <a:off x="3624263" y="955675"/>
                  <a:ext cx="3865563" cy="1695450"/>
                </a:xfrm>
                <a:custGeom>
                  <a:avLst/>
                  <a:gdLst>
                    <a:gd name="T0" fmla="*/ 1003 w 1029"/>
                    <a:gd name="T1" fmla="*/ 353 h 451"/>
                    <a:gd name="T2" fmla="*/ 1020 w 1029"/>
                    <a:gd name="T3" fmla="*/ 421 h 451"/>
                    <a:gd name="T4" fmla="*/ 949 w 1029"/>
                    <a:gd name="T5" fmla="*/ 419 h 451"/>
                    <a:gd name="T6" fmla="*/ 876 w 1029"/>
                    <a:gd name="T7" fmla="*/ 295 h 451"/>
                    <a:gd name="T8" fmla="*/ 705 w 1029"/>
                    <a:gd name="T9" fmla="*/ 201 h 451"/>
                    <a:gd name="T10" fmla="*/ 534 w 1029"/>
                    <a:gd name="T11" fmla="*/ 201 h 451"/>
                    <a:gd name="T12" fmla="*/ 436 w 1029"/>
                    <a:gd name="T13" fmla="*/ 248 h 451"/>
                    <a:gd name="T14" fmla="*/ 556 w 1029"/>
                    <a:gd name="T15" fmla="*/ 248 h 451"/>
                    <a:gd name="T16" fmla="*/ 651 w 1029"/>
                    <a:gd name="T17" fmla="*/ 313 h 451"/>
                    <a:gd name="T18" fmla="*/ 582 w 1029"/>
                    <a:gd name="T19" fmla="*/ 353 h 451"/>
                    <a:gd name="T20" fmla="*/ 523 w 1029"/>
                    <a:gd name="T21" fmla="*/ 353 h 451"/>
                    <a:gd name="T22" fmla="*/ 352 w 1029"/>
                    <a:gd name="T23" fmla="*/ 353 h 451"/>
                    <a:gd name="T24" fmla="*/ 282 w 1029"/>
                    <a:gd name="T25" fmla="*/ 335 h 451"/>
                    <a:gd name="T26" fmla="*/ 144 w 1029"/>
                    <a:gd name="T27" fmla="*/ 273 h 451"/>
                    <a:gd name="T28" fmla="*/ 48 w 1029"/>
                    <a:gd name="T29" fmla="*/ 255 h 451"/>
                    <a:gd name="T30" fmla="*/ 0 w 1029"/>
                    <a:gd name="T31" fmla="*/ 255 h 451"/>
                    <a:gd name="T32" fmla="*/ 0 w 1029"/>
                    <a:gd name="T33" fmla="*/ 55 h 451"/>
                    <a:gd name="T34" fmla="*/ 257 w 1029"/>
                    <a:gd name="T35" fmla="*/ 30 h 451"/>
                    <a:gd name="T36" fmla="*/ 584 w 1029"/>
                    <a:gd name="T37" fmla="*/ 30 h 451"/>
                    <a:gd name="T38" fmla="*/ 782 w 1029"/>
                    <a:gd name="T39" fmla="*/ 106 h 451"/>
                    <a:gd name="T40" fmla="*/ 938 w 1029"/>
                    <a:gd name="T41" fmla="*/ 226 h 451"/>
                    <a:gd name="T42" fmla="*/ 1003 w 1029"/>
                    <a:gd name="T43" fmla="*/ 353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29" h="451">
                      <a:moveTo>
                        <a:pt x="1003" y="353"/>
                      </a:moveTo>
                      <a:cubicBezTo>
                        <a:pt x="1011" y="370"/>
                        <a:pt x="1029" y="402"/>
                        <a:pt x="1020" y="421"/>
                      </a:cubicBezTo>
                      <a:cubicBezTo>
                        <a:pt x="1006" y="451"/>
                        <a:pt x="968" y="439"/>
                        <a:pt x="949" y="419"/>
                      </a:cubicBezTo>
                      <a:cubicBezTo>
                        <a:pt x="876" y="295"/>
                        <a:pt x="876" y="295"/>
                        <a:pt x="876" y="295"/>
                      </a:cubicBezTo>
                      <a:cubicBezTo>
                        <a:pt x="705" y="201"/>
                        <a:pt x="705" y="201"/>
                        <a:pt x="705" y="201"/>
                      </a:cubicBezTo>
                      <a:cubicBezTo>
                        <a:pt x="705" y="201"/>
                        <a:pt x="607" y="201"/>
                        <a:pt x="534" y="201"/>
                      </a:cubicBezTo>
                      <a:cubicBezTo>
                        <a:pt x="462" y="201"/>
                        <a:pt x="436" y="248"/>
                        <a:pt x="436" y="248"/>
                      </a:cubicBezTo>
                      <a:cubicBezTo>
                        <a:pt x="436" y="248"/>
                        <a:pt x="483" y="248"/>
                        <a:pt x="556" y="248"/>
                      </a:cubicBezTo>
                      <a:cubicBezTo>
                        <a:pt x="629" y="248"/>
                        <a:pt x="651" y="262"/>
                        <a:pt x="651" y="313"/>
                      </a:cubicBezTo>
                      <a:cubicBezTo>
                        <a:pt x="651" y="364"/>
                        <a:pt x="582" y="353"/>
                        <a:pt x="582" y="353"/>
                      </a:cubicBezTo>
                      <a:cubicBezTo>
                        <a:pt x="523" y="353"/>
                        <a:pt x="523" y="353"/>
                        <a:pt x="523" y="353"/>
                      </a:cubicBezTo>
                      <a:cubicBezTo>
                        <a:pt x="523" y="353"/>
                        <a:pt x="396" y="353"/>
                        <a:pt x="352" y="353"/>
                      </a:cubicBezTo>
                      <a:cubicBezTo>
                        <a:pt x="307" y="353"/>
                        <a:pt x="282" y="335"/>
                        <a:pt x="282" y="335"/>
                      </a:cubicBezTo>
                      <a:cubicBezTo>
                        <a:pt x="144" y="273"/>
                        <a:pt x="144" y="273"/>
                        <a:pt x="144" y="273"/>
                      </a:cubicBezTo>
                      <a:cubicBezTo>
                        <a:pt x="144" y="273"/>
                        <a:pt x="97" y="255"/>
                        <a:pt x="48" y="255"/>
                      </a:cubicBezTo>
                      <a:cubicBezTo>
                        <a:pt x="0" y="255"/>
                        <a:pt x="0" y="255"/>
                        <a:pt x="0" y="255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0" y="55"/>
                        <a:pt x="194" y="48"/>
                        <a:pt x="257" y="30"/>
                      </a:cubicBezTo>
                      <a:cubicBezTo>
                        <a:pt x="257" y="30"/>
                        <a:pt x="408" y="0"/>
                        <a:pt x="584" y="30"/>
                      </a:cubicBezTo>
                      <a:cubicBezTo>
                        <a:pt x="643" y="39"/>
                        <a:pt x="782" y="106"/>
                        <a:pt x="782" y="106"/>
                      </a:cubicBezTo>
                      <a:cubicBezTo>
                        <a:pt x="938" y="226"/>
                        <a:pt x="938" y="226"/>
                        <a:pt x="938" y="226"/>
                      </a:cubicBezTo>
                      <a:cubicBezTo>
                        <a:pt x="938" y="226"/>
                        <a:pt x="971" y="284"/>
                        <a:pt x="1003" y="3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5" name="Freeform 40"/>
                <p:cNvSpPr/>
                <p:nvPr/>
              </p:nvSpPr>
              <p:spPr bwMode="auto">
                <a:xfrm>
                  <a:off x="6321425" y="3443288"/>
                  <a:ext cx="623888" cy="688975"/>
                </a:xfrm>
                <a:custGeom>
                  <a:avLst/>
                  <a:gdLst>
                    <a:gd name="T0" fmla="*/ 166 w 166"/>
                    <a:gd name="T1" fmla="*/ 75 h 183"/>
                    <a:gd name="T2" fmla="*/ 166 w 166"/>
                    <a:gd name="T3" fmla="*/ 112 h 183"/>
                    <a:gd name="T4" fmla="*/ 14 w 166"/>
                    <a:gd name="T5" fmla="*/ 183 h 183"/>
                    <a:gd name="T6" fmla="*/ 30 w 166"/>
                    <a:gd name="T7" fmla="*/ 159 h 183"/>
                    <a:gd name="T8" fmla="*/ 0 w 166"/>
                    <a:gd name="T9" fmla="*/ 49 h 183"/>
                    <a:gd name="T10" fmla="*/ 72 w 166"/>
                    <a:gd name="T11" fmla="*/ 0 h 183"/>
                    <a:gd name="T12" fmla="*/ 166 w 166"/>
                    <a:gd name="T13" fmla="*/ 75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6" h="183">
                      <a:moveTo>
                        <a:pt x="166" y="75"/>
                      </a:moveTo>
                      <a:cubicBezTo>
                        <a:pt x="166" y="88"/>
                        <a:pt x="166" y="101"/>
                        <a:pt x="166" y="112"/>
                      </a:cubicBezTo>
                      <a:cubicBezTo>
                        <a:pt x="127" y="152"/>
                        <a:pt x="74" y="178"/>
                        <a:pt x="14" y="183"/>
                      </a:cubicBezTo>
                      <a:cubicBezTo>
                        <a:pt x="30" y="159"/>
                        <a:pt x="30" y="159"/>
                        <a:pt x="30" y="159"/>
                      </a:cubicBez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32" y="47"/>
                        <a:pt x="59" y="28"/>
                        <a:pt x="72" y="0"/>
                      </a:cubicBezTo>
                      <a:cubicBezTo>
                        <a:pt x="118" y="12"/>
                        <a:pt x="166" y="35"/>
                        <a:pt x="166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6" name="Freeform 41"/>
                <p:cNvSpPr>
                  <a:spLocks noEditPoints="1"/>
                </p:cNvSpPr>
                <p:nvPr/>
              </p:nvSpPr>
              <p:spPr bwMode="auto">
                <a:xfrm>
                  <a:off x="5926138" y="2763838"/>
                  <a:ext cx="725488" cy="725488"/>
                </a:xfrm>
                <a:custGeom>
                  <a:avLst/>
                  <a:gdLst>
                    <a:gd name="T0" fmla="*/ 176 w 193"/>
                    <a:gd name="T1" fmla="*/ 93 h 193"/>
                    <a:gd name="T2" fmla="*/ 151 w 193"/>
                    <a:gd name="T3" fmla="*/ 38 h 193"/>
                    <a:gd name="T4" fmla="*/ 157 w 193"/>
                    <a:gd name="T5" fmla="*/ 76 h 193"/>
                    <a:gd name="T6" fmla="*/ 115 w 193"/>
                    <a:gd name="T7" fmla="*/ 162 h 193"/>
                    <a:gd name="T8" fmla="*/ 176 w 193"/>
                    <a:gd name="T9" fmla="*/ 93 h 193"/>
                    <a:gd name="T10" fmla="*/ 97 w 193"/>
                    <a:gd name="T11" fmla="*/ 0 h 193"/>
                    <a:gd name="T12" fmla="*/ 193 w 193"/>
                    <a:gd name="T13" fmla="*/ 96 h 193"/>
                    <a:gd name="T14" fmla="*/ 97 w 193"/>
                    <a:gd name="T15" fmla="*/ 193 h 193"/>
                    <a:gd name="T16" fmla="*/ 0 w 193"/>
                    <a:gd name="T17" fmla="*/ 96 h 193"/>
                    <a:gd name="T18" fmla="*/ 97 w 193"/>
                    <a:gd name="T19" fmla="*/ 0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3" h="193">
                      <a:moveTo>
                        <a:pt x="176" y="93"/>
                      </a:moveTo>
                      <a:cubicBezTo>
                        <a:pt x="176" y="71"/>
                        <a:pt x="166" y="51"/>
                        <a:pt x="151" y="38"/>
                      </a:cubicBezTo>
                      <a:cubicBezTo>
                        <a:pt x="155" y="50"/>
                        <a:pt x="157" y="63"/>
                        <a:pt x="157" y="76"/>
                      </a:cubicBezTo>
                      <a:cubicBezTo>
                        <a:pt x="157" y="111"/>
                        <a:pt x="141" y="142"/>
                        <a:pt x="115" y="162"/>
                      </a:cubicBezTo>
                      <a:cubicBezTo>
                        <a:pt x="150" y="158"/>
                        <a:pt x="176" y="128"/>
                        <a:pt x="176" y="93"/>
                      </a:cubicBezTo>
                      <a:close/>
                      <a:moveTo>
                        <a:pt x="97" y="0"/>
                      </a:moveTo>
                      <a:cubicBezTo>
                        <a:pt x="150" y="0"/>
                        <a:pt x="193" y="43"/>
                        <a:pt x="193" y="96"/>
                      </a:cubicBezTo>
                      <a:cubicBezTo>
                        <a:pt x="193" y="149"/>
                        <a:pt x="150" y="193"/>
                        <a:pt x="97" y="193"/>
                      </a:cubicBezTo>
                      <a:cubicBezTo>
                        <a:pt x="43" y="193"/>
                        <a:pt x="0" y="149"/>
                        <a:pt x="0" y="96"/>
                      </a:cubicBezTo>
                      <a:cubicBezTo>
                        <a:pt x="0" y="43"/>
                        <a:pt x="43" y="0"/>
                        <a:pt x="9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7" name="Freeform 42"/>
                <p:cNvSpPr/>
                <p:nvPr/>
              </p:nvSpPr>
              <p:spPr bwMode="auto">
                <a:xfrm>
                  <a:off x="5653088" y="3443288"/>
                  <a:ext cx="623888" cy="692150"/>
                </a:xfrm>
                <a:custGeom>
                  <a:avLst/>
                  <a:gdLst>
                    <a:gd name="T0" fmla="*/ 166 w 166"/>
                    <a:gd name="T1" fmla="*/ 49 h 184"/>
                    <a:gd name="T2" fmla="*/ 135 w 166"/>
                    <a:gd name="T3" fmla="*/ 159 h 184"/>
                    <a:gd name="T4" fmla="*/ 152 w 166"/>
                    <a:gd name="T5" fmla="*/ 184 h 184"/>
                    <a:gd name="T6" fmla="*/ 0 w 166"/>
                    <a:gd name="T7" fmla="*/ 115 h 184"/>
                    <a:gd name="T8" fmla="*/ 0 w 166"/>
                    <a:gd name="T9" fmla="*/ 75 h 184"/>
                    <a:gd name="T10" fmla="*/ 93 w 166"/>
                    <a:gd name="T11" fmla="*/ 0 h 184"/>
                    <a:gd name="T12" fmla="*/ 166 w 166"/>
                    <a:gd name="T13" fmla="*/ 49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6" h="184">
                      <a:moveTo>
                        <a:pt x="166" y="49"/>
                      </a:moveTo>
                      <a:cubicBezTo>
                        <a:pt x="135" y="159"/>
                        <a:pt x="135" y="159"/>
                        <a:pt x="135" y="159"/>
                      </a:cubicBezTo>
                      <a:cubicBezTo>
                        <a:pt x="152" y="184"/>
                        <a:pt x="152" y="184"/>
                        <a:pt x="152" y="184"/>
                      </a:cubicBezTo>
                      <a:cubicBezTo>
                        <a:pt x="93" y="180"/>
                        <a:pt x="39" y="154"/>
                        <a:pt x="0" y="115"/>
                      </a:cubicBezTo>
                      <a:cubicBezTo>
                        <a:pt x="0" y="103"/>
                        <a:pt x="0" y="90"/>
                        <a:pt x="0" y="75"/>
                      </a:cubicBezTo>
                      <a:cubicBezTo>
                        <a:pt x="0" y="35"/>
                        <a:pt x="48" y="12"/>
                        <a:pt x="93" y="0"/>
                      </a:cubicBezTo>
                      <a:cubicBezTo>
                        <a:pt x="106" y="28"/>
                        <a:pt x="134" y="47"/>
                        <a:pt x="166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8" name="Freeform 43"/>
                <p:cNvSpPr>
                  <a:spLocks noEditPoints="1"/>
                </p:cNvSpPr>
                <p:nvPr/>
              </p:nvSpPr>
              <p:spPr bwMode="auto">
                <a:xfrm>
                  <a:off x="5307013" y="2368550"/>
                  <a:ext cx="2012950" cy="2014538"/>
                </a:xfrm>
                <a:custGeom>
                  <a:avLst/>
                  <a:gdLst>
                    <a:gd name="T0" fmla="*/ 267 w 536"/>
                    <a:gd name="T1" fmla="*/ 523 h 536"/>
                    <a:gd name="T2" fmla="*/ 521 w 536"/>
                    <a:gd name="T3" fmla="*/ 268 h 536"/>
                    <a:gd name="T4" fmla="*/ 267 w 536"/>
                    <a:gd name="T5" fmla="*/ 14 h 536"/>
                    <a:gd name="T6" fmla="*/ 13 w 536"/>
                    <a:gd name="T7" fmla="*/ 268 h 536"/>
                    <a:gd name="T8" fmla="*/ 267 w 536"/>
                    <a:gd name="T9" fmla="*/ 523 h 536"/>
                    <a:gd name="T10" fmla="*/ 268 w 536"/>
                    <a:gd name="T11" fmla="*/ 536 h 536"/>
                    <a:gd name="T12" fmla="*/ 0 w 536"/>
                    <a:gd name="T13" fmla="*/ 268 h 536"/>
                    <a:gd name="T14" fmla="*/ 268 w 536"/>
                    <a:gd name="T15" fmla="*/ 0 h 536"/>
                    <a:gd name="T16" fmla="*/ 536 w 536"/>
                    <a:gd name="T17" fmla="*/ 268 h 536"/>
                    <a:gd name="T18" fmla="*/ 268 w 536"/>
                    <a:gd name="T19" fmla="*/ 536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6" h="536">
                      <a:moveTo>
                        <a:pt x="267" y="523"/>
                      </a:moveTo>
                      <a:cubicBezTo>
                        <a:pt x="407" y="523"/>
                        <a:pt x="521" y="409"/>
                        <a:pt x="521" y="268"/>
                      </a:cubicBezTo>
                      <a:cubicBezTo>
                        <a:pt x="521" y="128"/>
                        <a:pt x="407" y="14"/>
                        <a:pt x="267" y="14"/>
                      </a:cubicBezTo>
                      <a:cubicBezTo>
                        <a:pt x="127" y="14"/>
                        <a:pt x="13" y="128"/>
                        <a:pt x="13" y="268"/>
                      </a:cubicBezTo>
                      <a:cubicBezTo>
                        <a:pt x="13" y="409"/>
                        <a:pt x="127" y="523"/>
                        <a:pt x="267" y="523"/>
                      </a:cubicBezTo>
                      <a:close/>
                      <a:moveTo>
                        <a:pt x="268" y="536"/>
                      </a:moveTo>
                      <a:cubicBezTo>
                        <a:pt x="120" y="536"/>
                        <a:pt x="0" y="416"/>
                        <a:pt x="0" y="268"/>
                      </a:cubicBezTo>
                      <a:cubicBezTo>
                        <a:pt x="0" y="120"/>
                        <a:pt x="120" y="0"/>
                        <a:pt x="268" y="0"/>
                      </a:cubicBezTo>
                      <a:cubicBezTo>
                        <a:pt x="416" y="0"/>
                        <a:pt x="536" y="120"/>
                        <a:pt x="536" y="268"/>
                      </a:cubicBezTo>
                      <a:cubicBezTo>
                        <a:pt x="536" y="416"/>
                        <a:pt x="416" y="536"/>
                        <a:pt x="268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9" name="Rectangle 44"/>
                <p:cNvSpPr>
                  <a:spLocks noChangeArrowheads="1"/>
                </p:cNvSpPr>
                <p:nvPr/>
              </p:nvSpPr>
              <p:spPr bwMode="auto">
                <a:xfrm>
                  <a:off x="3244850" y="1019175"/>
                  <a:ext cx="250825" cy="10937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310" name="组合 309"/>
            <p:cNvGrpSpPr/>
            <p:nvPr/>
          </p:nvGrpSpPr>
          <p:grpSpPr>
            <a:xfrm>
              <a:off x="7720425" y="3104963"/>
              <a:ext cx="1500650" cy="1505110"/>
              <a:chOff x="4459590" y="3100048"/>
              <a:chExt cx="1500885" cy="1505345"/>
            </a:xfrm>
          </p:grpSpPr>
          <p:sp>
            <p:nvSpPr>
              <p:cNvPr id="311" name="Freeform 23"/>
              <p:cNvSpPr/>
              <p:nvPr/>
            </p:nvSpPr>
            <p:spPr bwMode="auto">
              <a:xfrm>
                <a:off x="4459590" y="3100048"/>
                <a:ext cx="1500885" cy="1505345"/>
              </a:xfrm>
              <a:custGeom>
                <a:avLst/>
                <a:gdLst>
                  <a:gd name="T0" fmla="*/ 673 w 673"/>
                  <a:gd name="T1" fmla="*/ 344 h 675"/>
                  <a:gd name="T2" fmla="*/ 448 w 673"/>
                  <a:gd name="T3" fmla="*/ 119 h 675"/>
                  <a:gd name="T4" fmla="*/ 564 w 673"/>
                  <a:gd name="T5" fmla="*/ 0 h 675"/>
                  <a:gd name="T6" fmla="*/ 0 w 673"/>
                  <a:gd name="T7" fmla="*/ 0 h 675"/>
                  <a:gd name="T8" fmla="*/ 0 w 673"/>
                  <a:gd name="T9" fmla="*/ 566 h 675"/>
                  <a:gd name="T10" fmla="*/ 116 w 673"/>
                  <a:gd name="T11" fmla="*/ 448 h 675"/>
                  <a:gd name="T12" fmla="*/ 341 w 673"/>
                  <a:gd name="T13" fmla="*/ 675 h 675"/>
                  <a:gd name="T14" fmla="*/ 673 w 673"/>
                  <a:gd name="T15" fmla="*/ 344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3" h="675">
                    <a:moveTo>
                      <a:pt x="673" y="344"/>
                    </a:moveTo>
                    <a:lnTo>
                      <a:pt x="448" y="119"/>
                    </a:lnTo>
                    <a:lnTo>
                      <a:pt x="564" y="0"/>
                    </a:lnTo>
                    <a:lnTo>
                      <a:pt x="0" y="0"/>
                    </a:lnTo>
                    <a:lnTo>
                      <a:pt x="0" y="566"/>
                    </a:lnTo>
                    <a:lnTo>
                      <a:pt x="116" y="448"/>
                    </a:lnTo>
                    <a:lnTo>
                      <a:pt x="341" y="675"/>
                    </a:lnTo>
                    <a:lnTo>
                      <a:pt x="673" y="34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ln>
                    <a:solidFill>
                      <a:srgbClr val="127210"/>
                    </a:solidFill>
                  </a:ln>
                  <a:solidFill>
                    <a:schemeClr val="bg1"/>
                  </a:solidFill>
                </a:endParaRPr>
              </a:p>
            </p:txBody>
          </p:sp>
          <p:sp>
            <p:nvSpPr>
              <p:cNvPr id="312" name="Freeform 33"/>
              <p:cNvSpPr>
                <a:spLocks noEditPoints="1"/>
              </p:cNvSpPr>
              <p:nvPr/>
            </p:nvSpPr>
            <p:spPr bwMode="auto">
              <a:xfrm>
                <a:off x="4544336" y="3180333"/>
                <a:ext cx="238626" cy="352362"/>
              </a:xfrm>
              <a:custGeom>
                <a:avLst/>
                <a:gdLst>
                  <a:gd name="T0" fmla="*/ 23 w 45"/>
                  <a:gd name="T1" fmla="*/ 67 h 67"/>
                  <a:gd name="T2" fmla="*/ 15 w 45"/>
                  <a:gd name="T3" fmla="*/ 66 h 67"/>
                  <a:gd name="T4" fmla="*/ 7 w 45"/>
                  <a:gd name="T5" fmla="*/ 63 h 67"/>
                  <a:gd name="T6" fmla="*/ 2 w 45"/>
                  <a:gd name="T7" fmla="*/ 57 h 67"/>
                  <a:gd name="T8" fmla="*/ 0 w 45"/>
                  <a:gd name="T9" fmla="*/ 47 h 67"/>
                  <a:gd name="T10" fmla="*/ 0 w 45"/>
                  <a:gd name="T11" fmla="*/ 23 h 67"/>
                  <a:gd name="T12" fmla="*/ 2 w 45"/>
                  <a:gd name="T13" fmla="*/ 12 h 67"/>
                  <a:gd name="T14" fmla="*/ 6 w 45"/>
                  <a:gd name="T15" fmla="*/ 5 h 67"/>
                  <a:gd name="T16" fmla="*/ 14 w 45"/>
                  <a:gd name="T17" fmla="*/ 1 h 67"/>
                  <a:gd name="T18" fmla="*/ 23 w 45"/>
                  <a:gd name="T19" fmla="*/ 0 h 67"/>
                  <a:gd name="T20" fmla="*/ 32 w 45"/>
                  <a:gd name="T21" fmla="*/ 1 h 67"/>
                  <a:gd name="T22" fmla="*/ 39 w 45"/>
                  <a:gd name="T23" fmla="*/ 5 h 67"/>
                  <a:gd name="T24" fmla="*/ 43 w 45"/>
                  <a:gd name="T25" fmla="*/ 11 h 67"/>
                  <a:gd name="T26" fmla="*/ 45 w 45"/>
                  <a:gd name="T27" fmla="*/ 22 h 67"/>
                  <a:gd name="T28" fmla="*/ 45 w 45"/>
                  <a:gd name="T29" fmla="*/ 45 h 67"/>
                  <a:gd name="T30" fmla="*/ 43 w 45"/>
                  <a:gd name="T31" fmla="*/ 56 h 67"/>
                  <a:gd name="T32" fmla="*/ 38 w 45"/>
                  <a:gd name="T33" fmla="*/ 63 h 67"/>
                  <a:gd name="T34" fmla="*/ 31 w 45"/>
                  <a:gd name="T35" fmla="*/ 66 h 67"/>
                  <a:gd name="T36" fmla="*/ 23 w 45"/>
                  <a:gd name="T37" fmla="*/ 67 h 67"/>
                  <a:gd name="T38" fmla="*/ 33 w 45"/>
                  <a:gd name="T39" fmla="*/ 24 h 67"/>
                  <a:gd name="T40" fmla="*/ 31 w 45"/>
                  <a:gd name="T41" fmla="*/ 14 h 67"/>
                  <a:gd name="T42" fmla="*/ 23 w 45"/>
                  <a:gd name="T43" fmla="*/ 11 h 67"/>
                  <a:gd name="T44" fmla="*/ 18 w 45"/>
                  <a:gd name="T45" fmla="*/ 12 h 67"/>
                  <a:gd name="T46" fmla="*/ 14 w 45"/>
                  <a:gd name="T47" fmla="*/ 14 h 67"/>
                  <a:gd name="T48" fmla="*/ 12 w 45"/>
                  <a:gd name="T49" fmla="*/ 18 h 67"/>
                  <a:gd name="T50" fmla="*/ 12 w 45"/>
                  <a:gd name="T51" fmla="*/ 24 h 67"/>
                  <a:gd name="T52" fmla="*/ 12 w 45"/>
                  <a:gd name="T53" fmla="*/ 46 h 67"/>
                  <a:gd name="T54" fmla="*/ 15 w 45"/>
                  <a:gd name="T55" fmla="*/ 54 h 67"/>
                  <a:gd name="T56" fmla="*/ 23 w 45"/>
                  <a:gd name="T57" fmla="*/ 56 h 67"/>
                  <a:gd name="T58" fmla="*/ 27 w 45"/>
                  <a:gd name="T59" fmla="*/ 56 h 67"/>
                  <a:gd name="T60" fmla="*/ 31 w 45"/>
                  <a:gd name="T61" fmla="*/ 54 h 67"/>
                  <a:gd name="T62" fmla="*/ 33 w 45"/>
                  <a:gd name="T63" fmla="*/ 50 h 67"/>
                  <a:gd name="T64" fmla="*/ 33 w 45"/>
                  <a:gd name="T65" fmla="*/ 45 h 67"/>
                  <a:gd name="T66" fmla="*/ 33 w 45"/>
                  <a:gd name="T6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67">
                    <a:moveTo>
                      <a:pt x="23" y="67"/>
                    </a:moveTo>
                    <a:cubicBezTo>
                      <a:pt x="20" y="67"/>
                      <a:pt x="18" y="66"/>
                      <a:pt x="15" y="66"/>
                    </a:cubicBezTo>
                    <a:cubicBezTo>
                      <a:pt x="12" y="65"/>
                      <a:pt x="10" y="64"/>
                      <a:pt x="7" y="63"/>
                    </a:cubicBezTo>
                    <a:cubicBezTo>
                      <a:pt x="5" y="62"/>
                      <a:pt x="3" y="59"/>
                      <a:pt x="2" y="57"/>
                    </a:cubicBezTo>
                    <a:cubicBezTo>
                      <a:pt x="1" y="54"/>
                      <a:pt x="0" y="51"/>
                      <a:pt x="0" y="4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8"/>
                      <a:pt x="0" y="15"/>
                      <a:pt x="2" y="12"/>
                    </a:cubicBezTo>
                    <a:cubicBezTo>
                      <a:pt x="3" y="9"/>
                      <a:pt x="4" y="7"/>
                      <a:pt x="6" y="5"/>
                    </a:cubicBezTo>
                    <a:cubicBezTo>
                      <a:pt x="8" y="3"/>
                      <a:pt x="11" y="2"/>
                      <a:pt x="14" y="1"/>
                    </a:cubicBezTo>
                    <a:cubicBezTo>
                      <a:pt x="17" y="1"/>
                      <a:pt x="20" y="0"/>
                      <a:pt x="23" y="0"/>
                    </a:cubicBezTo>
                    <a:cubicBezTo>
                      <a:pt x="26" y="0"/>
                      <a:pt x="29" y="1"/>
                      <a:pt x="32" y="1"/>
                    </a:cubicBezTo>
                    <a:cubicBezTo>
                      <a:pt x="34" y="2"/>
                      <a:pt x="37" y="3"/>
                      <a:pt x="39" y="5"/>
                    </a:cubicBezTo>
                    <a:cubicBezTo>
                      <a:pt x="41" y="6"/>
                      <a:pt x="42" y="8"/>
                      <a:pt x="43" y="11"/>
                    </a:cubicBezTo>
                    <a:cubicBezTo>
                      <a:pt x="45" y="14"/>
                      <a:pt x="45" y="17"/>
                      <a:pt x="45" y="22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50"/>
                      <a:pt x="45" y="53"/>
                      <a:pt x="43" y="56"/>
                    </a:cubicBezTo>
                    <a:cubicBezTo>
                      <a:pt x="42" y="59"/>
                      <a:pt x="40" y="61"/>
                      <a:pt x="38" y="63"/>
                    </a:cubicBezTo>
                    <a:cubicBezTo>
                      <a:pt x="36" y="65"/>
                      <a:pt x="34" y="66"/>
                      <a:pt x="31" y="66"/>
                    </a:cubicBezTo>
                    <a:cubicBezTo>
                      <a:pt x="29" y="66"/>
                      <a:pt x="26" y="67"/>
                      <a:pt x="23" y="67"/>
                    </a:cubicBezTo>
                    <a:close/>
                    <a:moveTo>
                      <a:pt x="33" y="24"/>
                    </a:moveTo>
                    <a:cubicBezTo>
                      <a:pt x="33" y="19"/>
                      <a:pt x="33" y="16"/>
                      <a:pt x="31" y="14"/>
                    </a:cubicBezTo>
                    <a:cubicBezTo>
                      <a:pt x="30" y="12"/>
                      <a:pt x="27" y="11"/>
                      <a:pt x="23" y="11"/>
                    </a:cubicBezTo>
                    <a:cubicBezTo>
                      <a:pt x="21" y="11"/>
                      <a:pt x="19" y="11"/>
                      <a:pt x="18" y="12"/>
                    </a:cubicBezTo>
                    <a:cubicBezTo>
                      <a:pt x="16" y="12"/>
                      <a:pt x="15" y="13"/>
                      <a:pt x="14" y="14"/>
                    </a:cubicBezTo>
                    <a:cubicBezTo>
                      <a:pt x="13" y="15"/>
                      <a:pt x="13" y="17"/>
                      <a:pt x="12" y="18"/>
                    </a:cubicBezTo>
                    <a:cubicBezTo>
                      <a:pt x="12" y="20"/>
                      <a:pt x="12" y="22"/>
                      <a:pt x="12" y="24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50"/>
                      <a:pt x="13" y="52"/>
                      <a:pt x="15" y="54"/>
                    </a:cubicBezTo>
                    <a:cubicBezTo>
                      <a:pt x="17" y="55"/>
                      <a:pt x="20" y="56"/>
                      <a:pt x="23" y="56"/>
                    </a:cubicBezTo>
                    <a:cubicBezTo>
                      <a:pt x="25" y="56"/>
                      <a:pt x="26" y="56"/>
                      <a:pt x="27" y="56"/>
                    </a:cubicBezTo>
                    <a:cubicBezTo>
                      <a:pt x="29" y="55"/>
                      <a:pt x="30" y="55"/>
                      <a:pt x="31" y="54"/>
                    </a:cubicBezTo>
                    <a:cubicBezTo>
                      <a:pt x="32" y="53"/>
                      <a:pt x="32" y="52"/>
                      <a:pt x="33" y="50"/>
                    </a:cubicBezTo>
                    <a:cubicBezTo>
                      <a:pt x="33" y="49"/>
                      <a:pt x="33" y="47"/>
                      <a:pt x="33" y="45"/>
                    </a:cubicBezTo>
                    <a:lnTo>
                      <a:pt x="33" y="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3" name="Freeform 34"/>
              <p:cNvSpPr/>
              <p:nvPr/>
            </p:nvSpPr>
            <p:spPr bwMode="auto">
              <a:xfrm>
                <a:off x="4836485" y="3184793"/>
                <a:ext cx="231934" cy="343442"/>
              </a:xfrm>
              <a:custGeom>
                <a:avLst/>
                <a:gdLst>
                  <a:gd name="T0" fmla="*/ 3 w 44"/>
                  <a:gd name="T1" fmla="*/ 65 h 65"/>
                  <a:gd name="T2" fmla="*/ 1 w 44"/>
                  <a:gd name="T3" fmla="*/ 64 h 65"/>
                  <a:gd name="T4" fmla="*/ 0 w 44"/>
                  <a:gd name="T5" fmla="*/ 62 h 65"/>
                  <a:gd name="T6" fmla="*/ 0 w 44"/>
                  <a:gd name="T7" fmla="*/ 58 h 65"/>
                  <a:gd name="T8" fmla="*/ 1 w 44"/>
                  <a:gd name="T9" fmla="*/ 48 h 65"/>
                  <a:gd name="T10" fmla="*/ 6 w 44"/>
                  <a:gd name="T11" fmla="*/ 41 h 65"/>
                  <a:gd name="T12" fmla="*/ 12 w 44"/>
                  <a:gd name="T13" fmla="*/ 35 h 65"/>
                  <a:gd name="T14" fmla="*/ 18 w 44"/>
                  <a:gd name="T15" fmla="*/ 30 h 65"/>
                  <a:gd name="T16" fmla="*/ 23 w 44"/>
                  <a:gd name="T17" fmla="*/ 27 h 65"/>
                  <a:gd name="T18" fmla="*/ 27 w 44"/>
                  <a:gd name="T19" fmla="*/ 24 h 65"/>
                  <a:gd name="T20" fmla="*/ 30 w 44"/>
                  <a:gd name="T21" fmla="*/ 21 h 65"/>
                  <a:gd name="T22" fmla="*/ 32 w 44"/>
                  <a:gd name="T23" fmla="*/ 18 h 65"/>
                  <a:gd name="T24" fmla="*/ 21 w 44"/>
                  <a:gd name="T25" fmla="*/ 10 h 65"/>
                  <a:gd name="T26" fmla="*/ 13 w 44"/>
                  <a:gd name="T27" fmla="*/ 12 h 65"/>
                  <a:gd name="T28" fmla="*/ 7 w 44"/>
                  <a:gd name="T29" fmla="*/ 14 h 65"/>
                  <a:gd name="T30" fmla="*/ 6 w 44"/>
                  <a:gd name="T31" fmla="*/ 13 h 65"/>
                  <a:gd name="T32" fmla="*/ 4 w 44"/>
                  <a:gd name="T33" fmla="*/ 10 h 65"/>
                  <a:gd name="T34" fmla="*/ 3 w 44"/>
                  <a:gd name="T35" fmla="*/ 6 h 65"/>
                  <a:gd name="T36" fmla="*/ 3 w 44"/>
                  <a:gd name="T37" fmla="*/ 4 h 65"/>
                  <a:gd name="T38" fmla="*/ 6 w 44"/>
                  <a:gd name="T39" fmla="*/ 3 h 65"/>
                  <a:gd name="T40" fmla="*/ 10 w 44"/>
                  <a:gd name="T41" fmla="*/ 2 h 65"/>
                  <a:gd name="T42" fmla="*/ 15 w 44"/>
                  <a:gd name="T43" fmla="*/ 0 h 65"/>
                  <a:gd name="T44" fmla="*/ 23 w 44"/>
                  <a:gd name="T45" fmla="*/ 0 h 65"/>
                  <a:gd name="T46" fmla="*/ 38 w 44"/>
                  <a:gd name="T47" fmla="*/ 4 h 65"/>
                  <a:gd name="T48" fmla="*/ 44 w 44"/>
                  <a:gd name="T49" fmla="*/ 16 h 65"/>
                  <a:gd name="T50" fmla="*/ 42 w 44"/>
                  <a:gd name="T51" fmla="*/ 24 h 65"/>
                  <a:gd name="T52" fmla="*/ 38 w 44"/>
                  <a:gd name="T53" fmla="*/ 30 h 65"/>
                  <a:gd name="T54" fmla="*/ 32 w 44"/>
                  <a:gd name="T55" fmla="*/ 35 h 65"/>
                  <a:gd name="T56" fmla="*/ 25 w 44"/>
                  <a:gd name="T57" fmla="*/ 39 h 65"/>
                  <a:gd name="T58" fmla="*/ 17 w 44"/>
                  <a:gd name="T59" fmla="*/ 45 h 65"/>
                  <a:gd name="T60" fmla="*/ 14 w 44"/>
                  <a:gd name="T61" fmla="*/ 54 h 65"/>
                  <a:gd name="T62" fmla="*/ 15 w 44"/>
                  <a:gd name="T63" fmla="*/ 54 h 65"/>
                  <a:gd name="T64" fmla="*/ 40 w 44"/>
                  <a:gd name="T65" fmla="*/ 54 h 65"/>
                  <a:gd name="T66" fmla="*/ 43 w 44"/>
                  <a:gd name="T67" fmla="*/ 55 h 65"/>
                  <a:gd name="T68" fmla="*/ 44 w 44"/>
                  <a:gd name="T69" fmla="*/ 57 h 65"/>
                  <a:gd name="T70" fmla="*/ 44 w 44"/>
                  <a:gd name="T71" fmla="*/ 62 h 65"/>
                  <a:gd name="T72" fmla="*/ 43 w 44"/>
                  <a:gd name="T73" fmla="*/ 64 h 65"/>
                  <a:gd name="T74" fmla="*/ 42 w 44"/>
                  <a:gd name="T75" fmla="*/ 65 h 65"/>
                  <a:gd name="T76" fmla="*/ 3 w 44"/>
                  <a:gd name="T77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4" h="65">
                    <a:moveTo>
                      <a:pt x="3" y="65"/>
                    </a:moveTo>
                    <a:cubicBezTo>
                      <a:pt x="2" y="65"/>
                      <a:pt x="1" y="65"/>
                      <a:pt x="1" y="64"/>
                    </a:cubicBezTo>
                    <a:cubicBezTo>
                      <a:pt x="0" y="64"/>
                      <a:pt x="0" y="63"/>
                      <a:pt x="0" y="6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4"/>
                      <a:pt x="0" y="51"/>
                      <a:pt x="1" y="48"/>
                    </a:cubicBezTo>
                    <a:cubicBezTo>
                      <a:pt x="3" y="46"/>
                      <a:pt x="4" y="43"/>
                      <a:pt x="6" y="41"/>
                    </a:cubicBezTo>
                    <a:cubicBezTo>
                      <a:pt x="8" y="38"/>
                      <a:pt x="10" y="36"/>
                      <a:pt x="12" y="35"/>
                    </a:cubicBezTo>
                    <a:cubicBezTo>
                      <a:pt x="14" y="33"/>
                      <a:pt x="16" y="31"/>
                      <a:pt x="18" y="30"/>
                    </a:cubicBezTo>
                    <a:cubicBezTo>
                      <a:pt x="19" y="29"/>
                      <a:pt x="21" y="28"/>
                      <a:pt x="23" y="27"/>
                    </a:cubicBezTo>
                    <a:cubicBezTo>
                      <a:pt x="24" y="26"/>
                      <a:pt x="26" y="25"/>
                      <a:pt x="27" y="24"/>
                    </a:cubicBezTo>
                    <a:cubicBezTo>
                      <a:pt x="28" y="23"/>
                      <a:pt x="29" y="22"/>
                      <a:pt x="30" y="21"/>
                    </a:cubicBezTo>
                    <a:cubicBezTo>
                      <a:pt x="31" y="20"/>
                      <a:pt x="32" y="19"/>
                      <a:pt x="32" y="18"/>
                    </a:cubicBezTo>
                    <a:cubicBezTo>
                      <a:pt x="32" y="13"/>
                      <a:pt x="28" y="10"/>
                      <a:pt x="21" y="10"/>
                    </a:cubicBezTo>
                    <a:cubicBezTo>
                      <a:pt x="18" y="10"/>
                      <a:pt x="15" y="11"/>
                      <a:pt x="13" y="12"/>
                    </a:cubicBezTo>
                    <a:cubicBezTo>
                      <a:pt x="11" y="12"/>
                      <a:pt x="9" y="13"/>
                      <a:pt x="7" y="14"/>
                    </a:cubicBezTo>
                    <a:cubicBezTo>
                      <a:pt x="7" y="14"/>
                      <a:pt x="6" y="14"/>
                      <a:pt x="6" y="13"/>
                    </a:cubicBezTo>
                    <a:cubicBezTo>
                      <a:pt x="5" y="12"/>
                      <a:pt x="4" y="11"/>
                      <a:pt x="4" y="10"/>
                    </a:cubicBezTo>
                    <a:cubicBezTo>
                      <a:pt x="4" y="8"/>
                      <a:pt x="3" y="7"/>
                      <a:pt x="3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2"/>
                      <a:pt x="8" y="2"/>
                      <a:pt x="10" y="2"/>
                    </a:cubicBezTo>
                    <a:cubicBezTo>
                      <a:pt x="11" y="1"/>
                      <a:pt x="13" y="1"/>
                      <a:pt x="15" y="0"/>
                    </a:cubicBezTo>
                    <a:cubicBezTo>
                      <a:pt x="17" y="0"/>
                      <a:pt x="20" y="0"/>
                      <a:pt x="23" y="0"/>
                    </a:cubicBezTo>
                    <a:cubicBezTo>
                      <a:pt x="29" y="0"/>
                      <a:pt x="35" y="1"/>
                      <a:pt x="38" y="4"/>
                    </a:cubicBezTo>
                    <a:cubicBezTo>
                      <a:pt x="42" y="7"/>
                      <a:pt x="44" y="11"/>
                      <a:pt x="44" y="16"/>
                    </a:cubicBezTo>
                    <a:cubicBezTo>
                      <a:pt x="44" y="19"/>
                      <a:pt x="44" y="22"/>
                      <a:pt x="42" y="24"/>
                    </a:cubicBezTo>
                    <a:cubicBezTo>
                      <a:pt x="41" y="26"/>
                      <a:pt x="40" y="28"/>
                      <a:pt x="38" y="30"/>
                    </a:cubicBezTo>
                    <a:cubicBezTo>
                      <a:pt x="36" y="32"/>
                      <a:pt x="34" y="33"/>
                      <a:pt x="32" y="35"/>
                    </a:cubicBezTo>
                    <a:cubicBezTo>
                      <a:pt x="29" y="36"/>
                      <a:pt x="27" y="38"/>
                      <a:pt x="25" y="39"/>
                    </a:cubicBezTo>
                    <a:cubicBezTo>
                      <a:pt x="22" y="40"/>
                      <a:pt x="19" y="42"/>
                      <a:pt x="17" y="45"/>
                    </a:cubicBezTo>
                    <a:cubicBezTo>
                      <a:pt x="15" y="47"/>
                      <a:pt x="14" y="50"/>
                      <a:pt x="14" y="54"/>
                    </a:cubicBezTo>
                    <a:cubicBezTo>
                      <a:pt x="14" y="54"/>
                      <a:pt x="14" y="54"/>
                      <a:pt x="15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2" y="54"/>
                      <a:pt x="43" y="54"/>
                      <a:pt x="43" y="55"/>
                    </a:cubicBezTo>
                    <a:cubicBezTo>
                      <a:pt x="44" y="55"/>
                      <a:pt x="44" y="56"/>
                      <a:pt x="44" y="57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4" y="63"/>
                      <a:pt x="44" y="64"/>
                      <a:pt x="43" y="64"/>
                    </a:cubicBezTo>
                    <a:cubicBezTo>
                      <a:pt x="43" y="65"/>
                      <a:pt x="42" y="65"/>
                      <a:pt x="42" y="65"/>
                    </a:cubicBezTo>
                    <a:lnTo>
                      <a:pt x="3" y="6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14" name="组合 313"/>
              <p:cNvGrpSpPr/>
              <p:nvPr/>
            </p:nvGrpSpPr>
            <p:grpSpPr>
              <a:xfrm>
                <a:off x="4952450" y="3619491"/>
                <a:ext cx="464949" cy="572684"/>
                <a:chOff x="3946525" y="784226"/>
                <a:chExt cx="4295775" cy="5291138"/>
              </a:xfrm>
              <a:solidFill>
                <a:schemeClr val="bg1"/>
              </a:solidFill>
            </p:grpSpPr>
            <p:sp>
              <p:nvSpPr>
                <p:cNvPr id="315" name="Freeform 138"/>
                <p:cNvSpPr/>
                <p:nvPr/>
              </p:nvSpPr>
              <p:spPr bwMode="auto">
                <a:xfrm>
                  <a:off x="7734300" y="2598738"/>
                  <a:ext cx="508000" cy="233363"/>
                </a:xfrm>
                <a:custGeom>
                  <a:avLst/>
                  <a:gdLst>
                    <a:gd name="T0" fmla="*/ 103 w 135"/>
                    <a:gd name="T1" fmla="*/ 0 h 62"/>
                    <a:gd name="T2" fmla="*/ 135 w 135"/>
                    <a:gd name="T3" fmla="*/ 31 h 62"/>
                    <a:gd name="T4" fmla="*/ 103 w 135"/>
                    <a:gd name="T5" fmla="*/ 62 h 62"/>
                    <a:gd name="T6" fmla="*/ 32 w 135"/>
                    <a:gd name="T7" fmla="*/ 62 h 62"/>
                    <a:gd name="T8" fmla="*/ 0 w 135"/>
                    <a:gd name="T9" fmla="*/ 31 h 62"/>
                    <a:gd name="T10" fmla="*/ 10 w 135"/>
                    <a:gd name="T11" fmla="*/ 9 h 62"/>
                    <a:gd name="T12" fmla="*/ 32 w 135"/>
                    <a:gd name="T13" fmla="*/ 0 h 62"/>
                    <a:gd name="T14" fmla="*/ 103 w 135"/>
                    <a:gd name="T1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5" h="62">
                      <a:moveTo>
                        <a:pt x="103" y="0"/>
                      </a:moveTo>
                      <a:cubicBezTo>
                        <a:pt x="121" y="0"/>
                        <a:pt x="135" y="14"/>
                        <a:pt x="135" y="31"/>
                      </a:cubicBezTo>
                      <a:cubicBezTo>
                        <a:pt x="135" y="48"/>
                        <a:pt x="121" y="62"/>
                        <a:pt x="103" y="62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23"/>
                        <a:pt x="4" y="15"/>
                        <a:pt x="10" y="9"/>
                      </a:cubicBezTo>
                      <a:cubicBezTo>
                        <a:pt x="15" y="3"/>
                        <a:pt x="23" y="0"/>
                        <a:pt x="32" y="0"/>
                      </a:cubicBezTo>
                      <a:lnTo>
                        <a:pt x="10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6" name="Freeform 139"/>
                <p:cNvSpPr/>
                <p:nvPr/>
              </p:nvSpPr>
              <p:spPr bwMode="auto">
                <a:xfrm>
                  <a:off x="7281863" y="1384301"/>
                  <a:ext cx="436563" cy="447675"/>
                </a:xfrm>
                <a:custGeom>
                  <a:avLst/>
                  <a:gdLst>
                    <a:gd name="T0" fmla="*/ 104 w 116"/>
                    <a:gd name="T1" fmla="*/ 12 h 119"/>
                    <a:gd name="T2" fmla="*/ 104 w 116"/>
                    <a:gd name="T3" fmla="*/ 57 h 119"/>
                    <a:gd name="T4" fmla="*/ 53 w 116"/>
                    <a:gd name="T5" fmla="*/ 107 h 119"/>
                    <a:gd name="T6" fmla="*/ 9 w 116"/>
                    <a:gd name="T7" fmla="*/ 107 h 119"/>
                    <a:gd name="T8" fmla="*/ 0 w 116"/>
                    <a:gd name="T9" fmla="*/ 85 h 119"/>
                    <a:gd name="T10" fmla="*/ 9 w 116"/>
                    <a:gd name="T11" fmla="*/ 63 h 119"/>
                    <a:gd name="T12" fmla="*/ 60 w 116"/>
                    <a:gd name="T13" fmla="*/ 12 h 119"/>
                    <a:gd name="T14" fmla="*/ 104 w 116"/>
                    <a:gd name="T15" fmla="*/ 12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6" h="119">
                      <a:moveTo>
                        <a:pt x="104" y="12"/>
                      </a:moveTo>
                      <a:cubicBezTo>
                        <a:pt x="116" y="25"/>
                        <a:pt x="116" y="44"/>
                        <a:pt x="104" y="57"/>
                      </a:cubicBezTo>
                      <a:cubicBezTo>
                        <a:pt x="53" y="107"/>
                        <a:pt x="53" y="107"/>
                        <a:pt x="53" y="107"/>
                      </a:cubicBezTo>
                      <a:cubicBezTo>
                        <a:pt x="41" y="119"/>
                        <a:pt x="21" y="119"/>
                        <a:pt x="9" y="107"/>
                      </a:cubicBezTo>
                      <a:cubicBezTo>
                        <a:pt x="3" y="101"/>
                        <a:pt x="0" y="93"/>
                        <a:pt x="0" y="85"/>
                      </a:cubicBezTo>
                      <a:cubicBezTo>
                        <a:pt x="0" y="77"/>
                        <a:pt x="3" y="69"/>
                        <a:pt x="9" y="63"/>
                      </a:cubicBezTo>
                      <a:cubicBezTo>
                        <a:pt x="60" y="12"/>
                        <a:pt x="60" y="12"/>
                        <a:pt x="60" y="12"/>
                      </a:cubicBezTo>
                      <a:cubicBezTo>
                        <a:pt x="72" y="0"/>
                        <a:pt x="92" y="0"/>
                        <a:pt x="10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7" name="Freeform 140"/>
                <p:cNvSpPr/>
                <p:nvPr/>
              </p:nvSpPr>
              <p:spPr bwMode="auto">
                <a:xfrm>
                  <a:off x="7281863" y="4044951"/>
                  <a:ext cx="436563" cy="450850"/>
                </a:xfrm>
                <a:custGeom>
                  <a:avLst/>
                  <a:gdLst>
                    <a:gd name="T0" fmla="*/ 104 w 116"/>
                    <a:gd name="T1" fmla="*/ 63 h 120"/>
                    <a:gd name="T2" fmla="*/ 104 w 116"/>
                    <a:gd name="T3" fmla="*/ 107 h 120"/>
                    <a:gd name="T4" fmla="*/ 60 w 116"/>
                    <a:gd name="T5" fmla="*/ 107 h 120"/>
                    <a:gd name="T6" fmla="*/ 9 w 116"/>
                    <a:gd name="T7" fmla="*/ 57 h 120"/>
                    <a:gd name="T8" fmla="*/ 0 w 116"/>
                    <a:gd name="T9" fmla="*/ 35 h 120"/>
                    <a:gd name="T10" fmla="*/ 9 w 116"/>
                    <a:gd name="T11" fmla="*/ 13 h 120"/>
                    <a:gd name="T12" fmla="*/ 53 w 116"/>
                    <a:gd name="T13" fmla="*/ 13 h 120"/>
                    <a:gd name="T14" fmla="*/ 104 w 116"/>
                    <a:gd name="T15" fmla="*/ 63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6" h="120">
                      <a:moveTo>
                        <a:pt x="104" y="63"/>
                      </a:moveTo>
                      <a:cubicBezTo>
                        <a:pt x="116" y="75"/>
                        <a:pt x="116" y="95"/>
                        <a:pt x="104" y="107"/>
                      </a:cubicBezTo>
                      <a:cubicBezTo>
                        <a:pt x="92" y="120"/>
                        <a:pt x="72" y="120"/>
                        <a:pt x="60" y="10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" y="51"/>
                        <a:pt x="0" y="43"/>
                        <a:pt x="0" y="35"/>
                      </a:cubicBezTo>
                      <a:cubicBezTo>
                        <a:pt x="0" y="27"/>
                        <a:pt x="3" y="19"/>
                        <a:pt x="9" y="13"/>
                      </a:cubicBezTo>
                      <a:cubicBezTo>
                        <a:pt x="21" y="0"/>
                        <a:pt x="41" y="0"/>
                        <a:pt x="53" y="13"/>
                      </a:cubicBezTo>
                      <a:lnTo>
                        <a:pt x="104" y="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8" name="Freeform 141"/>
                <p:cNvSpPr/>
                <p:nvPr/>
              </p:nvSpPr>
              <p:spPr bwMode="auto">
                <a:xfrm>
                  <a:off x="4646613" y="1508126"/>
                  <a:ext cx="2892425" cy="3649663"/>
                </a:xfrm>
                <a:custGeom>
                  <a:avLst/>
                  <a:gdLst>
                    <a:gd name="T0" fmla="*/ 385 w 769"/>
                    <a:gd name="T1" fmla="*/ 0 h 971"/>
                    <a:gd name="T2" fmla="*/ 769 w 769"/>
                    <a:gd name="T3" fmla="*/ 385 h 971"/>
                    <a:gd name="T4" fmla="*/ 385 w 769"/>
                    <a:gd name="T5" fmla="*/ 769 h 971"/>
                    <a:gd name="T6" fmla="*/ 385 w 769"/>
                    <a:gd name="T7" fmla="*/ 971 h 971"/>
                    <a:gd name="T8" fmla="*/ 246 w 769"/>
                    <a:gd name="T9" fmla="*/ 971 h 971"/>
                    <a:gd name="T10" fmla="*/ 246 w 769"/>
                    <a:gd name="T11" fmla="*/ 627 h 971"/>
                    <a:gd name="T12" fmla="*/ 385 w 769"/>
                    <a:gd name="T13" fmla="*/ 627 h 971"/>
                    <a:gd name="T14" fmla="*/ 627 w 769"/>
                    <a:gd name="T15" fmla="*/ 385 h 971"/>
                    <a:gd name="T16" fmla="*/ 385 w 769"/>
                    <a:gd name="T17" fmla="*/ 143 h 971"/>
                    <a:gd name="T18" fmla="*/ 143 w 769"/>
                    <a:gd name="T19" fmla="*/ 385 h 971"/>
                    <a:gd name="T20" fmla="*/ 0 w 769"/>
                    <a:gd name="T21" fmla="*/ 385 h 971"/>
                    <a:gd name="T22" fmla="*/ 385 w 769"/>
                    <a:gd name="T23" fmla="*/ 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9" h="971">
                      <a:moveTo>
                        <a:pt x="385" y="0"/>
                      </a:moveTo>
                      <a:cubicBezTo>
                        <a:pt x="597" y="0"/>
                        <a:pt x="769" y="172"/>
                        <a:pt x="769" y="385"/>
                      </a:cubicBezTo>
                      <a:cubicBezTo>
                        <a:pt x="769" y="597"/>
                        <a:pt x="597" y="769"/>
                        <a:pt x="385" y="769"/>
                      </a:cubicBezTo>
                      <a:cubicBezTo>
                        <a:pt x="385" y="971"/>
                        <a:pt x="385" y="971"/>
                        <a:pt x="385" y="971"/>
                      </a:cubicBezTo>
                      <a:cubicBezTo>
                        <a:pt x="246" y="971"/>
                        <a:pt x="246" y="971"/>
                        <a:pt x="246" y="971"/>
                      </a:cubicBezTo>
                      <a:cubicBezTo>
                        <a:pt x="246" y="627"/>
                        <a:pt x="246" y="627"/>
                        <a:pt x="246" y="627"/>
                      </a:cubicBezTo>
                      <a:cubicBezTo>
                        <a:pt x="385" y="627"/>
                        <a:pt x="385" y="627"/>
                        <a:pt x="385" y="627"/>
                      </a:cubicBezTo>
                      <a:cubicBezTo>
                        <a:pt x="518" y="627"/>
                        <a:pt x="627" y="518"/>
                        <a:pt x="627" y="385"/>
                      </a:cubicBezTo>
                      <a:cubicBezTo>
                        <a:pt x="627" y="251"/>
                        <a:pt x="518" y="143"/>
                        <a:pt x="385" y="143"/>
                      </a:cubicBezTo>
                      <a:cubicBezTo>
                        <a:pt x="251" y="143"/>
                        <a:pt x="143" y="251"/>
                        <a:pt x="143" y="385"/>
                      </a:cubicBezTo>
                      <a:cubicBezTo>
                        <a:pt x="0" y="385"/>
                        <a:pt x="0" y="385"/>
                        <a:pt x="0" y="385"/>
                      </a:cubicBezTo>
                      <a:cubicBezTo>
                        <a:pt x="0" y="172"/>
                        <a:pt x="172" y="0"/>
                        <a:pt x="3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9" name="Freeform 142"/>
                <p:cNvSpPr/>
                <p:nvPr/>
              </p:nvSpPr>
              <p:spPr bwMode="auto">
                <a:xfrm>
                  <a:off x="5668963" y="2516188"/>
                  <a:ext cx="846138" cy="969963"/>
                </a:xfrm>
                <a:custGeom>
                  <a:avLst/>
                  <a:gdLst>
                    <a:gd name="T0" fmla="*/ 225 w 225"/>
                    <a:gd name="T1" fmla="*/ 0 h 258"/>
                    <a:gd name="T2" fmla="*/ 225 w 225"/>
                    <a:gd name="T3" fmla="*/ 250 h 258"/>
                    <a:gd name="T4" fmla="*/ 208 w 225"/>
                    <a:gd name="T5" fmla="*/ 258 h 258"/>
                    <a:gd name="T6" fmla="*/ 190 w 225"/>
                    <a:gd name="T7" fmla="*/ 250 h 258"/>
                    <a:gd name="T8" fmla="*/ 190 w 225"/>
                    <a:gd name="T9" fmla="*/ 34 h 258"/>
                    <a:gd name="T10" fmla="*/ 162 w 225"/>
                    <a:gd name="T11" fmla="*/ 34 h 258"/>
                    <a:gd name="T12" fmla="*/ 162 w 225"/>
                    <a:gd name="T13" fmla="*/ 148 h 258"/>
                    <a:gd name="T14" fmla="*/ 62 w 225"/>
                    <a:gd name="T15" fmla="*/ 148 h 258"/>
                    <a:gd name="T16" fmla="*/ 62 w 225"/>
                    <a:gd name="T17" fmla="*/ 34 h 258"/>
                    <a:gd name="T18" fmla="*/ 35 w 225"/>
                    <a:gd name="T19" fmla="*/ 34 h 258"/>
                    <a:gd name="T20" fmla="*/ 35 w 225"/>
                    <a:gd name="T21" fmla="*/ 250 h 258"/>
                    <a:gd name="T22" fmla="*/ 18 w 225"/>
                    <a:gd name="T23" fmla="*/ 258 h 258"/>
                    <a:gd name="T24" fmla="*/ 0 w 225"/>
                    <a:gd name="T25" fmla="*/ 250 h 258"/>
                    <a:gd name="T26" fmla="*/ 0 w 225"/>
                    <a:gd name="T27" fmla="*/ 0 h 258"/>
                    <a:gd name="T28" fmla="*/ 96 w 225"/>
                    <a:gd name="T29" fmla="*/ 0 h 258"/>
                    <a:gd name="T30" fmla="*/ 96 w 225"/>
                    <a:gd name="T31" fmla="*/ 113 h 258"/>
                    <a:gd name="T32" fmla="*/ 127 w 225"/>
                    <a:gd name="T33" fmla="*/ 113 h 258"/>
                    <a:gd name="T34" fmla="*/ 127 w 225"/>
                    <a:gd name="T35" fmla="*/ 0 h 258"/>
                    <a:gd name="T36" fmla="*/ 225 w 225"/>
                    <a:gd name="T37" fmla="*/ 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258">
                      <a:moveTo>
                        <a:pt x="225" y="0"/>
                      </a:moveTo>
                      <a:cubicBezTo>
                        <a:pt x="225" y="250"/>
                        <a:pt x="225" y="250"/>
                        <a:pt x="225" y="250"/>
                      </a:cubicBezTo>
                      <a:cubicBezTo>
                        <a:pt x="225" y="255"/>
                        <a:pt x="217" y="258"/>
                        <a:pt x="208" y="258"/>
                      </a:cubicBezTo>
                      <a:cubicBezTo>
                        <a:pt x="198" y="258"/>
                        <a:pt x="190" y="255"/>
                        <a:pt x="190" y="250"/>
                      </a:cubicBezTo>
                      <a:cubicBezTo>
                        <a:pt x="190" y="34"/>
                        <a:pt x="190" y="34"/>
                        <a:pt x="190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2" y="148"/>
                        <a:pt x="162" y="148"/>
                        <a:pt x="162" y="148"/>
                      </a:cubicBez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250"/>
                        <a:pt x="35" y="250"/>
                        <a:pt x="35" y="250"/>
                      </a:cubicBezTo>
                      <a:cubicBezTo>
                        <a:pt x="35" y="255"/>
                        <a:pt x="27" y="258"/>
                        <a:pt x="18" y="258"/>
                      </a:cubicBezTo>
                      <a:cubicBezTo>
                        <a:pt x="8" y="258"/>
                        <a:pt x="0" y="255"/>
                        <a:pt x="0" y="2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96" y="113"/>
                        <a:pt x="96" y="113"/>
                        <a:pt x="96" y="113"/>
                      </a:cubicBezTo>
                      <a:cubicBezTo>
                        <a:pt x="127" y="113"/>
                        <a:pt x="127" y="113"/>
                        <a:pt x="127" y="113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lnTo>
                        <a:pt x="2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0" name="Freeform 143"/>
                <p:cNvSpPr/>
                <p:nvPr/>
              </p:nvSpPr>
              <p:spPr bwMode="auto">
                <a:xfrm>
                  <a:off x="5981700" y="784226"/>
                  <a:ext cx="236538" cy="503238"/>
                </a:xfrm>
                <a:custGeom>
                  <a:avLst/>
                  <a:gdLst>
                    <a:gd name="T0" fmla="*/ 63 w 63"/>
                    <a:gd name="T1" fmla="*/ 32 h 134"/>
                    <a:gd name="T2" fmla="*/ 63 w 63"/>
                    <a:gd name="T3" fmla="*/ 103 h 134"/>
                    <a:gd name="T4" fmla="*/ 31 w 63"/>
                    <a:gd name="T5" fmla="*/ 134 h 134"/>
                    <a:gd name="T6" fmla="*/ 9 w 63"/>
                    <a:gd name="T7" fmla="*/ 125 h 134"/>
                    <a:gd name="T8" fmla="*/ 0 w 63"/>
                    <a:gd name="T9" fmla="*/ 103 h 134"/>
                    <a:gd name="T10" fmla="*/ 0 w 63"/>
                    <a:gd name="T11" fmla="*/ 32 h 134"/>
                    <a:gd name="T12" fmla="*/ 31 w 63"/>
                    <a:gd name="T13" fmla="*/ 0 h 134"/>
                    <a:gd name="T14" fmla="*/ 63 w 63"/>
                    <a:gd name="T15" fmla="*/ 3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134">
                      <a:moveTo>
                        <a:pt x="63" y="32"/>
                      </a:moveTo>
                      <a:cubicBezTo>
                        <a:pt x="63" y="103"/>
                        <a:pt x="63" y="103"/>
                        <a:pt x="63" y="103"/>
                      </a:cubicBezTo>
                      <a:cubicBezTo>
                        <a:pt x="63" y="120"/>
                        <a:pt x="49" y="134"/>
                        <a:pt x="31" y="134"/>
                      </a:cubicBezTo>
                      <a:cubicBezTo>
                        <a:pt x="23" y="134"/>
                        <a:pt x="15" y="131"/>
                        <a:pt x="9" y="125"/>
                      </a:cubicBezTo>
                      <a:cubicBezTo>
                        <a:pt x="4" y="120"/>
                        <a:pt x="0" y="112"/>
                        <a:pt x="0" y="103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9" y="0"/>
                        <a:pt x="63" y="14"/>
                        <a:pt x="6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1" name="Freeform 144"/>
                <p:cNvSpPr>
                  <a:spLocks noEditPoints="1"/>
                </p:cNvSpPr>
                <p:nvPr/>
              </p:nvSpPr>
              <p:spPr bwMode="auto">
                <a:xfrm>
                  <a:off x="5462588" y="5308601"/>
                  <a:ext cx="763588" cy="766763"/>
                </a:xfrm>
                <a:custGeom>
                  <a:avLst/>
                  <a:gdLst>
                    <a:gd name="T0" fmla="*/ 102 w 203"/>
                    <a:gd name="T1" fmla="*/ 0 h 204"/>
                    <a:gd name="T2" fmla="*/ 203 w 203"/>
                    <a:gd name="T3" fmla="*/ 102 h 204"/>
                    <a:gd name="T4" fmla="*/ 102 w 203"/>
                    <a:gd name="T5" fmla="*/ 204 h 204"/>
                    <a:gd name="T6" fmla="*/ 0 w 203"/>
                    <a:gd name="T7" fmla="*/ 102 h 204"/>
                    <a:gd name="T8" fmla="*/ 102 w 203"/>
                    <a:gd name="T9" fmla="*/ 0 h 204"/>
                    <a:gd name="T10" fmla="*/ 183 w 203"/>
                    <a:gd name="T11" fmla="*/ 101 h 204"/>
                    <a:gd name="T12" fmla="*/ 136 w 203"/>
                    <a:gd name="T13" fmla="*/ 36 h 204"/>
                    <a:gd name="T14" fmla="*/ 158 w 203"/>
                    <a:gd name="T15" fmla="*/ 98 h 204"/>
                    <a:gd name="T16" fmla="*/ 130 w 203"/>
                    <a:gd name="T17" fmla="*/ 168 h 204"/>
                    <a:gd name="T18" fmla="*/ 183 w 203"/>
                    <a:gd name="T19" fmla="*/ 101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3" h="204">
                      <a:moveTo>
                        <a:pt x="102" y="0"/>
                      </a:moveTo>
                      <a:cubicBezTo>
                        <a:pt x="158" y="0"/>
                        <a:pt x="203" y="46"/>
                        <a:pt x="203" y="102"/>
                      </a:cubicBezTo>
                      <a:cubicBezTo>
                        <a:pt x="203" y="158"/>
                        <a:pt x="158" y="204"/>
                        <a:pt x="102" y="204"/>
                      </a:cubicBezTo>
                      <a:cubicBezTo>
                        <a:pt x="46" y="204"/>
                        <a:pt x="0" y="158"/>
                        <a:pt x="0" y="102"/>
                      </a:cubicBezTo>
                      <a:cubicBezTo>
                        <a:pt x="0" y="46"/>
                        <a:pt x="46" y="0"/>
                        <a:pt x="102" y="0"/>
                      </a:cubicBezTo>
                      <a:close/>
                      <a:moveTo>
                        <a:pt x="183" y="101"/>
                      </a:moveTo>
                      <a:cubicBezTo>
                        <a:pt x="183" y="71"/>
                        <a:pt x="163" y="45"/>
                        <a:pt x="136" y="36"/>
                      </a:cubicBezTo>
                      <a:cubicBezTo>
                        <a:pt x="150" y="53"/>
                        <a:pt x="158" y="75"/>
                        <a:pt x="158" y="98"/>
                      </a:cubicBezTo>
                      <a:cubicBezTo>
                        <a:pt x="158" y="125"/>
                        <a:pt x="147" y="150"/>
                        <a:pt x="130" y="168"/>
                      </a:cubicBezTo>
                      <a:cubicBezTo>
                        <a:pt x="160" y="161"/>
                        <a:pt x="183" y="133"/>
                        <a:pt x="183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2" name="Freeform 145"/>
                <p:cNvSpPr/>
                <p:nvPr/>
              </p:nvSpPr>
              <p:spPr bwMode="auto">
                <a:xfrm>
                  <a:off x="4451350" y="1384301"/>
                  <a:ext cx="434975" cy="447675"/>
                </a:xfrm>
                <a:custGeom>
                  <a:avLst/>
                  <a:gdLst>
                    <a:gd name="T0" fmla="*/ 107 w 116"/>
                    <a:gd name="T1" fmla="*/ 63 h 119"/>
                    <a:gd name="T2" fmla="*/ 116 w 116"/>
                    <a:gd name="T3" fmla="*/ 85 h 119"/>
                    <a:gd name="T4" fmla="*/ 107 w 116"/>
                    <a:gd name="T5" fmla="*/ 107 h 119"/>
                    <a:gd name="T6" fmla="*/ 63 w 116"/>
                    <a:gd name="T7" fmla="*/ 107 h 119"/>
                    <a:gd name="T8" fmla="*/ 12 w 116"/>
                    <a:gd name="T9" fmla="*/ 57 h 119"/>
                    <a:gd name="T10" fmla="*/ 12 w 116"/>
                    <a:gd name="T11" fmla="*/ 12 h 119"/>
                    <a:gd name="T12" fmla="*/ 57 w 116"/>
                    <a:gd name="T13" fmla="*/ 12 h 119"/>
                    <a:gd name="T14" fmla="*/ 107 w 116"/>
                    <a:gd name="T15" fmla="*/ 63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6" h="119">
                      <a:moveTo>
                        <a:pt x="107" y="63"/>
                      </a:moveTo>
                      <a:cubicBezTo>
                        <a:pt x="113" y="69"/>
                        <a:pt x="116" y="77"/>
                        <a:pt x="116" y="85"/>
                      </a:cubicBezTo>
                      <a:cubicBezTo>
                        <a:pt x="116" y="93"/>
                        <a:pt x="113" y="101"/>
                        <a:pt x="107" y="107"/>
                      </a:cubicBezTo>
                      <a:cubicBezTo>
                        <a:pt x="95" y="119"/>
                        <a:pt x="75" y="119"/>
                        <a:pt x="63" y="10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0" y="44"/>
                        <a:pt x="0" y="25"/>
                        <a:pt x="12" y="12"/>
                      </a:cubicBezTo>
                      <a:cubicBezTo>
                        <a:pt x="25" y="0"/>
                        <a:pt x="44" y="0"/>
                        <a:pt x="57" y="12"/>
                      </a:cubicBezTo>
                      <a:lnTo>
                        <a:pt x="107" y="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3" name="Freeform 146"/>
                <p:cNvSpPr/>
                <p:nvPr/>
              </p:nvSpPr>
              <p:spPr bwMode="auto">
                <a:xfrm>
                  <a:off x="4451350" y="4044951"/>
                  <a:ext cx="434975" cy="450850"/>
                </a:xfrm>
                <a:custGeom>
                  <a:avLst/>
                  <a:gdLst>
                    <a:gd name="T0" fmla="*/ 107 w 116"/>
                    <a:gd name="T1" fmla="*/ 13 h 120"/>
                    <a:gd name="T2" fmla="*/ 116 w 116"/>
                    <a:gd name="T3" fmla="*/ 35 h 120"/>
                    <a:gd name="T4" fmla="*/ 107 w 116"/>
                    <a:gd name="T5" fmla="*/ 57 h 120"/>
                    <a:gd name="T6" fmla="*/ 57 w 116"/>
                    <a:gd name="T7" fmla="*/ 107 h 120"/>
                    <a:gd name="T8" fmla="*/ 12 w 116"/>
                    <a:gd name="T9" fmla="*/ 107 h 120"/>
                    <a:gd name="T10" fmla="*/ 12 w 116"/>
                    <a:gd name="T11" fmla="*/ 63 h 120"/>
                    <a:gd name="T12" fmla="*/ 63 w 116"/>
                    <a:gd name="T13" fmla="*/ 13 h 120"/>
                    <a:gd name="T14" fmla="*/ 107 w 116"/>
                    <a:gd name="T15" fmla="*/ 13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6" h="120">
                      <a:moveTo>
                        <a:pt x="107" y="13"/>
                      </a:moveTo>
                      <a:cubicBezTo>
                        <a:pt x="113" y="19"/>
                        <a:pt x="116" y="27"/>
                        <a:pt x="116" y="35"/>
                      </a:cubicBezTo>
                      <a:cubicBezTo>
                        <a:pt x="116" y="43"/>
                        <a:pt x="113" y="51"/>
                        <a:pt x="107" y="57"/>
                      </a:cubicBezTo>
                      <a:cubicBezTo>
                        <a:pt x="57" y="107"/>
                        <a:pt x="57" y="107"/>
                        <a:pt x="57" y="107"/>
                      </a:cubicBezTo>
                      <a:cubicBezTo>
                        <a:pt x="44" y="120"/>
                        <a:pt x="25" y="120"/>
                        <a:pt x="12" y="107"/>
                      </a:cubicBezTo>
                      <a:cubicBezTo>
                        <a:pt x="0" y="95"/>
                        <a:pt x="0" y="75"/>
                        <a:pt x="12" y="63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ubicBezTo>
                        <a:pt x="75" y="0"/>
                        <a:pt x="95" y="0"/>
                        <a:pt x="10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4" name="Freeform 147"/>
                <p:cNvSpPr/>
                <p:nvPr/>
              </p:nvSpPr>
              <p:spPr bwMode="auto">
                <a:xfrm>
                  <a:off x="3946525" y="2598738"/>
                  <a:ext cx="504825" cy="233363"/>
                </a:xfrm>
                <a:custGeom>
                  <a:avLst/>
                  <a:gdLst>
                    <a:gd name="T0" fmla="*/ 103 w 134"/>
                    <a:gd name="T1" fmla="*/ 0 h 62"/>
                    <a:gd name="T2" fmla="*/ 134 w 134"/>
                    <a:gd name="T3" fmla="*/ 31 h 62"/>
                    <a:gd name="T4" fmla="*/ 103 w 134"/>
                    <a:gd name="T5" fmla="*/ 62 h 62"/>
                    <a:gd name="T6" fmla="*/ 31 w 134"/>
                    <a:gd name="T7" fmla="*/ 62 h 62"/>
                    <a:gd name="T8" fmla="*/ 0 w 134"/>
                    <a:gd name="T9" fmla="*/ 31 h 62"/>
                    <a:gd name="T10" fmla="*/ 9 w 134"/>
                    <a:gd name="T11" fmla="*/ 9 h 62"/>
                    <a:gd name="T12" fmla="*/ 31 w 134"/>
                    <a:gd name="T13" fmla="*/ 0 h 62"/>
                    <a:gd name="T14" fmla="*/ 103 w 134"/>
                    <a:gd name="T1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4" h="62">
                      <a:moveTo>
                        <a:pt x="103" y="0"/>
                      </a:moveTo>
                      <a:cubicBezTo>
                        <a:pt x="120" y="0"/>
                        <a:pt x="134" y="14"/>
                        <a:pt x="134" y="31"/>
                      </a:cubicBezTo>
                      <a:cubicBezTo>
                        <a:pt x="134" y="48"/>
                        <a:pt x="120" y="62"/>
                        <a:pt x="103" y="62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23"/>
                        <a:pt x="3" y="15"/>
                        <a:pt x="9" y="9"/>
                      </a:cubicBezTo>
                      <a:cubicBezTo>
                        <a:pt x="15" y="3"/>
                        <a:pt x="22" y="0"/>
                        <a:pt x="31" y="0"/>
                      </a:cubicBezTo>
                      <a:lnTo>
                        <a:pt x="10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325" name="组合 324"/>
            <p:cNvGrpSpPr/>
            <p:nvPr/>
          </p:nvGrpSpPr>
          <p:grpSpPr>
            <a:xfrm>
              <a:off x="9221075" y="3078473"/>
              <a:ext cx="1500650" cy="1507338"/>
              <a:chOff x="5960475" y="3073554"/>
              <a:chExt cx="1500885" cy="1507574"/>
            </a:xfrm>
          </p:grpSpPr>
          <p:sp>
            <p:nvSpPr>
              <p:cNvPr id="326" name="Freeform 9"/>
              <p:cNvSpPr/>
              <p:nvPr/>
            </p:nvSpPr>
            <p:spPr bwMode="auto">
              <a:xfrm>
                <a:off x="5960475" y="3073554"/>
                <a:ext cx="1500885" cy="1507574"/>
              </a:xfrm>
              <a:custGeom>
                <a:avLst/>
                <a:gdLst>
                  <a:gd name="T0" fmla="*/ 0 w 673"/>
                  <a:gd name="T1" fmla="*/ 332 h 676"/>
                  <a:gd name="T2" fmla="*/ 225 w 673"/>
                  <a:gd name="T3" fmla="*/ 557 h 676"/>
                  <a:gd name="T4" fmla="*/ 109 w 673"/>
                  <a:gd name="T5" fmla="*/ 676 h 676"/>
                  <a:gd name="T6" fmla="*/ 673 w 673"/>
                  <a:gd name="T7" fmla="*/ 676 h 676"/>
                  <a:gd name="T8" fmla="*/ 673 w 673"/>
                  <a:gd name="T9" fmla="*/ 109 h 676"/>
                  <a:gd name="T10" fmla="*/ 557 w 673"/>
                  <a:gd name="T11" fmla="*/ 228 h 676"/>
                  <a:gd name="T12" fmla="*/ 329 w 673"/>
                  <a:gd name="T13" fmla="*/ 0 h 676"/>
                  <a:gd name="T14" fmla="*/ 0 w 673"/>
                  <a:gd name="T15" fmla="*/ 332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3" h="676">
                    <a:moveTo>
                      <a:pt x="0" y="332"/>
                    </a:moveTo>
                    <a:lnTo>
                      <a:pt x="225" y="557"/>
                    </a:lnTo>
                    <a:lnTo>
                      <a:pt x="109" y="676"/>
                    </a:lnTo>
                    <a:lnTo>
                      <a:pt x="673" y="676"/>
                    </a:lnTo>
                    <a:lnTo>
                      <a:pt x="673" y="109"/>
                    </a:lnTo>
                    <a:lnTo>
                      <a:pt x="557" y="228"/>
                    </a:lnTo>
                    <a:lnTo>
                      <a:pt x="329" y="0"/>
                    </a:lnTo>
                    <a:lnTo>
                      <a:pt x="0" y="332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ln>
                    <a:solidFill>
                      <a:srgbClr val="127210"/>
                    </a:solidFill>
                  </a:ln>
                  <a:solidFill>
                    <a:schemeClr val="bg1"/>
                  </a:solidFill>
                </a:endParaRPr>
              </a:p>
            </p:txBody>
          </p:sp>
          <p:sp>
            <p:nvSpPr>
              <p:cNvPr id="327" name="Freeform 10"/>
              <p:cNvSpPr/>
              <p:nvPr/>
            </p:nvSpPr>
            <p:spPr bwMode="auto">
              <a:xfrm>
                <a:off x="5960475" y="3073554"/>
                <a:ext cx="1500885" cy="1507574"/>
              </a:xfrm>
              <a:custGeom>
                <a:avLst/>
                <a:gdLst>
                  <a:gd name="T0" fmla="*/ 0 w 673"/>
                  <a:gd name="T1" fmla="*/ 332 h 676"/>
                  <a:gd name="T2" fmla="*/ 225 w 673"/>
                  <a:gd name="T3" fmla="*/ 557 h 676"/>
                  <a:gd name="T4" fmla="*/ 109 w 673"/>
                  <a:gd name="T5" fmla="*/ 676 h 676"/>
                  <a:gd name="T6" fmla="*/ 673 w 673"/>
                  <a:gd name="T7" fmla="*/ 676 h 676"/>
                  <a:gd name="T8" fmla="*/ 673 w 673"/>
                  <a:gd name="T9" fmla="*/ 109 h 676"/>
                  <a:gd name="T10" fmla="*/ 557 w 673"/>
                  <a:gd name="T11" fmla="*/ 228 h 676"/>
                  <a:gd name="T12" fmla="*/ 329 w 673"/>
                  <a:gd name="T13" fmla="*/ 0 h 676"/>
                  <a:gd name="T14" fmla="*/ 0 w 673"/>
                  <a:gd name="T15" fmla="*/ 332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3" h="676">
                    <a:moveTo>
                      <a:pt x="0" y="332"/>
                    </a:moveTo>
                    <a:lnTo>
                      <a:pt x="225" y="557"/>
                    </a:lnTo>
                    <a:lnTo>
                      <a:pt x="109" y="676"/>
                    </a:lnTo>
                    <a:lnTo>
                      <a:pt x="673" y="676"/>
                    </a:lnTo>
                    <a:lnTo>
                      <a:pt x="673" y="109"/>
                    </a:lnTo>
                    <a:lnTo>
                      <a:pt x="557" y="228"/>
                    </a:lnTo>
                    <a:lnTo>
                      <a:pt x="329" y="0"/>
                    </a:lnTo>
                    <a:lnTo>
                      <a:pt x="0" y="3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28" name="Freeform 19"/>
              <p:cNvSpPr>
                <a:spLocks noEditPoints="1"/>
              </p:cNvSpPr>
              <p:nvPr/>
            </p:nvSpPr>
            <p:spPr bwMode="auto">
              <a:xfrm>
                <a:off x="6890442" y="4141792"/>
                <a:ext cx="227474" cy="332291"/>
              </a:xfrm>
              <a:custGeom>
                <a:avLst/>
                <a:gdLst>
                  <a:gd name="T0" fmla="*/ 22 w 43"/>
                  <a:gd name="T1" fmla="*/ 63 h 63"/>
                  <a:gd name="T2" fmla="*/ 14 w 43"/>
                  <a:gd name="T3" fmla="*/ 62 h 63"/>
                  <a:gd name="T4" fmla="*/ 7 w 43"/>
                  <a:gd name="T5" fmla="*/ 60 h 63"/>
                  <a:gd name="T6" fmla="*/ 2 w 43"/>
                  <a:gd name="T7" fmla="*/ 54 h 63"/>
                  <a:gd name="T8" fmla="*/ 0 w 43"/>
                  <a:gd name="T9" fmla="*/ 44 h 63"/>
                  <a:gd name="T10" fmla="*/ 0 w 43"/>
                  <a:gd name="T11" fmla="*/ 21 h 63"/>
                  <a:gd name="T12" fmla="*/ 1 w 43"/>
                  <a:gd name="T13" fmla="*/ 11 h 63"/>
                  <a:gd name="T14" fmla="*/ 6 w 43"/>
                  <a:gd name="T15" fmla="*/ 4 h 63"/>
                  <a:gd name="T16" fmla="*/ 13 w 43"/>
                  <a:gd name="T17" fmla="*/ 1 h 63"/>
                  <a:gd name="T18" fmla="*/ 22 w 43"/>
                  <a:gd name="T19" fmla="*/ 0 h 63"/>
                  <a:gd name="T20" fmla="*/ 30 w 43"/>
                  <a:gd name="T21" fmla="*/ 1 h 63"/>
                  <a:gd name="T22" fmla="*/ 37 w 43"/>
                  <a:gd name="T23" fmla="*/ 4 h 63"/>
                  <a:gd name="T24" fmla="*/ 41 w 43"/>
                  <a:gd name="T25" fmla="*/ 10 h 63"/>
                  <a:gd name="T26" fmla="*/ 43 w 43"/>
                  <a:gd name="T27" fmla="*/ 20 h 63"/>
                  <a:gd name="T28" fmla="*/ 43 w 43"/>
                  <a:gd name="T29" fmla="*/ 42 h 63"/>
                  <a:gd name="T30" fmla="*/ 41 w 43"/>
                  <a:gd name="T31" fmla="*/ 53 h 63"/>
                  <a:gd name="T32" fmla="*/ 37 w 43"/>
                  <a:gd name="T33" fmla="*/ 60 h 63"/>
                  <a:gd name="T34" fmla="*/ 30 w 43"/>
                  <a:gd name="T35" fmla="*/ 63 h 63"/>
                  <a:gd name="T36" fmla="*/ 22 w 43"/>
                  <a:gd name="T37" fmla="*/ 63 h 63"/>
                  <a:gd name="T38" fmla="*/ 32 w 43"/>
                  <a:gd name="T39" fmla="*/ 22 h 63"/>
                  <a:gd name="T40" fmla="*/ 30 w 43"/>
                  <a:gd name="T41" fmla="*/ 13 h 63"/>
                  <a:gd name="T42" fmla="*/ 22 w 43"/>
                  <a:gd name="T43" fmla="*/ 10 h 63"/>
                  <a:gd name="T44" fmla="*/ 17 w 43"/>
                  <a:gd name="T45" fmla="*/ 11 h 63"/>
                  <a:gd name="T46" fmla="*/ 13 w 43"/>
                  <a:gd name="T47" fmla="*/ 13 h 63"/>
                  <a:gd name="T48" fmla="*/ 12 w 43"/>
                  <a:gd name="T49" fmla="*/ 17 h 63"/>
                  <a:gd name="T50" fmla="*/ 11 w 43"/>
                  <a:gd name="T51" fmla="*/ 23 h 63"/>
                  <a:gd name="T52" fmla="*/ 11 w 43"/>
                  <a:gd name="T53" fmla="*/ 44 h 63"/>
                  <a:gd name="T54" fmla="*/ 14 w 43"/>
                  <a:gd name="T55" fmla="*/ 51 h 63"/>
                  <a:gd name="T56" fmla="*/ 22 w 43"/>
                  <a:gd name="T57" fmla="*/ 53 h 63"/>
                  <a:gd name="T58" fmla="*/ 26 w 43"/>
                  <a:gd name="T59" fmla="*/ 53 h 63"/>
                  <a:gd name="T60" fmla="*/ 29 w 43"/>
                  <a:gd name="T61" fmla="*/ 51 h 63"/>
                  <a:gd name="T62" fmla="*/ 31 w 43"/>
                  <a:gd name="T63" fmla="*/ 48 h 63"/>
                  <a:gd name="T64" fmla="*/ 32 w 43"/>
                  <a:gd name="T65" fmla="*/ 42 h 63"/>
                  <a:gd name="T66" fmla="*/ 32 w 43"/>
                  <a:gd name="T67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63">
                    <a:moveTo>
                      <a:pt x="22" y="63"/>
                    </a:moveTo>
                    <a:cubicBezTo>
                      <a:pt x="19" y="63"/>
                      <a:pt x="17" y="63"/>
                      <a:pt x="14" y="62"/>
                    </a:cubicBezTo>
                    <a:cubicBezTo>
                      <a:pt x="11" y="62"/>
                      <a:pt x="9" y="61"/>
                      <a:pt x="7" y="60"/>
                    </a:cubicBezTo>
                    <a:cubicBezTo>
                      <a:pt x="5" y="58"/>
                      <a:pt x="3" y="56"/>
                      <a:pt x="2" y="54"/>
                    </a:cubicBezTo>
                    <a:cubicBezTo>
                      <a:pt x="1" y="51"/>
                      <a:pt x="0" y="48"/>
                      <a:pt x="0" y="4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3" y="8"/>
                      <a:pt x="4" y="6"/>
                      <a:pt x="6" y="4"/>
                    </a:cubicBezTo>
                    <a:cubicBezTo>
                      <a:pt x="8" y="3"/>
                      <a:pt x="10" y="2"/>
                      <a:pt x="13" y="1"/>
                    </a:cubicBezTo>
                    <a:cubicBezTo>
                      <a:pt x="16" y="0"/>
                      <a:pt x="19" y="0"/>
                      <a:pt x="22" y="0"/>
                    </a:cubicBezTo>
                    <a:cubicBezTo>
                      <a:pt x="25" y="0"/>
                      <a:pt x="28" y="0"/>
                      <a:pt x="30" y="1"/>
                    </a:cubicBezTo>
                    <a:cubicBezTo>
                      <a:pt x="33" y="2"/>
                      <a:pt x="35" y="3"/>
                      <a:pt x="37" y="4"/>
                    </a:cubicBezTo>
                    <a:cubicBezTo>
                      <a:pt x="39" y="5"/>
                      <a:pt x="40" y="7"/>
                      <a:pt x="41" y="10"/>
                    </a:cubicBezTo>
                    <a:cubicBezTo>
                      <a:pt x="42" y="13"/>
                      <a:pt x="43" y="16"/>
                      <a:pt x="43" y="20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7"/>
                      <a:pt x="42" y="51"/>
                      <a:pt x="41" y="53"/>
                    </a:cubicBezTo>
                    <a:cubicBezTo>
                      <a:pt x="40" y="56"/>
                      <a:pt x="39" y="58"/>
                      <a:pt x="37" y="60"/>
                    </a:cubicBezTo>
                    <a:cubicBezTo>
                      <a:pt x="35" y="61"/>
                      <a:pt x="32" y="62"/>
                      <a:pt x="30" y="63"/>
                    </a:cubicBezTo>
                    <a:cubicBezTo>
                      <a:pt x="27" y="63"/>
                      <a:pt x="25" y="63"/>
                      <a:pt x="22" y="63"/>
                    </a:cubicBezTo>
                    <a:close/>
                    <a:moveTo>
                      <a:pt x="32" y="22"/>
                    </a:moveTo>
                    <a:cubicBezTo>
                      <a:pt x="32" y="18"/>
                      <a:pt x="31" y="15"/>
                      <a:pt x="30" y="13"/>
                    </a:cubicBezTo>
                    <a:cubicBezTo>
                      <a:pt x="28" y="11"/>
                      <a:pt x="26" y="10"/>
                      <a:pt x="22" y="10"/>
                    </a:cubicBezTo>
                    <a:cubicBezTo>
                      <a:pt x="20" y="10"/>
                      <a:pt x="18" y="11"/>
                      <a:pt x="17" y="11"/>
                    </a:cubicBezTo>
                    <a:cubicBezTo>
                      <a:pt x="15" y="11"/>
                      <a:pt x="14" y="12"/>
                      <a:pt x="13" y="13"/>
                    </a:cubicBezTo>
                    <a:cubicBezTo>
                      <a:pt x="13" y="14"/>
                      <a:pt x="12" y="16"/>
                      <a:pt x="12" y="17"/>
                    </a:cubicBezTo>
                    <a:cubicBezTo>
                      <a:pt x="12" y="19"/>
                      <a:pt x="11" y="21"/>
                      <a:pt x="11" y="2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7"/>
                      <a:pt x="12" y="49"/>
                      <a:pt x="14" y="51"/>
                    </a:cubicBezTo>
                    <a:cubicBezTo>
                      <a:pt x="16" y="52"/>
                      <a:pt x="19" y="53"/>
                      <a:pt x="22" y="53"/>
                    </a:cubicBezTo>
                    <a:cubicBezTo>
                      <a:pt x="24" y="53"/>
                      <a:pt x="25" y="53"/>
                      <a:pt x="26" y="53"/>
                    </a:cubicBezTo>
                    <a:cubicBezTo>
                      <a:pt x="27" y="52"/>
                      <a:pt x="28" y="52"/>
                      <a:pt x="29" y="51"/>
                    </a:cubicBezTo>
                    <a:cubicBezTo>
                      <a:pt x="30" y="50"/>
                      <a:pt x="31" y="49"/>
                      <a:pt x="31" y="48"/>
                    </a:cubicBezTo>
                    <a:cubicBezTo>
                      <a:pt x="32" y="46"/>
                      <a:pt x="32" y="44"/>
                      <a:pt x="32" y="42"/>
                    </a:cubicBezTo>
                    <a:lnTo>
                      <a:pt x="32" y="2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29" name="Freeform 20"/>
              <p:cNvSpPr/>
              <p:nvPr/>
            </p:nvSpPr>
            <p:spPr bwMode="auto">
              <a:xfrm>
                <a:off x="7169211" y="4141792"/>
                <a:ext cx="207403" cy="332291"/>
              </a:xfrm>
              <a:custGeom>
                <a:avLst/>
                <a:gdLst>
                  <a:gd name="T0" fmla="*/ 19 w 39"/>
                  <a:gd name="T1" fmla="*/ 63 h 63"/>
                  <a:gd name="T2" fmla="*/ 8 w 39"/>
                  <a:gd name="T3" fmla="*/ 62 h 63"/>
                  <a:gd name="T4" fmla="*/ 0 w 39"/>
                  <a:gd name="T5" fmla="*/ 59 h 63"/>
                  <a:gd name="T6" fmla="*/ 0 w 39"/>
                  <a:gd name="T7" fmla="*/ 57 h 63"/>
                  <a:gd name="T8" fmla="*/ 1 w 39"/>
                  <a:gd name="T9" fmla="*/ 54 h 63"/>
                  <a:gd name="T10" fmla="*/ 2 w 39"/>
                  <a:gd name="T11" fmla="*/ 51 h 63"/>
                  <a:gd name="T12" fmla="*/ 3 w 39"/>
                  <a:gd name="T13" fmla="*/ 50 h 63"/>
                  <a:gd name="T14" fmla="*/ 10 w 39"/>
                  <a:gd name="T15" fmla="*/ 52 h 63"/>
                  <a:gd name="T16" fmla="*/ 17 w 39"/>
                  <a:gd name="T17" fmla="*/ 53 h 63"/>
                  <a:gd name="T18" fmla="*/ 25 w 39"/>
                  <a:gd name="T19" fmla="*/ 51 h 63"/>
                  <a:gd name="T20" fmla="*/ 28 w 39"/>
                  <a:gd name="T21" fmla="*/ 45 h 63"/>
                  <a:gd name="T22" fmla="*/ 27 w 39"/>
                  <a:gd name="T23" fmla="*/ 41 h 63"/>
                  <a:gd name="T24" fmla="*/ 24 w 39"/>
                  <a:gd name="T25" fmla="*/ 38 h 63"/>
                  <a:gd name="T26" fmla="*/ 20 w 39"/>
                  <a:gd name="T27" fmla="*/ 36 h 63"/>
                  <a:gd name="T28" fmla="*/ 16 w 39"/>
                  <a:gd name="T29" fmla="*/ 36 h 63"/>
                  <a:gd name="T30" fmla="*/ 13 w 39"/>
                  <a:gd name="T31" fmla="*/ 35 h 63"/>
                  <a:gd name="T32" fmla="*/ 12 w 39"/>
                  <a:gd name="T33" fmla="*/ 33 h 63"/>
                  <a:gd name="T34" fmla="*/ 12 w 39"/>
                  <a:gd name="T35" fmla="*/ 30 h 63"/>
                  <a:gd name="T36" fmla="*/ 13 w 39"/>
                  <a:gd name="T37" fmla="*/ 27 h 63"/>
                  <a:gd name="T38" fmla="*/ 16 w 39"/>
                  <a:gd name="T39" fmla="*/ 27 h 63"/>
                  <a:gd name="T40" fmla="*/ 25 w 39"/>
                  <a:gd name="T41" fmla="*/ 24 h 63"/>
                  <a:gd name="T42" fmla="*/ 28 w 39"/>
                  <a:gd name="T43" fmla="*/ 17 h 63"/>
                  <a:gd name="T44" fmla="*/ 25 w 39"/>
                  <a:gd name="T45" fmla="*/ 12 h 63"/>
                  <a:gd name="T46" fmla="*/ 17 w 39"/>
                  <a:gd name="T47" fmla="*/ 10 h 63"/>
                  <a:gd name="T48" fmla="*/ 10 w 39"/>
                  <a:gd name="T49" fmla="*/ 11 h 63"/>
                  <a:gd name="T50" fmla="*/ 5 w 39"/>
                  <a:gd name="T51" fmla="*/ 13 h 63"/>
                  <a:gd name="T52" fmla="*/ 4 w 39"/>
                  <a:gd name="T53" fmla="*/ 13 h 63"/>
                  <a:gd name="T54" fmla="*/ 2 w 39"/>
                  <a:gd name="T55" fmla="*/ 10 h 63"/>
                  <a:gd name="T56" fmla="*/ 2 w 39"/>
                  <a:gd name="T57" fmla="*/ 6 h 63"/>
                  <a:gd name="T58" fmla="*/ 2 w 39"/>
                  <a:gd name="T59" fmla="*/ 4 h 63"/>
                  <a:gd name="T60" fmla="*/ 4 w 39"/>
                  <a:gd name="T61" fmla="*/ 3 h 63"/>
                  <a:gd name="T62" fmla="*/ 7 w 39"/>
                  <a:gd name="T63" fmla="*/ 2 h 63"/>
                  <a:gd name="T64" fmla="*/ 12 w 39"/>
                  <a:gd name="T65" fmla="*/ 0 h 63"/>
                  <a:gd name="T66" fmla="*/ 18 w 39"/>
                  <a:gd name="T67" fmla="*/ 0 h 63"/>
                  <a:gd name="T68" fmla="*/ 33 w 39"/>
                  <a:gd name="T69" fmla="*/ 4 h 63"/>
                  <a:gd name="T70" fmla="*/ 39 w 39"/>
                  <a:gd name="T71" fmla="*/ 16 h 63"/>
                  <a:gd name="T72" fmla="*/ 36 w 39"/>
                  <a:gd name="T73" fmla="*/ 25 h 63"/>
                  <a:gd name="T74" fmla="*/ 30 w 39"/>
                  <a:gd name="T75" fmla="*/ 31 h 63"/>
                  <a:gd name="T76" fmla="*/ 36 w 39"/>
                  <a:gd name="T77" fmla="*/ 37 h 63"/>
                  <a:gd name="T78" fmla="*/ 39 w 39"/>
                  <a:gd name="T79" fmla="*/ 46 h 63"/>
                  <a:gd name="T80" fmla="*/ 37 w 39"/>
                  <a:gd name="T81" fmla="*/ 53 h 63"/>
                  <a:gd name="T82" fmla="*/ 33 w 39"/>
                  <a:gd name="T83" fmla="*/ 59 h 63"/>
                  <a:gd name="T84" fmla="*/ 27 w 39"/>
                  <a:gd name="T85" fmla="*/ 62 h 63"/>
                  <a:gd name="T86" fmla="*/ 19 w 39"/>
                  <a:gd name="T8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" h="63">
                    <a:moveTo>
                      <a:pt x="19" y="63"/>
                    </a:moveTo>
                    <a:cubicBezTo>
                      <a:pt x="15" y="63"/>
                      <a:pt x="11" y="63"/>
                      <a:pt x="8" y="62"/>
                    </a:cubicBezTo>
                    <a:cubicBezTo>
                      <a:pt x="4" y="61"/>
                      <a:pt x="2" y="60"/>
                      <a:pt x="0" y="59"/>
                    </a:cubicBezTo>
                    <a:cubicBezTo>
                      <a:pt x="0" y="59"/>
                      <a:pt x="0" y="58"/>
                      <a:pt x="0" y="57"/>
                    </a:cubicBezTo>
                    <a:cubicBezTo>
                      <a:pt x="0" y="56"/>
                      <a:pt x="0" y="55"/>
                      <a:pt x="1" y="54"/>
                    </a:cubicBezTo>
                    <a:cubicBezTo>
                      <a:pt x="1" y="53"/>
                      <a:pt x="2" y="52"/>
                      <a:pt x="2" y="5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5" y="51"/>
                      <a:pt x="7" y="51"/>
                      <a:pt x="10" y="52"/>
                    </a:cubicBezTo>
                    <a:cubicBezTo>
                      <a:pt x="12" y="53"/>
                      <a:pt x="15" y="53"/>
                      <a:pt x="17" y="53"/>
                    </a:cubicBezTo>
                    <a:cubicBezTo>
                      <a:pt x="20" y="53"/>
                      <a:pt x="23" y="52"/>
                      <a:pt x="25" y="51"/>
                    </a:cubicBezTo>
                    <a:cubicBezTo>
                      <a:pt x="27" y="50"/>
                      <a:pt x="28" y="48"/>
                      <a:pt x="28" y="45"/>
                    </a:cubicBezTo>
                    <a:cubicBezTo>
                      <a:pt x="28" y="44"/>
                      <a:pt x="28" y="42"/>
                      <a:pt x="27" y="41"/>
                    </a:cubicBezTo>
                    <a:cubicBezTo>
                      <a:pt x="26" y="40"/>
                      <a:pt x="25" y="39"/>
                      <a:pt x="24" y="38"/>
                    </a:cubicBezTo>
                    <a:cubicBezTo>
                      <a:pt x="23" y="38"/>
                      <a:pt x="22" y="37"/>
                      <a:pt x="20" y="36"/>
                    </a:cubicBezTo>
                    <a:cubicBezTo>
                      <a:pt x="19" y="36"/>
                      <a:pt x="17" y="36"/>
                      <a:pt x="16" y="36"/>
                    </a:cubicBezTo>
                    <a:cubicBezTo>
                      <a:pt x="14" y="36"/>
                      <a:pt x="14" y="36"/>
                      <a:pt x="13" y="35"/>
                    </a:cubicBezTo>
                    <a:cubicBezTo>
                      <a:pt x="13" y="35"/>
                      <a:pt x="12" y="35"/>
                      <a:pt x="12" y="33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8"/>
                      <a:pt x="13" y="28"/>
                      <a:pt x="13" y="27"/>
                    </a:cubicBezTo>
                    <a:cubicBezTo>
                      <a:pt x="14" y="27"/>
                      <a:pt x="15" y="27"/>
                      <a:pt x="16" y="27"/>
                    </a:cubicBezTo>
                    <a:cubicBezTo>
                      <a:pt x="20" y="27"/>
                      <a:pt x="22" y="26"/>
                      <a:pt x="25" y="24"/>
                    </a:cubicBezTo>
                    <a:cubicBezTo>
                      <a:pt x="27" y="23"/>
                      <a:pt x="28" y="20"/>
                      <a:pt x="28" y="17"/>
                    </a:cubicBezTo>
                    <a:cubicBezTo>
                      <a:pt x="28" y="15"/>
                      <a:pt x="27" y="13"/>
                      <a:pt x="25" y="12"/>
                    </a:cubicBezTo>
                    <a:cubicBezTo>
                      <a:pt x="23" y="10"/>
                      <a:pt x="20" y="10"/>
                      <a:pt x="17" y="10"/>
                    </a:cubicBezTo>
                    <a:cubicBezTo>
                      <a:pt x="14" y="10"/>
                      <a:pt x="12" y="10"/>
                      <a:pt x="10" y="11"/>
                    </a:cubicBezTo>
                    <a:cubicBezTo>
                      <a:pt x="8" y="11"/>
                      <a:pt x="7" y="12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3" y="12"/>
                      <a:pt x="3" y="11"/>
                      <a:pt x="2" y="10"/>
                    </a:cubicBezTo>
                    <a:cubicBezTo>
                      <a:pt x="2" y="9"/>
                      <a:pt x="2" y="8"/>
                      <a:pt x="2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14" y="0"/>
                      <a:pt x="16" y="0"/>
                      <a:pt x="18" y="0"/>
                    </a:cubicBezTo>
                    <a:cubicBezTo>
                      <a:pt x="25" y="0"/>
                      <a:pt x="30" y="1"/>
                      <a:pt x="33" y="4"/>
                    </a:cubicBezTo>
                    <a:cubicBezTo>
                      <a:pt x="37" y="7"/>
                      <a:pt x="39" y="11"/>
                      <a:pt x="39" y="16"/>
                    </a:cubicBezTo>
                    <a:cubicBezTo>
                      <a:pt x="39" y="20"/>
                      <a:pt x="38" y="23"/>
                      <a:pt x="36" y="25"/>
                    </a:cubicBezTo>
                    <a:cubicBezTo>
                      <a:pt x="34" y="28"/>
                      <a:pt x="32" y="30"/>
                      <a:pt x="30" y="31"/>
                    </a:cubicBezTo>
                    <a:cubicBezTo>
                      <a:pt x="32" y="33"/>
                      <a:pt x="35" y="34"/>
                      <a:pt x="36" y="37"/>
                    </a:cubicBezTo>
                    <a:cubicBezTo>
                      <a:pt x="38" y="39"/>
                      <a:pt x="39" y="42"/>
                      <a:pt x="39" y="46"/>
                    </a:cubicBezTo>
                    <a:cubicBezTo>
                      <a:pt x="39" y="49"/>
                      <a:pt x="38" y="51"/>
                      <a:pt x="37" y="53"/>
                    </a:cubicBezTo>
                    <a:cubicBezTo>
                      <a:pt x="36" y="56"/>
                      <a:pt x="35" y="57"/>
                      <a:pt x="33" y="59"/>
                    </a:cubicBezTo>
                    <a:cubicBezTo>
                      <a:pt x="31" y="60"/>
                      <a:pt x="29" y="61"/>
                      <a:pt x="27" y="62"/>
                    </a:cubicBezTo>
                    <a:cubicBezTo>
                      <a:pt x="24" y="63"/>
                      <a:pt x="22" y="63"/>
                      <a:pt x="19" y="6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30" name="组合 329"/>
              <p:cNvGrpSpPr/>
              <p:nvPr/>
            </p:nvGrpSpPr>
            <p:grpSpPr>
              <a:xfrm>
                <a:off x="6466608" y="3575652"/>
                <a:ext cx="621749" cy="420219"/>
                <a:chOff x="3392488" y="1603375"/>
                <a:chExt cx="5407025" cy="3654425"/>
              </a:xfrm>
              <a:solidFill>
                <a:schemeClr val="bg1"/>
              </a:solidFill>
            </p:grpSpPr>
            <p:sp>
              <p:nvSpPr>
                <p:cNvPr id="331" name="Freeform 173"/>
                <p:cNvSpPr/>
                <p:nvPr/>
              </p:nvSpPr>
              <p:spPr bwMode="auto">
                <a:xfrm>
                  <a:off x="7586663" y="3892550"/>
                  <a:ext cx="1212850" cy="1365250"/>
                </a:xfrm>
                <a:custGeom>
                  <a:avLst/>
                  <a:gdLst>
                    <a:gd name="T0" fmla="*/ 323 w 323"/>
                    <a:gd name="T1" fmla="*/ 145 h 363"/>
                    <a:gd name="T2" fmla="*/ 323 w 323"/>
                    <a:gd name="T3" fmla="*/ 363 h 363"/>
                    <a:gd name="T4" fmla="*/ 24 w 323"/>
                    <a:gd name="T5" fmla="*/ 363 h 363"/>
                    <a:gd name="T6" fmla="*/ 59 w 323"/>
                    <a:gd name="T7" fmla="*/ 309 h 363"/>
                    <a:gd name="T8" fmla="*/ 0 w 323"/>
                    <a:gd name="T9" fmla="*/ 96 h 363"/>
                    <a:gd name="T10" fmla="*/ 141 w 323"/>
                    <a:gd name="T11" fmla="*/ 0 h 363"/>
                    <a:gd name="T12" fmla="*/ 323 w 323"/>
                    <a:gd name="T13" fmla="*/ 145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3" h="363">
                      <a:moveTo>
                        <a:pt x="323" y="145"/>
                      </a:moveTo>
                      <a:cubicBezTo>
                        <a:pt x="323" y="292"/>
                        <a:pt x="323" y="363"/>
                        <a:pt x="323" y="363"/>
                      </a:cubicBezTo>
                      <a:cubicBezTo>
                        <a:pt x="24" y="363"/>
                        <a:pt x="24" y="363"/>
                        <a:pt x="24" y="363"/>
                      </a:cubicBezTo>
                      <a:cubicBezTo>
                        <a:pt x="59" y="309"/>
                        <a:pt x="59" y="309"/>
                        <a:pt x="59" y="309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63" y="92"/>
                        <a:pt x="116" y="53"/>
                        <a:pt x="141" y="0"/>
                      </a:cubicBezTo>
                      <a:cubicBezTo>
                        <a:pt x="229" y="24"/>
                        <a:pt x="323" y="67"/>
                        <a:pt x="323" y="1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2" name="Freeform 174"/>
                <p:cNvSpPr>
                  <a:spLocks noEditPoints="1"/>
                </p:cNvSpPr>
                <p:nvPr/>
              </p:nvSpPr>
              <p:spPr bwMode="auto">
                <a:xfrm>
                  <a:off x="6823076" y="2563813"/>
                  <a:ext cx="1409700" cy="1414463"/>
                </a:xfrm>
                <a:custGeom>
                  <a:avLst/>
                  <a:gdLst>
                    <a:gd name="T0" fmla="*/ 187 w 375"/>
                    <a:gd name="T1" fmla="*/ 0 h 376"/>
                    <a:gd name="T2" fmla="*/ 375 w 375"/>
                    <a:gd name="T3" fmla="*/ 188 h 376"/>
                    <a:gd name="T4" fmla="*/ 187 w 375"/>
                    <a:gd name="T5" fmla="*/ 376 h 376"/>
                    <a:gd name="T6" fmla="*/ 0 w 375"/>
                    <a:gd name="T7" fmla="*/ 188 h 376"/>
                    <a:gd name="T8" fmla="*/ 187 w 375"/>
                    <a:gd name="T9" fmla="*/ 0 h 376"/>
                    <a:gd name="T10" fmla="*/ 342 w 375"/>
                    <a:gd name="T11" fmla="*/ 181 h 376"/>
                    <a:gd name="T12" fmla="*/ 292 w 375"/>
                    <a:gd name="T13" fmla="*/ 75 h 376"/>
                    <a:gd name="T14" fmla="*/ 306 w 375"/>
                    <a:gd name="T15" fmla="*/ 149 h 376"/>
                    <a:gd name="T16" fmla="*/ 223 w 375"/>
                    <a:gd name="T17" fmla="*/ 316 h 376"/>
                    <a:gd name="T18" fmla="*/ 342 w 375"/>
                    <a:gd name="T19" fmla="*/ 181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5" h="376">
                      <a:moveTo>
                        <a:pt x="187" y="0"/>
                      </a:moveTo>
                      <a:cubicBezTo>
                        <a:pt x="291" y="0"/>
                        <a:pt x="375" y="84"/>
                        <a:pt x="375" y="188"/>
                      </a:cubicBezTo>
                      <a:cubicBezTo>
                        <a:pt x="375" y="292"/>
                        <a:pt x="291" y="376"/>
                        <a:pt x="187" y="376"/>
                      </a:cubicBezTo>
                      <a:cubicBezTo>
                        <a:pt x="84" y="376"/>
                        <a:pt x="0" y="292"/>
                        <a:pt x="0" y="188"/>
                      </a:cubicBezTo>
                      <a:cubicBezTo>
                        <a:pt x="0" y="84"/>
                        <a:pt x="84" y="0"/>
                        <a:pt x="187" y="0"/>
                      </a:cubicBezTo>
                      <a:close/>
                      <a:moveTo>
                        <a:pt x="342" y="181"/>
                      </a:moveTo>
                      <a:cubicBezTo>
                        <a:pt x="342" y="138"/>
                        <a:pt x="323" y="100"/>
                        <a:pt x="292" y="75"/>
                      </a:cubicBezTo>
                      <a:cubicBezTo>
                        <a:pt x="301" y="98"/>
                        <a:pt x="306" y="123"/>
                        <a:pt x="306" y="149"/>
                      </a:cubicBezTo>
                      <a:cubicBezTo>
                        <a:pt x="306" y="217"/>
                        <a:pt x="273" y="278"/>
                        <a:pt x="223" y="316"/>
                      </a:cubicBezTo>
                      <a:cubicBezTo>
                        <a:pt x="290" y="307"/>
                        <a:pt x="342" y="250"/>
                        <a:pt x="342" y="1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3" name="Freeform 175"/>
                <p:cNvSpPr/>
                <p:nvPr/>
              </p:nvSpPr>
              <p:spPr bwMode="auto">
                <a:xfrm>
                  <a:off x="6286501" y="3892550"/>
                  <a:ext cx="1212850" cy="1365250"/>
                </a:xfrm>
                <a:custGeom>
                  <a:avLst/>
                  <a:gdLst>
                    <a:gd name="T0" fmla="*/ 323 w 323"/>
                    <a:gd name="T1" fmla="*/ 96 h 363"/>
                    <a:gd name="T2" fmla="*/ 264 w 323"/>
                    <a:gd name="T3" fmla="*/ 309 h 363"/>
                    <a:gd name="T4" fmla="*/ 299 w 323"/>
                    <a:gd name="T5" fmla="*/ 363 h 363"/>
                    <a:gd name="T6" fmla="*/ 0 w 323"/>
                    <a:gd name="T7" fmla="*/ 363 h 363"/>
                    <a:gd name="T8" fmla="*/ 0 w 323"/>
                    <a:gd name="T9" fmla="*/ 145 h 363"/>
                    <a:gd name="T10" fmla="*/ 182 w 323"/>
                    <a:gd name="T11" fmla="*/ 0 h 363"/>
                    <a:gd name="T12" fmla="*/ 323 w 323"/>
                    <a:gd name="T13" fmla="*/ 96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3" h="363">
                      <a:moveTo>
                        <a:pt x="323" y="96"/>
                      </a:moveTo>
                      <a:cubicBezTo>
                        <a:pt x="264" y="309"/>
                        <a:pt x="264" y="309"/>
                        <a:pt x="264" y="309"/>
                      </a:cubicBezTo>
                      <a:cubicBezTo>
                        <a:pt x="299" y="363"/>
                        <a:pt x="299" y="363"/>
                        <a:pt x="299" y="363"/>
                      </a:cubicBezTo>
                      <a:cubicBezTo>
                        <a:pt x="0" y="363"/>
                        <a:pt x="0" y="363"/>
                        <a:pt x="0" y="363"/>
                      </a:cubicBezTo>
                      <a:cubicBezTo>
                        <a:pt x="0" y="363"/>
                        <a:pt x="0" y="292"/>
                        <a:pt x="0" y="145"/>
                      </a:cubicBezTo>
                      <a:cubicBezTo>
                        <a:pt x="0" y="67"/>
                        <a:pt x="93" y="24"/>
                        <a:pt x="182" y="0"/>
                      </a:cubicBezTo>
                      <a:cubicBezTo>
                        <a:pt x="207" y="53"/>
                        <a:pt x="260" y="92"/>
                        <a:pt x="323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4" name="Freeform 176"/>
                <p:cNvSpPr/>
                <p:nvPr/>
              </p:nvSpPr>
              <p:spPr bwMode="auto">
                <a:xfrm>
                  <a:off x="3392488" y="1603375"/>
                  <a:ext cx="3938588" cy="3097213"/>
                </a:xfrm>
                <a:custGeom>
                  <a:avLst/>
                  <a:gdLst>
                    <a:gd name="T0" fmla="*/ 1048 w 1048"/>
                    <a:gd name="T1" fmla="*/ 51 h 823"/>
                    <a:gd name="T2" fmla="*/ 1048 w 1048"/>
                    <a:gd name="T3" fmla="*/ 213 h 823"/>
                    <a:gd name="T4" fmla="*/ 954 w 1048"/>
                    <a:gd name="T5" fmla="*/ 256 h 823"/>
                    <a:gd name="T6" fmla="*/ 954 w 1048"/>
                    <a:gd name="T7" fmla="*/ 86 h 823"/>
                    <a:gd name="T8" fmla="*/ 926 w 1048"/>
                    <a:gd name="T9" fmla="*/ 58 h 823"/>
                    <a:gd name="T10" fmla="*/ 122 w 1048"/>
                    <a:gd name="T11" fmla="*/ 58 h 823"/>
                    <a:gd name="T12" fmla="*/ 93 w 1048"/>
                    <a:gd name="T13" fmla="*/ 86 h 823"/>
                    <a:gd name="T14" fmla="*/ 93 w 1048"/>
                    <a:gd name="T15" fmla="*/ 541 h 823"/>
                    <a:gd name="T16" fmla="*/ 122 w 1048"/>
                    <a:gd name="T17" fmla="*/ 570 h 823"/>
                    <a:gd name="T18" fmla="*/ 894 w 1048"/>
                    <a:gd name="T19" fmla="*/ 570 h 823"/>
                    <a:gd name="T20" fmla="*/ 902 w 1048"/>
                    <a:gd name="T21" fmla="*/ 582 h 823"/>
                    <a:gd name="T22" fmla="*/ 796 w 1048"/>
                    <a:gd name="T23" fmla="*/ 633 h 823"/>
                    <a:gd name="T24" fmla="*/ 95 w 1048"/>
                    <a:gd name="T25" fmla="*/ 633 h 823"/>
                    <a:gd name="T26" fmla="*/ 71 w 1048"/>
                    <a:gd name="T27" fmla="*/ 657 h 823"/>
                    <a:gd name="T28" fmla="*/ 71 w 1048"/>
                    <a:gd name="T29" fmla="*/ 823 h 823"/>
                    <a:gd name="T30" fmla="*/ 51 w 1048"/>
                    <a:gd name="T31" fmla="*/ 823 h 823"/>
                    <a:gd name="T32" fmla="*/ 0 w 1048"/>
                    <a:gd name="T33" fmla="*/ 772 h 823"/>
                    <a:gd name="T34" fmla="*/ 0 w 1048"/>
                    <a:gd name="T35" fmla="*/ 51 h 823"/>
                    <a:gd name="T36" fmla="*/ 51 w 1048"/>
                    <a:gd name="T37" fmla="*/ 0 h 823"/>
                    <a:gd name="T38" fmla="*/ 996 w 1048"/>
                    <a:gd name="T39" fmla="*/ 0 h 823"/>
                    <a:gd name="T40" fmla="*/ 1048 w 1048"/>
                    <a:gd name="T41" fmla="*/ 51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8" h="823">
                      <a:moveTo>
                        <a:pt x="1048" y="51"/>
                      </a:moveTo>
                      <a:cubicBezTo>
                        <a:pt x="1048" y="213"/>
                        <a:pt x="1048" y="213"/>
                        <a:pt x="1048" y="213"/>
                      </a:cubicBezTo>
                      <a:cubicBezTo>
                        <a:pt x="1013" y="220"/>
                        <a:pt x="981" y="235"/>
                        <a:pt x="954" y="256"/>
                      </a:cubicBezTo>
                      <a:cubicBezTo>
                        <a:pt x="954" y="86"/>
                        <a:pt x="954" y="86"/>
                        <a:pt x="954" y="86"/>
                      </a:cubicBezTo>
                      <a:cubicBezTo>
                        <a:pt x="954" y="71"/>
                        <a:pt x="942" y="58"/>
                        <a:pt x="926" y="58"/>
                      </a:cubicBezTo>
                      <a:cubicBezTo>
                        <a:pt x="122" y="58"/>
                        <a:pt x="122" y="58"/>
                        <a:pt x="122" y="58"/>
                      </a:cubicBezTo>
                      <a:cubicBezTo>
                        <a:pt x="106" y="58"/>
                        <a:pt x="93" y="71"/>
                        <a:pt x="93" y="86"/>
                      </a:cubicBezTo>
                      <a:cubicBezTo>
                        <a:pt x="93" y="541"/>
                        <a:pt x="93" y="541"/>
                        <a:pt x="93" y="541"/>
                      </a:cubicBezTo>
                      <a:cubicBezTo>
                        <a:pt x="93" y="557"/>
                        <a:pt x="106" y="570"/>
                        <a:pt x="122" y="570"/>
                      </a:cubicBezTo>
                      <a:cubicBezTo>
                        <a:pt x="894" y="570"/>
                        <a:pt x="894" y="570"/>
                        <a:pt x="894" y="570"/>
                      </a:cubicBezTo>
                      <a:cubicBezTo>
                        <a:pt x="897" y="574"/>
                        <a:pt x="899" y="578"/>
                        <a:pt x="902" y="582"/>
                      </a:cubicBezTo>
                      <a:cubicBezTo>
                        <a:pt x="864" y="596"/>
                        <a:pt x="827" y="612"/>
                        <a:pt x="796" y="633"/>
                      </a:cubicBezTo>
                      <a:cubicBezTo>
                        <a:pt x="95" y="633"/>
                        <a:pt x="95" y="633"/>
                        <a:pt x="95" y="633"/>
                      </a:cubicBezTo>
                      <a:cubicBezTo>
                        <a:pt x="81" y="633"/>
                        <a:pt x="71" y="644"/>
                        <a:pt x="71" y="657"/>
                      </a:cubicBezTo>
                      <a:cubicBezTo>
                        <a:pt x="71" y="823"/>
                        <a:pt x="71" y="823"/>
                        <a:pt x="71" y="823"/>
                      </a:cubicBezTo>
                      <a:cubicBezTo>
                        <a:pt x="51" y="823"/>
                        <a:pt x="51" y="823"/>
                        <a:pt x="51" y="823"/>
                      </a:cubicBezTo>
                      <a:cubicBezTo>
                        <a:pt x="23" y="823"/>
                        <a:pt x="0" y="800"/>
                        <a:pt x="0" y="772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23"/>
                        <a:pt x="23" y="0"/>
                        <a:pt x="51" y="0"/>
                      </a:cubicBezTo>
                      <a:cubicBezTo>
                        <a:pt x="996" y="0"/>
                        <a:pt x="996" y="0"/>
                        <a:pt x="996" y="0"/>
                      </a:cubicBezTo>
                      <a:cubicBezTo>
                        <a:pt x="1025" y="0"/>
                        <a:pt x="1048" y="23"/>
                        <a:pt x="1048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5" name="Rectangle 177"/>
                <p:cNvSpPr>
                  <a:spLocks noChangeArrowheads="1"/>
                </p:cNvSpPr>
                <p:nvPr/>
              </p:nvSpPr>
              <p:spPr bwMode="auto">
                <a:xfrm>
                  <a:off x="6270626" y="2047875"/>
                  <a:ext cx="169863" cy="14446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6" name="Rectangle 178"/>
                <p:cNvSpPr>
                  <a:spLocks noChangeArrowheads="1"/>
                </p:cNvSpPr>
                <p:nvPr/>
              </p:nvSpPr>
              <p:spPr bwMode="auto">
                <a:xfrm>
                  <a:off x="6000751" y="2398713"/>
                  <a:ext cx="165100" cy="10937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7" name="Rectangle 179"/>
                <p:cNvSpPr>
                  <a:spLocks noChangeArrowheads="1"/>
                </p:cNvSpPr>
                <p:nvPr/>
              </p:nvSpPr>
              <p:spPr bwMode="auto">
                <a:xfrm>
                  <a:off x="5707063" y="2822575"/>
                  <a:ext cx="169863" cy="6699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8" name="Rectangle 180"/>
                <p:cNvSpPr>
                  <a:spLocks noChangeArrowheads="1"/>
                </p:cNvSpPr>
                <p:nvPr/>
              </p:nvSpPr>
              <p:spPr bwMode="auto">
                <a:xfrm>
                  <a:off x="5432426" y="3044825"/>
                  <a:ext cx="169863" cy="4476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9" name="Rectangle 181"/>
                <p:cNvSpPr>
                  <a:spLocks noChangeArrowheads="1"/>
                </p:cNvSpPr>
                <p:nvPr/>
              </p:nvSpPr>
              <p:spPr bwMode="auto">
                <a:xfrm>
                  <a:off x="5157788" y="2706688"/>
                  <a:ext cx="169863" cy="78581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0" name="Rectangle 182"/>
                <p:cNvSpPr>
                  <a:spLocks noChangeArrowheads="1"/>
                </p:cNvSpPr>
                <p:nvPr/>
              </p:nvSpPr>
              <p:spPr bwMode="auto">
                <a:xfrm>
                  <a:off x="4887913" y="2913063"/>
                  <a:ext cx="165100" cy="579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1" name="Rectangle 183"/>
                <p:cNvSpPr>
                  <a:spLocks noChangeArrowheads="1"/>
                </p:cNvSpPr>
                <p:nvPr/>
              </p:nvSpPr>
              <p:spPr bwMode="auto">
                <a:xfrm>
                  <a:off x="4594226" y="3044825"/>
                  <a:ext cx="169863" cy="4476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2" name="Rectangle 184"/>
                <p:cNvSpPr>
                  <a:spLocks noChangeArrowheads="1"/>
                </p:cNvSpPr>
                <p:nvPr/>
              </p:nvSpPr>
              <p:spPr bwMode="auto">
                <a:xfrm>
                  <a:off x="4319588" y="3181350"/>
                  <a:ext cx="169863" cy="31115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343" name="组合 342"/>
            <p:cNvGrpSpPr/>
            <p:nvPr/>
          </p:nvGrpSpPr>
          <p:grpSpPr>
            <a:xfrm>
              <a:off x="7710264" y="4566463"/>
              <a:ext cx="1498420" cy="1500650"/>
              <a:chOff x="4449428" y="4561777"/>
              <a:chExt cx="1498654" cy="1500885"/>
            </a:xfrm>
          </p:grpSpPr>
          <p:sp>
            <p:nvSpPr>
              <p:cNvPr id="344" name="Freeform 8"/>
              <p:cNvSpPr/>
              <p:nvPr/>
            </p:nvSpPr>
            <p:spPr bwMode="auto">
              <a:xfrm>
                <a:off x="4449428" y="4561777"/>
                <a:ext cx="1498654" cy="1500885"/>
              </a:xfrm>
              <a:custGeom>
                <a:avLst/>
                <a:gdLst>
                  <a:gd name="T0" fmla="*/ 0 w 672"/>
                  <a:gd name="T1" fmla="*/ 332 h 673"/>
                  <a:gd name="T2" fmla="*/ 224 w 672"/>
                  <a:gd name="T3" fmla="*/ 557 h 673"/>
                  <a:gd name="T4" fmla="*/ 108 w 672"/>
                  <a:gd name="T5" fmla="*/ 673 h 673"/>
                  <a:gd name="T6" fmla="*/ 672 w 672"/>
                  <a:gd name="T7" fmla="*/ 673 h 673"/>
                  <a:gd name="T8" fmla="*/ 672 w 672"/>
                  <a:gd name="T9" fmla="*/ 109 h 673"/>
                  <a:gd name="T10" fmla="*/ 556 w 672"/>
                  <a:gd name="T11" fmla="*/ 225 h 673"/>
                  <a:gd name="T12" fmla="*/ 329 w 672"/>
                  <a:gd name="T13" fmla="*/ 0 h 673"/>
                  <a:gd name="T14" fmla="*/ 0 w 672"/>
                  <a:gd name="T15" fmla="*/ 332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2" h="673">
                    <a:moveTo>
                      <a:pt x="0" y="332"/>
                    </a:moveTo>
                    <a:lnTo>
                      <a:pt x="224" y="557"/>
                    </a:lnTo>
                    <a:lnTo>
                      <a:pt x="108" y="673"/>
                    </a:lnTo>
                    <a:lnTo>
                      <a:pt x="672" y="673"/>
                    </a:lnTo>
                    <a:lnTo>
                      <a:pt x="672" y="109"/>
                    </a:lnTo>
                    <a:lnTo>
                      <a:pt x="556" y="225"/>
                    </a:lnTo>
                    <a:lnTo>
                      <a:pt x="329" y="0"/>
                    </a:lnTo>
                    <a:lnTo>
                      <a:pt x="0" y="332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ln>
                    <a:solidFill>
                      <a:srgbClr val="127210"/>
                    </a:solidFill>
                  </a:ln>
                  <a:solidFill>
                    <a:schemeClr val="bg1"/>
                  </a:solidFill>
                </a:endParaRPr>
              </a:p>
            </p:txBody>
          </p:sp>
          <p:sp>
            <p:nvSpPr>
              <p:cNvPr id="345" name="Freeform 17"/>
              <p:cNvSpPr>
                <a:spLocks noEditPoints="1"/>
              </p:cNvSpPr>
              <p:nvPr/>
            </p:nvSpPr>
            <p:spPr bwMode="auto">
              <a:xfrm>
                <a:off x="5388317" y="5634475"/>
                <a:ext cx="227474" cy="338981"/>
              </a:xfrm>
              <a:custGeom>
                <a:avLst/>
                <a:gdLst>
                  <a:gd name="T0" fmla="*/ 22 w 43"/>
                  <a:gd name="T1" fmla="*/ 64 h 64"/>
                  <a:gd name="T2" fmla="*/ 14 w 43"/>
                  <a:gd name="T3" fmla="*/ 63 h 64"/>
                  <a:gd name="T4" fmla="*/ 7 w 43"/>
                  <a:gd name="T5" fmla="*/ 60 h 64"/>
                  <a:gd name="T6" fmla="*/ 2 w 43"/>
                  <a:gd name="T7" fmla="*/ 54 h 64"/>
                  <a:gd name="T8" fmla="*/ 0 w 43"/>
                  <a:gd name="T9" fmla="*/ 45 h 64"/>
                  <a:gd name="T10" fmla="*/ 0 w 43"/>
                  <a:gd name="T11" fmla="*/ 22 h 64"/>
                  <a:gd name="T12" fmla="*/ 1 w 43"/>
                  <a:gd name="T13" fmla="*/ 11 h 64"/>
                  <a:gd name="T14" fmla="*/ 6 w 43"/>
                  <a:gd name="T15" fmla="*/ 5 h 64"/>
                  <a:gd name="T16" fmla="*/ 13 w 43"/>
                  <a:gd name="T17" fmla="*/ 1 h 64"/>
                  <a:gd name="T18" fmla="*/ 22 w 43"/>
                  <a:gd name="T19" fmla="*/ 0 h 64"/>
                  <a:gd name="T20" fmla="*/ 30 w 43"/>
                  <a:gd name="T21" fmla="*/ 1 h 64"/>
                  <a:gd name="T22" fmla="*/ 37 w 43"/>
                  <a:gd name="T23" fmla="*/ 4 h 64"/>
                  <a:gd name="T24" fmla="*/ 41 w 43"/>
                  <a:gd name="T25" fmla="*/ 10 h 64"/>
                  <a:gd name="T26" fmla="*/ 43 w 43"/>
                  <a:gd name="T27" fmla="*/ 21 h 64"/>
                  <a:gd name="T28" fmla="*/ 43 w 43"/>
                  <a:gd name="T29" fmla="*/ 43 h 64"/>
                  <a:gd name="T30" fmla="*/ 41 w 43"/>
                  <a:gd name="T31" fmla="*/ 54 h 64"/>
                  <a:gd name="T32" fmla="*/ 37 w 43"/>
                  <a:gd name="T33" fmla="*/ 60 h 64"/>
                  <a:gd name="T34" fmla="*/ 30 w 43"/>
                  <a:gd name="T35" fmla="*/ 63 h 64"/>
                  <a:gd name="T36" fmla="*/ 22 w 43"/>
                  <a:gd name="T37" fmla="*/ 64 h 64"/>
                  <a:gd name="T38" fmla="*/ 32 w 43"/>
                  <a:gd name="T39" fmla="*/ 23 h 64"/>
                  <a:gd name="T40" fmla="*/ 30 w 43"/>
                  <a:gd name="T41" fmla="*/ 13 h 64"/>
                  <a:gd name="T42" fmla="*/ 22 w 43"/>
                  <a:gd name="T43" fmla="*/ 11 h 64"/>
                  <a:gd name="T44" fmla="*/ 17 w 43"/>
                  <a:gd name="T45" fmla="*/ 11 h 64"/>
                  <a:gd name="T46" fmla="*/ 13 w 43"/>
                  <a:gd name="T47" fmla="*/ 14 h 64"/>
                  <a:gd name="T48" fmla="*/ 12 w 43"/>
                  <a:gd name="T49" fmla="*/ 18 h 64"/>
                  <a:gd name="T50" fmla="*/ 11 w 43"/>
                  <a:gd name="T51" fmla="*/ 23 h 64"/>
                  <a:gd name="T52" fmla="*/ 11 w 43"/>
                  <a:gd name="T53" fmla="*/ 44 h 64"/>
                  <a:gd name="T54" fmla="*/ 14 w 43"/>
                  <a:gd name="T55" fmla="*/ 51 h 64"/>
                  <a:gd name="T56" fmla="*/ 22 w 43"/>
                  <a:gd name="T57" fmla="*/ 54 h 64"/>
                  <a:gd name="T58" fmla="*/ 26 w 43"/>
                  <a:gd name="T59" fmla="*/ 53 h 64"/>
                  <a:gd name="T60" fmla="*/ 29 w 43"/>
                  <a:gd name="T61" fmla="*/ 51 h 64"/>
                  <a:gd name="T62" fmla="*/ 31 w 43"/>
                  <a:gd name="T63" fmla="*/ 48 h 64"/>
                  <a:gd name="T64" fmla="*/ 32 w 43"/>
                  <a:gd name="T65" fmla="*/ 43 h 64"/>
                  <a:gd name="T66" fmla="*/ 32 w 43"/>
                  <a:gd name="T6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64">
                    <a:moveTo>
                      <a:pt x="22" y="64"/>
                    </a:moveTo>
                    <a:cubicBezTo>
                      <a:pt x="19" y="64"/>
                      <a:pt x="17" y="63"/>
                      <a:pt x="14" y="63"/>
                    </a:cubicBezTo>
                    <a:cubicBezTo>
                      <a:pt x="11" y="63"/>
                      <a:pt x="9" y="62"/>
                      <a:pt x="7" y="60"/>
                    </a:cubicBezTo>
                    <a:cubicBezTo>
                      <a:pt x="5" y="59"/>
                      <a:pt x="3" y="57"/>
                      <a:pt x="2" y="54"/>
                    </a:cubicBezTo>
                    <a:cubicBezTo>
                      <a:pt x="0" y="52"/>
                      <a:pt x="0" y="49"/>
                      <a:pt x="0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2" y="8"/>
                      <a:pt x="4" y="6"/>
                      <a:pt x="6" y="5"/>
                    </a:cubicBezTo>
                    <a:cubicBezTo>
                      <a:pt x="8" y="3"/>
                      <a:pt x="10" y="2"/>
                      <a:pt x="13" y="1"/>
                    </a:cubicBezTo>
                    <a:cubicBezTo>
                      <a:pt x="16" y="1"/>
                      <a:pt x="19" y="0"/>
                      <a:pt x="22" y="0"/>
                    </a:cubicBezTo>
                    <a:cubicBezTo>
                      <a:pt x="25" y="0"/>
                      <a:pt x="28" y="1"/>
                      <a:pt x="30" y="1"/>
                    </a:cubicBezTo>
                    <a:cubicBezTo>
                      <a:pt x="33" y="2"/>
                      <a:pt x="35" y="3"/>
                      <a:pt x="37" y="4"/>
                    </a:cubicBezTo>
                    <a:cubicBezTo>
                      <a:pt x="39" y="6"/>
                      <a:pt x="40" y="8"/>
                      <a:pt x="41" y="10"/>
                    </a:cubicBezTo>
                    <a:cubicBezTo>
                      <a:pt x="42" y="13"/>
                      <a:pt x="43" y="16"/>
                      <a:pt x="43" y="21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7"/>
                      <a:pt x="42" y="51"/>
                      <a:pt x="41" y="54"/>
                    </a:cubicBezTo>
                    <a:cubicBezTo>
                      <a:pt x="40" y="57"/>
                      <a:pt x="39" y="59"/>
                      <a:pt x="37" y="60"/>
                    </a:cubicBezTo>
                    <a:cubicBezTo>
                      <a:pt x="35" y="62"/>
                      <a:pt x="32" y="63"/>
                      <a:pt x="30" y="63"/>
                    </a:cubicBezTo>
                    <a:cubicBezTo>
                      <a:pt x="27" y="63"/>
                      <a:pt x="25" y="64"/>
                      <a:pt x="22" y="64"/>
                    </a:cubicBezTo>
                    <a:close/>
                    <a:moveTo>
                      <a:pt x="32" y="23"/>
                    </a:moveTo>
                    <a:cubicBezTo>
                      <a:pt x="32" y="18"/>
                      <a:pt x="31" y="15"/>
                      <a:pt x="30" y="13"/>
                    </a:cubicBezTo>
                    <a:cubicBezTo>
                      <a:pt x="28" y="12"/>
                      <a:pt x="26" y="11"/>
                      <a:pt x="22" y="11"/>
                    </a:cubicBezTo>
                    <a:cubicBezTo>
                      <a:pt x="20" y="11"/>
                      <a:pt x="18" y="11"/>
                      <a:pt x="17" y="11"/>
                    </a:cubicBezTo>
                    <a:cubicBezTo>
                      <a:pt x="15" y="12"/>
                      <a:pt x="14" y="13"/>
                      <a:pt x="13" y="14"/>
                    </a:cubicBezTo>
                    <a:cubicBezTo>
                      <a:pt x="13" y="15"/>
                      <a:pt x="12" y="16"/>
                      <a:pt x="12" y="18"/>
                    </a:cubicBezTo>
                    <a:cubicBezTo>
                      <a:pt x="11" y="19"/>
                      <a:pt x="11" y="21"/>
                      <a:pt x="11" y="2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8"/>
                      <a:pt x="12" y="50"/>
                      <a:pt x="14" y="51"/>
                    </a:cubicBezTo>
                    <a:cubicBezTo>
                      <a:pt x="16" y="53"/>
                      <a:pt x="19" y="54"/>
                      <a:pt x="22" y="54"/>
                    </a:cubicBezTo>
                    <a:cubicBezTo>
                      <a:pt x="23" y="54"/>
                      <a:pt x="25" y="54"/>
                      <a:pt x="26" y="53"/>
                    </a:cubicBezTo>
                    <a:cubicBezTo>
                      <a:pt x="27" y="53"/>
                      <a:pt x="28" y="52"/>
                      <a:pt x="29" y="51"/>
                    </a:cubicBezTo>
                    <a:cubicBezTo>
                      <a:pt x="30" y="51"/>
                      <a:pt x="31" y="50"/>
                      <a:pt x="31" y="48"/>
                    </a:cubicBezTo>
                    <a:cubicBezTo>
                      <a:pt x="32" y="47"/>
                      <a:pt x="32" y="45"/>
                      <a:pt x="32" y="43"/>
                    </a:cubicBezTo>
                    <a:lnTo>
                      <a:pt x="32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46" name="Freeform 18"/>
              <p:cNvSpPr>
                <a:spLocks noEditPoints="1"/>
              </p:cNvSpPr>
              <p:nvPr/>
            </p:nvSpPr>
            <p:spPr bwMode="auto">
              <a:xfrm>
                <a:off x="5642553" y="5645625"/>
                <a:ext cx="227474" cy="321140"/>
              </a:xfrm>
              <a:custGeom>
                <a:avLst/>
                <a:gdLst>
                  <a:gd name="T0" fmla="*/ 38 w 43"/>
                  <a:gd name="T1" fmla="*/ 49 h 61"/>
                  <a:gd name="T2" fmla="*/ 38 w 43"/>
                  <a:gd name="T3" fmla="*/ 59 h 61"/>
                  <a:gd name="T4" fmla="*/ 38 w 43"/>
                  <a:gd name="T5" fmla="*/ 61 h 61"/>
                  <a:gd name="T6" fmla="*/ 35 w 43"/>
                  <a:gd name="T7" fmla="*/ 61 h 61"/>
                  <a:gd name="T8" fmla="*/ 31 w 43"/>
                  <a:gd name="T9" fmla="*/ 61 h 61"/>
                  <a:gd name="T10" fmla="*/ 29 w 43"/>
                  <a:gd name="T11" fmla="*/ 60 h 61"/>
                  <a:gd name="T12" fmla="*/ 28 w 43"/>
                  <a:gd name="T13" fmla="*/ 58 h 61"/>
                  <a:gd name="T14" fmla="*/ 28 w 43"/>
                  <a:gd name="T15" fmla="*/ 49 h 61"/>
                  <a:gd name="T16" fmla="*/ 3 w 43"/>
                  <a:gd name="T17" fmla="*/ 49 h 61"/>
                  <a:gd name="T18" fmla="*/ 1 w 43"/>
                  <a:gd name="T19" fmla="*/ 49 h 61"/>
                  <a:gd name="T20" fmla="*/ 0 w 43"/>
                  <a:gd name="T21" fmla="*/ 47 h 61"/>
                  <a:gd name="T22" fmla="*/ 0 w 43"/>
                  <a:gd name="T23" fmla="*/ 43 h 61"/>
                  <a:gd name="T24" fmla="*/ 0 w 43"/>
                  <a:gd name="T25" fmla="*/ 41 h 61"/>
                  <a:gd name="T26" fmla="*/ 1 w 43"/>
                  <a:gd name="T27" fmla="*/ 40 h 61"/>
                  <a:gd name="T28" fmla="*/ 26 w 43"/>
                  <a:gd name="T29" fmla="*/ 3 h 61"/>
                  <a:gd name="T30" fmla="*/ 28 w 43"/>
                  <a:gd name="T31" fmla="*/ 1 h 61"/>
                  <a:gd name="T32" fmla="*/ 30 w 43"/>
                  <a:gd name="T33" fmla="*/ 0 h 61"/>
                  <a:gd name="T34" fmla="*/ 36 w 43"/>
                  <a:gd name="T35" fmla="*/ 0 h 61"/>
                  <a:gd name="T36" fmla="*/ 38 w 43"/>
                  <a:gd name="T37" fmla="*/ 1 h 61"/>
                  <a:gd name="T38" fmla="*/ 38 w 43"/>
                  <a:gd name="T39" fmla="*/ 3 h 61"/>
                  <a:gd name="T40" fmla="*/ 38 w 43"/>
                  <a:gd name="T41" fmla="*/ 40 h 61"/>
                  <a:gd name="T42" fmla="*/ 41 w 43"/>
                  <a:gd name="T43" fmla="*/ 40 h 61"/>
                  <a:gd name="T44" fmla="*/ 43 w 43"/>
                  <a:gd name="T45" fmla="*/ 41 h 61"/>
                  <a:gd name="T46" fmla="*/ 43 w 43"/>
                  <a:gd name="T47" fmla="*/ 43 h 61"/>
                  <a:gd name="T48" fmla="*/ 43 w 43"/>
                  <a:gd name="T49" fmla="*/ 46 h 61"/>
                  <a:gd name="T50" fmla="*/ 43 w 43"/>
                  <a:gd name="T51" fmla="*/ 49 h 61"/>
                  <a:gd name="T52" fmla="*/ 41 w 43"/>
                  <a:gd name="T53" fmla="*/ 49 h 61"/>
                  <a:gd name="T54" fmla="*/ 38 w 43"/>
                  <a:gd name="T55" fmla="*/ 49 h 61"/>
                  <a:gd name="T56" fmla="*/ 28 w 43"/>
                  <a:gd name="T57" fmla="*/ 18 h 61"/>
                  <a:gd name="T58" fmla="*/ 20 w 43"/>
                  <a:gd name="T59" fmla="*/ 29 h 61"/>
                  <a:gd name="T60" fmla="*/ 13 w 43"/>
                  <a:gd name="T61" fmla="*/ 40 h 61"/>
                  <a:gd name="T62" fmla="*/ 28 w 43"/>
                  <a:gd name="T63" fmla="*/ 40 h 61"/>
                  <a:gd name="T64" fmla="*/ 28 w 43"/>
                  <a:gd name="T65" fmla="*/ 1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61">
                    <a:moveTo>
                      <a:pt x="38" y="49"/>
                    </a:move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0"/>
                      <a:pt x="38" y="60"/>
                      <a:pt x="38" y="61"/>
                    </a:cubicBezTo>
                    <a:cubicBezTo>
                      <a:pt x="37" y="61"/>
                      <a:pt x="36" y="61"/>
                      <a:pt x="35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0" y="61"/>
                      <a:pt x="29" y="61"/>
                      <a:pt x="29" y="60"/>
                    </a:cubicBezTo>
                    <a:cubicBezTo>
                      <a:pt x="28" y="60"/>
                      <a:pt x="28" y="59"/>
                      <a:pt x="28" y="58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49"/>
                      <a:pt x="1" y="49"/>
                      <a:pt x="1" y="49"/>
                    </a:cubicBezTo>
                    <a:cubicBezTo>
                      <a:pt x="0" y="49"/>
                      <a:pt x="0" y="48"/>
                      <a:pt x="0" y="47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2"/>
                      <a:pt x="0" y="41"/>
                    </a:cubicBezTo>
                    <a:cubicBezTo>
                      <a:pt x="1" y="41"/>
                      <a:pt x="1" y="41"/>
                      <a:pt x="1" y="4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7" y="2"/>
                      <a:pt x="27" y="2"/>
                      <a:pt x="28" y="1"/>
                    </a:cubicBezTo>
                    <a:cubicBezTo>
                      <a:pt x="29" y="0"/>
                      <a:pt x="29" y="0"/>
                      <a:pt x="3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0"/>
                      <a:pt x="38" y="0"/>
                      <a:pt x="38" y="1"/>
                    </a:cubicBezTo>
                    <a:cubicBezTo>
                      <a:pt x="38" y="1"/>
                      <a:pt x="38" y="2"/>
                      <a:pt x="38" y="3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2" y="40"/>
                      <a:pt x="42" y="40"/>
                      <a:pt x="43" y="41"/>
                    </a:cubicBezTo>
                    <a:cubicBezTo>
                      <a:pt x="43" y="41"/>
                      <a:pt x="43" y="42"/>
                      <a:pt x="43" y="43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8"/>
                      <a:pt x="43" y="48"/>
                      <a:pt x="43" y="49"/>
                    </a:cubicBezTo>
                    <a:cubicBezTo>
                      <a:pt x="42" y="49"/>
                      <a:pt x="42" y="49"/>
                      <a:pt x="41" y="49"/>
                    </a:cubicBezTo>
                    <a:lnTo>
                      <a:pt x="38" y="49"/>
                    </a:lnTo>
                    <a:close/>
                    <a:moveTo>
                      <a:pt x="28" y="18"/>
                    </a:moveTo>
                    <a:cubicBezTo>
                      <a:pt x="25" y="22"/>
                      <a:pt x="23" y="25"/>
                      <a:pt x="20" y="29"/>
                    </a:cubicBezTo>
                    <a:cubicBezTo>
                      <a:pt x="18" y="32"/>
                      <a:pt x="16" y="36"/>
                      <a:pt x="13" y="40"/>
                    </a:cubicBezTo>
                    <a:cubicBezTo>
                      <a:pt x="28" y="40"/>
                      <a:pt x="28" y="40"/>
                      <a:pt x="28" y="40"/>
                    </a:cubicBezTo>
                    <a:lnTo>
                      <a:pt x="2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47" name="组合 346"/>
              <p:cNvGrpSpPr/>
              <p:nvPr/>
            </p:nvGrpSpPr>
            <p:grpSpPr>
              <a:xfrm>
                <a:off x="4813409" y="5021058"/>
                <a:ext cx="793245" cy="447698"/>
                <a:chOff x="3100388" y="1738313"/>
                <a:chExt cx="5991226" cy="3381375"/>
              </a:xfrm>
              <a:solidFill>
                <a:schemeClr val="bg1"/>
              </a:solidFill>
            </p:grpSpPr>
            <p:sp>
              <p:nvSpPr>
                <p:cNvPr id="348" name="Freeform 429"/>
                <p:cNvSpPr>
                  <a:spLocks noEditPoints="1"/>
                </p:cNvSpPr>
                <p:nvPr/>
              </p:nvSpPr>
              <p:spPr bwMode="auto">
                <a:xfrm>
                  <a:off x="5854701" y="1855788"/>
                  <a:ext cx="3236913" cy="3241675"/>
                </a:xfrm>
                <a:custGeom>
                  <a:avLst/>
                  <a:gdLst>
                    <a:gd name="T0" fmla="*/ 431 w 861"/>
                    <a:gd name="T1" fmla="*/ 0 h 861"/>
                    <a:gd name="T2" fmla="*/ 861 w 861"/>
                    <a:gd name="T3" fmla="*/ 430 h 861"/>
                    <a:gd name="T4" fmla="*/ 431 w 861"/>
                    <a:gd name="T5" fmla="*/ 861 h 861"/>
                    <a:gd name="T6" fmla="*/ 0 w 861"/>
                    <a:gd name="T7" fmla="*/ 430 h 861"/>
                    <a:gd name="T8" fmla="*/ 431 w 861"/>
                    <a:gd name="T9" fmla="*/ 0 h 861"/>
                    <a:gd name="T10" fmla="*/ 795 w 861"/>
                    <a:gd name="T11" fmla="*/ 429 h 861"/>
                    <a:gd name="T12" fmla="*/ 460 w 861"/>
                    <a:gd name="T13" fmla="*/ 66 h 861"/>
                    <a:gd name="T14" fmla="*/ 460 w 861"/>
                    <a:gd name="T15" fmla="*/ 178 h 861"/>
                    <a:gd name="T16" fmla="*/ 533 w 861"/>
                    <a:gd name="T17" fmla="*/ 178 h 861"/>
                    <a:gd name="T18" fmla="*/ 603 w 861"/>
                    <a:gd name="T19" fmla="*/ 234 h 861"/>
                    <a:gd name="T20" fmla="*/ 603 w 861"/>
                    <a:gd name="T21" fmla="*/ 315 h 861"/>
                    <a:gd name="T22" fmla="*/ 539 w 861"/>
                    <a:gd name="T23" fmla="*/ 315 h 861"/>
                    <a:gd name="T24" fmla="*/ 539 w 861"/>
                    <a:gd name="T25" fmla="*/ 264 h 861"/>
                    <a:gd name="T26" fmla="*/ 495 w 861"/>
                    <a:gd name="T27" fmla="*/ 229 h 861"/>
                    <a:gd name="T28" fmla="*/ 460 w 861"/>
                    <a:gd name="T29" fmla="*/ 229 h 861"/>
                    <a:gd name="T30" fmla="*/ 460 w 861"/>
                    <a:gd name="T31" fmla="*/ 400 h 861"/>
                    <a:gd name="T32" fmla="*/ 532 w 861"/>
                    <a:gd name="T33" fmla="*/ 400 h 861"/>
                    <a:gd name="T34" fmla="*/ 603 w 861"/>
                    <a:gd name="T35" fmla="*/ 456 h 861"/>
                    <a:gd name="T36" fmla="*/ 603 w 861"/>
                    <a:gd name="T37" fmla="*/ 617 h 861"/>
                    <a:gd name="T38" fmla="*/ 532 w 861"/>
                    <a:gd name="T39" fmla="*/ 673 h 861"/>
                    <a:gd name="T40" fmla="*/ 460 w 861"/>
                    <a:gd name="T41" fmla="*/ 673 h 861"/>
                    <a:gd name="T42" fmla="*/ 460 w 861"/>
                    <a:gd name="T43" fmla="*/ 791 h 861"/>
                    <a:gd name="T44" fmla="*/ 795 w 861"/>
                    <a:gd name="T45" fmla="*/ 429 h 861"/>
                    <a:gd name="T46" fmla="*/ 538 w 861"/>
                    <a:gd name="T47" fmla="*/ 587 h 861"/>
                    <a:gd name="T48" fmla="*/ 538 w 861"/>
                    <a:gd name="T49" fmla="*/ 486 h 861"/>
                    <a:gd name="T50" fmla="*/ 494 w 861"/>
                    <a:gd name="T51" fmla="*/ 451 h 861"/>
                    <a:gd name="T52" fmla="*/ 460 w 861"/>
                    <a:gd name="T53" fmla="*/ 451 h 861"/>
                    <a:gd name="T54" fmla="*/ 460 w 861"/>
                    <a:gd name="T55" fmla="*/ 622 h 861"/>
                    <a:gd name="T56" fmla="*/ 494 w 861"/>
                    <a:gd name="T57" fmla="*/ 622 h 861"/>
                    <a:gd name="T58" fmla="*/ 538 w 861"/>
                    <a:gd name="T59" fmla="*/ 587 h 861"/>
                    <a:gd name="T60" fmla="*/ 402 w 861"/>
                    <a:gd name="T61" fmla="*/ 791 h 861"/>
                    <a:gd name="T62" fmla="*/ 402 w 861"/>
                    <a:gd name="T63" fmla="*/ 673 h 861"/>
                    <a:gd name="T64" fmla="*/ 329 w 861"/>
                    <a:gd name="T65" fmla="*/ 673 h 861"/>
                    <a:gd name="T66" fmla="*/ 259 w 861"/>
                    <a:gd name="T67" fmla="*/ 617 h 861"/>
                    <a:gd name="T68" fmla="*/ 259 w 861"/>
                    <a:gd name="T69" fmla="*/ 536 h 861"/>
                    <a:gd name="T70" fmla="*/ 323 w 861"/>
                    <a:gd name="T71" fmla="*/ 536 h 861"/>
                    <a:gd name="T72" fmla="*/ 323 w 861"/>
                    <a:gd name="T73" fmla="*/ 587 h 861"/>
                    <a:gd name="T74" fmla="*/ 367 w 861"/>
                    <a:gd name="T75" fmla="*/ 622 h 861"/>
                    <a:gd name="T76" fmla="*/ 402 w 861"/>
                    <a:gd name="T77" fmla="*/ 622 h 861"/>
                    <a:gd name="T78" fmla="*/ 402 w 861"/>
                    <a:gd name="T79" fmla="*/ 451 h 861"/>
                    <a:gd name="T80" fmla="*/ 330 w 861"/>
                    <a:gd name="T81" fmla="*/ 451 h 861"/>
                    <a:gd name="T82" fmla="*/ 260 w 861"/>
                    <a:gd name="T83" fmla="*/ 395 h 861"/>
                    <a:gd name="T84" fmla="*/ 260 w 861"/>
                    <a:gd name="T85" fmla="*/ 234 h 861"/>
                    <a:gd name="T86" fmla="*/ 330 w 861"/>
                    <a:gd name="T87" fmla="*/ 178 h 861"/>
                    <a:gd name="T88" fmla="*/ 402 w 861"/>
                    <a:gd name="T89" fmla="*/ 178 h 861"/>
                    <a:gd name="T90" fmla="*/ 402 w 861"/>
                    <a:gd name="T91" fmla="*/ 66 h 861"/>
                    <a:gd name="T92" fmla="*/ 67 w 861"/>
                    <a:gd name="T93" fmla="*/ 429 h 861"/>
                    <a:gd name="T94" fmla="*/ 402 w 861"/>
                    <a:gd name="T95" fmla="*/ 791 h 861"/>
                    <a:gd name="T96" fmla="*/ 402 w 861"/>
                    <a:gd name="T97" fmla="*/ 400 h 861"/>
                    <a:gd name="T98" fmla="*/ 402 w 861"/>
                    <a:gd name="T99" fmla="*/ 229 h 861"/>
                    <a:gd name="T100" fmla="*/ 368 w 861"/>
                    <a:gd name="T101" fmla="*/ 229 h 861"/>
                    <a:gd name="T102" fmla="*/ 324 w 861"/>
                    <a:gd name="T103" fmla="*/ 264 h 861"/>
                    <a:gd name="T104" fmla="*/ 324 w 861"/>
                    <a:gd name="T105" fmla="*/ 365 h 861"/>
                    <a:gd name="T106" fmla="*/ 368 w 861"/>
                    <a:gd name="T107" fmla="*/ 400 h 861"/>
                    <a:gd name="T108" fmla="*/ 402 w 861"/>
                    <a:gd name="T109" fmla="*/ 400 h 8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61" h="861">
                      <a:moveTo>
                        <a:pt x="431" y="0"/>
                      </a:moveTo>
                      <a:cubicBezTo>
                        <a:pt x="668" y="0"/>
                        <a:pt x="861" y="193"/>
                        <a:pt x="861" y="430"/>
                      </a:cubicBezTo>
                      <a:cubicBezTo>
                        <a:pt x="861" y="668"/>
                        <a:pt x="668" y="861"/>
                        <a:pt x="431" y="861"/>
                      </a:cubicBezTo>
                      <a:cubicBezTo>
                        <a:pt x="193" y="861"/>
                        <a:pt x="0" y="668"/>
                        <a:pt x="0" y="430"/>
                      </a:cubicBezTo>
                      <a:cubicBezTo>
                        <a:pt x="0" y="193"/>
                        <a:pt x="193" y="0"/>
                        <a:pt x="431" y="0"/>
                      </a:cubicBezTo>
                      <a:close/>
                      <a:moveTo>
                        <a:pt x="795" y="429"/>
                      </a:moveTo>
                      <a:cubicBezTo>
                        <a:pt x="795" y="237"/>
                        <a:pt x="647" y="81"/>
                        <a:pt x="460" y="66"/>
                      </a:cubicBezTo>
                      <a:cubicBezTo>
                        <a:pt x="460" y="178"/>
                        <a:pt x="460" y="178"/>
                        <a:pt x="460" y="178"/>
                      </a:cubicBezTo>
                      <a:cubicBezTo>
                        <a:pt x="533" y="178"/>
                        <a:pt x="533" y="178"/>
                        <a:pt x="533" y="178"/>
                      </a:cubicBezTo>
                      <a:cubicBezTo>
                        <a:pt x="572" y="178"/>
                        <a:pt x="603" y="203"/>
                        <a:pt x="603" y="234"/>
                      </a:cubicBezTo>
                      <a:cubicBezTo>
                        <a:pt x="603" y="315"/>
                        <a:pt x="603" y="315"/>
                        <a:pt x="603" y="315"/>
                      </a:cubicBezTo>
                      <a:cubicBezTo>
                        <a:pt x="539" y="315"/>
                        <a:pt x="539" y="315"/>
                        <a:pt x="539" y="315"/>
                      </a:cubicBezTo>
                      <a:cubicBezTo>
                        <a:pt x="539" y="264"/>
                        <a:pt x="539" y="264"/>
                        <a:pt x="539" y="264"/>
                      </a:cubicBezTo>
                      <a:cubicBezTo>
                        <a:pt x="539" y="245"/>
                        <a:pt x="519" y="229"/>
                        <a:pt x="495" y="229"/>
                      </a:cubicBezTo>
                      <a:cubicBezTo>
                        <a:pt x="460" y="229"/>
                        <a:pt x="460" y="229"/>
                        <a:pt x="460" y="229"/>
                      </a:cubicBezTo>
                      <a:cubicBezTo>
                        <a:pt x="460" y="400"/>
                        <a:pt x="460" y="400"/>
                        <a:pt x="460" y="400"/>
                      </a:cubicBezTo>
                      <a:cubicBezTo>
                        <a:pt x="532" y="400"/>
                        <a:pt x="532" y="400"/>
                        <a:pt x="532" y="400"/>
                      </a:cubicBezTo>
                      <a:cubicBezTo>
                        <a:pt x="571" y="400"/>
                        <a:pt x="603" y="425"/>
                        <a:pt x="603" y="456"/>
                      </a:cubicBezTo>
                      <a:cubicBezTo>
                        <a:pt x="603" y="617"/>
                        <a:pt x="603" y="617"/>
                        <a:pt x="603" y="617"/>
                      </a:cubicBezTo>
                      <a:cubicBezTo>
                        <a:pt x="603" y="648"/>
                        <a:pt x="571" y="673"/>
                        <a:pt x="532" y="673"/>
                      </a:cubicBezTo>
                      <a:cubicBezTo>
                        <a:pt x="460" y="673"/>
                        <a:pt x="460" y="673"/>
                        <a:pt x="460" y="673"/>
                      </a:cubicBezTo>
                      <a:cubicBezTo>
                        <a:pt x="460" y="791"/>
                        <a:pt x="460" y="791"/>
                        <a:pt x="460" y="791"/>
                      </a:cubicBezTo>
                      <a:cubicBezTo>
                        <a:pt x="647" y="777"/>
                        <a:pt x="795" y="620"/>
                        <a:pt x="795" y="429"/>
                      </a:cubicBezTo>
                      <a:close/>
                      <a:moveTo>
                        <a:pt x="538" y="587"/>
                      </a:moveTo>
                      <a:cubicBezTo>
                        <a:pt x="538" y="486"/>
                        <a:pt x="538" y="486"/>
                        <a:pt x="538" y="486"/>
                      </a:cubicBezTo>
                      <a:cubicBezTo>
                        <a:pt x="538" y="467"/>
                        <a:pt x="519" y="451"/>
                        <a:pt x="494" y="451"/>
                      </a:cubicBezTo>
                      <a:cubicBezTo>
                        <a:pt x="460" y="451"/>
                        <a:pt x="460" y="451"/>
                        <a:pt x="460" y="451"/>
                      </a:cubicBezTo>
                      <a:cubicBezTo>
                        <a:pt x="460" y="622"/>
                        <a:pt x="460" y="622"/>
                        <a:pt x="460" y="622"/>
                      </a:cubicBezTo>
                      <a:cubicBezTo>
                        <a:pt x="494" y="622"/>
                        <a:pt x="494" y="622"/>
                        <a:pt x="494" y="622"/>
                      </a:cubicBezTo>
                      <a:cubicBezTo>
                        <a:pt x="519" y="622"/>
                        <a:pt x="538" y="606"/>
                        <a:pt x="538" y="587"/>
                      </a:cubicBezTo>
                      <a:close/>
                      <a:moveTo>
                        <a:pt x="402" y="791"/>
                      </a:moveTo>
                      <a:cubicBezTo>
                        <a:pt x="402" y="673"/>
                        <a:pt x="402" y="673"/>
                        <a:pt x="402" y="673"/>
                      </a:cubicBezTo>
                      <a:cubicBezTo>
                        <a:pt x="329" y="673"/>
                        <a:pt x="329" y="673"/>
                        <a:pt x="329" y="673"/>
                      </a:cubicBezTo>
                      <a:cubicBezTo>
                        <a:pt x="290" y="673"/>
                        <a:pt x="259" y="648"/>
                        <a:pt x="259" y="617"/>
                      </a:cubicBezTo>
                      <a:cubicBezTo>
                        <a:pt x="259" y="536"/>
                        <a:pt x="259" y="536"/>
                        <a:pt x="259" y="536"/>
                      </a:cubicBezTo>
                      <a:cubicBezTo>
                        <a:pt x="323" y="536"/>
                        <a:pt x="323" y="536"/>
                        <a:pt x="323" y="536"/>
                      </a:cubicBezTo>
                      <a:cubicBezTo>
                        <a:pt x="323" y="587"/>
                        <a:pt x="323" y="587"/>
                        <a:pt x="323" y="587"/>
                      </a:cubicBezTo>
                      <a:cubicBezTo>
                        <a:pt x="323" y="606"/>
                        <a:pt x="343" y="622"/>
                        <a:pt x="367" y="622"/>
                      </a:cubicBezTo>
                      <a:cubicBezTo>
                        <a:pt x="402" y="622"/>
                        <a:pt x="402" y="622"/>
                        <a:pt x="402" y="622"/>
                      </a:cubicBezTo>
                      <a:cubicBezTo>
                        <a:pt x="402" y="451"/>
                        <a:pt x="402" y="451"/>
                        <a:pt x="402" y="451"/>
                      </a:cubicBezTo>
                      <a:cubicBezTo>
                        <a:pt x="330" y="451"/>
                        <a:pt x="330" y="451"/>
                        <a:pt x="330" y="451"/>
                      </a:cubicBezTo>
                      <a:cubicBezTo>
                        <a:pt x="291" y="451"/>
                        <a:pt x="260" y="426"/>
                        <a:pt x="260" y="395"/>
                      </a:cubicBezTo>
                      <a:cubicBezTo>
                        <a:pt x="260" y="234"/>
                        <a:pt x="260" y="234"/>
                        <a:pt x="260" y="234"/>
                      </a:cubicBezTo>
                      <a:cubicBezTo>
                        <a:pt x="260" y="203"/>
                        <a:pt x="291" y="178"/>
                        <a:pt x="330" y="178"/>
                      </a:cubicBezTo>
                      <a:cubicBezTo>
                        <a:pt x="402" y="178"/>
                        <a:pt x="402" y="178"/>
                        <a:pt x="402" y="17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215" y="81"/>
                        <a:pt x="67" y="237"/>
                        <a:pt x="67" y="429"/>
                      </a:cubicBezTo>
                      <a:cubicBezTo>
                        <a:pt x="67" y="620"/>
                        <a:pt x="215" y="777"/>
                        <a:pt x="402" y="791"/>
                      </a:cubicBezTo>
                      <a:close/>
                      <a:moveTo>
                        <a:pt x="402" y="400"/>
                      </a:moveTo>
                      <a:cubicBezTo>
                        <a:pt x="402" y="229"/>
                        <a:pt x="402" y="229"/>
                        <a:pt x="402" y="229"/>
                      </a:cubicBezTo>
                      <a:cubicBezTo>
                        <a:pt x="368" y="229"/>
                        <a:pt x="368" y="229"/>
                        <a:pt x="368" y="229"/>
                      </a:cubicBezTo>
                      <a:cubicBezTo>
                        <a:pt x="344" y="229"/>
                        <a:pt x="324" y="245"/>
                        <a:pt x="324" y="264"/>
                      </a:cubicBezTo>
                      <a:cubicBezTo>
                        <a:pt x="324" y="365"/>
                        <a:pt x="324" y="365"/>
                        <a:pt x="324" y="365"/>
                      </a:cubicBezTo>
                      <a:cubicBezTo>
                        <a:pt x="324" y="384"/>
                        <a:pt x="344" y="400"/>
                        <a:pt x="368" y="400"/>
                      </a:cubicBezTo>
                      <a:lnTo>
                        <a:pt x="402" y="4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" name="Freeform 430"/>
                <p:cNvSpPr/>
                <p:nvPr/>
              </p:nvSpPr>
              <p:spPr bwMode="auto">
                <a:xfrm>
                  <a:off x="3100388" y="1738313"/>
                  <a:ext cx="2855913" cy="3381375"/>
                </a:xfrm>
                <a:custGeom>
                  <a:avLst/>
                  <a:gdLst>
                    <a:gd name="T0" fmla="*/ 760 w 760"/>
                    <a:gd name="T1" fmla="*/ 125 h 898"/>
                    <a:gd name="T2" fmla="*/ 718 w 760"/>
                    <a:gd name="T3" fmla="*/ 166 h 898"/>
                    <a:gd name="T4" fmla="*/ 449 w 760"/>
                    <a:gd name="T5" fmla="*/ 59 h 898"/>
                    <a:gd name="T6" fmla="*/ 59 w 760"/>
                    <a:gd name="T7" fmla="*/ 449 h 898"/>
                    <a:gd name="T8" fmla="*/ 449 w 760"/>
                    <a:gd name="T9" fmla="*/ 839 h 898"/>
                    <a:gd name="T10" fmla="*/ 713 w 760"/>
                    <a:gd name="T11" fmla="*/ 736 h 898"/>
                    <a:gd name="T12" fmla="*/ 755 w 760"/>
                    <a:gd name="T13" fmla="*/ 778 h 898"/>
                    <a:gd name="T14" fmla="*/ 449 w 760"/>
                    <a:gd name="T15" fmla="*/ 898 h 898"/>
                    <a:gd name="T16" fmla="*/ 0 w 760"/>
                    <a:gd name="T17" fmla="*/ 449 h 898"/>
                    <a:gd name="T18" fmla="*/ 449 w 760"/>
                    <a:gd name="T19" fmla="*/ 0 h 898"/>
                    <a:gd name="T20" fmla="*/ 760 w 760"/>
                    <a:gd name="T21" fmla="*/ 125 h 8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60" h="898">
                      <a:moveTo>
                        <a:pt x="760" y="125"/>
                      </a:moveTo>
                      <a:cubicBezTo>
                        <a:pt x="745" y="138"/>
                        <a:pt x="731" y="151"/>
                        <a:pt x="718" y="166"/>
                      </a:cubicBezTo>
                      <a:cubicBezTo>
                        <a:pt x="648" y="99"/>
                        <a:pt x="553" y="59"/>
                        <a:pt x="449" y="59"/>
                      </a:cubicBezTo>
                      <a:cubicBezTo>
                        <a:pt x="234" y="59"/>
                        <a:pt x="59" y="233"/>
                        <a:pt x="59" y="449"/>
                      </a:cubicBezTo>
                      <a:cubicBezTo>
                        <a:pt x="59" y="664"/>
                        <a:pt x="234" y="839"/>
                        <a:pt x="449" y="839"/>
                      </a:cubicBezTo>
                      <a:cubicBezTo>
                        <a:pt x="551" y="839"/>
                        <a:pt x="644" y="800"/>
                        <a:pt x="713" y="736"/>
                      </a:cubicBezTo>
                      <a:cubicBezTo>
                        <a:pt x="726" y="751"/>
                        <a:pt x="740" y="765"/>
                        <a:pt x="755" y="778"/>
                      </a:cubicBezTo>
                      <a:cubicBezTo>
                        <a:pt x="675" y="852"/>
                        <a:pt x="567" y="898"/>
                        <a:pt x="449" y="898"/>
                      </a:cubicBezTo>
                      <a:cubicBezTo>
                        <a:pt x="201" y="898"/>
                        <a:pt x="0" y="697"/>
                        <a:pt x="0" y="449"/>
                      </a:cubicBezTo>
                      <a:cubicBezTo>
                        <a:pt x="0" y="201"/>
                        <a:pt x="201" y="0"/>
                        <a:pt x="449" y="0"/>
                      </a:cubicBezTo>
                      <a:cubicBezTo>
                        <a:pt x="570" y="0"/>
                        <a:pt x="680" y="48"/>
                        <a:pt x="760" y="1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" name="Freeform 431"/>
                <p:cNvSpPr>
                  <a:spLocks noEditPoints="1"/>
                </p:cNvSpPr>
                <p:nvPr/>
              </p:nvSpPr>
              <p:spPr bwMode="auto">
                <a:xfrm>
                  <a:off x="4471988" y="2308226"/>
                  <a:ext cx="1233488" cy="1433513"/>
                </a:xfrm>
                <a:custGeom>
                  <a:avLst/>
                  <a:gdLst>
                    <a:gd name="T0" fmla="*/ 302 w 328"/>
                    <a:gd name="T1" fmla="*/ 298 h 381"/>
                    <a:gd name="T2" fmla="*/ 326 w 328"/>
                    <a:gd name="T3" fmla="*/ 327 h 381"/>
                    <a:gd name="T4" fmla="*/ 297 w 328"/>
                    <a:gd name="T5" fmla="*/ 352 h 381"/>
                    <a:gd name="T6" fmla="*/ 150 w 328"/>
                    <a:gd name="T7" fmla="*/ 340 h 381"/>
                    <a:gd name="T8" fmla="*/ 80 w 328"/>
                    <a:gd name="T9" fmla="*/ 381 h 381"/>
                    <a:gd name="T10" fmla="*/ 0 w 328"/>
                    <a:gd name="T11" fmla="*/ 301 h 381"/>
                    <a:gd name="T12" fmla="*/ 48 w 328"/>
                    <a:gd name="T13" fmla="*/ 228 h 381"/>
                    <a:gd name="T14" fmla="*/ 48 w 328"/>
                    <a:gd name="T15" fmla="*/ 27 h 381"/>
                    <a:gd name="T16" fmla="*/ 75 w 328"/>
                    <a:gd name="T17" fmla="*/ 0 h 381"/>
                    <a:gd name="T18" fmla="*/ 102 w 328"/>
                    <a:gd name="T19" fmla="*/ 27 h 381"/>
                    <a:gd name="T20" fmla="*/ 102 w 328"/>
                    <a:gd name="T21" fmla="*/ 224 h 381"/>
                    <a:gd name="T22" fmla="*/ 159 w 328"/>
                    <a:gd name="T23" fmla="*/ 287 h 381"/>
                    <a:gd name="T24" fmla="*/ 302 w 328"/>
                    <a:gd name="T25" fmla="*/ 298 h 381"/>
                    <a:gd name="T26" fmla="*/ 117 w 328"/>
                    <a:gd name="T27" fmla="*/ 301 h 381"/>
                    <a:gd name="T28" fmla="*/ 79 w 328"/>
                    <a:gd name="T29" fmla="*/ 262 h 381"/>
                    <a:gd name="T30" fmla="*/ 40 w 328"/>
                    <a:gd name="T31" fmla="*/ 301 h 381"/>
                    <a:gd name="T32" fmla="*/ 79 w 328"/>
                    <a:gd name="T33" fmla="*/ 340 h 381"/>
                    <a:gd name="T34" fmla="*/ 117 w 328"/>
                    <a:gd name="T35" fmla="*/ 30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28" h="381">
                      <a:moveTo>
                        <a:pt x="302" y="298"/>
                      </a:moveTo>
                      <a:cubicBezTo>
                        <a:pt x="316" y="299"/>
                        <a:pt x="328" y="312"/>
                        <a:pt x="326" y="327"/>
                      </a:cubicBezTo>
                      <a:cubicBezTo>
                        <a:pt x="325" y="342"/>
                        <a:pt x="312" y="353"/>
                        <a:pt x="297" y="352"/>
                      </a:cubicBezTo>
                      <a:cubicBezTo>
                        <a:pt x="150" y="340"/>
                        <a:pt x="150" y="340"/>
                        <a:pt x="150" y="340"/>
                      </a:cubicBezTo>
                      <a:cubicBezTo>
                        <a:pt x="137" y="365"/>
                        <a:pt x="110" y="381"/>
                        <a:pt x="80" y="381"/>
                      </a:cubicBezTo>
                      <a:cubicBezTo>
                        <a:pt x="36" y="381"/>
                        <a:pt x="0" y="345"/>
                        <a:pt x="0" y="301"/>
                      </a:cubicBezTo>
                      <a:cubicBezTo>
                        <a:pt x="0" y="268"/>
                        <a:pt x="20" y="240"/>
                        <a:pt x="48" y="2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12"/>
                        <a:pt x="60" y="0"/>
                        <a:pt x="75" y="0"/>
                      </a:cubicBezTo>
                      <a:cubicBezTo>
                        <a:pt x="90" y="0"/>
                        <a:pt x="102" y="12"/>
                        <a:pt x="102" y="27"/>
                      </a:cubicBezTo>
                      <a:cubicBezTo>
                        <a:pt x="102" y="224"/>
                        <a:pt x="102" y="224"/>
                        <a:pt x="102" y="224"/>
                      </a:cubicBezTo>
                      <a:cubicBezTo>
                        <a:pt x="131" y="232"/>
                        <a:pt x="154" y="256"/>
                        <a:pt x="159" y="287"/>
                      </a:cubicBezTo>
                      <a:lnTo>
                        <a:pt x="302" y="298"/>
                      </a:lnTo>
                      <a:close/>
                      <a:moveTo>
                        <a:pt x="117" y="301"/>
                      </a:moveTo>
                      <a:cubicBezTo>
                        <a:pt x="117" y="280"/>
                        <a:pt x="100" y="262"/>
                        <a:pt x="79" y="262"/>
                      </a:cubicBezTo>
                      <a:cubicBezTo>
                        <a:pt x="57" y="262"/>
                        <a:pt x="40" y="280"/>
                        <a:pt x="40" y="301"/>
                      </a:cubicBezTo>
                      <a:cubicBezTo>
                        <a:pt x="40" y="323"/>
                        <a:pt x="57" y="340"/>
                        <a:pt x="79" y="340"/>
                      </a:cubicBezTo>
                      <a:cubicBezTo>
                        <a:pt x="100" y="340"/>
                        <a:pt x="117" y="323"/>
                        <a:pt x="117" y="3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" name="Oval 432"/>
                <p:cNvSpPr>
                  <a:spLocks noChangeArrowheads="1"/>
                </p:cNvSpPr>
                <p:nvPr/>
              </p:nvSpPr>
              <p:spPr bwMode="auto">
                <a:xfrm>
                  <a:off x="4543426" y="4302126"/>
                  <a:ext cx="447675" cy="45243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" name="Oval 433"/>
                <p:cNvSpPr>
                  <a:spLocks noChangeArrowheads="1"/>
                </p:cNvSpPr>
                <p:nvPr/>
              </p:nvSpPr>
              <p:spPr bwMode="auto">
                <a:xfrm>
                  <a:off x="3517901" y="3373438"/>
                  <a:ext cx="203200" cy="203200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</p:grpSp>
        <p:sp>
          <p:nvSpPr>
            <p:cNvPr id="353" name="išļîďè"/>
            <p:cNvSpPr txBox="1"/>
            <p:nvPr/>
          </p:nvSpPr>
          <p:spPr bwMode="auto">
            <a:xfrm>
              <a:off x="3908040" y="2502685"/>
              <a:ext cx="2890322" cy="419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9985" tIns="46792" rIns="89985" bIns="46792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altLang="zh-CN" sz="2000" b="1" dirty="0">
                <a:solidFill>
                  <a:schemeClr val="bg1"/>
                </a:solidFill>
                <a:latin typeface="微软雅黑" panose="020B0503020204020204" charset="-122"/>
              </a:endParaRPr>
            </a:p>
          </p:txBody>
        </p:sp>
        <p:grpSp>
          <p:nvGrpSpPr>
            <p:cNvPr id="354" name="组合 353"/>
            <p:cNvGrpSpPr/>
            <p:nvPr/>
          </p:nvGrpSpPr>
          <p:grpSpPr>
            <a:xfrm>
              <a:off x="1361875" y="2265856"/>
              <a:ext cx="2108063" cy="882390"/>
              <a:chOff x="1068797" y="2701101"/>
              <a:chExt cx="2108063" cy="882390"/>
            </a:xfrm>
          </p:grpSpPr>
          <p:sp>
            <p:nvSpPr>
              <p:cNvPr id="355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6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57" name="组合 356"/>
            <p:cNvGrpSpPr/>
            <p:nvPr/>
          </p:nvGrpSpPr>
          <p:grpSpPr>
            <a:xfrm>
              <a:off x="1361875" y="3619350"/>
              <a:ext cx="2108063" cy="882390"/>
              <a:chOff x="1068797" y="2701101"/>
              <a:chExt cx="2108063" cy="882390"/>
            </a:xfrm>
          </p:grpSpPr>
          <p:sp>
            <p:nvSpPr>
              <p:cNvPr id="358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60" name="组合 359"/>
            <p:cNvGrpSpPr/>
            <p:nvPr/>
          </p:nvGrpSpPr>
          <p:grpSpPr>
            <a:xfrm>
              <a:off x="4054400" y="2265856"/>
              <a:ext cx="2108063" cy="882390"/>
              <a:chOff x="1068797" y="2701101"/>
              <a:chExt cx="2108063" cy="882390"/>
            </a:xfrm>
          </p:grpSpPr>
          <p:sp>
            <p:nvSpPr>
              <p:cNvPr id="361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2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63" name="组合 362"/>
            <p:cNvGrpSpPr/>
            <p:nvPr/>
          </p:nvGrpSpPr>
          <p:grpSpPr>
            <a:xfrm>
              <a:off x="4054400" y="3619350"/>
              <a:ext cx="2108063" cy="882390"/>
              <a:chOff x="1068797" y="2701101"/>
              <a:chExt cx="2108063" cy="882390"/>
            </a:xfrm>
          </p:grpSpPr>
          <p:sp>
            <p:nvSpPr>
              <p:cNvPr id="364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5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2498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001336" y="5430023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5275632" y="319537"/>
            <a:ext cx="1694323" cy="1741797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2576136" y="2342571"/>
            <a:ext cx="7186486" cy="2872534"/>
            <a:chOff x="1909668" y="1627107"/>
            <a:chExt cx="8330629" cy="3329863"/>
          </a:xfrm>
        </p:grpSpPr>
        <p:grpSp>
          <p:nvGrpSpPr>
            <p:cNvPr id="296" name="iśľîďé"/>
            <p:cNvGrpSpPr/>
            <p:nvPr/>
          </p:nvGrpSpPr>
          <p:grpSpPr>
            <a:xfrm>
              <a:off x="4392032" y="1627107"/>
              <a:ext cx="3484484" cy="3329863"/>
              <a:chOff x="4047999" y="1681428"/>
              <a:chExt cx="4096001" cy="3914244"/>
            </a:xfrm>
          </p:grpSpPr>
          <p:sp>
            <p:nvSpPr>
              <p:cNvPr id="297" name="íşḻîḑê"/>
              <p:cNvSpPr/>
              <p:nvPr/>
            </p:nvSpPr>
            <p:spPr>
              <a:xfrm>
                <a:off x="4254780" y="1861168"/>
                <a:ext cx="936171" cy="936171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28575">
                <a:solidFill>
                  <a:schemeClr val="bg1">
                    <a:lumMod val="9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98" name="iŝḻíḍe"/>
              <p:cNvSpPr/>
              <p:nvPr/>
            </p:nvSpPr>
            <p:spPr>
              <a:xfrm>
                <a:off x="6990918" y="1861167"/>
                <a:ext cx="936171" cy="936171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28575">
                <a:solidFill>
                  <a:schemeClr val="bg1">
                    <a:lumMod val="9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99" name="í$ḷîḋê"/>
              <p:cNvSpPr/>
              <p:nvPr/>
            </p:nvSpPr>
            <p:spPr>
              <a:xfrm>
                <a:off x="4254779" y="4476777"/>
                <a:ext cx="936171" cy="936171"/>
              </a:xfrm>
              <a:prstGeom prst="ellipse">
                <a:avLst/>
              </a:prstGeom>
              <a:solidFill>
                <a:srgbClr val="FFC000"/>
              </a:solidFill>
              <a:ln w="28575">
                <a:solidFill>
                  <a:schemeClr val="bg1">
                    <a:lumMod val="9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00" name="îṥḻîḓê"/>
              <p:cNvSpPr/>
              <p:nvPr/>
            </p:nvSpPr>
            <p:spPr>
              <a:xfrm>
                <a:off x="6990917" y="4476777"/>
                <a:ext cx="936171" cy="936171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28575">
                <a:solidFill>
                  <a:schemeClr val="bg1">
                    <a:lumMod val="9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301" name="直接连接符 300"/>
              <p:cNvCxnSpPr>
                <a:stCxn id="297" idx="6"/>
                <a:endCxn id="298" idx="2"/>
              </p:cNvCxnSpPr>
              <p:nvPr/>
            </p:nvCxnSpPr>
            <p:spPr>
              <a:xfrm flipV="1">
                <a:off x="5190951" y="2329253"/>
                <a:ext cx="1799967" cy="1"/>
              </a:xfrm>
              <a:prstGeom prst="line">
                <a:avLst/>
              </a:prstGeom>
              <a:ln w="76200">
                <a:solidFill>
                  <a:schemeClr val="bg1">
                    <a:lumMod val="9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直接连接符 301"/>
              <p:cNvCxnSpPr>
                <a:stCxn id="298" idx="4"/>
                <a:endCxn id="300" idx="0"/>
              </p:cNvCxnSpPr>
              <p:nvPr/>
            </p:nvCxnSpPr>
            <p:spPr>
              <a:xfrm flipH="1">
                <a:off x="7459003" y="2797338"/>
                <a:ext cx="1" cy="1679439"/>
              </a:xfrm>
              <a:prstGeom prst="line">
                <a:avLst/>
              </a:prstGeom>
              <a:ln w="76200">
                <a:solidFill>
                  <a:schemeClr val="bg1">
                    <a:lumMod val="9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直接连接符 302"/>
              <p:cNvCxnSpPr>
                <a:stCxn id="297" idx="4"/>
                <a:endCxn id="299" idx="0"/>
              </p:cNvCxnSpPr>
              <p:nvPr/>
            </p:nvCxnSpPr>
            <p:spPr>
              <a:xfrm flipH="1">
                <a:off x="4722865" y="2797339"/>
                <a:ext cx="1" cy="1679438"/>
              </a:xfrm>
              <a:prstGeom prst="line">
                <a:avLst/>
              </a:prstGeom>
              <a:ln w="76200">
                <a:solidFill>
                  <a:schemeClr val="bg1">
                    <a:lumMod val="9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直接连接符 303"/>
              <p:cNvCxnSpPr>
                <a:stCxn id="299" idx="6"/>
                <a:endCxn id="300" idx="2"/>
              </p:cNvCxnSpPr>
              <p:nvPr/>
            </p:nvCxnSpPr>
            <p:spPr>
              <a:xfrm>
                <a:off x="5190950" y="4944863"/>
                <a:ext cx="1799967" cy="0"/>
              </a:xfrm>
              <a:prstGeom prst="line">
                <a:avLst/>
              </a:prstGeom>
              <a:ln w="76200">
                <a:solidFill>
                  <a:schemeClr val="bg1">
                    <a:lumMod val="9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iş1íḍé"/>
              <p:cNvSpPr/>
              <p:nvPr/>
            </p:nvSpPr>
            <p:spPr>
              <a:xfrm>
                <a:off x="5878282" y="2116601"/>
                <a:ext cx="425302" cy="42530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28575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0000" tIns="46800" rIns="90000" bIns="46800" rtlCol="0" anchor="ctr">
                <a:normAutofit fontScale="85000" lnSpcReduction="20000"/>
              </a:bodyPr>
              <a:lstStyle/>
              <a:p>
                <a:pPr algn="ctr"/>
                <a:r>
                  <a:rPr lang="en-US" altLang="zh-CN" sz="1200" b="1" dirty="0">
                    <a:solidFill>
                      <a:schemeClr val="bg1"/>
                    </a:solidFill>
                  </a:rPr>
                  <a:t>1</a:t>
                </a:r>
                <a:endParaRPr 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06" name="iS1iďe"/>
              <p:cNvSpPr/>
              <p:nvPr/>
            </p:nvSpPr>
            <p:spPr>
              <a:xfrm>
                <a:off x="5878282" y="4732211"/>
                <a:ext cx="425302" cy="42530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28575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0000" tIns="46800" rIns="90000" bIns="46800" rtlCol="0" anchor="ctr">
                <a:normAutofit fontScale="85000" lnSpcReduction="20000"/>
              </a:bodyPr>
              <a:lstStyle/>
              <a:p>
                <a:pPr algn="ctr"/>
                <a:r>
                  <a:rPr lang="en-US" altLang="zh-CN" sz="1200" b="1" dirty="0">
                    <a:solidFill>
                      <a:schemeClr val="bg1"/>
                    </a:solidFill>
                  </a:rPr>
                  <a:t>3</a:t>
                </a:r>
                <a:endParaRPr 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07" name="ïslíḓe"/>
              <p:cNvSpPr/>
              <p:nvPr/>
            </p:nvSpPr>
            <p:spPr>
              <a:xfrm>
                <a:off x="7246351" y="3424406"/>
                <a:ext cx="425302" cy="42530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28575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0000" tIns="46800" rIns="90000" bIns="46800" rtlCol="0" anchor="ctr">
                <a:normAutofit fontScale="85000" lnSpcReduction="20000"/>
              </a:bodyPr>
              <a:lstStyle/>
              <a:p>
                <a:pPr algn="ctr"/>
                <a:r>
                  <a:rPr lang="en-US" altLang="zh-CN" sz="1200" b="1" dirty="0">
                    <a:solidFill>
                      <a:schemeClr val="bg1"/>
                    </a:solidFill>
                  </a:rPr>
                  <a:t>2</a:t>
                </a:r>
                <a:endParaRPr 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08" name="îṩḻiḋê"/>
              <p:cNvSpPr/>
              <p:nvPr/>
            </p:nvSpPr>
            <p:spPr>
              <a:xfrm>
                <a:off x="4510213" y="3424406"/>
                <a:ext cx="425302" cy="425302"/>
              </a:xfrm>
              <a:prstGeom prst="ellipse">
                <a:avLst/>
              </a:prstGeom>
              <a:solidFill>
                <a:srgbClr val="FFC000"/>
              </a:solidFill>
              <a:ln w="28575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0000" tIns="46800" rIns="90000" bIns="46800" rtlCol="0" anchor="ctr">
                <a:normAutofit fontScale="85000" lnSpcReduction="20000"/>
              </a:bodyPr>
              <a:lstStyle/>
              <a:p>
                <a:pPr algn="ctr"/>
                <a:r>
                  <a:rPr lang="en-US" altLang="zh-CN" sz="1200" b="1" dirty="0">
                    <a:solidFill>
                      <a:schemeClr val="bg1"/>
                    </a:solidFill>
                  </a:rPr>
                  <a:t>4</a:t>
                </a:r>
                <a:endParaRPr lang="en-US" sz="1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09" name="îśļide"/>
              <p:cNvSpPr/>
              <p:nvPr/>
            </p:nvSpPr>
            <p:spPr>
              <a:xfrm>
                <a:off x="6863876" y="1728607"/>
                <a:ext cx="1190255" cy="1190255"/>
              </a:xfrm>
              <a:prstGeom prst="arc">
                <a:avLst>
                  <a:gd name="adj1" fmla="val 16200000"/>
                  <a:gd name="adj2" fmla="val 426928"/>
                </a:avLst>
              </a:prstGeom>
              <a:ln w="6350">
                <a:solidFill>
                  <a:schemeClr val="bg1">
                    <a:lumMod val="75000"/>
                  </a:schemeClr>
                </a:solidFill>
                <a:headEnd type="oval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0" name="îṧliḍé"/>
              <p:cNvSpPr/>
              <p:nvPr/>
            </p:nvSpPr>
            <p:spPr>
              <a:xfrm>
                <a:off x="7852387" y="1861167"/>
                <a:ext cx="138223" cy="138223"/>
              </a:xfrm>
              <a:prstGeom prst="ellipse">
                <a:avLst/>
              </a:prstGeom>
              <a:solidFill>
                <a:schemeClr val="bg1"/>
              </a:solidFill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1" name="ïṧľídè"/>
              <p:cNvSpPr/>
              <p:nvPr/>
            </p:nvSpPr>
            <p:spPr>
              <a:xfrm rot="16200000">
                <a:off x="4127735" y="1730309"/>
                <a:ext cx="1190255" cy="1190255"/>
              </a:xfrm>
              <a:prstGeom prst="arc">
                <a:avLst>
                  <a:gd name="adj1" fmla="val 16041187"/>
                  <a:gd name="adj2" fmla="val 426928"/>
                </a:avLst>
              </a:prstGeom>
              <a:ln w="6350">
                <a:solidFill>
                  <a:schemeClr val="bg1">
                    <a:lumMod val="75000"/>
                  </a:schemeClr>
                </a:solidFill>
                <a:headEnd type="oval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2" name="ï$ľîḓe"/>
              <p:cNvSpPr/>
              <p:nvPr/>
            </p:nvSpPr>
            <p:spPr>
              <a:xfrm>
                <a:off x="4191259" y="1861167"/>
                <a:ext cx="138223" cy="138223"/>
              </a:xfrm>
              <a:prstGeom prst="ellipse">
                <a:avLst/>
              </a:prstGeom>
              <a:solidFill>
                <a:schemeClr val="bg1"/>
              </a:solidFill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3" name="î$ḷïďè"/>
              <p:cNvSpPr/>
              <p:nvPr/>
            </p:nvSpPr>
            <p:spPr>
              <a:xfrm flipV="1">
                <a:off x="6863876" y="4349735"/>
                <a:ext cx="1190255" cy="1190255"/>
              </a:xfrm>
              <a:prstGeom prst="arc">
                <a:avLst>
                  <a:gd name="adj1" fmla="val 16003478"/>
                  <a:gd name="adj2" fmla="val 426928"/>
                </a:avLst>
              </a:prstGeom>
              <a:ln w="6350">
                <a:solidFill>
                  <a:schemeClr val="bg1">
                    <a:lumMod val="75000"/>
                  </a:schemeClr>
                </a:solidFill>
                <a:headEnd type="oval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4" name="işḷíḓe"/>
              <p:cNvSpPr/>
              <p:nvPr/>
            </p:nvSpPr>
            <p:spPr>
              <a:xfrm>
                <a:off x="7842684" y="5290401"/>
                <a:ext cx="138223" cy="138223"/>
              </a:xfrm>
              <a:prstGeom prst="ellipse">
                <a:avLst/>
              </a:prstGeom>
              <a:solidFill>
                <a:schemeClr val="bg1"/>
              </a:solidFill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5" name="iş1ïḍe"/>
              <p:cNvSpPr/>
              <p:nvPr/>
            </p:nvSpPr>
            <p:spPr>
              <a:xfrm flipH="1" flipV="1">
                <a:off x="4124400" y="4349734"/>
                <a:ext cx="1190255" cy="1190255"/>
              </a:xfrm>
              <a:prstGeom prst="arc">
                <a:avLst>
                  <a:gd name="adj1" fmla="val 16003478"/>
                  <a:gd name="adj2" fmla="val 206120"/>
                </a:avLst>
              </a:prstGeom>
              <a:ln w="6350">
                <a:solidFill>
                  <a:schemeClr val="bg1">
                    <a:lumMod val="75000"/>
                  </a:schemeClr>
                </a:solidFill>
                <a:headEnd type="oval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6" name="ïṧļîḑê"/>
              <p:cNvSpPr/>
              <p:nvPr/>
            </p:nvSpPr>
            <p:spPr>
              <a:xfrm>
                <a:off x="4195636" y="5290400"/>
                <a:ext cx="138223" cy="138223"/>
              </a:xfrm>
              <a:prstGeom prst="ellipse">
                <a:avLst/>
              </a:prstGeom>
              <a:solidFill>
                <a:schemeClr val="bg1"/>
              </a:solidFill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317" name="直接连接符 316"/>
              <p:cNvCxnSpPr/>
              <p:nvPr/>
            </p:nvCxnSpPr>
            <p:spPr>
              <a:xfrm flipV="1">
                <a:off x="7964262" y="1741962"/>
                <a:ext cx="179738" cy="152802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直接连接符 317"/>
              <p:cNvCxnSpPr/>
              <p:nvPr/>
            </p:nvCxnSpPr>
            <p:spPr>
              <a:xfrm rot="16200000" flipV="1">
                <a:off x="4034531" y="1694896"/>
                <a:ext cx="179738" cy="152802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直接连接符 318"/>
              <p:cNvCxnSpPr/>
              <p:nvPr/>
            </p:nvCxnSpPr>
            <p:spPr>
              <a:xfrm rot="5400000">
                <a:off x="4034531" y="5429402"/>
                <a:ext cx="179738" cy="152802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直接连接符 319"/>
              <p:cNvCxnSpPr/>
              <p:nvPr/>
            </p:nvCxnSpPr>
            <p:spPr>
              <a:xfrm>
                <a:off x="7964262" y="5405513"/>
                <a:ext cx="179738" cy="152802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îṡľîdê"/>
              <p:cNvSpPr/>
              <p:nvPr/>
            </p:nvSpPr>
            <p:spPr bwMode="auto">
              <a:xfrm>
                <a:off x="7256437" y="2134379"/>
                <a:ext cx="405132" cy="389746"/>
              </a:xfrm>
              <a:custGeom>
                <a:avLst/>
                <a:gdLst>
                  <a:gd name="connsiteX0" fmla="*/ 195114 w 608814"/>
                  <a:gd name="connsiteY0" fmla="*/ 351627 h 585693"/>
                  <a:gd name="connsiteX1" fmla="*/ 258290 w 608814"/>
                  <a:gd name="connsiteY1" fmla="*/ 351627 h 585693"/>
                  <a:gd name="connsiteX2" fmla="*/ 282731 w 608814"/>
                  <a:gd name="connsiteY2" fmla="*/ 376018 h 585693"/>
                  <a:gd name="connsiteX3" fmla="*/ 282731 w 608814"/>
                  <a:gd name="connsiteY3" fmla="*/ 561210 h 585693"/>
                  <a:gd name="connsiteX4" fmla="*/ 258290 w 608814"/>
                  <a:gd name="connsiteY4" fmla="*/ 585693 h 585693"/>
                  <a:gd name="connsiteX5" fmla="*/ 195114 w 608814"/>
                  <a:gd name="connsiteY5" fmla="*/ 585693 h 585693"/>
                  <a:gd name="connsiteX6" fmla="*/ 170673 w 608814"/>
                  <a:gd name="connsiteY6" fmla="*/ 561210 h 585693"/>
                  <a:gd name="connsiteX7" fmla="*/ 170673 w 608814"/>
                  <a:gd name="connsiteY7" fmla="*/ 376018 h 585693"/>
                  <a:gd name="connsiteX8" fmla="*/ 195114 w 608814"/>
                  <a:gd name="connsiteY8" fmla="*/ 351627 h 585693"/>
                  <a:gd name="connsiteX9" fmla="*/ 358100 w 608814"/>
                  <a:gd name="connsiteY9" fmla="*/ 249872 h 585693"/>
                  <a:gd name="connsiteX10" fmla="*/ 421316 w 608814"/>
                  <a:gd name="connsiteY10" fmla="*/ 249872 h 585693"/>
                  <a:gd name="connsiteX11" fmla="*/ 445737 w 608814"/>
                  <a:gd name="connsiteY11" fmla="*/ 274267 h 585693"/>
                  <a:gd name="connsiteX12" fmla="*/ 445737 w 608814"/>
                  <a:gd name="connsiteY12" fmla="*/ 561206 h 585693"/>
                  <a:gd name="connsiteX13" fmla="*/ 421316 w 608814"/>
                  <a:gd name="connsiteY13" fmla="*/ 585693 h 585693"/>
                  <a:gd name="connsiteX14" fmla="*/ 358100 w 608814"/>
                  <a:gd name="connsiteY14" fmla="*/ 585693 h 585693"/>
                  <a:gd name="connsiteX15" fmla="*/ 333679 w 608814"/>
                  <a:gd name="connsiteY15" fmla="*/ 561206 h 585693"/>
                  <a:gd name="connsiteX16" fmla="*/ 333679 w 608814"/>
                  <a:gd name="connsiteY16" fmla="*/ 274267 h 585693"/>
                  <a:gd name="connsiteX17" fmla="*/ 358100 w 608814"/>
                  <a:gd name="connsiteY17" fmla="*/ 249872 h 585693"/>
                  <a:gd name="connsiteX18" fmla="*/ 140260 w 608814"/>
                  <a:gd name="connsiteY18" fmla="*/ 224680 h 585693"/>
                  <a:gd name="connsiteX19" fmla="*/ 191844 w 608814"/>
                  <a:gd name="connsiteY19" fmla="*/ 276122 h 585693"/>
                  <a:gd name="connsiteX20" fmla="*/ 140260 w 608814"/>
                  <a:gd name="connsiteY20" fmla="*/ 327564 h 585693"/>
                  <a:gd name="connsiteX21" fmla="*/ 88676 w 608814"/>
                  <a:gd name="connsiteY21" fmla="*/ 276122 h 585693"/>
                  <a:gd name="connsiteX22" fmla="*/ 140260 w 608814"/>
                  <a:gd name="connsiteY22" fmla="*/ 224680 h 585693"/>
                  <a:gd name="connsiteX23" fmla="*/ 521177 w 608814"/>
                  <a:gd name="connsiteY23" fmla="*/ 148117 h 585693"/>
                  <a:gd name="connsiteX24" fmla="*/ 584301 w 608814"/>
                  <a:gd name="connsiteY24" fmla="*/ 148117 h 585693"/>
                  <a:gd name="connsiteX25" fmla="*/ 608814 w 608814"/>
                  <a:gd name="connsiteY25" fmla="*/ 172601 h 585693"/>
                  <a:gd name="connsiteX26" fmla="*/ 608814 w 608814"/>
                  <a:gd name="connsiteY26" fmla="*/ 561209 h 585693"/>
                  <a:gd name="connsiteX27" fmla="*/ 584301 w 608814"/>
                  <a:gd name="connsiteY27" fmla="*/ 585693 h 585693"/>
                  <a:gd name="connsiteX28" fmla="*/ 521177 w 608814"/>
                  <a:gd name="connsiteY28" fmla="*/ 585693 h 585693"/>
                  <a:gd name="connsiteX29" fmla="*/ 496756 w 608814"/>
                  <a:gd name="connsiteY29" fmla="*/ 561209 h 585693"/>
                  <a:gd name="connsiteX30" fmla="*/ 496756 w 608814"/>
                  <a:gd name="connsiteY30" fmla="*/ 172601 h 585693"/>
                  <a:gd name="connsiteX31" fmla="*/ 521177 w 608814"/>
                  <a:gd name="connsiteY31" fmla="*/ 148117 h 585693"/>
                  <a:gd name="connsiteX32" fmla="*/ 116229 w 608814"/>
                  <a:gd name="connsiteY32" fmla="*/ 131322 h 585693"/>
                  <a:gd name="connsiteX33" fmla="*/ 164246 w 608814"/>
                  <a:gd name="connsiteY33" fmla="*/ 131322 h 585693"/>
                  <a:gd name="connsiteX34" fmla="*/ 184061 w 608814"/>
                  <a:gd name="connsiteY34" fmla="*/ 151113 h 585693"/>
                  <a:gd name="connsiteX35" fmla="*/ 184061 w 608814"/>
                  <a:gd name="connsiteY35" fmla="*/ 171457 h 585693"/>
                  <a:gd name="connsiteX36" fmla="*/ 208669 w 608814"/>
                  <a:gd name="connsiteY36" fmla="*/ 186094 h 585693"/>
                  <a:gd name="connsiteX37" fmla="*/ 226641 w 608814"/>
                  <a:gd name="connsiteY37" fmla="*/ 175692 h 585693"/>
                  <a:gd name="connsiteX38" fmla="*/ 253737 w 608814"/>
                  <a:gd name="connsiteY38" fmla="*/ 182964 h 585693"/>
                  <a:gd name="connsiteX39" fmla="*/ 277792 w 608814"/>
                  <a:gd name="connsiteY39" fmla="*/ 224572 h 585693"/>
                  <a:gd name="connsiteX40" fmla="*/ 279727 w 608814"/>
                  <a:gd name="connsiteY40" fmla="*/ 239577 h 585693"/>
                  <a:gd name="connsiteX41" fmla="*/ 270511 w 608814"/>
                  <a:gd name="connsiteY41" fmla="*/ 251544 h 585693"/>
                  <a:gd name="connsiteX42" fmla="*/ 252355 w 608814"/>
                  <a:gd name="connsiteY42" fmla="*/ 262038 h 585693"/>
                  <a:gd name="connsiteX43" fmla="*/ 253829 w 608814"/>
                  <a:gd name="connsiteY43" fmla="*/ 276122 h 585693"/>
                  <a:gd name="connsiteX44" fmla="*/ 252355 w 608814"/>
                  <a:gd name="connsiteY44" fmla="*/ 290206 h 585693"/>
                  <a:gd name="connsiteX45" fmla="*/ 270511 w 608814"/>
                  <a:gd name="connsiteY45" fmla="*/ 300700 h 585693"/>
                  <a:gd name="connsiteX46" fmla="*/ 278714 w 608814"/>
                  <a:gd name="connsiteY46" fmla="*/ 325094 h 585693"/>
                  <a:gd name="connsiteX47" fmla="*/ 258253 w 608814"/>
                  <a:gd name="connsiteY47" fmla="*/ 321136 h 585693"/>
                  <a:gd name="connsiteX48" fmla="*/ 195858 w 608814"/>
                  <a:gd name="connsiteY48" fmla="*/ 321136 h 585693"/>
                  <a:gd name="connsiteX49" fmla="*/ 212171 w 608814"/>
                  <a:gd name="connsiteY49" fmla="*/ 276122 h 585693"/>
                  <a:gd name="connsiteX50" fmla="*/ 140191 w 608814"/>
                  <a:gd name="connsiteY50" fmla="*/ 204320 h 585693"/>
                  <a:gd name="connsiteX51" fmla="*/ 68304 w 608814"/>
                  <a:gd name="connsiteY51" fmla="*/ 276122 h 585693"/>
                  <a:gd name="connsiteX52" fmla="*/ 140191 w 608814"/>
                  <a:gd name="connsiteY52" fmla="*/ 348016 h 585693"/>
                  <a:gd name="connsiteX53" fmla="*/ 148486 w 608814"/>
                  <a:gd name="connsiteY53" fmla="*/ 347095 h 585693"/>
                  <a:gd name="connsiteX54" fmla="*/ 140099 w 608814"/>
                  <a:gd name="connsiteY54" fmla="*/ 376000 h 585693"/>
                  <a:gd name="connsiteX55" fmla="*/ 140099 w 608814"/>
                  <a:gd name="connsiteY55" fmla="*/ 420922 h 585693"/>
                  <a:gd name="connsiteX56" fmla="*/ 116229 w 608814"/>
                  <a:gd name="connsiteY56" fmla="*/ 420922 h 585693"/>
                  <a:gd name="connsiteX57" fmla="*/ 96413 w 608814"/>
                  <a:gd name="connsiteY57" fmla="*/ 401131 h 585693"/>
                  <a:gd name="connsiteX58" fmla="*/ 96413 w 608814"/>
                  <a:gd name="connsiteY58" fmla="*/ 380787 h 585693"/>
                  <a:gd name="connsiteX59" fmla="*/ 71806 w 608814"/>
                  <a:gd name="connsiteY59" fmla="*/ 366150 h 585693"/>
                  <a:gd name="connsiteX60" fmla="*/ 53742 w 608814"/>
                  <a:gd name="connsiteY60" fmla="*/ 376552 h 585693"/>
                  <a:gd name="connsiteX61" fmla="*/ 38719 w 608814"/>
                  <a:gd name="connsiteY61" fmla="*/ 378577 h 585693"/>
                  <a:gd name="connsiteX62" fmla="*/ 26738 w 608814"/>
                  <a:gd name="connsiteY62" fmla="*/ 369372 h 585693"/>
                  <a:gd name="connsiteX63" fmla="*/ 2683 w 608814"/>
                  <a:gd name="connsiteY63" fmla="*/ 327764 h 585693"/>
                  <a:gd name="connsiteX64" fmla="*/ 9872 w 608814"/>
                  <a:gd name="connsiteY64" fmla="*/ 300700 h 585693"/>
                  <a:gd name="connsiteX65" fmla="*/ 28120 w 608814"/>
                  <a:gd name="connsiteY65" fmla="*/ 290206 h 585693"/>
                  <a:gd name="connsiteX66" fmla="*/ 26645 w 608814"/>
                  <a:gd name="connsiteY66" fmla="*/ 276122 h 585693"/>
                  <a:gd name="connsiteX67" fmla="*/ 28120 w 608814"/>
                  <a:gd name="connsiteY67" fmla="*/ 262038 h 585693"/>
                  <a:gd name="connsiteX68" fmla="*/ 9872 w 608814"/>
                  <a:gd name="connsiteY68" fmla="*/ 251544 h 585693"/>
                  <a:gd name="connsiteX69" fmla="*/ 2683 w 608814"/>
                  <a:gd name="connsiteY69" fmla="*/ 224572 h 585693"/>
                  <a:gd name="connsiteX70" fmla="*/ 26738 w 608814"/>
                  <a:gd name="connsiteY70" fmla="*/ 182964 h 585693"/>
                  <a:gd name="connsiteX71" fmla="*/ 38719 w 608814"/>
                  <a:gd name="connsiteY71" fmla="*/ 173759 h 585693"/>
                  <a:gd name="connsiteX72" fmla="*/ 53742 w 608814"/>
                  <a:gd name="connsiteY72" fmla="*/ 175692 h 585693"/>
                  <a:gd name="connsiteX73" fmla="*/ 71806 w 608814"/>
                  <a:gd name="connsiteY73" fmla="*/ 186094 h 585693"/>
                  <a:gd name="connsiteX74" fmla="*/ 96413 w 608814"/>
                  <a:gd name="connsiteY74" fmla="*/ 171457 h 585693"/>
                  <a:gd name="connsiteX75" fmla="*/ 96413 w 608814"/>
                  <a:gd name="connsiteY75" fmla="*/ 151113 h 585693"/>
                  <a:gd name="connsiteX76" fmla="*/ 116229 w 608814"/>
                  <a:gd name="connsiteY76" fmla="*/ 131322 h 585693"/>
                  <a:gd name="connsiteX77" fmla="*/ 445756 w 608814"/>
                  <a:gd name="connsiteY77" fmla="*/ 83476 h 585693"/>
                  <a:gd name="connsiteX78" fmla="*/ 414140 w 608814"/>
                  <a:gd name="connsiteY78" fmla="*/ 115044 h 585693"/>
                  <a:gd name="connsiteX79" fmla="*/ 445756 w 608814"/>
                  <a:gd name="connsiteY79" fmla="*/ 146520 h 585693"/>
                  <a:gd name="connsiteX80" fmla="*/ 477371 w 608814"/>
                  <a:gd name="connsiteY80" fmla="*/ 115044 h 585693"/>
                  <a:gd name="connsiteX81" fmla="*/ 445756 w 608814"/>
                  <a:gd name="connsiteY81" fmla="*/ 83476 h 585693"/>
                  <a:gd name="connsiteX82" fmla="*/ 426676 w 608814"/>
                  <a:gd name="connsiteY82" fmla="*/ 0 h 585693"/>
                  <a:gd name="connsiteX83" fmla="*/ 464835 w 608814"/>
                  <a:gd name="connsiteY83" fmla="*/ 0 h 585693"/>
                  <a:gd name="connsiteX84" fmla="*/ 480597 w 608814"/>
                  <a:gd name="connsiteY84" fmla="*/ 15738 h 585693"/>
                  <a:gd name="connsiteX85" fmla="*/ 480597 w 608814"/>
                  <a:gd name="connsiteY85" fmla="*/ 31936 h 585693"/>
                  <a:gd name="connsiteX86" fmla="*/ 500138 w 608814"/>
                  <a:gd name="connsiteY86" fmla="*/ 43533 h 585693"/>
                  <a:gd name="connsiteX87" fmla="*/ 514425 w 608814"/>
                  <a:gd name="connsiteY87" fmla="*/ 35249 h 585693"/>
                  <a:gd name="connsiteX88" fmla="*/ 535901 w 608814"/>
                  <a:gd name="connsiteY88" fmla="*/ 40956 h 585693"/>
                  <a:gd name="connsiteX89" fmla="*/ 554981 w 608814"/>
                  <a:gd name="connsiteY89" fmla="*/ 73996 h 585693"/>
                  <a:gd name="connsiteX90" fmla="*/ 556640 w 608814"/>
                  <a:gd name="connsiteY90" fmla="*/ 85961 h 585693"/>
                  <a:gd name="connsiteX91" fmla="*/ 549266 w 608814"/>
                  <a:gd name="connsiteY91" fmla="*/ 95440 h 585693"/>
                  <a:gd name="connsiteX92" fmla="*/ 534887 w 608814"/>
                  <a:gd name="connsiteY92" fmla="*/ 103815 h 585693"/>
                  <a:gd name="connsiteX93" fmla="*/ 535993 w 608814"/>
                  <a:gd name="connsiteY93" fmla="*/ 115044 h 585693"/>
                  <a:gd name="connsiteX94" fmla="*/ 535717 w 608814"/>
                  <a:gd name="connsiteY94" fmla="*/ 117621 h 585693"/>
                  <a:gd name="connsiteX95" fmla="*/ 521153 w 608814"/>
                  <a:gd name="connsiteY95" fmla="*/ 117621 h 585693"/>
                  <a:gd name="connsiteX96" fmla="*/ 466126 w 608814"/>
                  <a:gd name="connsiteY96" fmla="*/ 172565 h 585693"/>
                  <a:gd name="connsiteX97" fmla="*/ 466126 w 608814"/>
                  <a:gd name="connsiteY97" fmla="*/ 229719 h 585693"/>
                  <a:gd name="connsiteX98" fmla="*/ 466126 w 608814"/>
                  <a:gd name="connsiteY98" fmla="*/ 242604 h 585693"/>
                  <a:gd name="connsiteX99" fmla="*/ 453590 w 608814"/>
                  <a:gd name="connsiteY99" fmla="*/ 229995 h 585693"/>
                  <a:gd name="connsiteX100" fmla="*/ 421330 w 608814"/>
                  <a:gd name="connsiteY100" fmla="*/ 219319 h 585693"/>
                  <a:gd name="connsiteX101" fmla="*/ 411928 w 608814"/>
                  <a:gd name="connsiteY101" fmla="*/ 219319 h 585693"/>
                  <a:gd name="connsiteX102" fmla="*/ 410914 w 608814"/>
                  <a:gd name="connsiteY102" fmla="*/ 214257 h 585693"/>
                  <a:gd name="connsiteX103" fmla="*/ 410914 w 608814"/>
                  <a:gd name="connsiteY103" fmla="*/ 198059 h 585693"/>
                  <a:gd name="connsiteX104" fmla="*/ 391373 w 608814"/>
                  <a:gd name="connsiteY104" fmla="*/ 186463 h 585693"/>
                  <a:gd name="connsiteX105" fmla="*/ 377086 w 608814"/>
                  <a:gd name="connsiteY105" fmla="*/ 194746 h 585693"/>
                  <a:gd name="connsiteX106" fmla="*/ 365104 w 608814"/>
                  <a:gd name="connsiteY106" fmla="*/ 196310 h 585693"/>
                  <a:gd name="connsiteX107" fmla="*/ 355610 w 608814"/>
                  <a:gd name="connsiteY107" fmla="*/ 189040 h 585693"/>
                  <a:gd name="connsiteX108" fmla="*/ 336530 w 608814"/>
                  <a:gd name="connsiteY108" fmla="*/ 155999 h 585693"/>
                  <a:gd name="connsiteX109" fmla="*/ 342245 w 608814"/>
                  <a:gd name="connsiteY109" fmla="*/ 134463 h 585693"/>
                  <a:gd name="connsiteX110" fmla="*/ 356716 w 608814"/>
                  <a:gd name="connsiteY110" fmla="*/ 126180 h 585693"/>
                  <a:gd name="connsiteX111" fmla="*/ 355518 w 608814"/>
                  <a:gd name="connsiteY111" fmla="*/ 115044 h 585693"/>
                  <a:gd name="connsiteX112" fmla="*/ 356716 w 608814"/>
                  <a:gd name="connsiteY112" fmla="*/ 103815 h 585693"/>
                  <a:gd name="connsiteX113" fmla="*/ 342245 w 608814"/>
                  <a:gd name="connsiteY113" fmla="*/ 95440 h 585693"/>
                  <a:gd name="connsiteX114" fmla="*/ 336530 w 608814"/>
                  <a:gd name="connsiteY114" fmla="*/ 73996 h 585693"/>
                  <a:gd name="connsiteX115" fmla="*/ 355610 w 608814"/>
                  <a:gd name="connsiteY115" fmla="*/ 40956 h 585693"/>
                  <a:gd name="connsiteX116" fmla="*/ 365104 w 608814"/>
                  <a:gd name="connsiteY116" fmla="*/ 33685 h 585693"/>
                  <a:gd name="connsiteX117" fmla="*/ 377086 w 608814"/>
                  <a:gd name="connsiteY117" fmla="*/ 35249 h 585693"/>
                  <a:gd name="connsiteX118" fmla="*/ 391373 w 608814"/>
                  <a:gd name="connsiteY118" fmla="*/ 43533 h 585693"/>
                  <a:gd name="connsiteX119" fmla="*/ 410914 w 608814"/>
                  <a:gd name="connsiteY119" fmla="*/ 31936 h 585693"/>
                  <a:gd name="connsiteX120" fmla="*/ 410914 w 608814"/>
                  <a:gd name="connsiteY120" fmla="*/ 15738 h 585693"/>
                  <a:gd name="connsiteX121" fmla="*/ 426676 w 608814"/>
                  <a:gd name="connsiteY121" fmla="*/ 0 h 58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608814" h="585693">
                    <a:moveTo>
                      <a:pt x="195114" y="351627"/>
                    </a:moveTo>
                    <a:lnTo>
                      <a:pt x="258290" y="351627"/>
                    </a:lnTo>
                    <a:cubicBezTo>
                      <a:pt x="271848" y="351627"/>
                      <a:pt x="282731" y="362580"/>
                      <a:pt x="282731" y="376018"/>
                    </a:cubicBezTo>
                    <a:lnTo>
                      <a:pt x="282731" y="561210"/>
                    </a:lnTo>
                    <a:cubicBezTo>
                      <a:pt x="282731" y="574740"/>
                      <a:pt x="271848" y="585693"/>
                      <a:pt x="258290" y="585693"/>
                    </a:cubicBezTo>
                    <a:lnTo>
                      <a:pt x="195114" y="585693"/>
                    </a:lnTo>
                    <a:cubicBezTo>
                      <a:pt x="181556" y="585693"/>
                      <a:pt x="170673" y="574740"/>
                      <a:pt x="170673" y="561210"/>
                    </a:cubicBezTo>
                    <a:lnTo>
                      <a:pt x="170673" y="376018"/>
                    </a:lnTo>
                    <a:cubicBezTo>
                      <a:pt x="170673" y="362580"/>
                      <a:pt x="181556" y="351627"/>
                      <a:pt x="195114" y="351627"/>
                    </a:cubicBezTo>
                    <a:close/>
                    <a:moveTo>
                      <a:pt x="358100" y="249872"/>
                    </a:moveTo>
                    <a:lnTo>
                      <a:pt x="421316" y="249872"/>
                    </a:lnTo>
                    <a:cubicBezTo>
                      <a:pt x="434771" y="249872"/>
                      <a:pt x="445737" y="260735"/>
                      <a:pt x="445737" y="274267"/>
                    </a:cubicBezTo>
                    <a:lnTo>
                      <a:pt x="445737" y="561206"/>
                    </a:lnTo>
                    <a:cubicBezTo>
                      <a:pt x="445737" y="574738"/>
                      <a:pt x="434771" y="585693"/>
                      <a:pt x="421316" y="585693"/>
                    </a:cubicBezTo>
                    <a:lnTo>
                      <a:pt x="358100" y="585693"/>
                    </a:lnTo>
                    <a:cubicBezTo>
                      <a:pt x="344645" y="585693"/>
                      <a:pt x="333679" y="574738"/>
                      <a:pt x="333679" y="561206"/>
                    </a:cubicBezTo>
                    <a:lnTo>
                      <a:pt x="333679" y="274267"/>
                    </a:lnTo>
                    <a:cubicBezTo>
                      <a:pt x="333679" y="260735"/>
                      <a:pt x="344645" y="249872"/>
                      <a:pt x="358100" y="249872"/>
                    </a:cubicBezTo>
                    <a:close/>
                    <a:moveTo>
                      <a:pt x="140260" y="224680"/>
                    </a:moveTo>
                    <a:cubicBezTo>
                      <a:pt x="168749" y="224680"/>
                      <a:pt x="191844" y="247711"/>
                      <a:pt x="191844" y="276122"/>
                    </a:cubicBezTo>
                    <a:cubicBezTo>
                      <a:pt x="191844" y="304533"/>
                      <a:pt x="168749" y="327564"/>
                      <a:pt x="140260" y="327564"/>
                    </a:cubicBezTo>
                    <a:cubicBezTo>
                      <a:pt x="111771" y="327564"/>
                      <a:pt x="88676" y="304533"/>
                      <a:pt x="88676" y="276122"/>
                    </a:cubicBezTo>
                    <a:cubicBezTo>
                      <a:pt x="88676" y="247711"/>
                      <a:pt x="111771" y="224680"/>
                      <a:pt x="140260" y="224680"/>
                    </a:cubicBezTo>
                    <a:close/>
                    <a:moveTo>
                      <a:pt x="521177" y="148117"/>
                    </a:moveTo>
                    <a:lnTo>
                      <a:pt x="584301" y="148117"/>
                    </a:lnTo>
                    <a:cubicBezTo>
                      <a:pt x="597848" y="148117"/>
                      <a:pt x="608814" y="159070"/>
                      <a:pt x="608814" y="172601"/>
                    </a:cubicBezTo>
                    <a:lnTo>
                      <a:pt x="608814" y="561209"/>
                    </a:lnTo>
                    <a:cubicBezTo>
                      <a:pt x="608814" y="574740"/>
                      <a:pt x="597848" y="585693"/>
                      <a:pt x="584301" y="585693"/>
                    </a:cubicBezTo>
                    <a:lnTo>
                      <a:pt x="521177" y="585693"/>
                    </a:lnTo>
                    <a:cubicBezTo>
                      <a:pt x="507722" y="585693"/>
                      <a:pt x="496756" y="574740"/>
                      <a:pt x="496756" y="561209"/>
                    </a:cubicBezTo>
                    <a:lnTo>
                      <a:pt x="496756" y="172601"/>
                    </a:lnTo>
                    <a:cubicBezTo>
                      <a:pt x="496756" y="159070"/>
                      <a:pt x="507722" y="148117"/>
                      <a:pt x="521177" y="148117"/>
                    </a:cubicBezTo>
                    <a:close/>
                    <a:moveTo>
                      <a:pt x="116229" y="131322"/>
                    </a:moveTo>
                    <a:lnTo>
                      <a:pt x="164246" y="131322"/>
                    </a:lnTo>
                    <a:cubicBezTo>
                      <a:pt x="175214" y="131322"/>
                      <a:pt x="184061" y="140159"/>
                      <a:pt x="184061" y="151113"/>
                    </a:cubicBezTo>
                    <a:lnTo>
                      <a:pt x="184061" y="171457"/>
                    </a:lnTo>
                    <a:cubicBezTo>
                      <a:pt x="193001" y="175231"/>
                      <a:pt x="201019" y="180386"/>
                      <a:pt x="208669" y="186094"/>
                    </a:cubicBezTo>
                    <a:lnTo>
                      <a:pt x="226641" y="175692"/>
                    </a:lnTo>
                    <a:cubicBezTo>
                      <a:pt x="236134" y="170261"/>
                      <a:pt x="248300" y="173482"/>
                      <a:pt x="253737" y="182964"/>
                    </a:cubicBezTo>
                    <a:lnTo>
                      <a:pt x="277792" y="224572"/>
                    </a:lnTo>
                    <a:cubicBezTo>
                      <a:pt x="280465" y="229083"/>
                      <a:pt x="281110" y="234514"/>
                      <a:pt x="279727" y="239577"/>
                    </a:cubicBezTo>
                    <a:cubicBezTo>
                      <a:pt x="278437" y="244640"/>
                      <a:pt x="275119" y="248966"/>
                      <a:pt x="270511" y="251544"/>
                    </a:cubicBezTo>
                    <a:lnTo>
                      <a:pt x="252355" y="262038"/>
                    </a:lnTo>
                    <a:cubicBezTo>
                      <a:pt x="253000" y="266733"/>
                      <a:pt x="253829" y="271335"/>
                      <a:pt x="253829" y="276122"/>
                    </a:cubicBezTo>
                    <a:cubicBezTo>
                      <a:pt x="253829" y="281001"/>
                      <a:pt x="253000" y="285604"/>
                      <a:pt x="252355" y="290206"/>
                    </a:cubicBezTo>
                    <a:lnTo>
                      <a:pt x="270511" y="300700"/>
                    </a:lnTo>
                    <a:cubicBezTo>
                      <a:pt x="279174" y="305671"/>
                      <a:pt x="282308" y="316165"/>
                      <a:pt x="278714" y="325094"/>
                    </a:cubicBezTo>
                    <a:cubicBezTo>
                      <a:pt x="272354" y="322609"/>
                      <a:pt x="265442" y="321136"/>
                      <a:pt x="258253" y="321136"/>
                    </a:cubicBezTo>
                    <a:lnTo>
                      <a:pt x="195858" y="321136"/>
                    </a:lnTo>
                    <a:cubicBezTo>
                      <a:pt x="205904" y="308709"/>
                      <a:pt x="212171" y="293244"/>
                      <a:pt x="212171" y="276122"/>
                    </a:cubicBezTo>
                    <a:cubicBezTo>
                      <a:pt x="212171" y="236539"/>
                      <a:pt x="179914" y="204320"/>
                      <a:pt x="140191" y="204320"/>
                    </a:cubicBezTo>
                    <a:cubicBezTo>
                      <a:pt x="100561" y="204320"/>
                      <a:pt x="68304" y="236539"/>
                      <a:pt x="68304" y="276122"/>
                    </a:cubicBezTo>
                    <a:cubicBezTo>
                      <a:pt x="68304" y="315797"/>
                      <a:pt x="100561" y="348016"/>
                      <a:pt x="140191" y="348016"/>
                    </a:cubicBezTo>
                    <a:cubicBezTo>
                      <a:pt x="143048" y="348016"/>
                      <a:pt x="145721" y="347463"/>
                      <a:pt x="148486" y="347095"/>
                    </a:cubicBezTo>
                    <a:cubicBezTo>
                      <a:pt x="143233" y="355564"/>
                      <a:pt x="140099" y="365414"/>
                      <a:pt x="140099" y="376000"/>
                    </a:cubicBezTo>
                    <a:lnTo>
                      <a:pt x="140099" y="420922"/>
                    </a:lnTo>
                    <a:lnTo>
                      <a:pt x="116229" y="420922"/>
                    </a:lnTo>
                    <a:cubicBezTo>
                      <a:pt x="105261" y="420922"/>
                      <a:pt x="96413" y="412085"/>
                      <a:pt x="96413" y="401131"/>
                    </a:cubicBezTo>
                    <a:lnTo>
                      <a:pt x="96413" y="380787"/>
                    </a:lnTo>
                    <a:cubicBezTo>
                      <a:pt x="87474" y="377013"/>
                      <a:pt x="79455" y="371950"/>
                      <a:pt x="71806" y="366150"/>
                    </a:cubicBezTo>
                    <a:lnTo>
                      <a:pt x="53742" y="376552"/>
                    </a:lnTo>
                    <a:cubicBezTo>
                      <a:pt x="49226" y="379222"/>
                      <a:pt x="43788" y="379866"/>
                      <a:pt x="38719" y="378577"/>
                    </a:cubicBezTo>
                    <a:cubicBezTo>
                      <a:pt x="33650" y="377197"/>
                      <a:pt x="29318" y="373883"/>
                      <a:pt x="26738" y="369372"/>
                    </a:cubicBezTo>
                    <a:lnTo>
                      <a:pt x="2683" y="327764"/>
                    </a:lnTo>
                    <a:cubicBezTo>
                      <a:pt x="-2847" y="318282"/>
                      <a:pt x="471" y="306131"/>
                      <a:pt x="9872" y="300700"/>
                    </a:cubicBezTo>
                    <a:lnTo>
                      <a:pt x="28120" y="290206"/>
                    </a:lnTo>
                    <a:cubicBezTo>
                      <a:pt x="27475" y="285604"/>
                      <a:pt x="26645" y="281001"/>
                      <a:pt x="26645" y="276122"/>
                    </a:cubicBezTo>
                    <a:cubicBezTo>
                      <a:pt x="26645" y="271335"/>
                      <a:pt x="27475" y="266733"/>
                      <a:pt x="28120" y="262038"/>
                    </a:cubicBezTo>
                    <a:lnTo>
                      <a:pt x="9872" y="251544"/>
                    </a:lnTo>
                    <a:cubicBezTo>
                      <a:pt x="471" y="246113"/>
                      <a:pt x="-2847" y="233962"/>
                      <a:pt x="2683" y="224572"/>
                    </a:cubicBezTo>
                    <a:lnTo>
                      <a:pt x="26738" y="182964"/>
                    </a:lnTo>
                    <a:cubicBezTo>
                      <a:pt x="29318" y="178361"/>
                      <a:pt x="33650" y="175139"/>
                      <a:pt x="38719" y="173759"/>
                    </a:cubicBezTo>
                    <a:cubicBezTo>
                      <a:pt x="43788" y="172378"/>
                      <a:pt x="49226" y="173114"/>
                      <a:pt x="53742" y="175692"/>
                    </a:cubicBezTo>
                    <a:lnTo>
                      <a:pt x="71806" y="186094"/>
                    </a:lnTo>
                    <a:cubicBezTo>
                      <a:pt x="79455" y="180386"/>
                      <a:pt x="87474" y="175231"/>
                      <a:pt x="96413" y="171457"/>
                    </a:cubicBezTo>
                    <a:lnTo>
                      <a:pt x="96413" y="151113"/>
                    </a:lnTo>
                    <a:cubicBezTo>
                      <a:pt x="96413" y="140159"/>
                      <a:pt x="105261" y="131322"/>
                      <a:pt x="116229" y="131322"/>
                    </a:cubicBezTo>
                    <a:close/>
                    <a:moveTo>
                      <a:pt x="445756" y="83476"/>
                    </a:moveTo>
                    <a:cubicBezTo>
                      <a:pt x="428335" y="83476"/>
                      <a:pt x="414140" y="97557"/>
                      <a:pt x="414140" y="115044"/>
                    </a:cubicBezTo>
                    <a:cubicBezTo>
                      <a:pt x="414140" y="132438"/>
                      <a:pt x="428335" y="146520"/>
                      <a:pt x="445756" y="146520"/>
                    </a:cubicBezTo>
                    <a:cubicBezTo>
                      <a:pt x="463176" y="146520"/>
                      <a:pt x="477371" y="132438"/>
                      <a:pt x="477371" y="115044"/>
                    </a:cubicBezTo>
                    <a:cubicBezTo>
                      <a:pt x="477371" y="97557"/>
                      <a:pt x="463176" y="83476"/>
                      <a:pt x="445756" y="83476"/>
                    </a:cubicBezTo>
                    <a:close/>
                    <a:moveTo>
                      <a:pt x="426676" y="0"/>
                    </a:moveTo>
                    <a:lnTo>
                      <a:pt x="464835" y="0"/>
                    </a:lnTo>
                    <a:cubicBezTo>
                      <a:pt x="473500" y="0"/>
                      <a:pt x="480597" y="7087"/>
                      <a:pt x="480597" y="15738"/>
                    </a:cubicBezTo>
                    <a:lnTo>
                      <a:pt x="480597" y="31936"/>
                    </a:lnTo>
                    <a:cubicBezTo>
                      <a:pt x="487694" y="34881"/>
                      <a:pt x="494054" y="38931"/>
                      <a:pt x="500138" y="43533"/>
                    </a:cubicBezTo>
                    <a:lnTo>
                      <a:pt x="514425" y="35249"/>
                    </a:lnTo>
                    <a:cubicBezTo>
                      <a:pt x="521983" y="30924"/>
                      <a:pt x="531569" y="33501"/>
                      <a:pt x="535901" y="40956"/>
                    </a:cubicBezTo>
                    <a:lnTo>
                      <a:pt x="554981" y="73996"/>
                    </a:lnTo>
                    <a:cubicBezTo>
                      <a:pt x="557101" y="77585"/>
                      <a:pt x="557654" y="81911"/>
                      <a:pt x="556640" y="85961"/>
                    </a:cubicBezTo>
                    <a:cubicBezTo>
                      <a:pt x="555534" y="89918"/>
                      <a:pt x="552861" y="93415"/>
                      <a:pt x="549266" y="95440"/>
                    </a:cubicBezTo>
                    <a:lnTo>
                      <a:pt x="534887" y="103815"/>
                    </a:lnTo>
                    <a:cubicBezTo>
                      <a:pt x="535348" y="107497"/>
                      <a:pt x="535993" y="111178"/>
                      <a:pt x="535993" y="115044"/>
                    </a:cubicBezTo>
                    <a:cubicBezTo>
                      <a:pt x="535993" y="115872"/>
                      <a:pt x="535809" y="116700"/>
                      <a:pt x="535717" y="117621"/>
                    </a:cubicBezTo>
                    <a:lnTo>
                      <a:pt x="521153" y="117621"/>
                    </a:lnTo>
                    <a:cubicBezTo>
                      <a:pt x="490828" y="117621"/>
                      <a:pt x="466126" y="142286"/>
                      <a:pt x="466126" y="172565"/>
                    </a:cubicBezTo>
                    <a:lnTo>
                      <a:pt x="466126" y="229719"/>
                    </a:lnTo>
                    <a:lnTo>
                      <a:pt x="466126" y="242604"/>
                    </a:lnTo>
                    <a:cubicBezTo>
                      <a:pt x="462715" y="237726"/>
                      <a:pt x="458383" y="233493"/>
                      <a:pt x="453590" y="229995"/>
                    </a:cubicBezTo>
                    <a:cubicBezTo>
                      <a:pt x="444465" y="223369"/>
                      <a:pt x="433404" y="219319"/>
                      <a:pt x="421330" y="219319"/>
                    </a:cubicBezTo>
                    <a:lnTo>
                      <a:pt x="411928" y="219319"/>
                    </a:lnTo>
                    <a:cubicBezTo>
                      <a:pt x="411375" y="217755"/>
                      <a:pt x="410914" y="216098"/>
                      <a:pt x="410914" y="214257"/>
                    </a:cubicBezTo>
                    <a:lnTo>
                      <a:pt x="410914" y="198059"/>
                    </a:lnTo>
                    <a:cubicBezTo>
                      <a:pt x="403817" y="195114"/>
                      <a:pt x="397457" y="191064"/>
                      <a:pt x="391373" y="186463"/>
                    </a:cubicBezTo>
                    <a:lnTo>
                      <a:pt x="377086" y="194746"/>
                    </a:lnTo>
                    <a:cubicBezTo>
                      <a:pt x="373492" y="196863"/>
                      <a:pt x="369160" y="197415"/>
                      <a:pt x="365104" y="196310"/>
                    </a:cubicBezTo>
                    <a:cubicBezTo>
                      <a:pt x="361140" y="195206"/>
                      <a:pt x="357638" y="192629"/>
                      <a:pt x="355610" y="189040"/>
                    </a:cubicBezTo>
                    <a:lnTo>
                      <a:pt x="336530" y="155999"/>
                    </a:lnTo>
                    <a:cubicBezTo>
                      <a:pt x="332198" y="148452"/>
                      <a:pt x="334687" y="138881"/>
                      <a:pt x="342245" y="134463"/>
                    </a:cubicBezTo>
                    <a:lnTo>
                      <a:pt x="356716" y="126180"/>
                    </a:lnTo>
                    <a:cubicBezTo>
                      <a:pt x="356163" y="122498"/>
                      <a:pt x="355518" y="118817"/>
                      <a:pt x="355518" y="115044"/>
                    </a:cubicBezTo>
                    <a:cubicBezTo>
                      <a:pt x="355518" y="111178"/>
                      <a:pt x="356163" y="107497"/>
                      <a:pt x="356716" y="103815"/>
                    </a:cubicBezTo>
                    <a:lnTo>
                      <a:pt x="342245" y="95440"/>
                    </a:lnTo>
                    <a:cubicBezTo>
                      <a:pt x="334687" y="91115"/>
                      <a:pt x="332198" y="81543"/>
                      <a:pt x="336530" y="73996"/>
                    </a:cubicBezTo>
                    <a:lnTo>
                      <a:pt x="355610" y="40956"/>
                    </a:lnTo>
                    <a:cubicBezTo>
                      <a:pt x="357638" y="37366"/>
                      <a:pt x="361140" y="34789"/>
                      <a:pt x="365104" y="33685"/>
                    </a:cubicBezTo>
                    <a:cubicBezTo>
                      <a:pt x="369160" y="32580"/>
                      <a:pt x="373492" y="33133"/>
                      <a:pt x="377086" y="35249"/>
                    </a:cubicBezTo>
                    <a:lnTo>
                      <a:pt x="391373" y="43533"/>
                    </a:lnTo>
                    <a:cubicBezTo>
                      <a:pt x="397457" y="38931"/>
                      <a:pt x="403817" y="34881"/>
                      <a:pt x="410914" y="31936"/>
                    </a:cubicBezTo>
                    <a:lnTo>
                      <a:pt x="410914" y="15738"/>
                    </a:lnTo>
                    <a:cubicBezTo>
                      <a:pt x="410914" y="7087"/>
                      <a:pt x="418011" y="0"/>
                      <a:pt x="426676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22" name="í$ľíḓê"/>
              <p:cNvSpPr/>
              <p:nvPr/>
            </p:nvSpPr>
            <p:spPr bwMode="auto">
              <a:xfrm>
                <a:off x="4534255" y="4756606"/>
                <a:ext cx="377218" cy="376512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wrap="square" lIns="91440" tIns="45720" rIns="91440" bIns="45720">
                <a:normAutofit fontScale="85000" lnSpcReduction="20000"/>
              </a:bodyPr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23" name="îšḻïďé"/>
              <p:cNvSpPr/>
              <p:nvPr/>
            </p:nvSpPr>
            <p:spPr bwMode="auto">
              <a:xfrm>
                <a:off x="7239225" y="4718818"/>
                <a:ext cx="439554" cy="452088"/>
              </a:xfrm>
              <a:custGeom>
                <a:avLst/>
                <a:gdLst>
                  <a:gd name="T0" fmla="*/ 6023 w 6383"/>
                  <a:gd name="T1" fmla="*/ 2985 h 6575"/>
                  <a:gd name="T2" fmla="*/ 5921 w 6383"/>
                  <a:gd name="T3" fmla="*/ 1957 h 6575"/>
                  <a:gd name="T4" fmla="*/ 5304 w 6383"/>
                  <a:gd name="T5" fmla="*/ 1379 h 6575"/>
                  <a:gd name="T6" fmla="*/ 4619 w 6383"/>
                  <a:gd name="T7" fmla="*/ 608 h 6575"/>
                  <a:gd name="T8" fmla="*/ 3777 w 6383"/>
                  <a:gd name="T9" fmla="*/ 501 h 6575"/>
                  <a:gd name="T10" fmla="*/ 2768 w 6383"/>
                  <a:gd name="T11" fmla="*/ 280 h 6575"/>
                  <a:gd name="T12" fmla="*/ 2028 w 6383"/>
                  <a:gd name="T13" fmla="*/ 688 h 6575"/>
                  <a:gd name="T14" fmla="*/ 1083 w 6383"/>
                  <a:gd name="T15" fmla="*/ 1103 h 6575"/>
                  <a:gd name="T16" fmla="*/ 723 w 6383"/>
                  <a:gd name="T17" fmla="*/ 1868 h 6575"/>
                  <a:gd name="T18" fmla="*/ 201 w 6383"/>
                  <a:gd name="T19" fmla="*/ 2759 h 6575"/>
                  <a:gd name="T20" fmla="*/ 360 w 6383"/>
                  <a:gd name="T21" fmla="*/ 3591 h 6575"/>
                  <a:gd name="T22" fmla="*/ 461 w 6383"/>
                  <a:gd name="T23" fmla="*/ 4619 h 6575"/>
                  <a:gd name="T24" fmla="*/ 1079 w 6383"/>
                  <a:gd name="T25" fmla="*/ 5197 h 6575"/>
                  <a:gd name="T26" fmla="*/ 1764 w 6383"/>
                  <a:gd name="T27" fmla="*/ 5968 h 6575"/>
                  <a:gd name="T28" fmla="*/ 2604 w 6383"/>
                  <a:gd name="T29" fmla="*/ 6073 h 6575"/>
                  <a:gd name="T30" fmla="*/ 3613 w 6383"/>
                  <a:gd name="T31" fmla="*/ 6295 h 6575"/>
                  <a:gd name="T32" fmla="*/ 4353 w 6383"/>
                  <a:gd name="T33" fmla="*/ 5888 h 6575"/>
                  <a:gd name="T34" fmla="*/ 5299 w 6383"/>
                  <a:gd name="T35" fmla="*/ 5473 h 6575"/>
                  <a:gd name="T36" fmla="*/ 5659 w 6383"/>
                  <a:gd name="T37" fmla="*/ 4708 h 6575"/>
                  <a:gd name="T38" fmla="*/ 6180 w 6383"/>
                  <a:gd name="T39" fmla="*/ 3817 h 6575"/>
                  <a:gd name="T40" fmla="*/ 3877 w 6383"/>
                  <a:gd name="T41" fmla="*/ 4231 h 6575"/>
                  <a:gd name="T42" fmla="*/ 3381 w 6383"/>
                  <a:gd name="T43" fmla="*/ 4613 h 6575"/>
                  <a:gd name="T44" fmla="*/ 3287 w 6383"/>
                  <a:gd name="T45" fmla="*/ 4924 h 6575"/>
                  <a:gd name="T46" fmla="*/ 2960 w 6383"/>
                  <a:gd name="T47" fmla="*/ 4820 h 6575"/>
                  <a:gd name="T48" fmla="*/ 2844 w 6383"/>
                  <a:gd name="T49" fmla="*/ 4529 h 6575"/>
                  <a:gd name="T50" fmla="*/ 2356 w 6383"/>
                  <a:gd name="T51" fmla="*/ 4233 h 6575"/>
                  <a:gd name="T52" fmla="*/ 2560 w 6383"/>
                  <a:gd name="T53" fmla="*/ 3940 h 6575"/>
                  <a:gd name="T54" fmla="*/ 3307 w 6383"/>
                  <a:gd name="T55" fmla="*/ 4036 h 6575"/>
                  <a:gd name="T56" fmla="*/ 3193 w 6383"/>
                  <a:gd name="T57" fmla="*/ 3535 h 6575"/>
                  <a:gd name="T58" fmla="*/ 2365 w 6383"/>
                  <a:gd name="T59" fmla="*/ 2705 h 6575"/>
                  <a:gd name="T60" fmla="*/ 2991 w 6383"/>
                  <a:gd name="T61" fmla="*/ 1897 h 6575"/>
                  <a:gd name="T62" fmla="*/ 3105 w 6383"/>
                  <a:gd name="T63" fmla="*/ 1651 h 6575"/>
                  <a:gd name="T64" fmla="*/ 3401 w 6383"/>
                  <a:gd name="T65" fmla="*/ 1856 h 6575"/>
                  <a:gd name="T66" fmla="*/ 3865 w 6383"/>
                  <a:gd name="T67" fmla="*/ 2119 h 6575"/>
                  <a:gd name="T68" fmla="*/ 3847 w 6383"/>
                  <a:gd name="T69" fmla="*/ 2508 h 6575"/>
                  <a:gd name="T70" fmla="*/ 3208 w 6383"/>
                  <a:gd name="T71" fmla="*/ 2464 h 6575"/>
                  <a:gd name="T72" fmla="*/ 3025 w 6383"/>
                  <a:gd name="T73" fmla="*/ 2832 h 6575"/>
                  <a:gd name="T74" fmla="*/ 3647 w 6383"/>
                  <a:gd name="T75" fmla="*/ 3137 h 6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83" h="6575">
                    <a:moveTo>
                      <a:pt x="6023" y="3591"/>
                    </a:moveTo>
                    <a:cubicBezTo>
                      <a:pt x="5895" y="3409"/>
                      <a:pt x="5895" y="3167"/>
                      <a:pt x="6023" y="2985"/>
                    </a:cubicBezTo>
                    <a:lnTo>
                      <a:pt x="6181" y="2759"/>
                    </a:lnTo>
                    <a:cubicBezTo>
                      <a:pt x="6383" y="2472"/>
                      <a:pt x="6253" y="2072"/>
                      <a:pt x="5921" y="1957"/>
                    </a:cubicBezTo>
                    <a:lnTo>
                      <a:pt x="5660" y="1868"/>
                    </a:lnTo>
                    <a:cubicBezTo>
                      <a:pt x="5451" y="1796"/>
                      <a:pt x="5308" y="1600"/>
                      <a:pt x="5304" y="1379"/>
                    </a:cubicBezTo>
                    <a:lnTo>
                      <a:pt x="5300" y="1103"/>
                    </a:lnTo>
                    <a:cubicBezTo>
                      <a:pt x="5295" y="752"/>
                      <a:pt x="4953" y="505"/>
                      <a:pt x="4619" y="608"/>
                    </a:cubicBezTo>
                    <a:lnTo>
                      <a:pt x="4353" y="688"/>
                    </a:lnTo>
                    <a:cubicBezTo>
                      <a:pt x="4141" y="753"/>
                      <a:pt x="3911" y="679"/>
                      <a:pt x="3777" y="501"/>
                    </a:cubicBezTo>
                    <a:lnTo>
                      <a:pt x="3611" y="280"/>
                    </a:lnTo>
                    <a:cubicBezTo>
                      <a:pt x="3400" y="0"/>
                      <a:pt x="2979" y="0"/>
                      <a:pt x="2768" y="280"/>
                    </a:cubicBezTo>
                    <a:lnTo>
                      <a:pt x="2604" y="501"/>
                    </a:lnTo>
                    <a:cubicBezTo>
                      <a:pt x="2471" y="679"/>
                      <a:pt x="2240" y="753"/>
                      <a:pt x="2028" y="688"/>
                    </a:cubicBezTo>
                    <a:lnTo>
                      <a:pt x="1764" y="608"/>
                    </a:lnTo>
                    <a:cubicBezTo>
                      <a:pt x="1429" y="505"/>
                      <a:pt x="1088" y="752"/>
                      <a:pt x="1083" y="1103"/>
                    </a:cubicBezTo>
                    <a:lnTo>
                      <a:pt x="1079" y="1379"/>
                    </a:lnTo>
                    <a:cubicBezTo>
                      <a:pt x="1075" y="1600"/>
                      <a:pt x="933" y="1796"/>
                      <a:pt x="723" y="1868"/>
                    </a:cubicBezTo>
                    <a:lnTo>
                      <a:pt x="461" y="1957"/>
                    </a:lnTo>
                    <a:cubicBezTo>
                      <a:pt x="129" y="2071"/>
                      <a:pt x="0" y="2471"/>
                      <a:pt x="201" y="2759"/>
                    </a:cubicBezTo>
                    <a:lnTo>
                      <a:pt x="360" y="2985"/>
                    </a:lnTo>
                    <a:cubicBezTo>
                      <a:pt x="488" y="3167"/>
                      <a:pt x="488" y="3409"/>
                      <a:pt x="360" y="3591"/>
                    </a:cubicBezTo>
                    <a:lnTo>
                      <a:pt x="201" y="3817"/>
                    </a:lnTo>
                    <a:cubicBezTo>
                      <a:pt x="0" y="4104"/>
                      <a:pt x="129" y="4504"/>
                      <a:pt x="461" y="4619"/>
                    </a:cubicBezTo>
                    <a:lnTo>
                      <a:pt x="723" y="4708"/>
                    </a:lnTo>
                    <a:cubicBezTo>
                      <a:pt x="932" y="4780"/>
                      <a:pt x="1075" y="4976"/>
                      <a:pt x="1079" y="5197"/>
                    </a:cubicBezTo>
                    <a:lnTo>
                      <a:pt x="1083" y="5473"/>
                    </a:lnTo>
                    <a:cubicBezTo>
                      <a:pt x="1088" y="5824"/>
                      <a:pt x="1429" y="6071"/>
                      <a:pt x="1764" y="5968"/>
                    </a:cubicBezTo>
                    <a:lnTo>
                      <a:pt x="2028" y="5887"/>
                    </a:lnTo>
                    <a:cubicBezTo>
                      <a:pt x="2240" y="5821"/>
                      <a:pt x="2471" y="5896"/>
                      <a:pt x="2604" y="6073"/>
                    </a:cubicBezTo>
                    <a:lnTo>
                      <a:pt x="2771" y="6295"/>
                    </a:lnTo>
                    <a:cubicBezTo>
                      <a:pt x="2981" y="6575"/>
                      <a:pt x="3403" y="6575"/>
                      <a:pt x="3613" y="6295"/>
                    </a:cubicBezTo>
                    <a:lnTo>
                      <a:pt x="3777" y="6075"/>
                    </a:lnTo>
                    <a:cubicBezTo>
                      <a:pt x="3911" y="5897"/>
                      <a:pt x="4141" y="5823"/>
                      <a:pt x="4353" y="5888"/>
                    </a:cubicBezTo>
                    <a:lnTo>
                      <a:pt x="4617" y="5968"/>
                    </a:lnTo>
                    <a:cubicBezTo>
                      <a:pt x="4952" y="6071"/>
                      <a:pt x="5293" y="5824"/>
                      <a:pt x="5299" y="5473"/>
                    </a:cubicBezTo>
                    <a:lnTo>
                      <a:pt x="5303" y="5197"/>
                    </a:lnTo>
                    <a:cubicBezTo>
                      <a:pt x="5307" y="4976"/>
                      <a:pt x="5448" y="4780"/>
                      <a:pt x="5659" y="4708"/>
                    </a:cubicBezTo>
                    <a:lnTo>
                      <a:pt x="5920" y="4619"/>
                    </a:lnTo>
                    <a:cubicBezTo>
                      <a:pt x="6252" y="4505"/>
                      <a:pt x="6381" y="4105"/>
                      <a:pt x="6180" y="3817"/>
                    </a:cubicBezTo>
                    <a:lnTo>
                      <a:pt x="6023" y="3591"/>
                    </a:lnTo>
                    <a:close/>
                    <a:moveTo>
                      <a:pt x="3877" y="4231"/>
                    </a:moveTo>
                    <a:cubicBezTo>
                      <a:pt x="3773" y="4357"/>
                      <a:pt x="3637" y="4443"/>
                      <a:pt x="3479" y="4487"/>
                    </a:cubicBezTo>
                    <a:cubicBezTo>
                      <a:pt x="3409" y="4505"/>
                      <a:pt x="3379" y="4541"/>
                      <a:pt x="3381" y="4613"/>
                    </a:cubicBezTo>
                    <a:cubicBezTo>
                      <a:pt x="3384" y="4684"/>
                      <a:pt x="3381" y="4755"/>
                      <a:pt x="3381" y="4825"/>
                    </a:cubicBezTo>
                    <a:cubicBezTo>
                      <a:pt x="3381" y="4888"/>
                      <a:pt x="3349" y="4923"/>
                      <a:pt x="3287" y="4924"/>
                    </a:cubicBezTo>
                    <a:cubicBezTo>
                      <a:pt x="3211" y="4925"/>
                      <a:pt x="3135" y="4925"/>
                      <a:pt x="3059" y="4924"/>
                    </a:cubicBezTo>
                    <a:cubicBezTo>
                      <a:pt x="2992" y="4923"/>
                      <a:pt x="2961" y="4885"/>
                      <a:pt x="2960" y="4820"/>
                    </a:cubicBezTo>
                    <a:cubicBezTo>
                      <a:pt x="2960" y="4768"/>
                      <a:pt x="2959" y="4717"/>
                      <a:pt x="2959" y="4665"/>
                    </a:cubicBezTo>
                    <a:cubicBezTo>
                      <a:pt x="2957" y="4552"/>
                      <a:pt x="2953" y="4547"/>
                      <a:pt x="2844" y="4529"/>
                    </a:cubicBezTo>
                    <a:cubicBezTo>
                      <a:pt x="2704" y="4507"/>
                      <a:pt x="2567" y="4475"/>
                      <a:pt x="2439" y="4413"/>
                    </a:cubicBezTo>
                    <a:cubicBezTo>
                      <a:pt x="2337" y="4364"/>
                      <a:pt x="2328" y="4339"/>
                      <a:pt x="2356" y="4233"/>
                    </a:cubicBezTo>
                    <a:cubicBezTo>
                      <a:pt x="2377" y="4155"/>
                      <a:pt x="2399" y="4076"/>
                      <a:pt x="2424" y="3999"/>
                    </a:cubicBezTo>
                    <a:cubicBezTo>
                      <a:pt x="2452" y="3908"/>
                      <a:pt x="2477" y="3897"/>
                      <a:pt x="2560" y="3940"/>
                    </a:cubicBezTo>
                    <a:cubicBezTo>
                      <a:pt x="2701" y="4013"/>
                      <a:pt x="2852" y="4055"/>
                      <a:pt x="3011" y="4075"/>
                    </a:cubicBezTo>
                    <a:cubicBezTo>
                      <a:pt x="3112" y="4088"/>
                      <a:pt x="3212" y="4077"/>
                      <a:pt x="3307" y="4036"/>
                    </a:cubicBezTo>
                    <a:cubicBezTo>
                      <a:pt x="3483" y="3959"/>
                      <a:pt x="3511" y="3755"/>
                      <a:pt x="3361" y="3633"/>
                    </a:cubicBezTo>
                    <a:cubicBezTo>
                      <a:pt x="3311" y="3592"/>
                      <a:pt x="3253" y="3561"/>
                      <a:pt x="3193" y="3535"/>
                    </a:cubicBezTo>
                    <a:cubicBezTo>
                      <a:pt x="3039" y="3467"/>
                      <a:pt x="2879" y="3415"/>
                      <a:pt x="2733" y="3328"/>
                    </a:cubicBezTo>
                    <a:cubicBezTo>
                      <a:pt x="2497" y="3187"/>
                      <a:pt x="2347" y="2992"/>
                      <a:pt x="2365" y="2705"/>
                    </a:cubicBezTo>
                    <a:cubicBezTo>
                      <a:pt x="2385" y="2380"/>
                      <a:pt x="2569" y="2177"/>
                      <a:pt x="2867" y="2069"/>
                    </a:cubicBezTo>
                    <a:cubicBezTo>
                      <a:pt x="2989" y="2024"/>
                      <a:pt x="2991" y="2027"/>
                      <a:pt x="2991" y="1897"/>
                    </a:cubicBezTo>
                    <a:lnTo>
                      <a:pt x="2991" y="1767"/>
                    </a:lnTo>
                    <a:cubicBezTo>
                      <a:pt x="2993" y="1669"/>
                      <a:pt x="3009" y="1653"/>
                      <a:pt x="3105" y="1651"/>
                    </a:cubicBezTo>
                    <a:cubicBezTo>
                      <a:pt x="3135" y="1649"/>
                      <a:pt x="3165" y="1651"/>
                      <a:pt x="3195" y="1651"/>
                    </a:cubicBezTo>
                    <a:cubicBezTo>
                      <a:pt x="3400" y="1651"/>
                      <a:pt x="3400" y="1651"/>
                      <a:pt x="3401" y="1856"/>
                    </a:cubicBezTo>
                    <a:cubicBezTo>
                      <a:pt x="3401" y="2001"/>
                      <a:pt x="3401" y="2001"/>
                      <a:pt x="3547" y="2024"/>
                    </a:cubicBezTo>
                    <a:cubicBezTo>
                      <a:pt x="3657" y="2041"/>
                      <a:pt x="3764" y="2075"/>
                      <a:pt x="3865" y="2119"/>
                    </a:cubicBezTo>
                    <a:cubicBezTo>
                      <a:pt x="3921" y="2144"/>
                      <a:pt x="3943" y="2183"/>
                      <a:pt x="3925" y="2243"/>
                    </a:cubicBezTo>
                    <a:cubicBezTo>
                      <a:pt x="3900" y="2332"/>
                      <a:pt x="3876" y="2420"/>
                      <a:pt x="3847" y="2508"/>
                    </a:cubicBezTo>
                    <a:cubicBezTo>
                      <a:pt x="3820" y="2591"/>
                      <a:pt x="3793" y="2603"/>
                      <a:pt x="3713" y="2564"/>
                    </a:cubicBezTo>
                    <a:cubicBezTo>
                      <a:pt x="3553" y="2487"/>
                      <a:pt x="3385" y="2455"/>
                      <a:pt x="3208" y="2464"/>
                    </a:cubicBezTo>
                    <a:cubicBezTo>
                      <a:pt x="3161" y="2467"/>
                      <a:pt x="3116" y="2473"/>
                      <a:pt x="3073" y="2492"/>
                    </a:cubicBezTo>
                    <a:cubicBezTo>
                      <a:pt x="2920" y="2559"/>
                      <a:pt x="2896" y="2728"/>
                      <a:pt x="3025" y="2832"/>
                    </a:cubicBezTo>
                    <a:cubicBezTo>
                      <a:pt x="3091" y="2885"/>
                      <a:pt x="3167" y="2923"/>
                      <a:pt x="3245" y="2956"/>
                    </a:cubicBezTo>
                    <a:cubicBezTo>
                      <a:pt x="3381" y="3012"/>
                      <a:pt x="3517" y="3065"/>
                      <a:pt x="3647" y="3137"/>
                    </a:cubicBezTo>
                    <a:cubicBezTo>
                      <a:pt x="4056" y="3365"/>
                      <a:pt x="4167" y="3880"/>
                      <a:pt x="3877" y="4231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txBody>
              <a:bodyPr wrap="square" lIns="91440" tIns="45720" rIns="91440" bIns="45720">
                <a:normAutofit fontScale="92500"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24" name="ïṩ1íde"/>
              <p:cNvSpPr/>
              <p:nvPr/>
            </p:nvSpPr>
            <p:spPr bwMode="auto">
              <a:xfrm>
                <a:off x="4538047" y="2151510"/>
                <a:ext cx="369636" cy="355486"/>
              </a:xfrm>
              <a:custGeom>
                <a:avLst/>
                <a:gdLst>
                  <a:gd name="connsiteX0" fmla="*/ 61288 w 609549"/>
                  <a:gd name="connsiteY0" fmla="*/ 383285 h 586216"/>
                  <a:gd name="connsiteX1" fmla="*/ 71162 w 609549"/>
                  <a:gd name="connsiteY1" fmla="*/ 387101 h 586216"/>
                  <a:gd name="connsiteX2" fmla="*/ 120018 w 609549"/>
                  <a:gd name="connsiteY2" fmla="*/ 435892 h 586216"/>
                  <a:gd name="connsiteX3" fmla="*/ 120018 w 609549"/>
                  <a:gd name="connsiteY3" fmla="*/ 454200 h 586216"/>
                  <a:gd name="connsiteX4" fmla="*/ 56639 w 609549"/>
                  <a:gd name="connsiteY4" fmla="*/ 517543 h 586216"/>
                  <a:gd name="connsiteX5" fmla="*/ 35592 w 609549"/>
                  <a:gd name="connsiteY5" fmla="*/ 513644 h 586216"/>
                  <a:gd name="connsiteX6" fmla="*/ 51877 w 609549"/>
                  <a:gd name="connsiteY6" fmla="*/ 388099 h 586216"/>
                  <a:gd name="connsiteX7" fmla="*/ 61288 w 609549"/>
                  <a:gd name="connsiteY7" fmla="*/ 383285 h 586216"/>
                  <a:gd name="connsiteX8" fmla="*/ 235245 w 609549"/>
                  <a:gd name="connsiteY8" fmla="*/ 302810 h 586216"/>
                  <a:gd name="connsiteX9" fmla="*/ 306042 w 609549"/>
                  <a:gd name="connsiteY9" fmla="*/ 373466 h 586216"/>
                  <a:gd name="connsiteX10" fmla="*/ 258717 w 609549"/>
                  <a:gd name="connsiteY10" fmla="*/ 420680 h 586216"/>
                  <a:gd name="connsiteX11" fmla="*/ 230246 w 609549"/>
                  <a:gd name="connsiteY11" fmla="*/ 550152 h 586216"/>
                  <a:gd name="connsiteX12" fmla="*/ 92223 w 609549"/>
                  <a:gd name="connsiteY12" fmla="*/ 575305 h 586216"/>
                  <a:gd name="connsiteX13" fmla="*/ 88748 w 609549"/>
                  <a:gd name="connsiteY13" fmla="*/ 556143 h 586216"/>
                  <a:gd name="connsiteX14" fmla="*/ 165115 w 609549"/>
                  <a:gd name="connsiteY14" fmla="*/ 479877 h 586216"/>
                  <a:gd name="connsiteX15" fmla="*/ 165115 w 609549"/>
                  <a:gd name="connsiteY15" fmla="*/ 446308 h 586216"/>
                  <a:gd name="connsiteX16" fmla="*/ 88700 w 609549"/>
                  <a:gd name="connsiteY16" fmla="*/ 369995 h 586216"/>
                  <a:gd name="connsiteX17" fmla="*/ 92128 w 609549"/>
                  <a:gd name="connsiteY17" fmla="*/ 350976 h 586216"/>
                  <a:gd name="connsiteX18" fmla="*/ 189111 w 609549"/>
                  <a:gd name="connsiteY18" fmla="*/ 348884 h 586216"/>
                  <a:gd name="connsiteX19" fmla="*/ 257958 w 609549"/>
                  <a:gd name="connsiteY19" fmla="*/ 161679 h 586216"/>
                  <a:gd name="connsiteX20" fmla="*/ 317251 w 609549"/>
                  <a:gd name="connsiteY20" fmla="*/ 220879 h 586216"/>
                  <a:gd name="connsiteX21" fmla="*/ 388070 w 609549"/>
                  <a:gd name="connsiteY21" fmla="*/ 291586 h 586216"/>
                  <a:gd name="connsiteX22" fmla="*/ 604906 w 609549"/>
                  <a:gd name="connsiteY22" fmla="*/ 508130 h 586216"/>
                  <a:gd name="connsiteX23" fmla="*/ 604906 w 609549"/>
                  <a:gd name="connsiteY23" fmla="*/ 530526 h 586216"/>
                  <a:gd name="connsiteX24" fmla="*/ 556567 w 609549"/>
                  <a:gd name="connsiteY24" fmla="*/ 578789 h 586216"/>
                  <a:gd name="connsiteX25" fmla="*/ 545327 w 609549"/>
                  <a:gd name="connsiteY25" fmla="*/ 583449 h 586216"/>
                  <a:gd name="connsiteX26" fmla="*/ 534135 w 609549"/>
                  <a:gd name="connsiteY26" fmla="*/ 578789 h 586216"/>
                  <a:gd name="connsiteX27" fmla="*/ 317251 w 609549"/>
                  <a:gd name="connsiteY27" fmla="*/ 362293 h 586216"/>
                  <a:gd name="connsiteX28" fmla="*/ 246481 w 609549"/>
                  <a:gd name="connsiteY28" fmla="*/ 291586 h 586216"/>
                  <a:gd name="connsiteX29" fmla="*/ 187140 w 609549"/>
                  <a:gd name="connsiteY29" fmla="*/ 232339 h 586216"/>
                  <a:gd name="connsiteX30" fmla="*/ 58606 w 609549"/>
                  <a:gd name="connsiteY30" fmla="*/ 160814 h 586216"/>
                  <a:gd name="connsiteX31" fmla="*/ 126401 w 609549"/>
                  <a:gd name="connsiteY31" fmla="*/ 228498 h 586216"/>
                  <a:gd name="connsiteX32" fmla="*/ 111975 w 609549"/>
                  <a:gd name="connsiteY32" fmla="*/ 242899 h 586216"/>
                  <a:gd name="connsiteX33" fmla="*/ 119307 w 609549"/>
                  <a:gd name="connsiteY33" fmla="*/ 250219 h 586216"/>
                  <a:gd name="connsiteX34" fmla="*/ 119307 w 609549"/>
                  <a:gd name="connsiteY34" fmla="*/ 277692 h 586216"/>
                  <a:gd name="connsiteX35" fmla="*/ 115641 w 609549"/>
                  <a:gd name="connsiteY35" fmla="*/ 281352 h 586216"/>
                  <a:gd name="connsiteX36" fmla="*/ 88123 w 609549"/>
                  <a:gd name="connsiteY36" fmla="*/ 281352 h 586216"/>
                  <a:gd name="connsiteX37" fmla="*/ 5712 w 609549"/>
                  <a:gd name="connsiteY37" fmla="*/ 199029 h 586216"/>
                  <a:gd name="connsiteX38" fmla="*/ 5712 w 609549"/>
                  <a:gd name="connsiteY38" fmla="*/ 171604 h 586216"/>
                  <a:gd name="connsiteX39" fmla="*/ 9378 w 609549"/>
                  <a:gd name="connsiteY39" fmla="*/ 167944 h 586216"/>
                  <a:gd name="connsiteX40" fmla="*/ 36849 w 609549"/>
                  <a:gd name="connsiteY40" fmla="*/ 167944 h 586216"/>
                  <a:gd name="connsiteX41" fmla="*/ 44180 w 609549"/>
                  <a:gd name="connsiteY41" fmla="*/ 175264 h 586216"/>
                  <a:gd name="connsiteX42" fmla="*/ 585775 w 609549"/>
                  <a:gd name="connsiteY42" fmla="*/ 66370 h 586216"/>
                  <a:gd name="connsiteX43" fmla="*/ 595263 w 609549"/>
                  <a:gd name="connsiteY43" fmla="*/ 73839 h 586216"/>
                  <a:gd name="connsiteX44" fmla="*/ 578978 w 609549"/>
                  <a:gd name="connsiteY44" fmla="*/ 199341 h 586216"/>
                  <a:gd name="connsiteX45" fmla="*/ 559693 w 609549"/>
                  <a:gd name="connsiteY45" fmla="*/ 200387 h 586216"/>
                  <a:gd name="connsiteX46" fmla="*/ 510789 w 609549"/>
                  <a:gd name="connsiteY46" fmla="*/ 151612 h 586216"/>
                  <a:gd name="connsiteX47" fmla="*/ 510789 w 609549"/>
                  <a:gd name="connsiteY47" fmla="*/ 133262 h 586216"/>
                  <a:gd name="connsiteX48" fmla="*/ 574216 w 609549"/>
                  <a:gd name="connsiteY48" fmla="*/ 69988 h 586216"/>
                  <a:gd name="connsiteX49" fmla="*/ 585775 w 609549"/>
                  <a:gd name="connsiteY49" fmla="*/ 66370 h 586216"/>
                  <a:gd name="connsiteX50" fmla="*/ 158702 w 609549"/>
                  <a:gd name="connsiteY50" fmla="*/ 26758 h 586216"/>
                  <a:gd name="connsiteX51" fmla="*/ 172463 w 609549"/>
                  <a:gd name="connsiteY51" fmla="*/ 32464 h 586216"/>
                  <a:gd name="connsiteX52" fmla="*/ 179701 w 609549"/>
                  <a:gd name="connsiteY52" fmla="*/ 39691 h 586216"/>
                  <a:gd name="connsiteX53" fmla="*/ 246935 w 609549"/>
                  <a:gd name="connsiteY53" fmla="*/ 106831 h 586216"/>
                  <a:gd name="connsiteX54" fmla="*/ 254886 w 609549"/>
                  <a:gd name="connsiteY54" fmla="*/ 114819 h 586216"/>
                  <a:gd name="connsiteX55" fmla="*/ 257600 w 609549"/>
                  <a:gd name="connsiteY55" fmla="*/ 138879 h 586216"/>
                  <a:gd name="connsiteX56" fmla="*/ 254886 w 609549"/>
                  <a:gd name="connsiteY56" fmla="*/ 142255 h 586216"/>
                  <a:gd name="connsiteX57" fmla="*/ 252315 w 609549"/>
                  <a:gd name="connsiteY57" fmla="*/ 144823 h 586216"/>
                  <a:gd name="connsiteX58" fmla="*/ 246696 w 609549"/>
                  <a:gd name="connsiteY58" fmla="*/ 150434 h 586216"/>
                  <a:gd name="connsiteX59" fmla="*/ 175892 w 609549"/>
                  <a:gd name="connsiteY59" fmla="*/ 221140 h 586216"/>
                  <a:gd name="connsiteX60" fmla="*/ 172463 w 609549"/>
                  <a:gd name="connsiteY60" fmla="*/ 224611 h 586216"/>
                  <a:gd name="connsiteX61" fmla="*/ 170130 w 609549"/>
                  <a:gd name="connsiteY61" fmla="*/ 226560 h 586216"/>
                  <a:gd name="connsiteX62" fmla="*/ 162274 w 609549"/>
                  <a:gd name="connsiteY62" fmla="*/ 229936 h 586216"/>
                  <a:gd name="connsiteX63" fmla="*/ 158702 w 609549"/>
                  <a:gd name="connsiteY63" fmla="*/ 230269 h 586216"/>
                  <a:gd name="connsiteX64" fmla="*/ 144942 w 609549"/>
                  <a:gd name="connsiteY64" fmla="*/ 224611 h 586216"/>
                  <a:gd name="connsiteX65" fmla="*/ 137609 w 609549"/>
                  <a:gd name="connsiteY65" fmla="*/ 217288 h 586216"/>
                  <a:gd name="connsiteX66" fmla="*/ 69804 w 609549"/>
                  <a:gd name="connsiteY66" fmla="*/ 149578 h 586216"/>
                  <a:gd name="connsiteX67" fmla="*/ 62519 w 609549"/>
                  <a:gd name="connsiteY67" fmla="*/ 142255 h 586216"/>
                  <a:gd name="connsiteX68" fmla="*/ 62519 w 609549"/>
                  <a:gd name="connsiteY68" fmla="*/ 114819 h 586216"/>
                  <a:gd name="connsiteX69" fmla="*/ 144942 w 609549"/>
                  <a:gd name="connsiteY69" fmla="*/ 32464 h 586216"/>
                  <a:gd name="connsiteX70" fmla="*/ 158702 w 609549"/>
                  <a:gd name="connsiteY70" fmla="*/ 26758 h 586216"/>
                  <a:gd name="connsiteX71" fmla="*/ 254809 w 609549"/>
                  <a:gd name="connsiteY71" fmla="*/ 6542 h 586216"/>
                  <a:gd name="connsiteX72" fmla="*/ 321015 w 609549"/>
                  <a:gd name="connsiteY72" fmla="*/ 29913 h 586216"/>
                  <a:gd name="connsiteX73" fmla="*/ 260017 w 609549"/>
                  <a:gd name="connsiteY73" fmla="*/ 97465 h 586216"/>
                  <a:gd name="connsiteX74" fmla="*/ 193067 w 609549"/>
                  <a:gd name="connsiteY74" fmla="*/ 30626 h 586216"/>
                  <a:gd name="connsiteX75" fmla="*/ 254809 w 609549"/>
                  <a:gd name="connsiteY75" fmla="*/ 6542 h 586216"/>
                  <a:gd name="connsiteX76" fmla="*/ 503105 w 609549"/>
                  <a:gd name="connsiteY76" fmla="*/ 953 h 586216"/>
                  <a:gd name="connsiteX77" fmla="*/ 538560 w 609549"/>
                  <a:gd name="connsiteY77" fmla="*/ 10911 h 586216"/>
                  <a:gd name="connsiteX78" fmla="*/ 542083 w 609549"/>
                  <a:gd name="connsiteY78" fmla="*/ 30073 h 586216"/>
                  <a:gd name="connsiteX79" fmla="*/ 465709 w 609549"/>
                  <a:gd name="connsiteY79" fmla="*/ 106341 h 586216"/>
                  <a:gd name="connsiteX80" fmla="*/ 465709 w 609549"/>
                  <a:gd name="connsiteY80" fmla="*/ 139911 h 586216"/>
                  <a:gd name="connsiteX81" fmla="*/ 542131 w 609549"/>
                  <a:gd name="connsiteY81" fmla="*/ 216227 h 586216"/>
                  <a:gd name="connsiteX82" fmla="*/ 538655 w 609549"/>
                  <a:gd name="connsiteY82" fmla="*/ 235246 h 586216"/>
                  <a:gd name="connsiteX83" fmla="*/ 442187 w 609549"/>
                  <a:gd name="connsiteY83" fmla="*/ 237528 h 586216"/>
                  <a:gd name="connsiteX84" fmla="*/ 399238 w 609549"/>
                  <a:gd name="connsiteY84" fmla="*/ 280370 h 586216"/>
                  <a:gd name="connsiteX85" fmla="*/ 328482 w 609549"/>
                  <a:gd name="connsiteY85" fmla="*/ 209712 h 586216"/>
                  <a:gd name="connsiteX86" fmla="*/ 372240 w 609549"/>
                  <a:gd name="connsiteY86" fmla="*/ 166015 h 586216"/>
                  <a:gd name="connsiteX87" fmla="*/ 400571 w 609549"/>
                  <a:gd name="connsiteY87" fmla="*/ 36064 h 586216"/>
                  <a:gd name="connsiteX88" fmla="*/ 503105 w 609549"/>
                  <a:gd name="connsiteY88" fmla="*/ 953 h 586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609549" h="586216">
                    <a:moveTo>
                      <a:pt x="61288" y="383285"/>
                    </a:moveTo>
                    <a:cubicBezTo>
                      <a:pt x="64829" y="383106"/>
                      <a:pt x="68448" y="384367"/>
                      <a:pt x="71162" y="387101"/>
                    </a:cubicBezTo>
                    <a:lnTo>
                      <a:pt x="120018" y="435892"/>
                    </a:lnTo>
                    <a:cubicBezTo>
                      <a:pt x="125113" y="440933"/>
                      <a:pt x="125113" y="449160"/>
                      <a:pt x="120018" y="454200"/>
                    </a:cubicBezTo>
                    <a:lnTo>
                      <a:pt x="56639" y="517543"/>
                    </a:lnTo>
                    <a:cubicBezTo>
                      <a:pt x="50211" y="523963"/>
                      <a:pt x="39211" y="522013"/>
                      <a:pt x="35592" y="513644"/>
                    </a:cubicBezTo>
                    <a:cubicBezTo>
                      <a:pt x="17783" y="472794"/>
                      <a:pt x="23211" y="424288"/>
                      <a:pt x="51877" y="388099"/>
                    </a:cubicBezTo>
                    <a:cubicBezTo>
                      <a:pt x="54282" y="385079"/>
                      <a:pt x="57746" y="383463"/>
                      <a:pt x="61288" y="383285"/>
                    </a:cubicBezTo>
                    <a:close/>
                    <a:moveTo>
                      <a:pt x="235245" y="302810"/>
                    </a:moveTo>
                    <a:lnTo>
                      <a:pt x="306042" y="373466"/>
                    </a:lnTo>
                    <a:lnTo>
                      <a:pt x="258717" y="420680"/>
                    </a:lnTo>
                    <a:cubicBezTo>
                      <a:pt x="274667" y="464329"/>
                      <a:pt x="265192" y="515300"/>
                      <a:pt x="230246" y="550152"/>
                    </a:cubicBezTo>
                    <a:cubicBezTo>
                      <a:pt x="192919" y="587430"/>
                      <a:pt x="137644" y="595798"/>
                      <a:pt x="92223" y="575305"/>
                    </a:cubicBezTo>
                    <a:cubicBezTo>
                      <a:pt x="84701" y="571882"/>
                      <a:pt x="82892" y="561992"/>
                      <a:pt x="88748" y="556143"/>
                    </a:cubicBezTo>
                    <a:lnTo>
                      <a:pt x="165115" y="479877"/>
                    </a:lnTo>
                    <a:cubicBezTo>
                      <a:pt x="174399" y="470605"/>
                      <a:pt x="174399" y="455580"/>
                      <a:pt x="165115" y="446308"/>
                    </a:cubicBezTo>
                    <a:lnTo>
                      <a:pt x="88700" y="369995"/>
                    </a:lnTo>
                    <a:cubicBezTo>
                      <a:pt x="82844" y="364194"/>
                      <a:pt x="84653" y="354399"/>
                      <a:pt x="92128" y="350976"/>
                    </a:cubicBezTo>
                    <a:cubicBezTo>
                      <a:pt x="122789" y="337092"/>
                      <a:pt x="157973" y="336379"/>
                      <a:pt x="189111" y="348884"/>
                    </a:cubicBezTo>
                    <a:close/>
                    <a:moveTo>
                      <a:pt x="257958" y="161679"/>
                    </a:moveTo>
                    <a:lnTo>
                      <a:pt x="317251" y="220879"/>
                    </a:lnTo>
                    <a:lnTo>
                      <a:pt x="388070" y="291586"/>
                    </a:lnTo>
                    <a:lnTo>
                      <a:pt x="604906" y="508130"/>
                    </a:lnTo>
                    <a:cubicBezTo>
                      <a:pt x="611097" y="514311"/>
                      <a:pt x="611097" y="524344"/>
                      <a:pt x="604906" y="530526"/>
                    </a:cubicBezTo>
                    <a:lnTo>
                      <a:pt x="556567" y="578789"/>
                    </a:lnTo>
                    <a:cubicBezTo>
                      <a:pt x="553471" y="581880"/>
                      <a:pt x="549423" y="583449"/>
                      <a:pt x="545327" y="583449"/>
                    </a:cubicBezTo>
                    <a:cubicBezTo>
                      <a:pt x="541279" y="583449"/>
                      <a:pt x="537231" y="581880"/>
                      <a:pt x="534135" y="578789"/>
                    </a:cubicBezTo>
                    <a:lnTo>
                      <a:pt x="317251" y="362293"/>
                    </a:lnTo>
                    <a:lnTo>
                      <a:pt x="246481" y="291586"/>
                    </a:lnTo>
                    <a:lnTo>
                      <a:pt x="187140" y="232339"/>
                    </a:lnTo>
                    <a:close/>
                    <a:moveTo>
                      <a:pt x="58606" y="160814"/>
                    </a:moveTo>
                    <a:lnTo>
                      <a:pt x="126401" y="228498"/>
                    </a:lnTo>
                    <a:lnTo>
                      <a:pt x="111975" y="242899"/>
                    </a:lnTo>
                    <a:lnTo>
                      <a:pt x="119307" y="250219"/>
                    </a:lnTo>
                    <a:cubicBezTo>
                      <a:pt x="126877" y="257824"/>
                      <a:pt x="126877" y="270087"/>
                      <a:pt x="119307" y="277692"/>
                    </a:cubicBezTo>
                    <a:lnTo>
                      <a:pt x="115641" y="281352"/>
                    </a:lnTo>
                    <a:cubicBezTo>
                      <a:pt x="108024" y="288909"/>
                      <a:pt x="95741" y="288909"/>
                      <a:pt x="88123" y="281352"/>
                    </a:cubicBezTo>
                    <a:lnTo>
                      <a:pt x="5712" y="199029"/>
                    </a:lnTo>
                    <a:cubicBezTo>
                      <a:pt x="-1905" y="191424"/>
                      <a:pt x="-1905" y="179161"/>
                      <a:pt x="5712" y="171604"/>
                    </a:cubicBezTo>
                    <a:lnTo>
                      <a:pt x="9378" y="167944"/>
                    </a:lnTo>
                    <a:cubicBezTo>
                      <a:pt x="16948" y="160339"/>
                      <a:pt x="29231" y="160339"/>
                      <a:pt x="36849" y="167944"/>
                    </a:cubicBezTo>
                    <a:lnTo>
                      <a:pt x="44180" y="175264"/>
                    </a:lnTo>
                    <a:close/>
                    <a:moveTo>
                      <a:pt x="585775" y="66370"/>
                    </a:moveTo>
                    <a:cubicBezTo>
                      <a:pt x="589775" y="67101"/>
                      <a:pt x="593430" y="69680"/>
                      <a:pt x="595263" y="73839"/>
                    </a:cubicBezTo>
                    <a:cubicBezTo>
                      <a:pt x="613072" y="114675"/>
                      <a:pt x="607644" y="163212"/>
                      <a:pt x="578978" y="199341"/>
                    </a:cubicBezTo>
                    <a:cubicBezTo>
                      <a:pt x="574168" y="205379"/>
                      <a:pt x="565121" y="205854"/>
                      <a:pt x="559693" y="200387"/>
                    </a:cubicBezTo>
                    <a:lnTo>
                      <a:pt x="510789" y="151612"/>
                    </a:lnTo>
                    <a:cubicBezTo>
                      <a:pt x="505742" y="146526"/>
                      <a:pt x="505742" y="138349"/>
                      <a:pt x="510789" y="133262"/>
                    </a:cubicBezTo>
                    <a:lnTo>
                      <a:pt x="574216" y="69988"/>
                    </a:lnTo>
                    <a:cubicBezTo>
                      <a:pt x="577430" y="66756"/>
                      <a:pt x="581775" y="65639"/>
                      <a:pt x="585775" y="66370"/>
                    </a:cubicBezTo>
                    <a:close/>
                    <a:moveTo>
                      <a:pt x="158702" y="26758"/>
                    </a:moveTo>
                    <a:cubicBezTo>
                      <a:pt x="163655" y="26758"/>
                      <a:pt x="168654" y="28660"/>
                      <a:pt x="172463" y="32464"/>
                    </a:cubicBezTo>
                    <a:lnTo>
                      <a:pt x="179701" y="39691"/>
                    </a:lnTo>
                    <a:lnTo>
                      <a:pt x="246935" y="106831"/>
                    </a:lnTo>
                    <a:lnTo>
                      <a:pt x="254886" y="114819"/>
                    </a:lnTo>
                    <a:cubicBezTo>
                      <a:pt x="261457" y="121334"/>
                      <a:pt x="262362" y="131414"/>
                      <a:pt x="257600" y="138879"/>
                    </a:cubicBezTo>
                    <a:cubicBezTo>
                      <a:pt x="256839" y="140068"/>
                      <a:pt x="255934" y="141209"/>
                      <a:pt x="254886" y="142255"/>
                    </a:cubicBezTo>
                    <a:lnTo>
                      <a:pt x="252315" y="144823"/>
                    </a:lnTo>
                    <a:lnTo>
                      <a:pt x="246696" y="150434"/>
                    </a:lnTo>
                    <a:lnTo>
                      <a:pt x="175892" y="221140"/>
                    </a:lnTo>
                    <a:lnTo>
                      <a:pt x="172463" y="224611"/>
                    </a:lnTo>
                    <a:cubicBezTo>
                      <a:pt x="171702" y="225324"/>
                      <a:pt x="170940" y="225990"/>
                      <a:pt x="170130" y="226560"/>
                    </a:cubicBezTo>
                    <a:cubicBezTo>
                      <a:pt x="167749" y="228319"/>
                      <a:pt x="165083" y="229413"/>
                      <a:pt x="162274" y="229936"/>
                    </a:cubicBezTo>
                    <a:cubicBezTo>
                      <a:pt x="161083" y="230174"/>
                      <a:pt x="159893" y="230269"/>
                      <a:pt x="158702" y="230269"/>
                    </a:cubicBezTo>
                    <a:cubicBezTo>
                      <a:pt x="153703" y="230269"/>
                      <a:pt x="148751" y="228367"/>
                      <a:pt x="144942" y="224611"/>
                    </a:cubicBezTo>
                    <a:lnTo>
                      <a:pt x="137609" y="217288"/>
                    </a:lnTo>
                    <a:lnTo>
                      <a:pt x="69804" y="149578"/>
                    </a:lnTo>
                    <a:lnTo>
                      <a:pt x="62519" y="142255"/>
                    </a:lnTo>
                    <a:cubicBezTo>
                      <a:pt x="54900" y="134647"/>
                      <a:pt x="54900" y="122380"/>
                      <a:pt x="62519" y="114819"/>
                    </a:cubicBezTo>
                    <a:lnTo>
                      <a:pt x="144942" y="32464"/>
                    </a:lnTo>
                    <a:cubicBezTo>
                      <a:pt x="148751" y="28660"/>
                      <a:pt x="153750" y="26758"/>
                      <a:pt x="158702" y="26758"/>
                    </a:cubicBezTo>
                    <a:close/>
                    <a:moveTo>
                      <a:pt x="254809" y="6542"/>
                    </a:moveTo>
                    <a:cubicBezTo>
                      <a:pt x="277279" y="4029"/>
                      <a:pt x="300492" y="9424"/>
                      <a:pt x="321015" y="29913"/>
                    </a:cubicBezTo>
                    <a:cubicBezTo>
                      <a:pt x="380347" y="89193"/>
                      <a:pt x="337205" y="46124"/>
                      <a:pt x="260017" y="97465"/>
                    </a:cubicBezTo>
                    <a:lnTo>
                      <a:pt x="193067" y="30626"/>
                    </a:lnTo>
                    <a:cubicBezTo>
                      <a:pt x="210614" y="19479"/>
                      <a:pt x="232340" y="9056"/>
                      <a:pt x="254809" y="6542"/>
                    </a:cubicBezTo>
                    <a:close/>
                    <a:moveTo>
                      <a:pt x="503105" y="953"/>
                    </a:moveTo>
                    <a:cubicBezTo>
                      <a:pt x="515252" y="2468"/>
                      <a:pt x="527216" y="5788"/>
                      <a:pt x="538560" y="10911"/>
                    </a:cubicBezTo>
                    <a:cubicBezTo>
                      <a:pt x="546131" y="14334"/>
                      <a:pt x="547940" y="24224"/>
                      <a:pt x="542083" y="30073"/>
                    </a:cubicBezTo>
                    <a:lnTo>
                      <a:pt x="465709" y="106341"/>
                    </a:lnTo>
                    <a:cubicBezTo>
                      <a:pt x="456424" y="115613"/>
                      <a:pt x="456424" y="130639"/>
                      <a:pt x="465709" y="139911"/>
                    </a:cubicBezTo>
                    <a:lnTo>
                      <a:pt x="542131" y="216227"/>
                    </a:lnTo>
                    <a:cubicBezTo>
                      <a:pt x="547940" y="222028"/>
                      <a:pt x="546178" y="231823"/>
                      <a:pt x="538655" y="235246"/>
                    </a:cubicBezTo>
                    <a:cubicBezTo>
                      <a:pt x="508181" y="249035"/>
                      <a:pt x="473184" y="249844"/>
                      <a:pt x="442187" y="237528"/>
                    </a:cubicBezTo>
                    <a:lnTo>
                      <a:pt x="399238" y="280370"/>
                    </a:lnTo>
                    <a:lnTo>
                      <a:pt x="328482" y="209712"/>
                    </a:lnTo>
                    <a:lnTo>
                      <a:pt x="372240" y="166015"/>
                    </a:lnTo>
                    <a:cubicBezTo>
                      <a:pt x="356051" y="122270"/>
                      <a:pt x="365527" y="71060"/>
                      <a:pt x="400571" y="36064"/>
                    </a:cubicBezTo>
                    <a:cubicBezTo>
                      <a:pt x="428569" y="8106"/>
                      <a:pt x="466664" y="-3592"/>
                      <a:pt x="503105" y="953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25" name="组合 324"/>
            <p:cNvGrpSpPr/>
            <p:nvPr/>
          </p:nvGrpSpPr>
          <p:grpSpPr>
            <a:xfrm>
              <a:off x="1909668" y="2227475"/>
              <a:ext cx="2108063" cy="882390"/>
              <a:chOff x="1068797" y="2701101"/>
              <a:chExt cx="2108063" cy="882390"/>
            </a:xfrm>
          </p:grpSpPr>
          <p:sp>
            <p:nvSpPr>
              <p:cNvPr id="326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27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28" name="组合 327"/>
            <p:cNvGrpSpPr/>
            <p:nvPr/>
          </p:nvGrpSpPr>
          <p:grpSpPr>
            <a:xfrm>
              <a:off x="1909668" y="3580969"/>
              <a:ext cx="2108063" cy="882390"/>
              <a:chOff x="1068797" y="2701101"/>
              <a:chExt cx="2108063" cy="882390"/>
            </a:xfrm>
          </p:grpSpPr>
          <p:sp>
            <p:nvSpPr>
              <p:cNvPr id="329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0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>
              <a:off x="8132234" y="2227475"/>
              <a:ext cx="2108063" cy="882390"/>
              <a:chOff x="1068797" y="2701101"/>
              <a:chExt cx="2108063" cy="882390"/>
            </a:xfrm>
          </p:grpSpPr>
          <p:sp>
            <p:nvSpPr>
              <p:cNvPr id="332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3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34" name="组合 333"/>
            <p:cNvGrpSpPr/>
            <p:nvPr/>
          </p:nvGrpSpPr>
          <p:grpSpPr>
            <a:xfrm>
              <a:off x="8132234" y="3580969"/>
              <a:ext cx="2108063" cy="882390"/>
              <a:chOff x="1068797" y="2701101"/>
              <a:chExt cx="2108063" cy="882390"/>
            </a:xfrm>
          </p:grpSpPr>
          <p:sp>
            <p:nvSpPr>
              <p:cNvPr id="335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6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30996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39713" y="106363"/>
            <a:ext cx="11828462" cy="6642100"/>
          </a:xfrm>
          <a:custGeom>
            <a:avLst/>
            <a:gdLst>
              <a:gd name="T0" fmla="*/ 7451 w 7451"/>
              <a:gd name="T1" fmla="*/ 4184 h 4184"/>
              <a:gd name="T2" fmla="*/ 0 w 7451"/>
              <a:gd name="T3" fmla="*/ 4184 h 4184"/>
              <a:gd name="T4" fmla="*/ 0 w 7451"/>
              <a:gd name="T5" fmla="*/ 0 h 4184"/>
              <a:gd name="T6" fmla="*/ 7451 w 7451"/>
              <a:gd name="T7" fmla="*/ 0 h 4184"/>
              <a:gd name="T8" fmla="*/ 7451 w 7451"/>
              <a:gd name="T9" fmla="*/ 4184 h 4184"/>
              <a:gd name="T10" fmla="*/ 21 w 7451"/>
              <a:gd name="T11" fmla="*/ 4166 h 4184"/>
              <a:gd name="T12" fmla="*/ 7430 w 7451"/>
              <a:gd name="T13" fmla="*/ 4166 h 4184"/>
              <a:gd name="T14" fmla="*/ 7430 w 7451"/>
              <a:gd name="T15" fmla="*/ 18 h 4184"/>
              <a:gd name="T16" fmla="*/ 21 w 7451"/>
              <a:gd name="T17" fmla="*/ 18 h 4184"/>
              <a:gd name="T18" fmla="*/ 21 w 7451"/>
              <a:gd name="T19" fmla="*/ 4166 h 4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51" h="4184">
                <a:moveTo>
                  <a:pt x="7451" y="4184"/>
                </a:moveTo>
                <a:lnTo>
                  <a:pt x="0" y="4184"/>
                </a:lnTo>
                <a:lnTo>
                  <a:pt x="0" y="0"/>
                </a:lnTo>
                <a:lnTo>
                  <a:pt x="7451" y="0"/>
                </a:lnTo>
                <a:lnTo>
                  <a:pt x="7451" y="4184"/>
                </a:lnTo>
                <a:close/>
                <a:moveTo>
                  <a:pt x="21" y="4166"/>
                </a:moveTo>
                <a:lnTo>
                  <a:pt x="7430" y="4166"/>
                </a:lnTo>
                <a:lnTo>
                  <a:pt x="7430" y="18"/>
                </a:lnTo>
                <a:lnTo>
                  <a:pt x="21" y="18"/>
                </a:lnTo>
                <a:lnTo>
                  <a:pt x="21" y="4166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2713" y="-3175"/>
            <a:ext cx="292100" cy="247650"/>
          </a:xfrm>
          <a:custGeom>
            <a:avLst/>
            <a:gdLst>
              <a:gd name="T0" fmla="*/ 184 w 184"/>
              <a:gd name="T1" fmla="*/ 156 h 156"/>
              <a:gd name="T2" fmla="*/ 0 w 184"/>
              <a:gd name="T3" fmla="*/ 156 h 156"/>
              <a:gd name="T4" fmla="*/ 0 w 184"/>
              <a:gd name="T5" fmla="*/ 0 h 156"/>
              <a:gd name="T6" fmla="*/ 184 w 184"/>
              <a:gd name="T7" fmla="*/ 0 h 156"/>
              <a:gd name="T8" fmla="*/ 184 w 184"/>
              <a:gd name="T9" fmla="*/ 156 h 156"/>
              <a:gd name="T10" fmla="*/ 20 w 184"/>
              <a:gd name="T11" fmla="*/ 138 h 156"/>
              <a:gd name="T12" fmla="*/ 164 w 184"/>
              <a:gd name="T13" fmla="*/ 138 h 156"/>
              <a:gd name="T14" fmla="*/ 164 w 184"/>
              <a:gd name="T15" fmla="*/ 18 h 156"/>
              <a:gd name="T16" fmla="*/ 20 w 184"/>
              <a:gd name="T17" fmla="*/ 18 h 156"/>
              <a:gd name="T18" fmla="*/ 20 w 184"/>
              <a:gd name="T19" fmla="*/ 13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56">
                <a:moveTo>
                  <a:pt x="184" y="156"/>
                </a:moveTo>
                <a:lnTo>
                  <a:pt x="0" y="156"/>
                </a:lnTo>
                <a:lnTo>
                  <a:pt x="0" y="0"/>
                </a:lnTo>
                <a:lnTo>
                  <a:pt x="184" y="0"/>
                </a:lnTo>
                <a:lnTo>
                  <a:pt x="184" y="156"/>
                </a:lnTo>
                <a:close/>
                <a:moveTo>
                  <a:pt x="20" y="138"/>
                </a:moveTo>
                <a:lnTo>
                  <a:pt x="164" y="138"/>
                </a:lnTo>
                <a:lnTo>
                  <a:pt x="164" y="18"/>
                </a:lnTo>
                <a:lnTo>
                  <a:pt x="20" y="18"/>
                </a:lnTo>
                <a:lnTo>
                  <a:pt x="20" y="138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239713" y="166688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6250" y="106363"/>
            <a:ext cx="796925" cy="138113"/>
          </a:xfrm>
          <a:custGeom>
            <a:avLst/>
            <a:gdLst>
              <a:gd name="T0" fmla="*/ 502 w 502"/>
              <a:gd name="T1" fmla="*/ 87 h 87"/>
              <a:gd name="T2" fmla="*/ 0 w 502"/>
              <a:gd name="T3" fmla="*/ 87 h 87"/>
              <a:gd name="T4" fmla="*/ 0 w 502"/>
              <a:gd name="T5" fmla="*/ 0 h 87"/>
              <a:gd name="T6" fmla="*/ 502 w 502"/>
              <a:gd name="T7" fmla="*/ 0 h 87"/>
              <a:gd name="T8" fmla="*/ 502 w 502"/>
              <a:gd name="T9" fmla="*/ 87 h 87"/>
              <a:gd name="T10" fmla="*/ 20 w 502"/>
              <a:gd name="T11" fmla="*/ 69 h 87"/>
              <a:gd name="T12" fmla="*/ 481 w 502"/>
              <a:gd name="T13" fmla="*/ 69 h 87"/>
              <a:gd name="T14" fmla="*/ 481 w 502"/>
              <a:gd name="T15" fmla="*/ 18 h 87"/>
              <a:gd name="T16" fmla="*/ 20 w 502"/>
              <a:gd name="T17" fmla="*/ 18 h 87"/>
              <a:gd name="T18" fmla="*/ 20 w 502"/>
              <a:gd name="T19" fmla="*/ 6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2" h="87">
                <a:moveTo>
                  <a:pt x="502" y="87"/>
                </a:moveTo>
                <a:lnTo>
                  <a:pt x="0" y="87"/>
                </a:lnTo>
                <a:lnTo>
                  <a:pt x="0" y="0"/>
                </a:lnTo>
                <a:lnTo>
                  <a:pt x="502" y="0"/>
                </a:lnTo>
                <a:lnTo>
                  <a:pt x="502" y="87"/>
                </a:lnTo>
                <a:close/>
                <a:moveTo>
                  <a:pt x="20" y="69"/>
                </a:moveTo>
                <a:lnTo>
                  <a:pt x="481" y="69"/>
                </a:lnTo>
                <a:lnTo>
                  <a:pt x="481" y="18"/>
                </a:lnTo>
                <a:lnTo>
                  <a:pt x="20" y="18"/>
                </a:lnTo>
                <a:lnTo>
                  <a:pt x="20" y="69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384175" y="330200"/>
            <a:ext cx="852487" cy="319088"/>
          </a:xfrm>
          <a:custGeom>
            <a:avLst/>
            <a:gdLst>
              <a:gd name="T0" fmla="*/ 537 w 537"/>
              <a:gd name="T1" fmla="*/ 201 h 201"/>
              <a:gd name="T2" fmla="*/ 0 w 537"/>
              <a:gd name="T3" fmla="*/ 201 h 201"/>
              <a:gd name="T4" fmla="*/ 0 w 537"/>
              <a:gd name="T5" fmla="*/ 0 h 201"/>
              <a:gd name="T6" fmla="*/ 537 w 537"/>
              <a:gd name="T7" fmla="*/ 0 h 201"/>
              <a:gd name="T8" fmla="*/ 537 w 537"/>
              <a:gd name="T9" fmla="*/ 201 h 201"/>
              <a:gd name="T10" fmla="*/ 21 w 537"/>
              <a:gd name="T11" fmla="*/ 183 h 201"/>
              <a:gd name="T12" fmla="*/ 516 w 537"/>
              <a:gd name="T13" fmla="*/ 183 h 201"/>
              <a:gd name="T14" fmla="*/ 516 w 537"/>
              <a:gd name="T15" fmla="*/ 17 h 201"/>
              <a:gd name="T16" fmla="*/ 21 w 537"/>
              <a:gd name="T17" fmla="*/ 17 h 201"/>
              <a:gd name="T18" fmla="*/ 21 w 537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201">
                <a:moveTo>
                  <a:pt x="537" y="201"/>
                </a:moveTo>
                <a:lnTo>
                  <a:pt x="0" y="201"/>
                </a:lnTo>
                <a:lnTo>
                  <a:pt x="0" y="0"/>
                </a:lnTo>
                <a:lnTo>
                  <a:pt x="537" y="0"/>
                </a:lnTo>
                <a:lnTo>
                  <a:pt x="537" y="201"/>
                </a:lnTo>
                <a:close/>
                <a:moveTo>
                  <a:pt x="21" y="183"/>
                </a:moveTo>
                <a:lnTo>
                  <a:pt x="516" y="183"/>
                </a:lnTo>
                <a:lnTo>
                  <a:pt x="516" y="17"/>
                </a:lnTo>
                <a:lnTo>
                  <a:pt x="21" y="17"/>
                </a:lnTo>
                <a:lnTo>
                  <a:pt x="21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77875" y="468313"/>
            <a:ext cx="387350" cy="333375"/>
          </a:xfrm>
          <a:custGeom>
            <a:avLst/>
            <a:gdLst>
              <a:gd name="T0" fmla="*/ 244 w 244"/>
              <a:gd name="T1" fmla="*/ 210 h 210"/>
              <a:gd name="T2" fmla="*/ 0 w 244"/>
              <a:gd name="T3" fmla="*/ 210 h 210"/>
              <a:gd name="T4" fmla="*/ 0 w 244"/>
              <a:gd name="T5" fmla="*/ 0 h 210"/>
              <a:gd name="T6" fmla="*/ 244 w 244"/>
              <a:gd name="T7" fmla="*/ 0 h 210"/>
              <a:gd name="T8" fmla="*/ 244 w 244"/>
              <a:gd name="T9" fmla="*/ 210 h 210"/>
              <a:gd name="T10" fmla="*/ 20 w 244"/>
              <a:gd name="T11" fmla="*/ 192 h 210"/>
              <a:gd name="T12" fmla="*/ 224 w 244"/>
              <a:gd name="T13" fmla="*/ 192 h 210"/>
              <a:gd name="T14" fmla="*/ 224 w 244"/>
              <a:gd name="T15" fmla="*/ 18 h 210"/>
              <a:gd name="T16" fmla="*/ 20 w 244"/>
              <a:gd name="T17" fmla="*/ 18 h 210"/>
              <a:gd name="T18" fmla="*/ 20 w 244"/>
              <a:gd name="T19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10">
                <a:moveTo>
                  <a:pt x="244" y="210"/>
                </a:moveTo>
                <a:lnTo>
                  <a:pt x="0" y="210"/>
                </a:lnTo>
                <a:lnTo>
                  <a:pt x="0" y="0"/>
                </a:lnTo>
                <a:lnTo>
                  <a:pt x="244" y="0"/>
                </a:lnTo>
                <a:lnTo>
                  <a:pt x="244" y="210"/>
                </a:lnTo>
                <a:close/>
                <a:moveTo>
                  <a:pt x="20" y="192"/>
                </a:moveTo>
                <a:lnTo>
                  <a:pt x="224" y="192"/>
                </a:lnTo>
                <a:lnTo>
                  <a:pt x="224" y="18"/>
                </a:lnTo>
                <a:lnTo>
                  <a:pt x="20" y="18"/>
                </a:lnTo>
                <a:lnTo>
                  <a:pt x="20" y="19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11903075" y="6605588"/>
            <a:ext cx="293687" cy="252413"/>
          </a:xfrm>
          <a:custGeom>
            <a:avLst/>
            <a:gdLst>
              <a:gd name="T0" fmla="*/ 185 w 185"/>
              <a:gd name="T1" fmla="*/ 159 h 159"/>
              <a:gd name="T2" fmla="*/ 0 w 185"/>
              <a:gd name="T3" fmla="*/ 159 h 159"/>
              <a:gd name="T4" fmla="*/ 0 w 185"/>
              <a:gd name="T5" fmla="*/ 0 h 159"/>
              <a:gd name="T6" fmla="*/ 185 w 185"/>
              <a:gd name="T7" fmla="*/ 0 h 159"/>
              <a:gd name="T8" fmla="*/ 185 w 185"/>
              <a:gd name="T9" fmla="*/ 159 h 159"/>
              <a:gd name="T10" fmla="*/ 21 w 185"/>
              <a:gd name="T11" fmla="*/ 141 h 159"/>
              <a:gd name="T12" fmla="*/ 164 w 185"/>
              <a:gd name="T13" fmla="*/ 141 h 159"/>
              <a:gd name="T14" fmla="*/ 164 w 185"/>
              <a:gd name="T15" fmla="*/ 18 h 159"/>
              <a:gd name="T16" fmla="*/ 21 w 185"/>
              <a:gd name="T17" fmla="*/ 18 h 159"/>
              <a:gd name="T18" fmla="*/ 21 w 185"/>
              <a:gd name="T19" fmla="*/ 14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59">
                <a:moveTo>
                  <a:pt x="185" y="159"/>
                </a:moveTo>
                <a:lnTo>
                  <a:pt x="0" y="159"/>
                </a:lnTo>
                <a:lnTo>
                  <a:pt x="0" y="0"/>
                </a:lnTo>
                <a:lnTo>
                  <a:pt x="185" y="0"/>
                </a:lnTo>
                <a:lnTo>
                  <a:pt x="185" y="159"/>
                </a:lnTo>
                <a:close/>
                <a:moveTo>
                  <a:pt x="21" y="141"/>
                </a:moveTo>
                <a:lnTo>
                  <a:pt x="164" y="141"/>
                </a:lnTo>
                <a:lnTo>
                  <a:pt x="164" y="18"/>
                </a:lnTo>
                <a:lnTo>
                  <a:pt x="21" y="18"/>
                </a:lnTo>
                <a:lnTo>
                  <a:pt x="21" y="141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666538" y="6067425"/>
            <a:ext cx="401637" cy="620713"/>
          </a:xfrm>
          <a:custGeom>
            <a:avLst/>
            <a:gdLst>
              <a:gd name="T0" fmla="*/ 253 w 253"/>
              <a:gd name="T1" fmla="*/ 391 h 391"/>
              <a:gd name="T2" fmla="*/ 0 w 253"/>
              <a:gd name="T3" fmla="*/ 391 h 391"/>
              <a:gd name="T4" fmla="*/ 0 w 253"/>
              <a:gd name="T5" fmla="*/ 0 h 391"/>
              <a:gd name="T6" fmla="*/ 253 w 253"/>
              <a:gd name="T7" fmla="*/ 0 h 391"/>
              <a:gd name="T8" fmla="*/ 253 w 253"/>
              <a:gd name="T9" fmla="*/ 391 h 391"/>
              <a:gd name="T10" fmla="*/ 21 w 253"/>
              <a:gd name="T11" fmla="*/ 373 h 391"/>
              <a:gd name="T12" fmla="*/ 232 w 253"/>
              <a:gd name="T13" fmla="*/ 373 h 391"/>
              <a:gd name="T14" fmla="*/ 232 w 253"/>
              <a:gd name="T15" fmla="*/ 18 h 391"/>
              <a:gd name="T16" fmla="*/ 21 w 253"/>
              <a:gd name="T17" fmla="*/ 18 h 391"/>
              <a:gd name="T18" fmla="*/ 21 w 253"/>
              <a:gd name="T19" fmla="*/ 37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3" h="391">
                <a:moveTo>
                  <a:pt x="253" y="391"/>
                </a:moveTo>
                <a:lnTo>
                  <a:pt x="0" y="391"/>
                </a:lnTo>
                <a:lnTo>
                  <a:pt x="0" y="0"/>
                </a:lnTo>
                <a:lnTo>
                  <a:pt x="253" y="0"/>
                </a:lnTo>
                <a:lnTo>
                  <a:pt x="253" y="391"/>
                </a:lnTo>
                <a:close/>
                <a:moveTo>
                  <a:pt x="21" y="373"/>
                </a:moveTo>
                <a:lnTo>
                  <a:pt x="232" y="373"/>
                </a:lnTo>
                <a:lnTo>
                  <a:pt x="232" y="18"/>
                </a:lnTo>
                <a:lnTo>
                  <a:pt x="21" y="18"/>
                </a:lnTo>
                <a:lnTo>
                  <a:pt x="21" y="37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1034713" y="6605588"/>
            <a:ext cx="798512" cy="142875"/>
          </a:xfrm>
          <a:custGeom>
            <a:avLst/>
            <a:gdLst>
              <a:gd name="T0" fmla="*/ 503 w 503"/>
              <a:gd name="T1" fmla="*/ 90 h 90"/>
              <a:gd name="T2" fmla="*/ 0 w 503"/>
              <a:gd name="T3" fmla="*/ 90 h 90"/>
              <a:gd name="T4" fmla="*/ 0 w 503"/>
              <a:gd name="T5" fmla="*/ 0 h 90"/>
              <a:gd name="T6" fmla="*/ 503 w 503"/>
              <a:gd name="T7" fmla="*/ 0 h 90"/>
              <a:gd name="T8" fmla="*/ 503 w 503"/>
              <a:gd name="T9" fmla="*/ 90 h 90"/>
              <a:gd name="T10" fmla="*/ 21 w 503"/>
              <a:gd name="T11" fmla="*/ 72 h 90"/>
              <a:gd name="T12" fmla="*/ 482 w 503"/>
              <a:gd name="T13" fmla="*/ 72 h 90"/>
              <a:gd name="T14" fmla="*/ 482 w 503"/>
              <a:gd name="T15" fmla="*/ 18 h 90"/>
              <a:gd name="T16" fmla="*/ 21 w 503"/>
              <a:gd name="T17" fmla="*/ 18 h 90"/>
              <a:gd name="T18" fmla="*/ 21 w 503"/>
              <a:gd name="T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3" h="90">
                <a:moveTo>
                  <a:pt x="503" y="90"/>
                </a:moveTo>
                <a:lnTo>
                  <a:pt x="0" y="90"/>
                </a:lnTo>
                <a:lnTo>
                  <a:pt x="0" y="0"/>
                </a:lnTo>
                <a:lnTo>
                  <a:pt x="503" y="0"/>
                </a:lnTo>
                <a:lnTo>
                  <a:pt x="503" y="90"/>
                </a:lnTo>
                <a:close/>
                <a:moveTo>
                  <a:pt x="21" y="72"/>
                </a:moveTo>
                <a:lnTo>
                  <a:pt x="482" y="72"/>
                </a:lnTo>
                <a:lnTo>
                  <a:pt x="482" y="18"/>
                </a:lnTo>
                <a:lnTo>
                  <a:pt x="21" y="18"/>
                </a:lnTo>
                <a:lnTo>
                  <a:pt x="21" y="72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1072813" y="6205538"/>
            <a:ext cx="850900" cy="319088"/>
          </a:xfrm>
          <a:custGeom>
            <a:avLst/>
            <a:gdLst>
              <a:gd name="T0" fmla="*/ 536 w 536"/>
              <a:gd name="T1" fmla="*/ 201 h 201"/>
              <a:gd name="T2" fmla="*/ 0 w 536"/>
              <a:gd name="T3" fmla="*/ 201 h 201"/>
              <a:gd name="T4" fmla="*/ 0 w 536"/>
              <a:gd name="T5" fmla="*/ 0 h 201"/>
              <a:gd name="T6" fmla="*/ 536 w 536"/>
              <a:gd name="T7" fmla="*/ 0 h 201"/>
              <a:gd name="T8" fmla="*/ 536 w 536"/>
              <a:gd name="T9" fmla="*/ 201 h 201"/>
              <a:gd name="T10" fmla="*/ 20 w 536"/>
              <a:gd name="T11" fmla="*/ 183 h 201"/>
              <a:gd name="T12" fmla="*/ 515 w 536"/>
              <a:gd name="T13" fmla="*/ 183 h 201"/>
              <a:gd name="T14" fmla="*/ 515 w 536"/>
              <a:gd name="T15" fmla="*/ 18 h 201"/>
              <a:gd name="T16" fmla="*/ 20 w 536"/>
              <a:gd name="T17" fmla="*/ 18 h 201"/>
              <a:gd name="T18" fmla="*/ 20 w 536"/>
              <a:gd name="T19" fmla="*/ 18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201">
                <a:moveTo>
                  <a:pt x="536" y="201"/>
                </a:moveTo>
                <a:lnTo>
                  <a:pt x="0" y="201"/>
                </a:lnTo>
                <a:lnTo>
                  <a:pt x="0" y="0"/>
                </a:lnTo>
                <a:lnTo>
                  <a:pt x="536" y="0"/>
                </a:lnTo>
                <a:lnTo>
                  <a:pt x="536" y="201"/>
                </a:lnTo>
                <a:close/>
                <a:moveTo>
                  <a:pt x="20" y="183"/>
                </a:moveTo>
                <a:lnTo>
                  <a:pt x="515" y="183"/>
                </a:lnTo>
                <a:lnTo>
                  <a:pt x="515" y="18"/>
                </a:lnTo>
                <a:lnTo>
                  <a:pt x="20" y="18"/>
                </a:lnTo>
                <a:lnTo>
                  <a:pt x="20" y="183"/>
                </a:ln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4" name="Freeform 150"/>
          <p:cNvSpPr>
            <a:spLocks/>
          </p:cNvSpPr>
          <p:nvPr/>
        </p:nvSpPr>
        <p:spPr bwMode="auto">
          <a:xfrm>
            <a:off x="1246986" y="1543613"/>
            <a:ext cx="102663" cy="173148"/>
          </a:xfrm>
          <a:custGeom>
            <a:avLst/>
            <a:gdLst>
              <a:gd name="T0" fmla="*/ 12 w 25"/>
              <a:gd name="T1" fmla="*/ 0 h 42"/>
              <a:gd name="T2" fmla="*/ 0 w 25"/>
              <a:gd name="T3" fmla="*/ 21 h 42"/>
              <a:gd name="T4" fmla="*/ 12 w 25"/>
              <a:gd name="T5" fmla="*/ 42 h 42"/>
              <a:gd name="T6" fmla="*/ 25 w 25"/>
              <a:gd name="T7" fmla="*/ 21 h 42"/>
              <a:gd name="T8" fmla="*/ 12 w 2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12" y="0"/>
                </a:moveTo>
                <a:cubicBezTo>
                  <a:pt x="12" y="0"/>
                  <a:pt x="10" y="13"/>
                  <a:pt x="0" y="21"/>
                </a:cubicBezTo>
                <a:cubicBezTo>
                  <a:pt x="10" y="30"/>
                  <a:pt x="12" y="42"/>
                  <a:pt x="12" y="42"/>
                </a:cubicBezTo>
                <a:cubicBezTo>
                  <a:pt x="12" y="42"/>
                  <a:pt x="15" y="30"/>
                  <a:pt x="25" y="21"/>
                </a:cubicBezTo>
                <a:cubicBezTo>
                  <a:pt x="15" y="13"/>
                  <a:pt x="12" y="0"/>
                  <a:pt x="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5" name="Freeform 151"/>
          <p:cNvSpPr>
            <a:spLocks/>
          </p:cNvSpPr>
          <p:nvPr/>
        </p:nvSpPr>
        <p:spPr bwMode="auto">
          <a:xfrm>
            <a:off x="1735784" y="1391918"/>
            <a:ext cx="53630" cy="90405"/>
          </a:xfrm>
          <a:custGeom>
            <a:avLst/>
            <a:gdLst>
              <a:gd name="T0" fmla="*/ 7 w 13"/>
              <a:gd name="T1" fmla="*/ 0 h 22"/>
              <a:gd name="T2" fmla="*/ 0 w 13"/>
              <a:gd name="T3" fmla="*/ 11 h 22"/>
              <a:gd name="T4" fmla="*/ 7 w 13"/>
              <a:gd name="T5" fmla="*/ 22 h 22"/>
              <a:gd name="T6" fmla="*/ 13 w 13"/>
              <a:gd name="T7" fmla="*/ 11 h 22"/>
              <a:gd name="T8" fmla="*/ 7 w 13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7" y="0"/>
                  <a:pt x="5" y="7"/>
                  <a:pt x="0" y="11"/>
                </a:cubicBezTo>
                <a:cubicBezTo>
                  <a:pt x="5" y="15"/>
                  <a:pt x="7" y="22"/>
                  <a:pt x="7" y="22"/>
                </a:cubicBezTo>
                <a:cubicBezTo>
                  <a:pt x="7" y="22"/>
                  <a:pt x="8" y="15"/>
                  <a:pt x="13" y="11"/>
                </a:cubicBezTo>
                <a:cubicBezTo>
                  <a:pt x="8" y="7"/>
                  <a:pt x="7" y="0"/>
                  <a:pt x="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6" name="Freeform 152"/>
          <p:cNvSpPr>
            <a:spLocks/>
          </p:cNvSpPr>
          <p:nvPr/>
        </p:nvSpPr>
        <p:spPr bwMode="auto">
          <a:xfrm>
            <a:off x="3127092" y="2804677"/>
            <a:ext cx="107259" cy="173148"/>
          </a:xfrm>
          <a:custGeom>
            <a:avLst/>
            <a:gdLst>
              <a:gd name="T0" fmla="*/ 13 w 26"/>
              <a:gd name="T1" fmla="*/ 0 h 42"/>
              <a:gd name="T2" fmla="*/ 0 w 26"/>
              <a:gd name="T3" fmla="*/ 21 h 42"/>
              <a:gd name="T4" fmla="*/ 13 w 26"/>
              <a:gd name="T5" fmla="*/ 42 h 42"/>
              <a:gd name="T6" fmla="*/ 26 w 26"/>
              <a:gd name="T7" fmla="*/ 21 h 42"/>
              <a:gd name="T8" fmla="*/ 13 w 26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2">
                <a:moveTo>
                  <a:pt x="13" y="0"/>
                </a:moveTo>
                <a:cubicBezTo>
                  <a:pt x="13" y="0"/>
                  <a:pt x="11" y="13"/>
                  <a:pt x="0" y="21"/>
                </a:cubicBezTo>
                <a:cubicBezTo>
                  <a:pt x="11" y="30"/>
                  <a:pt x="13" y="42"/>
                  <a:pt x="13" y="42"/>
                </a:cubicBezTo>
                <a:cubicBezTo>
                  <a:pt x="13" y="42"/>
                  <a:pt x="15" y="30"/>
                  <a:pt x="26" y="21"/>
                </a:cubicBezTo>
                <a:cubicBezTo>
                  <a:pt x="15" y="13"/>
                  <a:pt x="13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6"/>
          <p:cNvSpPr>
            <a:spLocks/>
          </p:cNvSpPr>
          <p:nvPr/>
        </p:nvSpPr>
        <p:spPr bwMode="auto">
          <a:xfrm>
            <a:off x="10586323" y="559889"/>
            <a:ext cx="153228" cy="251294"/>
          </a:xfrm>
          <a:custGeom>
            <a:avLst/>
            <a:gdLst>
              <a:gd name="T0" fmla="*/ 18 w 37"/>
              <a:gd name="T1" fmla="*/ 0 h 61"/>
              <a:gd name="T2" fmla="*/ 0 w 37"/>
              <a:gd name="T3" fmla="*/ 31 h 61"/>
              <a:gd name="T4" fmla="*/ 18 w 37"/>
              <a:gd name="T5" fmla="*/ 61 h 61"/>
              <a:gd name="T6" fmla="*/ 37 w 37"/>
              <a:gd name="T7" fmla="*/ 31 h 61"/>
              <a:gd name="T8" fmla="*/ 18 w 37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61">
                <a:moveTo>
                  <a:pt x="18" y="0"/>
                </a:moveTo>
                <a:cubicBezTo>
                  <a:pt x="18" y="0"/>
                  <a:pt x="15" y="18"/>
                  <a:pt x="0" y="31"/>
                </a:cubicBezTo>
                <a:cubicBezTo>
                  <a:pt x="15" y="43"/>
                  <a:pt x="18" y="61"/>
                  <a:pt x="18" y="61"/>
                </a:cubicBezTo>
                <a:cubicBezTo>
                  <a:pt x="18" y="61"/>
                  <a:pt x="21" y="43"/>
                  <a:pt x="37" y="31"/>
                </a:cubicBezTo>
                <a:cubicBezTo>
                  <a:pt x="21" y="18"/>
                  <a:pt x="18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3" name="Freeform 159"/>
          <p:cNvSpPr>
            <a:spLocks/>
          </p:cNvSpPr>
          <p:nvPr/>
        </p:nvSpPr>
        <p:spPr bwMode="auto">
          <a:xfrm>
            <a:off x="9201042" y="2672901"/>
            <a:ext cx="90405" cy="148631"/>
          </a:xfrm>
          <a:custGeom>
            <a:avLst/>
            <a:gdLst>
              <a:gd name="T0" fmla="*/ 11 w 22"/>
              <a:gd name="T1" fmla="*/ 0 h 36"/>
              <a:gd name="T2" fmla="*/ 0 w 22"/>
              <a:gd name="T3" fmla="*/ 18 h 36"/>
              <a:gd name="T4" fmla="*/ 11 w 22"/>
              <a:gd name="T5" fmla="*/ 36 h 36"/>
              <a:gd name="T6" fmla="*/ 22 w 22"/>
              <a:gd name="T7" fmla="*/ 18 h 36"/>
              <a:gd name="T8" fmla="*/ 11 w 22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6">
                <a:moveTo>
                  <a:pt x="11" y="0"/>
                </a:moveTo>
                <a:cubicBezTo>
                  <a:pt x="11" y="0"/>
                  <a:pt x="9" y="10"/>
                  <a:pt x="0" y="18"/>
                </a:cubicBezTo>
                <a:cubicBezTo>
                  <a:pt x="9" y="25"/>
                  <a:pt x="11" y="36"/>
                  <a:pt x="11" y="36"/>
                </a:cubicBezTo>
                <a:cubicBezTo>
                  <a:pt x="11" y="36"/>
                  <a:pt x="13" y="25"/>
                  <a:pt x="22" y="18"/>
                </a:cubicBezTo>
                <a:cubicBezTo>
                  <a:pt x="13" y="10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5" name="Freeform 161"/>
          <p:cNvSpPr>
            <a:spLocks/>
          </p:cNvSpPr>
          <p:nvPr/>
        </p:nvSpPr>
        <p:spPr bwMode="auto">
          <a:xfrm>
            <a:off x="11291069" y="2482899"/>
            <a:ext cx="95001" cy="156292"/>
          </a:xfrm>
          <a:custGeom>
            <a:avLst/>
            <a:gdLst>
              <a:gd name="T0" fmla="*/ 11 w 23"/>
              <a:gd name="T1" fmla="*/ 0 h 38"/>
              <a:gd name="T2" fmla="*/ 0 w 23"/>
              <a:gd name="T3" fmla="*/ 19 h 38"/>
              <a:gd name="T4" fmla="*/ 11 w 23"/>
              <a:gd name="T5" fmla="*/ 38 h 38"/>
              <a:gd name="T6" fmla="*/ 23 w 23"/>
              <a:gd name="T7" fmla="*/ 19 h 38"/>
              <a:gd name="T8" fmla="*/ 11 w 23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8">
                <a:moveTo>
                  <a:pt x="11" y="0"/>
                </a:moveTo>
                <a:cubicBezTo>
                  <a:pt x="11" y="0"/>
                  <a:pt x="9" y="12"/>
                  <a:pt x="0" y="19"/>
                </a:cubicBezTo>
                <a:cubicBezTo>
                  <a:pt x="9" y="27"/>
                  <a:pt x="11" y="38"/>
                  <a:pt x="11" y="38"/>
                </a:cubicBezTo>
                <a:cubicBezTo>
                  <a:pt x="11" y="38"/>
                  <a:pt x="13" y="27"/>
                  <a:pt x="23" y="19"/>
                </a:cubicBezTo>
                <a:cubicBezTo>
                  <a:pt x="13" y="12"/>
                  <a:pt x="11" y="0"/>
                  <a:pt x="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8" name="Freeform 164"/>
          <p:cNvSpPr>
            <a:spLocks/>
          </p:cNvSpPr>
          <p:nvPr/>
        </p:nvSpPr>
        <p:spPr bwMode="auto">
          <a:xfrm>
            <a:off x="6723348" y="2660643"/>
            <a:ext cx="78147" cy="131776"/>
          </a:xfrm>
          <a:custGeom>
            <a:avLst/>
            <a:gdLst>
              <a:gd name="T0" fmla="*/ 9 w 19"/>
              <a:gd name="T1" fmla="*/ 0 h 32"/>
              <a:gd name="T2" fmla="*/ 19 w 19"/>
              <a:gd name="T3" fmla="*/ 16 h 32"/>
              <a:gd name="T4" fmla="*/ 9 w 19"/>
              <a:gd name="T5" fmla="*/ 32 h 32"/>
              <a:gd name="T6" fmla="*/ 0 w 19"/>
              <a:gd name="T7" fmla="*/ 16 h 32"/>
              <a:gd name="T8" fmla="*/ 9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9" y="0"/>
                </a:moveTo>
                <a:cubicBezTo>
                  <a:pt x="9" y="0"/>
                  <a:pt x="11" y="9"/>
                  <a:pt x="19" y="16"/>
                </a:cubicBezTo>
                <a:cubicBezTo>
                  <a:pt x="11" y="22"/>
                  <a:pt x="9" y="32"/>
                  <a:pt x="9" y="32"/>
                </a:cubicBezTo>
                <a:cubicBezTo>
                  <a:pt x="9" y="32"/>
                  <a:pt x="8" y="22"/>
                  <a:pt x="0" y="16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9" name="Freeform 165"/>
          <p:cNvSpPr>
            <a:spLocks/>
          </p:cNvSpPr>
          <p:nvPr/>
        </p:nvSpPr>
        <p:spPr bwMode="auto">
          <a:xfrm>
            <a:off x="2987654" y="1782647"/>
            <a:ext cx="61291" cy="99599"/>
          </a:xfrm>
          <a:custGeom>
            <a:avLst/>
            <a:gdLst>
              <a:gd name="T0" fmla="*/ 7 w 15"/>
              <a:gd name="T1" fmla="*/ 0 h 24"/>
              <a:gd name="T2" fmla="*/ 15 w 15"/>
              <a:gd name="T3" fmla="*/ 12 h 24"/>
              <a:gd name="T4" fmla="*/ 7 w 15"/>
              <a:gd name="T5" fmla="*/ 24 h 24"/>
              <a:gd name="T6" fmla="*/ 0 w 15"/>
              <a:gd name="T7" fmla="*/ 12 h 24"/>
              <a:gd name="T8" fmla="*/ 7 w 15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7" y="0"/>
                </a:moveTo>
                <a:cubicBezTo>
                  <a:pt x="7" y="0"/>
                  <a:pt x="9" y="7"/>
                  <a:pt x="15" y="12"/>
                </a:cubicBezTo>
                <a:cubicBezTo>
                  <a:pt x="9" y="17"/>
                  <a:pt x="7" y="24"/>
                  <a:pt x="7" y="24"/>
                </a:cubicBezTo>
                <a:cubicBezTo>
                  <a:pt x="7" y="24"/>
                  <a:pt x="6" y="17"/>
                  <a:pt x="0" y="12"/>
                </a:cubicBezTo>
                <a:cubicBezTo>
                  <a:pt x="6" y="7"/>
                  <a:pt x="7" y="0"/>
                  <a:pt x="7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1" name="Freeform 167"/>
          <p:cNvSpPr>
            <a:spLocks/>
          </p:cNvSpPr>
          <p:nvPr/>
        </p:nvSpPr>
        <p:spPr bwMode="auto">
          <a:xfrm>
            <a:off x="661656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2" name="Freeform 168"/>
          <p:cNvSpPr>
            <a:spLocks/>
          </p:cNvSpPr>
          <p:nvPr/>
        </p:nvSpPr>
        <p:spPr bwMode="auto">
          <a:xfrm>
            <a:off x="2077481" y="1070140"/>
            <a:ext cx="119518" cy="193067"/>
          </a:xfrm>
          <a:custGeom>
            <a:avLst/>
            <a:gdLst>
              <a:gd name="T0" fmla="*/ 15 w 29"/>
              <a:gd name="T1" fmla="*/ 0 h 47"/>
              <a:gd name="T2" fmla="*/ 29 w 29"/>
              <a:gd name="T3" fmla="*/ 24 h 47"/>
              <a:gd name="T4" fmla="*/ 15 w 29"/>
              <a:gd name="T5" fmla="*/ 47 h 47"/>
              <a:gd name="T6" fmla="*/ 0 w 29"/>
              <a:gd name="T7" fmla="*/ 24 h 47"/>
              <a:gd name="T8" fmla="*/ 15 w 2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47">
                <a:moveTo>
                  <a:pt x="15" y="0"/>
                </a:moveTo>
                <a:cubicBezTo>
                  <a:pt x="15" y="0"/>
                  <a:pt x="17" y="14"/>
                  <a:pt x="29" y="24"/>
                </a:cubicBezTo>
                <a:cubicBezTo>
                  <a:pt x="17" y="33"/>
                  <a:pt x="15" y="47"/>
                  <a:pt x="15" y="47"/>
                </a:cubicBezTo>
                <a:cubicBezTo>
                  <a:pt x="15" y="47"/>
                  <a:pt x="12" y="33"/>
                  <a:pt x="0" y="24"/>
                </a:cubicBezTo>
                <a:cubicBezTo>
                  <a:pt x="12" y="14"/>
                  <a:pt x="15" y="0"/>
                  <a:pt x="15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5" name="Freeform 171"/>
          <p:cNvSpPr>
            <a:spLocks/>
          </p:cNvSpPr>
          <p:nvPr/>
        </p:nvSpPr>
        <p:spPr bwMode="auto">
          <a:xfrm>
            <a:off x="2082078" y="2553384"/>
            <a:ext cx="68953" cy="119518"/>
          </a:xfrm>
          <a:custGeom>
            <a:avLst/>
            <a:gdLst>
              <a:gd name="T0" fmla="*/ 8 w 17"/>
              <a:gd name="T1" fmla="*/ 0 h 29"/>
              <a:gd name="T2" fmla="*/ 17 w 17"/>
              <a:gd name="T3" fmla="*/ 15 h 29"/>
              <a:gd name="T4" fmla="*/ 8 w 17"/>
              <a:gd name="T5" fmla="*/ 29 h 29"/>
              <a:gd name="T6" fmla="*/ 0 w 17"/>
              <a:gd name="T7" fmla="*/ 15 h 29"/>
              <a:gd name="T8" fmla="*/ 8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8" y="0"/>
                </a:moveTo>
                <a:cubicBezTo>
                  <a:pt x="8" y="0"/>
                  <a:pt x="10" y="9"/>
                  <a:pt x="17" y="15"/>
                </a:cubicBezTo>
                <a:cubicBezTo>
                  <a:pt x="10" y="20"/>
                  <a:pt x="8" y="29"/>
                  <a:pt x="8" y="29"/>
                </a:cubicBezTo>
                <a:cubicBezTo>
                  <a:pt x="8" y="29"/>
                  <a:pt x="7" y="20"/>
                  <a:pt x="0" y="15"/>
                </a:cubicBezTo>
                <a:cubicBezTo>
                  <a:pt x="7" y="9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7" name="Freeform 173"/>
          <p:cNvSpPr>
            <a:spLocks/>
          </p:cNvSpPr>
          <p:nvPr/>
        </p:nvSpPr>
        <p:spPr bwMode="auto">
          <a:xfrm>
            <a:off x="476250" y="2413946"/>
            <a:ext cx="75082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0" y="9"/>
                  <a:pt x="18" y="14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4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8" name="Freeform 174"/>
          <p:cNvSpPr>
            <a:spLocks/>
          </p:cNvSpPr>
          <p:nvPr/>
        </p:nvSpPr>
        <p:spPr bwMode="auto">
          <a:xfrm>
            <a:off x="11456555" y="2660643"/>
            <a:ext cx="78147" cy="131776"/>
          </a:xfrm>
          <a:custGeom>
            <a:avLst/>
            <a:gdLst>
              <a:gd name="T0" fmla="*/ 10 w 19"/>
              <a:gd name="T1" fmla="*/ 0 h 32"/>
              <a:gd name="T2" fmla="*/ 19 w 19"/>
              <a:gd name="T3" fmla="*/ 16 h 32"/>
              <a:gd name="T4" fmla="*/ 10 w 19"/>
              <a:gd name="T5" fmla="*/ 32 h 32"/>
              <a:gd name="T6" fmla="*/ 0 w 19"/>
              <a:gd name="T7" fmla="*/ 16 h 32"/>
              <a:gd name="T8" fmla="*/ 10 w 19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2">
                <a:moveTo>
                  <a:pt x="10" y="0"/>
                </a:moveTo>
                <a:cubicBezTo>
                  <a:pt x="10" y="0"/>
                  <a:pt x="11" y="9"/>
                  <a:pt x="19" y="16"/>
                </a:cubicBezTo>
                <a:cubicBezTo>
                  <a:pt x="11" y="22"/>
                  <a:pt x="10" y="32"/>
                  <a:pt x="10" y="32"/>
                </a:cubicBezTo>
                <a:cubicBezTo>
                  <a:pt x="10" y="32"/>
                  <a:pt x="8" y="22"/>
                  <a:pt x="0" y="16"/>
                </a:cubicBezTo>
                <a:cubicBezTo>
                  <a:pt x="8" y="9"/>
                  <a:pt x="10" y="0"/>
                  <a:pt x="10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1" name="Freeform 177"/>
          <p:cNvSpPr>
            <a:spLocks/>
          </p:cNvSpPr>
          <p:nvPr/>
        </p:nvSpPr>
        <p:spPr bwMode="auto">
          <a:xfrm>
            <a:off x="5394863" y="2009424"/>
            <a:ext cx="90405" cy="153228"/>
          </a:xfrm>
          <a:custGeom>
            <a:avLst/>
            <a:gdLst>
              <a:gd name="T0" fmla="*/ 11 w 22"/>
              <a:gd name="T1" fmla="*/ 0 h 37"/>
              <a:gd name="T2" fmla="*/ 22 w 22"/>
              <a:gd name="T3" fmla="*/ 18 h 37"/>
              <a:gd name="T4" fmla="*/ 11 w 22"/>
              <a:gd name="T5" fmla="*/ 37 h 37"/>
              <a:gd name="T6" fmla="*/ 0 w 22"/>
              <a:gd name="T7" fmla="*/ 18 h 37"/>
              <a:gd name="T8" fmla="*/ 11 w 2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7">
                <a:moveTo>
                  <a:pt x="11" y="0"/>
                </a:moveTo>
                <a:cubicBezTo>
                  <a:pt x="11" y="0"/>
                  <a:pt x="13" y="11"/>
                  <a:pt x="22" y="18"/>
                </a:cubicBezTo>
                <a:cubicBezTo>
                  <a:pt x="13" y="26"/>
                  <a:pt x="11" y="37"/>
                  <a:pt x="11" y="37"/>
                </a:cubicBezTo>
                <a:cubicBezTo>
                  <a:pt x="11" y="37"/>
                  <a:pt x="9" y="26"/>
                  <a:pt x="0" y="18"/>
                </a:cubicBezTo>
                <a:cubicBezTo>
                  <a:pt x="9" y="11"/>
                  <a:pt x="11" y="0"/>
                  <a:pt x="11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5" name="Freeform 181"/>
          <p:cNvSpPr>
            <a:spLocks/>
          </p:cNvSpPr>
          <p:nvPr/>
        </p:nvSpPr>
        <p:spPr bwMode="auto">
          <a:xfrm>
            <a:off x="6813753" y="2553384"/>
            <a:ext cx="70485" cy="119518"/>
          </a:xfrm>
          <a:custGeom>
            <a:avLst/>
            <a:gdLst>
              <a:gd name="T0" fmla="*/ 9 w 17"/>
              <a:gd name="T1" fmla="*/ 0 h 29"/>
              <a:gd name="T2" fmla="*/ 17 w 17"/>
              <a:gd name="T3" fmla="*/ 15 h 29"/>
              <a:gd name="T4" fmla="*/ 9 w 17"/>
              <a:gd name="T5" fmla="*/ 29 h 29"/>
              <a:gd name="T6" fmla="*/ 0 w 17"/>
              <a:gd name="T7" fmla="*/ 15 h 29"/>
              <a:gd name="T8" fmla="*/ 9 w 17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9">
                <a:moveTo>
                  <a:pt x="9" y="0"/>
                </a:moveTo>
                <a:cubicBezTo>
                  <a:pt x="9" y="0"/>
                  <a:pt x="10" y="9"/>
                  <a:pt x="17" y="15"/>
                </a:cubicBezTo>
                <a:cubicBezTo>
                  <a:pt x="10" y="20"/>
                  <a:pt x="9" y="29"/>
                  <a:pt x="9" y="29"/>
                </a:cubicBezTo>
                <a:cubicBezTo>
                  <a:pt x="9" y="29"/>
                  <a:pt x="7" y="20"/>
                  <a:pt x="0" y="15"/>
                </a:cubicBezTo>
                <a:cubicBezTo>
                  <a:pt x="7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6" name="Freeform 182"/>
          <p:cNvSpPr>
            <a:spLocks/>
          </p:cNvSpPr>
          <p:nvPr/>
        </p:nvSpPr>
        <p:spPr bwMode="auto">
          <a:xfrm>
            <a:off x="9953391" y="1094656"/>
            <a:ext cx="116453" cy="194600"/>
          </a:xfrm>
          <a:custGeom>
            <a:avLst/>
            <a:gdLst>
              <a:gd name="T0" fmla="*/ 14 w 28"/>
              <a:gd name="T1" fmla="*/ 0 h 47"/>
              <a:gd name="T2" fmla="*/ 28 w 28"/>
              <a:gd name="T3" fmla="*/ 24 h 47"/>
              <a:gd name="T4" fmla="*/ 14 w 28"/>
              <a:gd name="T5" fmla="*/ 47 h 47"/>
              <a:gd name="T6" fmla="*/ 0 w 28"/>
              <a:gd name="T7" fmla="*/ 24 h 47"/>
              <a:gd name="T8" fmla="*/ 14 w 28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7">
                <a:moveTo>
                  <a:pt x="14" y="0"/>
                </a:moveTo>
                <a:cubicBezTo>
                  <a:pt x="14" y="0"/>
                  <a:pt x="17" y="14"/>
                  <a:pt x="28" y="24"/>
                </a:cubicBezTo>
                <a:cubicBezTo>
                  <a:pt x="17" y="33"/>
                  <a:pt x="14" y="47"/>
                  <a:pt x="14" y="47"/>
                </a:cubicBezTo>
                <a:cubicBezTo>
                  <a:pt x="14" y="47"/>
                  <a:pt x="12" y="33"/>
                  <a:pt x="0" y="24"/>
                </a:cubicBezTo>
                <a:cubicBezTo>
                  <a:pt x="12" y="14"/>
                  <a:pt x="14" y="0"/>
                  <a:pt x="14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7" name="Freeform 183"/>
          <p:cNvSpPr>
            <a:spLocks/>
          </p:cNvSpPr>
          <p:nvPr/>
        </p:nvSpPr>
        <p:spPr bwMode="auto">
          <a:xfrm>
            <a:off x="5209457" y="2413946"/>
            <a:ext cx="73549" cy="117986"/>
          </a:xfrm>
          <a:custGeom>
            <a:avLst/>
            <a:gdLst>
              <a:gd name="T0" fmla="*/ 9 w 18"/>
              <a:gd name="T1" fmla="*/ 0 h 29"/>
              <a:gd name="T2" fmla="*/ 18 w 18"/>
              <a:gd name="T3" fmla="*/ 14 h 29"/>
              <a:gd name="T4" fmla="*/ 9 w 18"/>
              <a:gd name="T5" fmla="*/ 29 h 29"/>
              <a:gd name="T6" fmla="*/ 0 w 18"/>
              <a:gd name="T7" fmla="*/ 14 h 29"/>
              <a:gd name="T8" fmla="*/ 9 w 18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9">
                <a:moveTo>
                  <a:pt x="9" y="0"/>
                </a:moveTo>
                <a:cubicBezTo>
                  <a:pt x="9" y="0"/>
                  <a:pt x="11" y="9"/>
                  <a:pt x="18" y="14"/>
                </a:cubicBezTo>
                <a:cubicBezTo>
                  <a:pt x="11" y="20"/>
                  <a:pt x="9" y="29"/>
                  <a:pt x="9" y="29"/>
                </a:cubicBezTo>
                <a:cubicBezTo>
                  <a:pt x="9" y="29"/>
                  <a:pt x="8" y="20"/>
                  <a:pt x="0" y="14"/>
                </a:cubicBezTo>
                <a:cubicBezTo>
                  <a:pt x="8" y="9"/>
                  <a:pt x="9" y="0"/>
                  <a:pt x="9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8" name="Freeform 184"/>
          <p:cNvSpPr>
            <a:spLocks/>
          </p:cNvSpPr>
          <p:nvPr/>
        </p:nvSpPr>
        <p:spPr bwMode="auto">
          <a:xfrm>
            <a:off x="10233797" y="2219347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5 h 140"/>
              <a:gd name="T4" fmla="*/ 147 w 186"/>
              <a:gd name="T5" fmla="*/ 95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0 h 140"/>
              <a:gd name="T20" fmla="*/ 85 w 186"/>
              <a:gd name="T21" fmla="*/ 23 h 140"/>
              <a:gd name="T22" fmla="*/ 88 w 186"/>
              <a:gd name="T23" fmla="*/ 26 h 140"/>
              <a:gd name="T24" fmla="*/ 85 w 186"/>
              <a:gd name="T25" fmla="*/ 30 h 140"/>
              <a:gd name="T26" fmla="*/ 64 w 186"/>
              <a:gd name="T27" fmla="*/ 50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6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3 h 140"/>
              <a:gd name="T44" fmla="*/ 9 w 186"/>
              <a:gd name="T45" fmla="*/ 74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0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79 h 140"/>
              <a:gd name="T58" fmla="*/ 21 w 186"/>
              <a:gd name="T59" fmla="*/ 76 h 140"/>
              <a:gd name="T60" fmla="*/ 25 w 186"/>
              <a:gd name="T61" fmla="*/ 72 h 140"/>
              <a:gd name="T62" fmla="*/ 43 w 186"/>
              <a:gd name="T63" fmla="*/ 83 h 140"/>
              <a:gd name="T64" fmla="*/ 43 w 186"/>
              <a:gd name="T65" fmla="*/ 104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2"/>
                  <a:pt x="146" y="39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0"/>
                </a:cubicBezTo>
                <a:cubicBezTo>
                  <a:pt x="57" y="35"/>
                  <a:pt x="69" y="23"/>
                  <a:pt x="85" y="23"/>
                </a:cubicBezTo>
                <a:cubicBezTo>
                  <a:pt x="86" y="23"/>
                  <a:pt x="88" y="24"/>
                  <a:pt x="88" y="26"/>
                </a:cubicBezTo>
                <a:cubicBezTo>
                  <a:pt x="88" y="28"/>
                  <a:pt x="87" y="30"/>
                  <a:pt x="85" y="30"/>
                </a:cubicBezTo>
                <a:cubicBezTo>
                  <a:pt x="73" y="30"/>
                  <a:pt x="64" y="39"/>
                  <a:pt x="64" y="50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1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6"/>
                  <a:pt x="124" y="36"/>
                </a:cubicBezTo>
                <a:cubicBezTo>
                  <a:pt x="120" y="15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8"/>
                  <a:pt x="5" y="50"/>
                  <a:pt x="6" y="63"/>
                </a:cubicBezTo>
                <a:cubicBezTo>
                  <a:pt x="6" y="67"/>
                  <a:pt x="7" y="71"/>
                  <a:pt x="9" y="74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1"/>
                  <a:pt x="21" y="111"/>
                </a:cubicBezTo>
                <a:cubicBezTo>
                  <a:pt x="22" y="111"/>
                  <a:pt x="24" y="111"/>
                  <a:pt x="25" y="110"/>
                </a:cubicBezTo>
                <a:cubicBezTo>
                  <a:pt x="26" y="110"/>
                  <a:pt x="28" y="109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79"/>
                  <a:pt x="25" y="79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4"/>
                  <a:pt x="23" y="73"/>
                  <a:pt x="25" y="72"/>
                </a:cubicBezTo>
                <a:cubicBezTo>
                  <a:pt x="32" y="72"/>
                  <a:pt x="40" y="77"/>
                  <a:pt x="43" y="83"/>
                </a:cubicBezTo>
                <a:cubicBezTo>
                  <a:pt x="46" y="90"/>
                  <a:pt x="46" y="98"/>
                  <a:pt x="43" y="104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6"/>
                  <a:pt x="186" y="13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9" name="Freeform 185"/>
          <p:cNvSpPr>
            <a:spLocks/>
          </p:cNvSpPr>
          <p:nvPr/>
        </p:nvSpPr>
        <p:spPr bwMode="auto">
          <a:xfrm>
            <a:off x="1505942" y="2194832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0 h 103"/>
              <a:gd name="T4" fmla="*/ 30 w 138"/>
              <a:gd name="T5" fmla="*/ 70 h 103"/>
              <a:gd name="T6" fmla="*/ 30 w 138"/>
              <a:gd name="T7" fmla="*/ 70 h 103"/>
              <a:gd name="T8" fmla="*/ 21 w 138"/>
              <a:gd name="T9" fmla="*/ 50 h 103"/>
              <a:gd name="T10" fmla="*/ 41 w 138"/>
              <a:gd name="T11" fmla="*/ 27 h 103"/>
              <a:gd name="T12" fmla="*/ 41 w 138"/>
              <a:gd name="T13" fmla="*/ 31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7 h 103"/>
              <a:gd name="T20" fmla="*/ 75 w 138"/>
              <a:gd name="T21" fmla="*/ 17 h 103"/>
              <a:gd name="T22" fmla="*/ 73 w 138"/>
              <a:gd name="T23" fmla="*/ 19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1 h 103"/>
              <a:gd name="T32" fmla="*/ 46 w 138"/>
              <a:gd name="T33" fmla="*/ 27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8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1 h 103"/>
              <a:gd name="T52" fmla="*/ 116 w 138"/>
              <a:gd name="T53" fmla="*/ 80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3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6"/>
                  <a:pt x="16" y="75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4" y="65"/>
                  <a:pt x="20" y="58"/>
                  <a:pt x="21" y="50"/>
                </a:cubicBezTo>
                <a:cubicBezTo>
                  <a:pt x="21" y="39"/>
                  <a:pt x="30" y="29"/>
                  <a:pt x="41" y="27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7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5"/>
                  <a:pt x="46" y="31"/>
                </a:cubicBezTo>
                <a:cubicBezTo>
                  <a:pt x="46" y="30"/>
                  <a:pt x="46" y="29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1"/>
                  <a:pt x="64" y="0"/>
                  <a:pt x="80" y="1"/>
                </a:cubicBezTo>
                <a:cubicBezTo>
                  <a:pt x="96" y="1"/>
                  <a:pt x="109" y="13"/>
                  <a:pt x="111" y="28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8"/>
                  <a:pt x="134" y="37"/>
                  <a:pt x="133" y="47"/>
                </a:cubicBezTo>
                <a:cubicBezTo>
                  <a:pt x="133" y="50"/>
                  <a:pt x="133" y="52"/>
                  <a:pt x="131" y="55"/>
                </a:cubicBezTo>
                <a:cubicBezTo>
                  <a:pt x="135" y="58"/>
                  <a:pt x="138" y="62"/>
                  <a:pt x="138" y="68"/>
                </a:cubicBezTo>
                <a:cubicBezTo>
                  <a:pt x="138" y="76"/>
                  <a:pt x="131" y="82"/>
                  <a:pt x="123" y="82"/>
                </a:cubicBezTo>
                <a:cubicBezTo>
                  <a:pt x="122" y="82"/>
                  <a:pt x="120" y="82"/>
                  <a:pt x="119" y="81"/>
                </a:cubicBezTo>
                <a:cubicBezTo>
                  <a:pt x="118" y="81"/>
                  <a:pt x="117" y="81"/>
                  <a:pt x="116" y="80"/>
                </a:cubicBezTo>
                <a:cubicBezTo>
                  <a:pt x="110" y="77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3"/>
                </a:cubicBezTo>
                <a:cubicBezTo>
                  <a:pt x="114" y="53"/>
                  <a:pt x="109" y="56"/>
                  <a:pt x="106" y="62"/>
                </a:cubicBezTo>
                <a:cubicBezTo>
                  <a:pt x="104" y="67"/>
                  <a:pt x="104" y="72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99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4"/>
                  <a:pt x="48" y="94"/>
                </a:cubicBezTo>
                <a:cubicBezTo>
                  <a:pt x="43" y="91"/>
                  <a:pt x="37" y="90"/>
                  <a:pt x="31" y="90"/>
                </a:cubicBezTo>
                <a:cubicBezTo>
                  <a:pt x="20" y="89"/>
                  <a:pt x="9" y="93"/>
                  <a:pt x="0" y="10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0" name="Freeform 186"/>
          <p:cNvSpPr>
            <a:spLocks/>
          </p:cNvSpPr>
          <p:nvPr/>
        </p:nvSpPr>
        <p:spPr bwMode="auto">
          <a:xfrm>
            <a:off x="2316516" y="5312292"/>
            <a:ext cx="1616554" cy="856544"/>
          </a:xfrm>
          <a:custGeom>
            <a:avLst/>
            <a:gdLst>
              <a:gd name="T0" fmla="*/ 352 w 393"/>
              <a:gd name="T1" fmla="*/ 131 h 208"/>
              <a:gd name="T2" fmla="*/ 318 w 393"/>
              <a:gd name="T3" fmla="*/ 105 h 208"/>
              <a:gd name="T4" fmla="*/ 305 w 393"/>
              <a:gd name="T5" fmla="*/ 105 h 208"/>
              <a:gd name="T6" fmla="*/ 293 w 393"/>
              <a:gd name="T7" fmla="*/ 109 h 208"/>
              <a:gd name="T8" fmla="*/ 282 w 393"/>
              <a:gd name="T9" fmla="*/ 134 h 208"/>
              <a:gd name="T10" fmla="*/ 302 w 393"/>
              <a:gd name="T11" fmla="*/ 147 h 208"/>
              <a:gd name="T12" fmla="*/ 304 w 393"/>
              <a:gd name="T13" fmla="*/ 155 h 208"/>
              <a:gd name="T14" fmla="*/ 288 w 393"/>
              <a:gd name="T15" fmla="*/ 153 h 208"/>
              <a:gd name="T16" fmla="*/ 275 w 393"/>
              <a:gd name="T17" fmla="*/ 116 h 208"/>
              <a:gd name="T18" fmla="*/ 268 w 393"/>
              <a:gd name="T19" fmla="*/ 68 h 208"/>
              <a:gd name="T20" fmla="*/ 218 w 393"/>
              <a:gd name="T21" fmla="*/ 120 h 208"/>
              <a:gd name="T22" fmla="*/ 178 w 393"/>
              <a:gd name="T23" fmla="*/ 95 h 208"/>
              <a:gd name="T24" fmla="*/ 180 w 393"/>
              <a:gd name="T25" fmla="*/ 66 h 208"/>
              <a:gd name="T26" fmla="*/ 186 w 393"/>
              <a:gd name="T27" fmla="*/ 91 h 208"/>
              <a:gd name="T28" fmla="*/ 235 w 393"/>
              <a:gd name="T29" fmla="*/ 107 h 208"/>
              <a:gd name="T30" fmla="*/ 260 w 393"/>
              <a:gd name="T31" fmla="*/ 65 h 208"/>
              <a:gd name="T32" fmla="*/ 128 w 393"/>
              <a:gd name="T33" fmla="*/ 67 h 208"/>
              <a:gd name="T34" fmla="*/ 129 w 393"/>
              <a:gd name="T35" fmla="*/ 80 h 208"/>
              <a:gd name="T36" fmla="*/ 129 w 393"/>
              <a:gd name="T37" fmla="*/ 80 h 208"/>
              <a:gd name="T38" fmla="*/ 60 w 393"/>
              <a:gd name="T39" fmla="*/ 114 h 208"/>
              <a:gd name="T40" fmla="*/ 31 w 393"/>
              <a:gd name="T41" fmla="*/ 125 h 208"/>
              <a:gd name="T42" fmla="*/ 15 w 393"/>
              <a:gd name="T43" fmla="*/ 119 h 208"/>
              <a:gd name="T44" fmla="*/ 1 w 393"/>
              <a:gd name="T45" fmla="*/ 123 h 208"/>
              <a:gd name="T46" fmla="*/ 15 w 393"/>
              <a:gd name="T47" fmla="*/ 146 h 208"/>
              <a:gd name="T48" fmla="*/ 92 w 393"/>
              <a:gd name="T49" fmla="*/ 175 h 208"/>
              <a:gd name="T50" fmla="*/ 110 w 393"/>
              <a:gd name="T51" fmla="*/ 185 h 208"/>
              <a:gd name="T52" fmla="*/ 136 w 393"/>
              <a:gd name="T53" fmla="*/ 176 h 208"/>
              <a:gd name="T54" fmla="*/ 141 w 393"/>
              <a:gd name="T55" fmla="*/ 168 h 208"/>
              <a:gd name="T56" fmla="*/ 142 w 393"/>
              <a:gd name="T57" fmla="*/ 167 h 208"/>
              <a:gd name="T58" fmla="*/ 133 w 393"/>
              <a:gd name="T59" fmla="*/ 138 h 208"/>
              <a:gd name="T60" fmla="*/ 110 w 393"/>
              <a:gd name="T61" fmla="*/ 144 h 208"/>
              <a:gd name="T62" fmla="*/ 102 w 393"/>
              <a:gd name="T63" fmla="*/ 139 h 208"/>
              <a:gd name="T64" fmla="*/ 137 w 393"/>
              <a:gd name="T65" fmla="*/ 131 h 208"/>
              <a:gd name="T66" fmla="*/ 148 w 393"/>
              <a:gd name="T67" fmla="*/ 174 h 208"/>
              <a:gd name="T68" fmla="*/ 270 w 393"/>
              <a:gd name="T69" fmla="*/ 161 h 208"/>
              <a:gd name="T70" fmla="*/ 270 w 393"/>
              <a:gd name="T71" fmla="*/ 161 h 208"/>
              <a:gd name="T72" fmla="*/ 305 w 393"/>
              <a:gd name="T73" fmla="*/ 191 h 208"/>
              <a:gd name="T74" fmla="*/ 393 w 393"/>
              <a:gd name="T75" fmla="*/ 14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8">
                <a:moveTo>
                  <a:pt x="374" y="148"/>
                </a:moveTo>
                <a:cubicBezTo>
                  <a:pt x="364" y="146"/>
                  <a:pt x="356" y="140"/>
                  <a:pt x="352" y="131"/>
                </a:cubicBezTo>
                <a:cubicBezTo>
                  <a:pt x="352" y="131"/>
                  <a:pt x="352" y="131"/>
                  <a:pt x="352" y="131"/>
                </a:cubicBezTo>
                <a:cubicBezTo>
                  <a:pt x="346" y="118"/>
                  <a:pt x="334" y="108"/>
                  <a:pt x="318" y="105"/>
                </a:cubicBezTo>
                <a:cubicBezTo>
                  <a:pt x="314" y="105"/>
                  <a:pt x="310" y="104"/>
                  <a:pt x="306" y="105"/>
                </a:cubicBezTo>
                <a:cubicBezTo>
                  <a:pt x="306" y="105"/>
                  <a:pt x="305" y="105"/>
                  <a:pt x="305" y="105"/>
                </a:cubicBezTo>
                <a:cubicBezTo>
                  <a:pt x="305" y="105"/>
                  <a:pt x="305" y="105"/>
                  <a:pt x="305" y="105"/>
                </a:cubicBezTo>
                <a:cubicBezTo>
                  <a:pt x="301" y="106"/>
                  <a:pt x="296" y="107"/>
                  <a:pt x="293" y="109"/>
                </a:cubicBezTo>
                <a:cubicBezTo>
                  <a:pt x="288" y="111"/>
                  <a:pt x="285" y="115"/>
                  <a:pt x="283" y="119"/>
                </a:cubicBezTo>
                <a:cubicBezTo>
                  <a:pt x="280" y="124"/>
                  <a:pt x="280" y="129"/>
                  <a:pt x="282" y="134"/>
                </a:cubicBezTo>
                <a:cubicBezTo>
                  <a:pt x="283" y="139"/>
                  <a:pt x="287" y="143"/>
                  <a:pt x="292" y="146"/>
                </a:cubicBezTo>
                <a:cubicBezTo>
                  <a:pt x="295" y="147"/>
                  <a:pt x="299" y="148"/>
                  <a:pt x="302" y="147"/>
                </a:cubicBezTo>
                <a:cubicBezTo>
                  <a:pt x="304" y="146"/>
                  <a:pt x="307" y="147"/>
                  <a:pt x="307" y="150"/>
                </a:cubicBezTo>
                <a:cubicBezTo>
                  <a:pt x="308" y="152"/>
                  <a:pt x="307" y="154"/>
                  <a:pt x="304" y="155"/>
                </a:cubicBezTo>
                <a:cubicBezTo>
                  <a:pt x="302" y="156"/>
                  <a:pt x="300" y="156"/>
                  <a:pt x="298" y="156"/>
                </a:cubicBezTo>
                <a:cubicBezTo>
                  <a:pt x="294" y="156"/>
                  <a:pt x="291" y="155"/>
                  <a:pt x="288" y="153"/>
                </a:cubicBezTo>
                <a:cubicBezTo>
                  <a:pt x="281" y="150"/>
                  <a:pt x="276" y="144"/>
                  <a:pt x="273" y="137"/>
                </a:cubicBezTo>
                <a:cubicBezTo>
                  <a:pt x="271" y="130"/>
                  <a:pt x="271" y="122"/>
                  <a:pt x="275" y="116"/>
                </a:cubicBezTo>
                <a:cubicBezTo>
                  <a:pt x="279" y="108"/>
                  <a:pt x="285" y="102"/>
                  <a:pt x="292" y="99"/>
                </a:cubicBezTo>
                <a:cubicBezTo>
                  <a:pt x="292" y="84"/>
                  <a:pt x="282" y="72"/>
                  <a:pt x="268" y="68"/>
                </a:cubicBezTo>
                <a:cubicBezTo>
                  <a:pt x="267" y="88"/>
                  <a:pt x="256" y="105"/>
                  <a:pt x="239" y="115"/>
                </a:cubicBezTo>
                <a:cubicBezTo>
                  <a:pt x="232" y="118"/>
                  <a:pt x="225" y="120"/>
                  <a:pt x="218" y="120"/>
                </a:cubicBezTo>
                <a:cubicBezTo>
                  <a:pt x="213" y="120"/>
                  <a:pt x="209" y="119"/>
                  <a:pt x="204" y="118"/>
                </a:cubicBezTo>
                <a:cubicBezTo>
                  <a:pt x="193" y="114"/>
                  <a:pt x="184" y="106"/>
                  <a:pt x="178" y="95"/>
                </a:cubicBezTo>
                <a:cubicBezTo>
                  <a:pt x="174" y="87"/>
                  <a:pt x="173" y="78"/>
                  <a:pt x="175" y="69"/>
                </a:cubicBezTo>
                <a:cubicBezTo>
                  <a:pt x="176" y="67"/>
                  <a:pt x="178" y="65"/>
                  <a:pt x="180" y="66"/>
                </a:cubicBezTo>
                <a:cubicBezTo>
                  <a:pt x="183" y="67"/>
                  <a:pt x="184" y="69"/>
                  <a:pt x="183" y="71"/>
                </a:cubicBezTo>
                <a:cubicBezTo>
                  <a:pt x="182" y="78"/>
                  <a:pt x="182" y="85"/>
                  <a:pt x="186" y="91"/>
                </a:cubicBezTo>
                <a:cubicBezTo>
                  <a:pt x="190" y="100"/>
                  <a:pt x="198" y="106"/>
                  <a:pt x="207" y="109"/>
                </a:cubicBezTo>
                <a:cubicBezTo>
                  <a:pt x="216" y="112"/>
                  <a:pt x="226" y="111"/>
                  <a:pt x="235" y="107"/>
                </a:cubicBezTo>
                <a:cubicBezTo>
                  <a:pt x="250" y="99"/>
                  <a:pt x="260" y="83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59" y="29"/>
                  <a:pt x="230" y="0"/>
                  <a:pt x="194" y="0"/>
                </a:cubicBezTo>
                <a:cubicBezTo>
                  <a:pt x="157" y="0"/>
                  <a:pt x="128" y="30"/>
                  <a:pt x="128" y="67"/>
                </a:cubicBezTo>
                <a:cubicBezTo>
                  <a:pt x="128" y="71"/>
                  <a:pt x="128" y="76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2" y="74"/>
                  <a:pt x="113" y="71"/>
                  <a:pt x="103" y="71"/>
                </a:cubicBezTo>
                <a:cubicBezTo>
                  <a:pt x="79" y="71"/>
                  <a:pt x="60" y="90"/>
                  <a:pt x="60" y="114"/>
                </a:cubicBezTo>
                <a:cubicBezTo>
                  <a:pt x="60" y="123"/>
                  <a:pt x="53" y="130"/>
                  <a:pt x="44" y="130"/>
                </a:cubicBezTo>
                <a:cubicBezTo>
                  <a:pt x="39" y="130"/>
                  <a:pt x="35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7" y="121"/>
                  <a:pt x="21" y="119"/>
                  <a:pt x="15" y="119"/>
                </a:cubicBezTo>
                <a:cubicBezTo>
                  <a:pt x="10" y="119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8"/>
                  <a:pt x="15" y="137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1"/>
                  <a:pt x="35" y="190"/>
                  <a:pt x="59" y="190"/>
                </a:cubicBezTo>
                <a:cubicBezTo>
                  <a:pt x="72" y="190"/>
                  <a:pt x="84" y="184"/>
                  <a:pt x="92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7" y="180"/>
                  <a:pt x="103" y="184"/>
                  <a:pt x="110" y="185"/>
                </a:cubicBezTo>
                <a:cubicBezTo>
                  <a:pt x="120" y="186"/>
                  <a:pt x="129" y="183"/>
                  <a:pt x="136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5"/>
                  <a:pt x="137" y="175"/>
                </a:cubicBezTo>
                <a:cubicBezTo>
                  <a:pt x="139" y="173"/>
                  <a:pt x="140" y="171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8"/>
                  <a:pt x="142" y="167"/>
                  <a:pt x="142" y="167"/>
                </a:cubicBezTo>
                <a:cubicBezTo>
                  <a:pt x="144" y="162"/>
                  <a:pt x="144" y="156"/>
                  <a:pt x="143" y="150"/>
                </a:cubicBezTo>
                <a:cubicBezTo>
                  <a:pt x="141" y="145"/>
                  <a:pt x="138" y="141"/>
                  <a:pt x="133" y="138"/>
                </a:cubicBezTo>
                <a:cubicBezTo>
                  <a:pt x="128" y="136"/>
                  <a:pt x="123" y="135"/>
                  <a:pt x="118" y="137"/>
                </a:cubicBezTo>
                <a:cubicBezTo>
                  <a:pt x="115" y="138"/>
                  <a:pt x="112" y="140"/>
                  <a:pt x="110" y="144"/>
                </a:cubicBezTo>
                <a:cubicBezTo>
                  <a:pt x="109" y="146"/>
                  <a:pt x="106" y="146"/>
                  <a:pt x="104" y="145"/>
                </a:cubicBezTo>
                <a:cubicBezTo>
                  <a:pt x="102" y="144"/>
                  <a:pt x="101" y="141"/>
                  <a:pt x="102" y="139"/>
                </a:cubicBezTo>
                <a:cubicBezTo>
                  <a:pt x="105" y="134"/>
                  <a:pt x="110" y="130"/>
                  <a:pt x="116" y="129"/>
                </a:cubicBezTo>
                <a:cubicBezTo>
                  <a:pt x="123" y="126"/>
                  <a:pt x="130" y="127"/>
                  <a:pt x="137" y="131"/>
                </a:cubicBezTo>
                <a:cubicBezTo>
                  <a:pt x="144" y="134"/>
                  <a:pt x="149" y="140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9"/>
                  <a:pt x="175" y="199"/>
                  <a:pt x="194" y="202"/>
                </a:cubicBezTo>
                <a:cubicBezTo>
                  <a:pt x="226" y="208"/>
                  <a:pt x="257" y="190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7"/>
                  <a:pt x="348" y="173"/>
                </a:cubicBezTo>
                <a:cubicBezTo>
                  <a:pt x="368" y="176"/>
                  <a:pt x="387" y="164"/>
                  <a:pt x="393" y="145"/>
                </a:cubicBezTo>
                <a:cubicBezTo>
                  <a:pt x="387" y="148"/>
                  <a:pt x="381" y="149"/>
                  <a:pt x="374" y="14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1" name="Freeform 187"/>
          <p:cNvSpPr>
            <a:spLocks/>
          </p:cNvSpPr>
          <p:nvPr/>
        </p:nvSpPr>
        <p:spPr bwMode="auto">
          <a:xfrm>
            <a:off x="8381180" y="5659893"/>
            <a:ext cx="1490908" cy="824366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3 h 200"/>
              <a:gd name="T6" fmla="*/ 253 w 362"/>
              <a:gd name="T7" fmla="*/ 75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1 h 200"/>
              <a:gd name="T22" fmla="*/ 155 w 362"/>
              <a:gd name="T23" fmla="*/ 111 h 200"/>
              <a:gd name="T24" fmla="*/ 180 w 362"/>
              <a:gd name="T25" fmla="*/ 127 h 200"/>
              <a:gd name="T26" fmla="*/ 240 w 362"/>
              <a:gd name="T27" fmla="*/ 80 h 200"/>
              <a:gd name="T28" fmla="*/ 197 w 362"/>
              <a:gd name="T29" fmla="*/ 8 h 200"/>
              <a:gd name="T30" fmla="*/ 161 w 362"/>
              <a:gd name="T31" fmla="*/ 0 h 200"/>
              <a:gd name="T32" fmla="*/ 83 w 362"/>
              <a:gd name="T33" fmla="*/ 78 h 200"/>
              <a:gd name="T34" fmla="*/ 83 w 362"/>
              <a:gd name="T35" fmla="*/ 79 h 200"/>
              <a:gd name="T36" fmla="*/ 81 w 362"/>
              <a:gd name="T37" fmla="*/ 89 h 200"/>
              <a:gd name="T38" fmla="*/ 46 w 362"/>
              <a:gd name="T39" fmla="*/ 109 h 200"/>
              <a:gd name="T40" fmla="*/ 40 w 362"/>
              <a:gd name="T41" fmla="*/ 106 h 200"/>
              <a:gd name="T42" fmla="*/ 20 w 362"/>
              <a:gd name="T43" fmla="*/ 102 h 200"/>
              <a:gd name="T44" fmla="*/ 0 w 362"/>
              <a:gd name="T45" fmla="*/ 106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7 h 200"/>
              <a:gd name="T56" fmla="*/ 259 w 362"/>
              <a:gd name="T57" fmla="*/ 157 h 200"/>
              <a:gd name="T58" fmla="*/ 282 w 362"/>
              <a:gd name="T59" fmla="*/ 163 h 200"/>
              <a:gd name="T60" fmla="*/ 304 w 362"/>
              <a:gd name="T61" fmla="*/ 166 h 200"/>
              <a:gd name="T62" fmla="*/ 362 w 362"/>
              <a:gd name="T63" fmla="*/ 128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5"/>
                  <a:pt x="284" y="73"/>
                  <a:pt x="266" y="73"/>
                </a:cubicBezTo>
                <a:cubicBezTo>
                  <a:pt x="261" y="73"/>
                  <a:pt x="257" y="74"/>
                  <a:pt x="253" y="75"/>
                </a:cubicBezTo>
                <a:cubicBezTo>
                  <a:pt x="253" y="80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29"/>
                  <a:pt x="144" y="118"/>
                </a:cubicBezTo>
                <a:cubicBezTo>
                  <a:pt x="137" y="106"/>
                  <a:pt x="134" y="92"/>
                  <a:pt x="137" y="79"/>
                </a:cubicBezTo>
                <a:cubicBezTo>
                  <a:pt x="138" y="76"/>
                  <a:pt x="141" y="73"/>
                  <a:pt x="144" y="74"/>
                </a:cubicBezTo>
                <a:cubicBezTo>
                  <a:pt x="148" y="75"/>
                  <a:pt x="150" y="78"/>
                  <a:pt x="149" y="81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19"/>
                  <a:pt x="169" y="125"/>
                  <a:pt x="180" y="127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8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8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2"/>
                  <a:pt x="82" y="86"/>
                  <a:pt x="81" y="89"/>
                </a:cubicBezTo>
                <a:cubicBezTo>
                  <a:pt x="76" y="105"/>
                  <a:pt x="61" y="113"/>
                  <a:pt x="46" y="109"/>
                </a:cubicBezTo>
                <a:cubicBezTo>
                  <a:pt x="44" y="108"/>
                  <a:pt x="42" y="107"/>
                  <a:pt x="40" y="106"/>
                </a:cubicBezTo>
                <a:cubicBezTo>
                  <a:pt x="34" y="103"/>
                  <a:pt x="27" y="102"/>
                  <a:pt x="20" y="102"/>
                </a:cubicBezTo>
                <a:cubicBezTo>
                  <a:pt x="13" y="102"/>
                  <a:pt x="6" y="103"/>
                  <a:pt x="0" y="106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79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1"/>
                  <a:pt x="219" y="177"/>
                </a:cubicBezTo>
                <a:cubicBezTo>
                  <a:pt x="230" y="165"/>
                  <a:pt x="243" y="157"/>
                  <a:pt x="259" y="157"/>
                </a:cubicBezTo>
                <a:cubicBezTo>
                  <a:pt x="267" y="157"/>
                  <a:pt x="275" y="160"/>
                  <a:pt x="282" y="163"/>
                </a:cubicBezTo>
                <a:cubicBezTo>
                  <a:pt x="289" y="165"/>
                  <a:pt x="296" y="166"/>
                  <a:pt x="304" y="166"/>
                </a:cubicBezTo>
                <a:cubicBezTo>
                  <a:pt x="331" y="166"/>
                  <a:pt x="353" y="151"/>
                  <a:pt x="362" y="128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2" name="Freeform 188"/>
          <p:cNvSpPr>
            <a:spLocks/>
          </p:cNvSpPr>
          <p:nvPr/>
        </p:nvSpPr>
        <p:spPr bwMode="auto">
          <a:xfrm>
            <a:off x="10233797" y="2153459"/>
            <a:ext cx="766139" cy="577669"/>
          </a:xfrm>
          <a:custGeom>
            <a:avLst/>
            <a:gdLst>
              <a:gd name="T0" fmla="*/ 186 w 186"/>
              <a:gd name="T1" fmla="*/ 136 h 140"/>
              <a:gd name="T2" fmla="*/ 147 w 186"/>
              <a:gd name="T3" fmla="*/ 96 h 140"/>
              <a:gd name="T4" fmla="*/ 147 w 186"/>
              <a:gd name="T5" fmla="*/ 96 h 140"/>
              <a:gd name="T6" fmla="*/ 147 w 186"/>
              <a:gd name="T7" fmla="*/ 95 h 140"/>
              <a:gd name="T8" fmla="*/ 159 w 186"/>
              <a:gd name="T9" fmla="*/ 68 h 140"/>
              <a:gd name="T10" fmla="*/ 131 w 186"/>
              <a:gd name="T11" fmla="*/ 37 h 140"/>
              <a:gd name="T12" fmla="*/ 131 w 186"/>
              <a:gd name="T13" fmla="*/ 43 h 140"/>
              <a:gd name="T14" fmla="*/ 92 w 186"/>
              <a:gd name="T15" fmla="*/ 84 h 140"/>
              <a:gd name="T16" fmla="*/ 91 w 186"/>
              <a:gd name="T17" fmla="*/ 84 h 140"/>
              <a:gd name="T18" fmla="*/ 57 w 186"/>
              <a:gd name="T19" fmla="*/ 51 h 140"/>
              <a:gd name="T20" fmla="*/ 85 w 186"/>
              <a:gd name="T21" fmla="*/ 23 h 140"/>
              <a:gd name="T22" fmla="*/ 88 w 186"/>
              <a:gd name="T23" fmla="*/ 27 h 140"/>
              <a:gd name="T24" fmla="*/ 85 w 186"/>
              <a:gd name="T25" fmla="*/ 30 h 140"/>
              <a:gd name="T26" fmla="*/ 64 w 186"/>
              <a:gd name="T27" fmla="*/ 51 h 140"/>
              <a:gd name="T28" fmla="*/ 91 w 186"/>
              <a:gd name="T29" fmla="*/ 77 h 140"/>
              <a:gd name="T30" fmla="*/ 125 w 186"/>
              <a:gd name="T31" fmla="*/ 43 h 140"/>
              <a:gd name="T32" fmla="*/ 124 w 186"/>
              <a:gd name="T33" fmla="*/ 37 h 140"/>
              <a:gd name="T34" fmla="*/ 124 w 186"/>
              <a:gd name="T35" fmla="*/ 37 h 140"/>
              <a:gd name="T36" fmla="*/ 79 w 186"/>
              <a:gd name="T37" fmla="*/ 1 h 140"/>
              <a:gd name="T38" fmla="*/ 36 w 186"/>
              <a:gd name="T39" fmla="*/ 39 h 140"/>
              <a:gd name="T40" fmla="*/ 30 w 186"/>
              <a:gd name="T41" fmla="*/ 38 h 140"/>
              <a:gd name="T42" fmla="*/ 6 w 186"/>
              <a:gd name="T43" fmla="*/ 64 h 140"/>
              <a:gd name="T44" fmla="*/ 9 w 186"/>
              <a:gd name="T45" fmla="*/ 75 h 140"/>
              <a:gd name="T46" fmla="*/ 0 w 186"/>
              <a:gd name="T47" fmla="*/ 92 h 140"/>
              <a:gd name="T48" fmla="*/ 21 w 186"/>
              <a:gd name="T49" fmla="*/ 111 h 140"/>
              <a:gd name="T50" fmla="*/ 25 w 186"/>
              <a:gd name="T51" fmla="*/ 111 h 140"/>
              <a:gd name="T52" fmla="*/ 29 w 186"/>
              <a:gd name="T53" fmla="*/ 109 h 140"/>
              <a:gd name="T54" fmla="*/ 37 w 186"/>
              <a:gd name="T55" fmla="*/ 87 h 140"/>
              <a:gd name="T56" fmla="*/ 25 w 186"/>
              <a:gd name="T57" fmla="*/ 80 h 140"/>
              <a:gd name="T58" fmla="*/ 21 w 186"/>
              <a:gd name="T59" fmla="*/ 76 h 140"/>
              <a:gd name="T60" fmla="*/ 25 w 186"/>
              <a:gd name="T61" fmla="*/ 73 h 140"/>
              <a:gd name="T62" fmla="*/ 43 w 186"/>
              <a:gd name="T63" fmla="*/ 84 h 140"/>
              <a:gd name="T64" fmla="*/ 43 w 186"/>
              <a:gd name="T65" fmla="*/ 105 h 140"/>
              <a:gd name="T66" fmla="*/ 86 w 186"/>
              <a:gd name="T67" fmla="*/ 139 h 140"/>
              <a:gd name="T68" fmla="*/ 115 w 186"/>
              <a:gd name="T69" fmla="*/ 130 h 140"/>
              <a:gd name="T70" fmla="*/ 115 w 186"/>
              <a:gd name="T71" fmla="*/ 130 h 140"/>
              <a:gd name="T72" fmla="*/ 122 w 186"/>
              <a:gd name="T73" fmla="*/ 127 h 140"/>
              <a:gd name="T74" fmla="*/ 145 w 186"/>
              <a:gd name="T75" fmla="*/ 122 h 140"/>
              <a:gd name="T76" fmla="*/ 186 w 186"/>
              <a:gd name="T77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140">
                <a:moveTo>
                  <a:pt x="186" y="136"/>
                </a:moveTo>
                <a:cubicBezTo>
                  <a:pt x="180" y="117"/>
                  <a:pt x="165" y="102"/>
                  <a:pt x="147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54" y="89"/>
                  <a:pt x="159" y="79"/>
                  <a:pt x="159" y="68"/>
                </a:cubicBezTo>
                <a:cubicBezTo>
                  <a:pt x="158" y="53"/>
                  <a:pt x="146" y="40"/>
                  <a:pt x="131" y="37"/>
                </a:cubicBezTo>
                <a:cubicBezTo>
                  <a:pt x="131" y="39"/>
                  <a:pt x="131" y="41"/>
                  <a:pt x="131" y="43"/>
                </a:cubicBezTo>
                <a:cubicBezTo>
                  <a:pt x="132" y="65"/>
                  <a:pt x="114" y="83"/>
                  <a:pt x="92" y="84"/>
                </a:cubicBezTo>
                <a:cubicBezTo>
                  <a:pt x="92" y="84"/>
                  <a:pt x="91" y="84"/>
                  <a:pt x="91" y="84"/>
                </a:cubicBezTo>
                <a:cubicBezTo>
                  <a:pt x="72" y="84"/>
                  <a:pt x="57" y="69"/>
                  <a:pt x="57" y="51"/>
                </a:cubicBezTo>
                <a:cubicBezTo>
                  <a:pt x="57" y="36"/>
                  <a:pt x="69" y="23"/>
                  <a:pt x="85" y="23"/>
                </a:cubicBezTo>
                <a:cubicBezTo>
                  <a:pt x="86" y="23"/>
                  <a:pt x="88" y="25"/>
                  <a:pt x="88" y="27"/>
                </a:cubicBezTo>
                <a:cubicBezTo>
                  <a:pt x="88" y="29"/>
                  <a:pt x="87" y="30"/>
                  <a:pt x="85" y="30"/>
                </a:cubicBezTo>
                <a:cubicBezTo>
                  <a:pt x="73" y="30"/>
                  <a:pt x="64" y="39"/>
                  <a:pt x="64" y="51"/>
                </a:cubicBezTo>
                <a:cubicBezTo>
                  <a:pt x="64" y="65"/>
                  <a:pt x="76" y="77"/>
                  <a:pt x="91" y="77"/>
                </a:cubicBezTo>
                <a:cubicBezTo>
                  <a:pt x="109" y="77"/>
                  <a:pt x="125" y="62"/>
                  <a:pt x="125" y="43"/>
                </a:cubicBezTo>
                <a:cubicBezTo>
                  <a:pt x="125" y="41"/>
                  <a:pt x="124" y="39"/>
                  <a:pt x="124" y="3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0" y="16"/>
                  <a:pt x="101" y="0"/>
                  <a:pt x="79" y="1"/>
                </a:cubicBezTo>
                <a:cubicBezTo>
                  <a:pt x="57" y="2"/>
                  <a:pt x="40" y="18"/>
                  <a:pt x="36" y="39"/>
                </a:cubicBezTo>
                <a:cubicBezTo>
                  <a:pt x="34" y="38"/>
                  <a:pt x="32" y="38"/>
                  <a:pt x="30" y="38"/>
                </a:cubicBezTo>
                <a:cubicBezTo>
                  <a:pt x="16" y="39"/>
                  <a:pt x="5" y="50"/>
                  <a:pt x="6" y="64"/>
                </a:cubicBezTo>
                <a:cubicBezTo>
                  <a:pt x="6" y="68"/>
                  <a:pt x="7" y="71"/>
                  <a:pt x="9" y="75"/>
                </a:cubicBezTo>
                <a:cubicBezTo>
                  <a:pt x="3" y="78"/>
                  <a:pt x="0" y="85"/>
                  <a:pt x="0" y="92"/>
                </a:cubicBezTo>
                <a:cubicBezTo>
                  <a:pt x="0" y="103"/>
                  <a:pt x="10" y="112"/>
                  <a:pt x="21" y="111"/>
                </a:cubicBezTo>
                <a:cubicBezTo>
                  <a:pt x="22" y="111"/>
                  <a:pt x="24" y="111"/>
                  <a:pt x="25" y="111"/>
                </a:cubicBezTo>
                <a:cubicBezTo>
                  <a:pt x="26" y="110"/>
                  <a:pt x="28" y="110"/>
                  <a:pt x="29" y="109"/>
                </a:cubicBezTo>
                <a:cubicBezTo>
                  <a:pt x="37" y="105"/>
                  <a:pt x="41" y="95"/>
                  <a:pt x="37" y="87"/>
                </a:cubicBezTo>
                <a:cubicBezTo>
                  <a:pt x="34" y="82"/>
                  <a:pt x="30" y="80"/>
                  <a:pt x="25" y="80"/>
                </a:cubicBezTo>
                <a:cubicBezTo>
                  <a:pt x="23" y="80"/>
                  <a:pt x="21" y="78"/>
                  <a:pt x="21" y="76"/>
                </a:cubicBezTo>
                <a:cubicBezTo>
                  <a:pt x="21" y="75"/>
                  <a:pt x="23" y="73"/>
                  <a:pt x="25" y="73"/>
                </a:cubicBezTo>
                <a:cubicBezTo>
                  <a:pt x="32" y="73"/>
                  <a:pt x="40" y="77"/>
                  <a:pt x="43" y="84"/>
                </a:cubicBezTo>
                <a:cubicBezTo>
                  <a:pt x="46" y="91"/>
                  <a:pt x="46" y="98"/>
                  <a:pt x="43" y="105"/>
                </a:cubicBezTo>
                <a:cubicBezTo>
                  <a:pt x="47" y="125"/>
                  <a:pt x="65" y="140"/>
                  <a:pt x="86" y="139"/>
                </a:cubicBezTo>
                <a:cubicBezTo>
                  <a:pt x="97" y="138"/>
                  <a:pt x="106" y="135"/>
                  <a:pt x="1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7" y="129"/>
                  <a:pt x="120" y="128"/>
                  <a:pt x="122" y="127"/>
                </a:cubicBezTo>
                <a:cubicBezTo>
                  <a:pt x="129" y="124"/>
                  <a:pt x="137" y="122"/>
                  <a:pt x="145" y="122"/>
                </a:cubicBezTo>
                <a:cubicBezTo>
                  <a:pt x="160" y="121"/>
                  <a:pt x="175" y="127"/>
                  <a:pt x="186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3" name="Freeform 189"/>
          <p:cNvSpPr>
            <a:spLocks/>
          </p:cNvSpPr>
          <p:nvPr/>
        </p:nvSpPr>
        <p:spPr bwMode="auto">
          <a:xfrm>
            <a:off x="1505942" y="2128943"/>
            <a:ext cx="566943" cy="424441"/>
          </a:xfrm>
          <a:custGeom>
            <a:avLst/>
            <a:gdLst>
              <a:gd name="T0" fmla="*/ 0 w 138"/>
              <a:gd name="T1" fmla="*/ 100 h 103"/>
              <a:gd name="T2" fmla="*/ 30 w 138"/>
              <a:gd name="T3" fmla="*/ 71 h 103"/>
              <a:gd name="T4" fmla="*/ 30 w 138"/>
              <a:gd name="T5" fmla="*/ 71 h 103"/>
              <a:gd name="T6" fmla="*/ 30 w 138"/>
              <a:gd name="T7" fmla="*/ 70 h 103"/>
              <a:gd name="T8" fmla="*/ 21 w 138"/>
              <a:gd name="T9" fmla="*/ 51 h 103"/>
              <a:gd name="T10" fmla="*/ 41 w 138"/>
              <a:gd name="T11" fmla="*/ 28 h 103"/>
              <a:gd name="T12" fmla="*/ 41 w 138"/>
              <a:gd name="T13" fmla="*/ 32 h 103"/>
              <a:gd name="T14" fmla="*/ 70 w 138"/>
              <a:gd name="T15" fmla="*/ 62 h 103"/>
              <a:gd name="T16" fmla="*/ 71 w 138"/>
              <a:gd name="T17" fmla="*/ 62 h 103"/>
              <a:gd name="T18" fmla="*/ 96 w 138"/>
              <a:gd name="T19" fmla="*/ 38 h 103"/>
              <a:gd name="T20" fmla="*/ 75 w 138"/>
              <a:gd name="T21" fmla="*/ 17 h 103"/>
              <a:gd name="T22" fmla="*/ 73 w 138"/>
              <a:gd name="T23" fmla="*/ 20 h 103"/>
              <a:gd name="T24" fmla="*/ 75 w 138"/>
              <a:gd name="T25" fmla="*/ 22 h 103"/>
              <a:gd name="T26" fmla="*/ 90 w 138"/>
              <a:gd name="T27" fmla="*/ 37 h 103"/>
              <a:gd name="T28" fmla="*/ 71 w 138"/>
              <a:gd name="T29" fmla="*/ 57 h 103"/>
              <a:gd name="T30" fmla="*/ 46 w 138"/>
              <a:gd name="T31" fmla="*/ 32 h 103"/>
              <a:gd name="T32" fmla="*/ 46 w 138"/>
              <a:gd name="T33" fmla="*/ 28 h 103"/>
              <a:gd name="T34" fmla="*/ 46 w 138"/>
              <a:gd name="T35" fmla="*/ 27 h 103"/>
              <a:gd name="T36" fmla="*/ 80 w 138"/>
              <a:gd name="T37" fmla="*/ 1 h 103"/>
              <a:gd name="T38" fmla="*/ 111 w 138"/>
              <a:gd name="T39" fmla="*/ 29 h 103"/>
              <a:gd name="T40" fmla="*/ 116 w 138"/>
              <a:gd name="T41" fmla="*/ 28 h 103"/>
              <a:gd name="T42" fmla="*/ 133 w 138"/>
              <a:gd name="T43" fmla="*/ 47 h 103"/>
              <a:gd name="T44" fmla="*/ 131 w 138"/>
              <a:gd name="T45" fmla="*/ 55 h 103"/>
              <a:gd name="T46" fmla="*/ 138 w 138"/>
              <a:gd name="T47" fmla="*/ 68 h 103"/>
              <a:gd name="T48" fmla="*/ 123 w 138"/>
              <a:gd name="T49" fmla="*/ 82 h 103"/>
              <a:gd name="T50" fmla="*/ 119 w 138"/>
              <a:gd name="T51" fmla="*/ 82 h 103"/>
              <a:gd name="T52" fmla="*/ 116 w 138"/>
              <a:gd name="T53" fmla="*/ 81 h 103"/>
              <a:gd name="T54" fmla="*/ 111 w 138"/>
              <a:gd name="T55" fmla="*/ 64 h 103"/>
              <a:gd name="T56" fmla="*/ 119 w 138"/>
              <a:gd name="T57" fmla="*/ 59 h 103"/>
              <a:gd name="T58" fmla="*/ 122 w 138"/>
              <a:gd name="T59" fmla="*/ 56 h 103"/>
              <a:gd name="T60" fmla="*/ 120 w 138"/>
              <a:gd name="T61" fmla="*/ 54 h 103"/>
              <a:gd name="T62" fmla="*/ 106 w 138"/>
              <a:gd name="T63" fmla="*/ 62 h 103"/>
              <a:gd name="T64" fmla="*/ 106 w 138"/>
              <a:gd name="T65" fmla="*/ 77 h 103"/>
              <a:gd name="T66" fmla="*/ 74 w 138"/>
              <a:gd name="T67" fmla="*/ 103 h 103"/>
              <a:gd name="T68" fmla="*/ 53 w 138"/>
              <a:gd name="T69" fmla="*/ 96 h 103"/>
              <a:gd name="T70" fmla="*/ 53 w 138"/>
              <a:gd name="T71" fmla="*/ 96 h 103"/>
              <a:gd name="T72" fmla="*/ 48 w 138"/>
              <a:gd name="T73" fmla="*/ 94 h 103"/>
              <a:gd name="T74" fmla="*/ 31 w 138"/>
              <a:gd name="T75" fmla="*/ 90 h 103"/>
              <a:gd name="T76" fmla="*/ 0 w 138"/>
              <a:gd name="T77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03">
                <a:moveTo>
                  <a:pt x="0" y="100"/>
                </a:moveTo>
                <a:cubicBezTo>
                  <a:pt x="5" y="87"/>
                  <a:pt x="16" y="76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0"/>
                  <a:pt x="30" y="70"/>
                </a:cubicBezTo>
                <a:cubicBezTo>
                  <a:pt x="24" y="66"/>
                  <a:pt x="20" y="59"/>
                  <a:pt x="21" y="51"/>
                </a:cubicBezTo>
                <a:cubicBezTo>
                  <a:pt x="21" y="39"/>
                  <a:pt x="30" y="29"/>
                  <a:pt x="41" y="28"/>
                </a:cubicBezTo>
                <a:cubicBezTo>
                  <a:pt x="41" y="29"/>
                  <a:pt x="41" y="30"/>
                  <a:pt x="41" y="32"/>
                </a:cubicBezTo>
                <a:cubicBezTo>
                  <a:pt x="41" y="48"/>
                  <a:pt x="54" y="61"/>
                  <a:pt x="70" y="62"/>
                </a:cubicBezTo>
                <a:cubicBezTo>
                  <a:pt x="70" y="62"/>
                  <a:pt x="71" y="62"/>
                  <a:pt x="71" y="62"/>
                </a:cubicBezTo>
                <a:cubicBezTo>
                  <a:pt x="84" y="62"/>
                  <a:pt x="96" y="51"/>
                  <a:pt x="96" y="38"/>
                </a:cubicBezTo>
                <a:cubicBezTo>
                  <a:pt x="96" y="26"/>
                  <a:pt x="87" y="17"/>
                  <a:pt x="75" y="17"/>
                </a:cubicBezTo>
                <a:cubicBezTo>
                  <a:pt x="74" y="17"/>
                  <a:pt x="73" y="18"/>
                  <a:pt x="73" y="20"/>
                </a:cubicBezTo>
                <a:cubicBezTo>
                  <a:pt x="73" y="21"/>
                  <a:pt x="74" y="22"/>
                  <a:pt x="75" y="22"/>
                </a:cubicBezTo>
                <a:cubicBezTo>
                  <a:pt x="84" y="22"/>
                  <a:pt x="91" y="29"/>
                  <a:pt x="90" y="37"/>
                </a:cubicBezTo>
                <a:cubicBezTo>
                  <a:pt x="90" y="48"/>
                  <a:pt x="82" y="57"/>
                  <a:pt x="71" y="57"/>
                </a:cubicBezTo>
                <a:cubicBezTo>
                  <a:pt x="57" y="57"/>
                  <a:pt x="46" y="46"/>
                  <a:pt x="46" y="32"/>
                </a:cubicBezTo>
                <a:cubicBezTo>
                  <a:pt x="46" y="30"/>
                  <a:pt x="46" y="29"/>
                  <a:pt x="46" y="28"/>
                </a:cubicBezTo>
                <a:cubicBezTo>
                  <a:pt x="46" y="27"/>
                  <a:pt x="46" y="27"/>
                  <a:pt x="46" y="27"/>
                </a:cubicBezTo>
                <a:cubicBezTo>
                  <a:pt x="50" y="12"/>
                  <a:pt x="64" y="0"/>
                  <a:pt x="80" y="1"/>
                </a:cubicBezTo>
                <a:cubicBezTo>
                  <a:pt x="96" y="2"/>
                  <a:pt x="109" y="14"/>
                  <a:pt x="111" y="29"/>
                </a:cubicBezTo>
                <a:cubicBezTo>
                  <a:pt x="113" y="28"/>
                  <a:pt x="114" y="28"/>
                  <a:pt x="116" y="28"/>
                </a:cubicBezTo>
                <a:cubicBezTo>
                  <a:pt x="126" y="29"/>
                  <a:pt x="134" y="37"/>
                  <a:pt x="133" y="47"/>
                </a:cubicBezTo>
                <a:cubicBezTo>
                  <a:pt x="133" y="50"/>
                  <a:pt x="133" y="53"/>
                  <a:pt x="131" y="55"/>
                </a:cubicBezTo>
                <a:cubicBezTo>
                  <a:pt x="135" y="58"/>
                  <a:pt x="138" y="63"/>
                  <a:pt x="138" y="68"/>
                </a:cubicBezTo>
                <a:cubicBezTo>
                  <a:pt x="138" y="76"/>
                  <a:pt x="131" y="83"/>
                  <a:pt x="123" y="82"/>
                </a:cubicBezTo>
                <a:cubicBezTo>
                  <a:pt x="122" y="82"/>
                  <a:pt x="120" y="82"/>
                  <a:pt x="119" y="82"/>
                </a:cubicBezTo>
                <a:cubicBezTo>
                  <a:pt x="118" y="81"/>
                  <a:pt x="117" y="81"/>
                  <a:pt x="116" y="81"/>
                </a:cubicBezTo>
                <a:cubicBezTo>
                  <a:pt x="110" y="78"/>
                  <a:pt x="108" y="70"/>
                  <a:pt x="111" y="64"/>
                </a:cubicBezTo>
                <a:cubicBezTo>
                  <a:pt x="112" y="61"/>
                  <a:pt x="116" y="59"/>
                  <a:pt x="119" y="59"/>
                </a:cubicBezTo>
                <a:cubicBezTo>
                  <a:pt x="121" y="59"/>
                  <a:pt x="122" y="58"/>
                  <a:pt x="122" y="56"/>
                </a:cubicBezTo>
                <a:cubicBezTo>
                  <a:pt x="122" y="55"/>
                  <a:pt x="121" y="54"/>
                  <a:pt x="120" y="54"/>
                </a:cubicBezTo>
                <a:cubicBezTo>
                  <a:pt x="114" y="54"/>
                  <a:pt x="109" y="57"/>
                  <a:pt x="106" y="62"/>
                </a:cubicBezTo>
                <a:cubicBezTo>
                  <a:pt x="104" y="67"/>
                  <a:pt x="104" y="73"/>
                  <a:pt x="106" y="77"/>
                </a:cubicBezTo>
                <a:cubicBezTo>
                  <a:pt x="103" y="92"/>
                  <a:pt x="90" y="103"/>
                  <a:pt x="74" y="103"/>
                </a:cubicBezTo>
                <a:cubicBezTo>
                  <a:pt x="67" y="102"/>
                  <a:pt x="59" y="100"/>
                  <a:pt x="53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1" y="95"/>
                  <a:pt x="50" y="95"/>
                  <a:pt x="48" y="94"/>
                </a:cubicBezTo>
                <a:cubicBezTo>
                  <a:pt x="43" y="92"/>
                  <a:pt x="37" y="90"/>
                  <a:pt x="31" y="90"/>
                </a:cubicBezTo>
                <a:cubicBezTo>
                  <a:pt x="20" y="90"/>
                  <a:pt x="9" y="94"/>
                  <a:pt x="0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4" name="Freeform 190"/>
          <p:cNvSpPr>
            <a:spLocks/>
          </p:cNvSpPr>
          <p:nvPr/>
        </p:nvSpPr>
        <p:spPr bwMode="auto">
          <a:xfrm>
            <a:off x="873875" y="664607"/>
            <a:ext cx="1616554" cy="851947"/>
          </a:xfrm>
          <a:custGeom>
            <a:avLst/>
            <a:gdLst>
              <a:gd name="T0" fmla="*/ 352 w 393"/>
              <a:gd name="T1" fmla="*/ 130 h 207"/>
              <a:gd name="T2" fmla="*/ 318 w 393"/>
              <a:gd name="T3" fmla="*/ 105 h 207"/>
              <a:gd name="T4" fmla="*/ 305 w 393"/>
              <a:gd name="T5" fmla="*/ 104 h 207"/>
              <a:gd name="T6" fmla="*/ 293 w 393"/>
              <a:gd name="T7" fmla="*/ 108 h 207"/>
              <a:gd name="T8" fmla="*/ 282 w 393"/>
              <a:gd name="T9" fmla="*/ 134 h 207"/>
              <a:gd name="T10" fmla="*/ 302 w 393"/>
              <a:gd name="T11" fmla="*/ 146 h 207"/>
              <a:gd name="T12" fmla="*/ 304 w 393"/>
              <a:gd name="T13" fmla="*/ 154 h 207"/>
              <a:gd name="T14" fmla="*/ 288 w 393"/>
              <a:gd name="T15" fmla="*/ 153 h 207"/>
              <a:gd name="T16" fmla="*/ 275 w 393"/>
              <a:gd name="T17" fmla="*/ 115 h 207"/>
              <a:gd name="T18" fmla="*/ 268 w 393"/>
              <a:gd name="T19" fmla="*/ 67 h 207"/>
              <a:gd name="T20" fmla="*/ 218 w 393"/>
              <a:gd name="T21" fmla="*/ 119 h 207"/>
              <a:gd name="T22" fmla="*/ 178 w 393"/>
              <a:gd name="T23" fmla="*/ 95 h 207"/>
              <a:gd name="T24" fmla="*/ 180 w 393"/>
              <a:gd name="T25" fmla="*/ 65 h 207"/>
              <a:gd name="T26" fmla="*/ 186 w 393"/>
              <a:gd name="T27" fmla="*/ 91 h 207"/>
              <a:gd name="T28" fmla="*/ 235 w 393"/>
              <a:gd name="T29" fmla="*/ 106 h 207"/>
              <a:gd name="T30" fmla="*/ 260 w 393"/>
              <a:gd name="T31" fmla="*/ 64 h 207"/>
              <a:gd name="T32" fmla="*/ 128 w 393"/>
              <a:gd name="T33" fmla="*/ 66 h 207"/>
              <a:gd name="T34" fmla="*/ 129 w 393"/>
              <a:gd name="T35" fmla="*/ 79 h 207"/>
              <a:gd name="T36" fmla="*/ 129 w 393"/>
              <a:gd name="T37" fmla="*/ 79 h 207"/>
              <a:gd name="T38" fmla="*/ 60 w 393"/>
              <a:gd name="T39" fmla="*/ 113 h 207"/>
              <a:gd name="T40" fmla="*/ 31 w 393"/>
              <a:gd name="T41" fmla="*/ 124 h 207"/>
              <a:gd name="T42" fmla="*/ 15 w 393"/>
              <a:gd name="T43" fmla="*/ 118 h 207"/>
              <a:gd name="T44" fmla="*/ 1 w 393"/>
              <a:gd name="T45" fmla="*/ 123 h 207"/>
              <a:gd name="T46" fmla="*/ 15 w 393"/>
              <a:gd name="T47" fmla="*/ 146 h 207"/>
              <a:gd name="T48" fmla="*/ 92 w 393"/>
              <a:gd name="T49" fmla="*/ 174 h 207"/>
              <a:gd name="T50" fmla="*/ 110 w 393"/>
              <a:gd name="T51" fmla="*/ 184 h 207"/>
              <a:gd name="T52" fmla="*/ 136 w 393"/>
              <a:gd name="T53" fmla="*/ 175 h 207"/>
              <a:gd name="T54" fmla="*/ 141 w 393"/>
              <a:gd name="T55" fmla="*/ 168 h 207"/>
              <a:gd name="T56" fmla="*/ 142 w 393"/>
              <a:gd name="T57" fmla="*/ 166 h 207"/>
              <a:gd name="T58" fmla="*/ 133 w 393"/>
              <a:gd name="T59" fmla="*/ 138 h 207"/>
              <a:gd name="T60" fmla="*/ 110 w 393"/>
              <a:gd name="T61" fmla="*/ 143 h 207"/>
              <a:gd name="T62" fmla="*/ 102 w 393"/>
              <a:gd name="T63" fmla="*/ 138 h 207"/>
              <a:gd name="T64" fmla="*/ 137 w 393"/>
              <a:gd name="T65" fmla="*/ 130 h 207"/>
              <a:gd name="T66" fmla="*/ 148 w 393"/>
              <a:gd name="T67" fmla="*/ 174 h 207"/>
              <a:gd name="T68" fmla="*/ 270 w 393"/>
              <a:gd name="T69" fmla="*/ 160 h 207"/>
              <a:gd name="T70" fmla="*/ 270 w 393"/>
              <a:gd name="T71" fmla="*/ 160 h 207"/>
              <a:gd name="T72" fmla="*/ 305 w 393"/>
              <a:gd name="T73" fmla="*/ 191 h 207"/>
              <a:gd name="T74" fmla="*/ 393 w 393"/>
              <a:gd name="T75" fmla="*/ 144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3" h="207">
                <a:moveTo>
                  <a:pt x="374" y="147"/>
                </a:moveTo>
                <a:cubicBezTo>
                  <a:pt x="364" y="145"/>
                  <a:pt x="356" y="139"/>
                  <a:pt x="352" y="130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46" y="117"/>
                  <a:pt x="334" y="107"/>
                  <a:pt x="318" y="105"/>
                </a:cubicBezTo>
                <a:cubicBezTo>
                  <a:pt x="314" y="104"/>
                  <a:pt x="310" y="104"/>
                  <a:pt x="306" y="104"/>
                </a:cubicBezTo>
                <a:cubicBezTo>
                  <a:pt x="306" y="104"/>
                  <a:pt x="305" y="104"/>
                  <a:pt x="305" y="104"/>
                </a:cubicBezTo>
                <a:cubicBezTo>
                  <a:pt x="305" y="104"/>
                  <a:pt x="305" y="104"/>
                  <a:pt x="305" y="104"/>
                </a:cubicBezTo>
                <a:cubicBezTo>
                  <a:pt x="301" y="105"/>
                  <a:pt x="296" y="106"/>
                  <a:pt x="293" y="108"/>
                </a:cubicBezTo>
                <a:cubicBezTo>
                  <a:pt x="288" y="110"/>
                  <a:pt x="285" y="114"/>
                  <a:pt x="283" y="119"/>
                </a:cubicBezTo>
                <a:cubicBezTo>
                  <a:pt x="280" y="123"/>
                  <a:pt x="280" y="129"/>
                  <a:pt x="282" y="134"/>
                </a:cubicBezTo>
                <a:cubicBezTo>
                  <a:pt x="283" y="139"/>
                  <a:pt x="287" y="143"/>
                  <a:pt x="292" y="145"/>
                </a:cubicBezTo>
                <a:cubicBezTo>
                  <a:pt x="295" y="147"/>
                  <a:pt x="299" y="147"/>
                  <a:pt x="302" y="146"/>
                </a:cubicBezTo>
                <a:cubicBezTo>
                  <a:pt x="304" y="145"/>
                  <a:pt x="307" y="147"/>
                  <a:pt x="307" y="149"/>
                </a:cubicBezTo>
                <a:cubicBezTo>
                  <a:pt x="308" y="151"/>
                  <a:pt x="307" y="154"/>
                  <a:pt x="304" y="154"/>
                </a:cubicBezTo>
                <a:cubicBezTo>
                  <a:pt x="302" y="155"/>
                  <a:pt x="300" y="155"/>
                  <a:pt x="298" y="155"/>
                </a:cubicBezTo>
                <a:cubicBezTo>
                  <a:pt x="294" y="155"/>
                  <a:pt x="291" y="154"/>
                  <a:pt x="288" y="153"/>
                </a:cubicBezTo>
                <a:cubicBezTo>
                  <a:pt x="281" y="149"/>
                  <a:pt x="276" y="144"/>
                  <a:pt x="273" y="137"/>
                </a:cubicBezTo>
                <a:cubicBezTo>
                  <a:pt x="271" y="129"/>
                  <a:pt x="271" y="122"/>
                  <a:pt x="275" y="115"/>
                </a:cubicBezTo>
                <a:cubicBezTo>
                  <a:pt x="279" y="107"/>
                  <a:pt x="285" y="101"/>
                  <a:pt x="292" y="98"/>
                </a:cubicBezTo>
                <a:cubicBezTo>
                  <a:pt x="292" y="84"/>
                  <a:pt x="282" y="71"/>
                  <a:pt x="268" y="67"/>
                </a:cubicBezTo>
                <a:cubicBezTo>
                  <a:pt x="267" y="87"/>
                  <a:pt x="256" y="105"/>
                  <a:pt x="239" y="114"/>
                </a:cubicBezTo>
                <a:cubicBezTo>
                  <a:pt x="232" y="117"/>
                  <a:pt x="225" y="119"/>
                  <a:pt x="218" y="119"/>
                </a:cubicBezTo>
                <a:cubicBezTo>
                  <a:pt x="213" y="119"/>
                  <a:pt x="209" y="118"/>
                  <a:pt x="204" y="117"/>
                </a:cubicBezTo>
                <a:cubicBezTo>
                  <a:pt x="193" y="113"/>
                  <a:pt x="184" y="105"/>
                  <a:pt x="178" y="95"/>
                </a:cubicBezTo>
                <a:cubicBezTo>
                  <a:pt x="174" y="87"/>
                  <a:pt x="173" y="77"/>
                  <a:pt x="175" y="68"/>
                </a:cubicBezTo>
                <a:cubicBezTo>
                  <a:pt x="176" y="66"/>
                  <a:pt x="178" y="65"/>
                  <a:pt x="180" y="65"/>
                </a:cubicBezTo>
                <a:cubicBezTo>
                  <a:pt x="183" y="66"/>
                  <a:pt x="184" y="68"/>
                  <a:pt x="183" y="71"/>
                </a:cubicBezTo>
                <a:cubicBezTo>
                  <a:pt x="182" y="77"/>
                  <a:pt x="182" y="85"/>
                  <a:pt x="186" y="91"/>
                </a:cubicBezTo>
                <a:cubicBezTo>
                  <a:pt x="190" y="99"/>
                  <a:pt x="198" y="106"/>
                  <a:pt x="207" y="109"/>
                </a:cubicBezTo>
                <a:cubicBezTo>
                  <a:pt x="216" y="112"/>
                  <a:pt x="226" y="111"/>
                  <a:pt x="235" y="106"/>
                </a:cubicBezTo>
                <a:cubicBezTo>
                  <a:pt x="250" y="98"/>
                  <a:pt x="260" y="82"/>
                  <a:pt x="260" y="64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59" y="28"/>
                  <a:pt x="230" y="0"/>
                  <a:pt x="194" y="0"/>
                </a:cubicBezTo>
                <a:cubicBezTo>
                  <a:pt x="157" y="0"/>
                  <a:pt x="128" y="29"/>
                  <a:pt x="128" y="66"/>
                </a:cubicBezTo>
                <a:cubicBezTo>
                  <a:pt x="128" y="70"/>
                  <a:pt x="128" y="75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2" y="74"/>
                  <a:pt x="113" y="70"/>
                  <a:pt x="103" y="70"/>
                </a:cubicBezTo>
                <a:cubicBezTo>
                  <a:pt x="79" y="70"/>
                  <a:pt x="60" y="90"/>
                  <a:pt x="60" y="113"/>
                </a:cubicBezTo>
                <a:cubicBezTo>
                  <a:pt x="60" y="122"/>
                  <a:pt x="53" y="129"/>
                  <a:pt x="44" y="129"/>
                </a:cubicBezTo>
                <a:cubicBezTo>
                  <a:pt x="39" y="129"/>
                  <a:pt x="35" y="127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27" y="120"/>
                  <a:pt x="21" y="118"/>
                  <a:pt x="15" y="118"/>
                </a:cubicBezTo>
                <a:cubicBezTo>
                  <a:pt x="10" y="118"/>
                  <a:pt x="5" y="120"/>
                  <a:pt x="0" y="123"/>
                </a:cubicBezTo>
                <a:cubicBezTo>
                  <a:pt x="1" y="123"/>
                  <a:pt x="1" y="123"/>
                  <a:pt x="1" y="123"/>
                </a:cubicBezTo>
                <a:cubicBezTo>
                  <a:pt x="10" y="127"/>
                  <a:pt x="15" y="136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70"/>
                  <a:pt x="35" y="190"/>
                  <a:pt x="59" y="190"/>
                </a:cubicBezTo>
                <a:cubicBezTo>
                  <a:pt x="72" y="190"/>
                  <a:pt x="84" y="18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7" y="179"/>
                  <a:pt x="103" y="183"/>
                  <a:pt x="110" y="184"/>
                </a:cubicBezTo>
                <a:cubicBezTo>
                  <a:pt x="120" y="186"/>
                  <a:pt x="129" y="182"/>
                  <a:pt x="136" y="175"/>
                </a:cubicBezTo>
                <a:cubicBezTo>
                  <a:pt x="136" y="175"/>
                  <a:pt x="136" y="175"/>
                  <a:pt x="136" y="175"/>
                </a:cubicBezTo>
                <a:cubicBezTo>
                  <a:pt x="137" y="175"/>
                  <a:pt x="137" y="174"/>
                  <a:pt x="137" y="174"/>
                </a:cubicBezTo>
                <a:cubicBezTo>
                  <a:pt x="139" y="172"/>
                  <a:pt x="140" y="170"/>
                  <a:pt x="141" y="168"/>
                </a:cubicBezTo>
                <a:cubicBezTo>
                  <a:pt x="141" y="168"/>
                  <a:pt x="141" y="168"/>
                  <a:pt x="142" y="168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4" y="161"/>
                  <a:pt x="144" y="155"/>
                  <a:pt x="143" y="149"/>
                </a:cubicBezTo>
                <a:cubicBezTo>
                  <a:pt x="141" y="144"/>
                  <a:pt x="138" y="140"/>
                  <a:pt x="133" y="138"/>
                </a:cubicBezTo>
                <a:cubicBezTo>
                  <a:pt x="128" y="135"/>
                  <a:pt x="123" y="135"/>
                  <a:pt x="118" y="136"/>
                </a:cubicBezTo>
                <a:cubicBezTo>
                  <a:pt x="115" y="137"/>
                  <a:pt x="112" y="140"/>
                  <a:pt x="110" y="143"/>
                </a:cubicBezTo>
                <a:cubicBezTo>
                  <a:pt x="109" y="145"/>
                  <a:pt x="106" y="146"/>
                  <a:pt x="104" y="144"/>
                </a:cubicBezTo>
                <a:cubicBezTo>
                  <a:pt x="102" y="143"/>
                  <a:pt x="101" y="141"/>
                  <a:pt x="102" y="138"/>
                </a:cubicBezTo>
                <a:cubicBezTo>
                  <a:pt x="105" y="134"/>
                  <a:pt x="110" y="130"/>
                  <a:pt x="116" y="128"/>
                </a:cubicBezTo>
                <a:cubicBezTo>
                  <a:pt x="123" y="126"/>
                  <a:pt x="130" y="127"/>
                  <a:pt x="137" y="130"/>
                </a:cubicBezTo>
                <a:cubicBezTo>
                  <a:pt x="144" y="134"/>
                  <a:pt x="149" y="139"/>
                  <a:pt x="151" y="147"/>
                </a:cubicBezTo>
                <a:cubicBezTo>
                  <a:pt x="154" y="156"/>
                  <a:pt x="153" y="166"/>
                  <a:pt x="148" y="174"/>
                </a:cubicBezTo>
                <a:cubicBezTo>
                  <a:pt x="159" y="188"/>
                  <a:pt x="175" y="199"/>
                  <a:pt x="194" y="202"/>
                </a:cubicBezTo>
                <a:cubicBezTo>
                  <a:pt x="226" y="207"/>
                  <a:pt x="257" y="189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75" y="176"/>
                  <a:pt x="288" y="188"/>
                  <a:pt x="305" y="191"/>
                </a:cubicBezTo>
                <a:cubicBezTo>
                  <a:pt x="322" y="194"/>
                  <a:pt x="338" y="186"/>
                  <a:pt x="348" y="173"/>
                </a:cubicBezTo>
                <a:cubicBezTo>
                  <a:pt x="368" y="176"/>
                  <a:pt x="387" y="163"/>
                  <a:pt x="393" y="144"/>
                </a:cubicBezTo>
                <a:cubicBezTo>
                  <a:pt x="387" y="147"/>
                  <a:pt x="381" y="148"/>
                  <a:pt x="374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5" name="Freeform 191"/>
          <p:cNvSpPr>
            <a:spLocks/>
          </p:cNvSpPr>
          <p:nvPr/>
        </p:nvSpPr>
        <p:spPr bwMode="auto">
          <a:xfrm>
            <a:off x="9481052" y="1060196"/>
            <a:ext cx="1490908" cy="822834"/>
          </a:xfrm>
          <a:custGeom>
            <a:avLst/>
            <a:gdLst>
              <a:gd name="T0" fmla="*/ 343 w 362"/>
              <a:gd name="T1" fmla="*/ 134 h 200"/>
              <a:gd name="T2" fmla="*/ 305 w 362"/>
              <a:gd name="T3" fmla="*/ 102 h 200"/>
              <a:gd name="T4" fmla="*/ 266 w 362"/>
              <a:gd name="T5" fmla="*/ 74 h 200"/>
              <a:gd name="T6" fmla="*/ 253 w 362"/>
              <a:gd name="T7" fmla="*/ 76 h 200"/>
              <a:gd name="T8" fmla="*/ 251 w 362"/>
              <a:gd name="T9" fmla="*/ 91 h 200"/>
              <a:gd name="T10" fmla="*/ 190 w 362"/>
              <a:gd name="T11" fmla="*/ 141 h 200"/>
              <a:gd name="T12" fmla="*/ 177 w 362"/>
              <a:gd name="T13" fmla="*/ 140 h 200"/>
              <a:gd name="T14" fmla="*/ 144 w 362"/>
              <a:gd name="T15" fmla="*/ 118 h 200"/>
              <a:gd name="T16" fmla="*/ 137 w 362"/>
              <a:gd name="T17" fmla="*/ 79 h 200"/>
              <a:gd name="T18" fmla="*/ 144 w 362"/>
              <a:gd name="T19" fmla="*/ 74 h 200"/>
              <a:gd name="T20" fmla="*/ 149 w 362"/>
              <a:gd name="T21" fmla="*/ 82 h 200"/>
              <a:gd name="T22" fmla="*/ 155 w 362"/>
              <a:gd name="T23" fmla="*/ 111 h 200"/>
              <a:gd name="T24" fmla="*/ 180 w 362"/>
              <a:gd name="T25" fmla="*/ 128 h 200"/>
              <a:gd name="T26" fmla="*/ 240 w 362"/>
              <a:gd name="T27" fmla="*/ 80 h 200"/>
              <a:gd name="T28" fmla="*/ 197 w 362"/>
              <a:gd name="T29" fmla="*/ 9 h 200"/>
              <a:gd name="T30" fmla="*/ 161 w 362"/>
              <a:gd name="T31" fmla="*/ 0 h 200"/>
              <a:gd name="T32" fmla="*/ 83 w 362"/>
              <a:gd name="T33" fmla="*/ 79 h 200"/>
              <a:gd name="T34" fmla="*/ 83 w 362"/>
              <a:gd name="T35" fmla="*/ 79 h 200"/>
              <a:gd name="T36" fmla="*/ 81 w 362"/>
              <a:gd name="T37" fmla="*/ 90 h 200"/>
              <a:gd name="T38" fmla="*/ 46 w 362"/>
              <a:gd name="T39" fmla="*/ 109 h 200"/>
              <a:gd name="T40" fmla="*/ 40 w 362"/>
              <a:gd name="T41" fmla="*/ 107 h 200"/>
              <a:gd name="T42" fmla="*/ 20 w 362"/>
              <a:gd name="T43" fmla="*/ 102 h 200"/>
              <a:gd name="T44" fmla="*/ 0 w 362"/>
              <a:gd name="T45" fmla="*/ 107 h 200"/>
              <a:gd name="T46" fmla="*/ 22 w 362"/>
              <a:gd name="T47" fmla="*/ 143 h 200"/>
              <a:gd name="T48" fmla="*/ 54 w 362"/>
              <a:gd name="T49" fmla="*/ 185 h 200"/>
              <a:gd name="T50" fmla="*/ 103 w 362"/>
              <a:gd name="T51" fmla="*/ 169 h 200"/>
              <a:gd name="T52" fmla="*/ 165 w 362"/>
              <a:gd name="T53" fmla="*/ 200 h 200"/>
              <a:gd name="T54" fmla="*/ 219 w 362"/>
              <a:gd name="T55" fmla="*/ 178 h 200"/>
              <a:gd name="T56" fmla="*/ 259 w 362"/>
              <a:gd name="T57" fmla="*/ 158 h 200"/>
              <a:gd name="T58" fmla="*/ 282 w 362"/>
              <a:gd name="T59" fmla="*/ 163 h 200"/>
              <a:gd name="T60" fmla="*/ 304 w 362"/>
              <a:gd name="T61" fmla="*/ 167 h 200"/>
              <a:gd name="T62" fmla="*/ 362 w 362"/>
              <a:gd name="T63" fmla="*/ 129 h 200"/>
              <a:gd name="T64" fmla="*/ 343 w 362"/>
              <a:gd name="T65" fmla="*/ 13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2" h="200">
                <a:moveTo>
                  <a:pt x="343" y="134"/>
                </a:moveTo>
                <a:cubicBezTo>
                  <a:pt x="324" y="134"/>
                  <a:pt x="308" y="120"/>
                  <a:pt x="305" y="102"/>
                </a:cubicBezTo>
                <a:cubicBezTo>
                  <a:pt x="300" y="86"/>
                  <a:pt x="284" y="74"/>
                  <a:pt x="266" y="74"/>
                </a:cubicBezTo>
                <a:cubicBezTo>
                  <a:pt x="261" y="74"/>
                  <a:pt x="257" y="74"/>
                  <a:pt x="253" y="76"/>
                </a:cubicBezTo>
                <a:cubicBezTo>
                  <a:pt x="253" y="81"/>
                  <a:pt x="252" y="86"/>
                  <a:pt x="251" y="91"/>
                </a:cubicBezTo>
                <a:cubicBezTo>
                  <a:pt x="245" y="121"/>
                  <a:pt x="219" y="141"/>
                  <a:pt x="190" y="141"/>
                </a:cubicBezTo>
                <a:cubicBezTo>
                  <a:pt x="185" y="141"/>
                  <a:pt x="181" y="141"/>
                  <a:pt x="177" y="140"/>
                </a:cubicBezTo>
                <a:cubicBezTo>
                  <a:pt x="164" y="137"/>
                  <a:pt x="152" y="130"/>
                  <a:pt x="144" y="118"/>
                </a:cubicBezTo>
                <a:cubicBezTo>
                  <a:pt x="137" y="107"/>
                  <a:pt x="134" y="93"/>
                  <a:pt x="137" y="79"/>
                </a:cubicBezTo>
                <a:cubicBezTo>
                  <a:pt x="138" y="76"/>
                  <a:pt x="141" y="74"/>
                  <a:pt x="144" y="74"/>
                </a:cubicBezTo>
                <a:cubicBezTo>
                  <a:pt x="148" y="75"/>
                  <a:pt x="150" y="78"/>
                  <a:pt x="149" y="82"/>
                </a:cubicBezTo>
                <a:cubicBezTo>
                  <a:pt x="147" y="92"/>
                  <a:pt x="149" y="102"/>
                  <a:pt x="155" y="111"/>
                </a:cubicBezTo>
                <a:cubicBezTo>
                  <a:pt x="161" y="120"/>
                  <a:pt x="169" y="126"/>
                  <a:pt x="180" y="128"/>
                </a:cubicBezTo>
                <a:cubicBezTo>
                  <a:pt x="209" y="134"/>
                  <a:pt x="239" y="110"/>
                  <a:pt x="240" y="80"/>
                </a:cubicBezTo>
                <a:cubicBezTo>
                  <a:pt x="241" y="50"/>
                  <a:pt x="223" y="22"/>
                  <a:pt x="197" y="9"/>
                </a:cubicBezTo>
                <a:cubicBezTo>
                  <a:pt x="186" y="3"/>
                  <a:pt x="174" y="0"/>
                  <a:pt x="161" y="0"/>
                </a:cubicBezTo>
                <a:cubicBezTo>
                  <a:pt x="118" y="0"/>
                  <a:pt x="83" y="35"/>
                  <a:pt x="83" y="79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83"/>
                  <a:pt x="82" y="86"/>
                  <a:pt x="81" y="90"/>
                </a:cubicBezTo>
                <a:cubicBezTo>
                  <a:pt x="76" y="105"/>
                  <a:pt x="61" y="114"/>
                  <a:pt x="46" y="109"/>
                </a:cubicBezTo>
                <a:cubicBezTo>
                  <a:pt x="44" y="108"/>
                  <a:pt x="42" y="108"/>
                  <a:pt x="40" y="107"/>
                </a:cubicBezTo>
                <a:cubicBezTo>
                  <a:pt x="34" y="104"/>
                  <a:pt x="27" y="102"/>
                  <a:pt x="20" y="102"/>
                </a:cubicBezTo>
                <a:cubicBezTo>
                  <a:pt x="13" y="102"/>
                  <a:pt x="6" y="104"/>
                  <a:pt x="0" y="107"/>
                </a:cubicBezTo>
                <a:cubicBezTo>
                  <a:pt x="13" y="114"/>
                  <a:pt x="22" y="128"/>
                  <a:pt x="22" y="143"/>
                </a:cubicBezTo>
                <a:cubicBezTo>
                  <a:pt x="23" y="162"/>
                  <a:pt x="35" y="180"/>
                  <a:pt x="54" y="185"/>
                </a:cubicBezTo>
                <a:cubicBezTo>
                  <a:pt x="73" y="191"/>
                  <a:pt x="92" y="184"/>
                  <a:pt x="103" y="169"/>
                </a:cubicBezTo>
                <a:cubicBezTo>
                  <a:pt x="117" y="188"/>
                  <a:pt x="140" y="200"/>
                  <a:pt x="165" y="200"/>
                </a:cubicBezTo>
                <a:cubicBezTo>
                  <a:pt x="186" y="200"/>
                  <a:pt x="206" y="192"/>
                  <a:pt x="219" y="178"/>
                </a:cubicBezTo>
                <a:cubicBezTo>
                  <a:pt x="230" y="166"/>
                  <a:pt x="243" y="158"/>
                  <a:pt x="259" y="158"/>
                </a:cubicBezTo>
                <a:cubicBezTo>
                  <a:pt x="267" y="158"/>
                  <a:pt x="275" y="160"/>
                  <a:pt x="282" y="163"/>
                </a:cubicBezTo>
                <a:cubicBezTo>
                  <a:pt x="289" y="165"/>
                  <a:pt x="296" y="167"/>
                  <a:pt x="304" y="167"/>
                </a:cubicBezTo>
                <a:cubicBezTo>
                  <a:pt x="331" y="167"/>
                  <a:pt x="353" y="151"/>
                  <a:pt x="362" y="129"/>
                </a:cubicBezTo>
                <a:cubicBezTo>
                  <a:pt x="356" y="132"/>
                  <a:pt x="350" y="134"/>
                  <a:pt x="343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2" name="Freeform 198"/>
          <p:cNvSpPr>
            <a:spLocks noEditPoints="1"/>
          </p:cNvSpPr>
          <p:nvPr/>
        </p:nvSpPr>
        <p:spPr bwMode="auto">
          <a:xfrm>
            <a:off x="7897074" y="1914423"/>
            <a:ext cx="510249" cy="511781"/>
          </a:xfrm>
          <a:custGeom>
            <a:avLst/>
            <a:gdLst>
              <a:gd name="T0" fmla="*/ 90 w 124"/>
              <a:gd name="T1" fmla="*/ 29 h 124"/>
              <a:gd name="T2" fmla="*/ 82 w 124"/>
              <a:gd name="T3" fmla="*/ 31 h 124"/>
              <a:gd name="T4" fmla="*/ 80 w 124"/>
              <a:gd name="T5" fmla="*/ 23 h 124"/>
              <a:gd name="T6" fmla="*/ 49 w 124"/>
              <a:gd name="T7" fmla="*/ 3 h 124"/>
              <a:gd name="T8" fmla="*/ 29 w 124"/>
              <a:gd name="T9" fmla="*/ 35 h 124"/>
              <a:gd name="T10" fmla="*/ 31 w 124"/>
              <a:gd name="T11" fmla="*/ 43 h 124"/>
              <a:gd name="T12" fmla="*/ 23 w 124"/>
              <a:gd name="T13" fmla="*/ 44 h 124"/>
              <a:gd name="T14" fmla="*/ 3 w 124"/>
              <a:gd name="T15" fmla="*/ 76 h 124"/>
              <a:gd name="T16" fmla="*/ 35 w 124"/>
              <a:gd name="T17" fmla="*/ 95 h 124"/>
              <a:gd name="T18" fmla="*/ 43 w 124"/>
              <a:gd name="T19" fmla="*/ 94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90 h 124"/>
              <a:gd name="T26" fmla="*/ 94 w 124"/>
              <a:gd name="T27" fmla="*/ 82 h 124"/>
              <a:gd name="T28" fmla="*/ 101 w 124"/>
              <a:gd name="T29" fmla="*/ 80 h 124"/>
              <a:gd name="T30" fmla="*/ 121 w 124"/>
              <a:gd name="T31" fmla="*/ 49 h 124"/>
              <a:gd name="T32" fmla="*/ 90 w 124"/>
              <a:gd name="T33" fmla="*/ 29 h 124"/>
              <a:gd name="T34" fmla="*/ 99 w 124"/>
              <a:gd name="T35" fmla="*/ 57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7 h 124"/>
              <a:gd name="T42" fmla="*/ 71 w 124"/>
              <a:gd name="T43" fmla="*/ 61 h 124"/>
              <a:gd name="T44" fmla="*/ 94 w 124"/>
              <a:gd name="T45" fmla="*/ 82 h 124"/>
              <a:gd name="T46" fmla="*/ 65 w 124"/>
              <a:gd name="T47" fmla="*/ 71 h 124"/>
              <a:gd name="T48" fmla="*/ 70 w 124"/>
              <a:gd name="T49" fmla="*/ 91 h 124"/>
              <a:gd name="T50" fmla="*/ 70 w 124"/>
              <a:gd name="T51" fmla="*/ 91 h 124"/>
              <a:gd name="T52" fmla="*/ 72 w 124"/>
              <a:gd name="T53" fmla="*/ 92 h 124"/>
              <a:gd name="T54" fmla="*/ 74 w 124"/>
              <a:gd name="T55" fmla="*/ 98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2 h 124"/>
              <a:gd name="T62" fmla="*/ 68 w 124"/>
              <a:gd name="T63" fmla="*/ 91 h 124"/>
              <a:gd name="T64" fmla="*/ 63 w 124"/>
              <a:gd name="T65" fmla="*/ 71 h 124"/>
              <a:gd name="T66" fmla="*/ 43 w 124"/>
              <a:gd name="T67" fmla="*/ 94 h 124"/>
              <a:gd name="T68" fmla="*/ 54 w 124"/>
              <a:gd name="T69" fmla="*/ 65 h 124"/>
              <a:gd name="T70" fmla="*/ 34 w 124"/>
              <a:gd name="T71" fmla="*/ 70 h 124"/>
              <a:gd name="T72" fmla="*/ 33 w 124"/>
              <a:gd name="T73" fmla="*/ 70 h 124"/>
              <a:gd name="T74" fmla="*/ 33 w 124"/>
              <a:gd name="T75" fmla="*/ 72 h 124"/>
              <a:gd name="T76" fmla="*/ 27 w 124"/>
              <a:gd name="T77" fmla="*/ 74 h 124"/>
              <a:gd name="T78" fmla="*/ 25 w 124"/>
              <a:gd name="T79" fmla="*/ 68 h 124"/>
              <a:gd name="T80" fmla="*/ 31 w 124"/>
              <a:gd name="T81" fmla="*/ 66 h 124"/>
              <a:gd name="T82" fmla="*/ 33 w 124"/>
              <a:gd name="T83" fmla="*/ 68 h 124"/>
              <a:gd name="T84" fmla="*/ 33 w 124"/>
              <a:gd name="T85" fmla="*/ 68 h 124"/>
              <a:gd name="T86" fmla="*/ 53 w 124"/>
              <a:gd name="T87" fmla="*/ 63 h 124"/>
              <a:gd name="T88" fmla="*/ 31 w 124"/>
              <a:gd name="T89" fmla="*/ 43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3 h 124"/>
              <a:gd name="T98" fmla="*/ 51 w 124"/>
              <a:gd name="T99" fmla="*/ 26 h 124"/>
              <a:gd name="T100" fmla="*/ 57 w 124"/>
              <a:gd name="T101" fmla="*/ 25 h 124"/>
              <a:gd name="T102" fmla="*/ 58 w 124"/>
              <a:gd name="T103" fmla="*/ 31 h 124"/>
              <a:gd name="T104" fmla="*/ 56 w 124"/>
              <a:gd name="T105" fmla="*/ 33 h 124"/>
              <a:gd name="T106" fmla="*/ 57 w 124"/>
              <a:gd name="T107" fmla="*/ 33 h 124"/>
              <a:gd name="T108" fmla="*/ 61 w 124"/>
              <a:gd name="T109" fmla="*/ 53 h 124"/>
              <a:gd name="T110" fmla="*/ 78 w 124"/>
              <a:gd name="T111" fmla="*/ 32 h 124"/>
              <a:gd name="T112" fmla="*/ 82 w 124"/>
              <a:gd name="T113" fmla="*/ 31 h 124"/>
              <a:gd name="T114" fmla="*/ 71 w 124"/>
              <a:gd name="T115" fmla="*/ 59 h 124"/>
              <a:gd name="T116" fmla="*/ 91 w 124"/>
              <a:gd name="T117" fmla="*/ 55 h 124"/>
              <a:gd name="T118" fmla="*/ 91 w 124"/>
              <a:gd name="T119" fmla="*/ 55 h 124"/>
              <a:gd name="T120" fmla="*/ 92 w 124"/>
              <a:gd name="T121" fmla="*/ 52 h 124"/>
              <a:gd name="T122" fmla="*/ 98 w 124"/>
              <a:gd name="T123" fmla="*/ 51 h 124"/>
              <a:gd name="T124" fmla="*/ 99 w 124"/>
              <a:gd name="T125" fmla="*/ 5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9"/>
                </a:moveTo>
                <a:cubicBezTo>
                  <a:pt x="82" y="31"/>
                  <a:pt x="82" y="31"/>
                  <a:pt x="82" y="31"/>
                </a:cubicBezTo>
                <a:cubicBezTo>
                  <a:pt x="80" y="23"/>
                  <a:pt x="80" y="23"/>
                  <a:pt x="80" y="23"/>
                </a:cubicBezTo>
                <a:cubicBezTo>
                  <a:pt x="77" y="9"/>
                  <a:pt x="63" y="0"/>
                  <a:pt x="49" y="3"/>
                </a:cubicBezTo>
                <a:cubicBezTo>
                  <a:pt x="35" y="7"/>
                  <a:pt x="26" y="21"/>
                  <a:pt x="29" y="35"/>
                </a:cubicBezTo>
                <a:cubicBezTo>
                  <a:pt x="31" y="43"/>
                  <a:pt x="31" y="43"/>
                  <a:pt x="31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8"/>
                  <a:pt x="0" y="62"/>
                  <a:pt x="3" y="76"/>
                </a:cubicBezTo>
                <a:cubicBezTo>
                  <a:pt x="7" y="90"/>
                  <a:pt x="21" y="99"/>
                  <a:pt x="35" y="95"/>
                </a:cubicBezTo>
                <a:cubicBezTo>
                  <a:pt x="43" y="94"/>
                  <a:pt x="43" y="94"/>
                  <a:pt x="43" y="94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6"/>
                  <a:pt x="62" y="124"/>
                  <a:pt x="76" y="121"/>
                </a:cubicBezTo>
                <a:cubicBezTo>
                  <a:pt x="90" y="118"/>
                  <a:pt x="99" y="104"/>
                  <a:pt x="95" y="90"/>
                </a:cubicBezTo>
                <a:cubicBezTo>
                  <a:pt x="94" y="82"/>
                  <a:pt x="94" y="82"/>
                  <a:pt x="94" y="82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7"/>
                  <a:pt x="124" y="63"/>
                  <a:pt x="121" y="49"/>
                </a:cubicBezTo>
                <a:cubicBezTo>
                  <a:pt x="118" y="35"/>
                  <a:pt x="104" y="26"/>
                  <a:pt x="90" y="29"/>
                </a:cubicBezTo>
                <a:close/>
                <a:moveTo>
                  <a:pt x="99" y="57"/>
                </a:moveTo>
                <a:cubicBezTo>
                  <a:pt x="98" y="59"/>
                  <a:pt x="95" y="60"/>
                  <a:pt x="93" y="58"/>
                </a:cubicBezTo>
                <a:cubicBezTo>
                  <a:pt x="93" y="58"/>
                  <a:pt x="92" y="57"/>
                  <a:pt x="92" y="56"/>
                </a:cubicBezTo>
                <a:cubicBezTo>
                  <a:pt x="92" y="56"/>
                  <a:pt x="91" y="57"/>
                  <a:pt x="91" y="57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3"/>
                  <a:pt x="91" y="71"/>
                  <a:pt x="94" y="82"/>
                </a:cubicBezTo>
                <a:cubicBezTo>
                  <a:pt x="83" y="84"/>
                  <a:pt x="71" y="80"/>
                  <a:pt x="65" y="7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1" y="91"/>
                  <a:pt x="71" y="91"/>
                  <a:pt x="72" y="92"/>
                </a:cubicBezTo>
                <a:cubicBezTo>
                  <a:pt x="74" y="93"/>
                  <a:pt x="75" y="96"/>
                  <a:pt x="74" y="98"/>
                </a:cubicBezTo>
                <a:cubicBezTo>
                  <a:pt x="72" y="100"/>
                  <a:pt x="70" y="101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3"/>
                  <a:pt x="67" y="92"/>
                  <a:pt x="68" y="92"/>
                </a:cubicBezTo>
                <a:cubicBezTo>
                  <a:pt x="68" y="92"/>
                  <a:pt x="68" y="91"/>
                  <a:pt x="68" y="9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82"/>
                  <a:pt x="54" y="91"/>
                  <a:pt x="43" y="94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0"/>
                  <a:pt x="33" y="70"/>
                </a:cubicBezTo>
                <a:cubicBezTo>
                  <a:pt x="33" y="71"/>
                  <a:pt x="33" y="71"/>
                  <a:pt x="33" y="72"/>
                </a:cubicBezTo>
                <a:cubicBezTo>
                  <a:pt x="31" y="74"/>
                  <a:pt x="29" y="75"/>
                  <a:pt x="27" y="74"/>
                </a:cubicBezTo>
                <a:cubicBezTo>
                  <a:pt x="25" y="72"/>
                  <a:pt x="24" y="70"/>
                  <a:pt x="25" y="68"/>
                </a:cubicBezTo>
                <a:cubicBezTo>
                  <a:pt x="26" y="65"/>
                  <a:pt x="29" y="65"/>
                  <a:pt x="31" y="66"/>
                </a:cubicBezTo>
                <a:cubicBezTo>
                  <a:pt x="32" y="67"/>
                  <a:pt x="33" y="67"/>
                  <a:pt x="33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2"/>
                  <a:pt x="34" y="54"/>
                  <a:pt x="31" y="43"/>
                </a:cubicBezTo>
                <a:cubicBezTo>
                  <a:pt x="42" y="40"/>
                  <a:pt x="53" y="45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3"/>
                  <a:pt x="52" y="33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4"/>
                  <a:pt x="57" y="25"/>
                </a:cubicBezTo>
                <a:cubicBezTo>
                  <a:pt x="59" y="26"/>
                  <a:pt x="60" y="29"/>
                  <a:pt x="58" y="31"/>
                </a:cubicBezTo>
                <a:cubicBezTo>
                  <a:pt x="58" y="32"/>
                  <a:pt x="57" y="32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4"/>
                  <a:pt x="69" y="36"/>
                  <a:pt x="78" y="32"/>
                </a:cubicBezTo>
                <a:cubicBezTo>
                  <a:pt x="79" y="32"/>
                  <a:pt x="81" y="31"/>
                  <a:pt x="82" y="31"/>
                </a:cubicBezTo>
                <a:cubicBezTo>
                  <a:pt x="84" y="42"/>
                  <a:pt x="80" y="53"/>
                  <a:pt x="71" y="59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1" y="53"/>
                  <a:pt x="92" y="52"/>
                </a:cubicBezTo>
                <a:cubicBezTo>
                  <a:pt x="93" y="50"/>
                  <a:pt x="96" y="50"/>
                  <a:pt x="98" y="51"/>
                </a:cubicBezTo>
                <a:cubicBezTo>
                  <a:pt x="100" y="52"/>
                  <a:pt x="101" y="55"/>
                  <a:pt x="99" y="57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8131512" y="2148863"/>
            <a:ext cx="41372" cy="41372"/>
          </a:xfrm>
          <a:custGeom>
            <a:avLst/>
            <a:gdLst>
              <a:gd name="T0" fmla="*/ 1 w 10"/>
              <a:gd name="T1" fmla="*/ 6 h 10"/>
              <a:gd name="T2" fmla="*/ 4 w 10"/>
              <a:gd name="T3" fmla="*/ 1 h 10"/>
              <a:gd name="T4" fmla="*/ 9 w 10"/>
              <a:gd name="T5" fmla="*/ 4 h 10"/>
              <a:gd name="T6" fmla="*/ 6 w 10"/>
              <a:gd name="T7" fmla="*/ 9 h 10"/>
              <a:gd name="T8" fmla="*/ 1 w 10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6"/>
                </a:moveTo>
                <a:cubicBezTo>
                  <a:pt x="0" y="4"/>
                  <a:pt x="2" y="2"/>
                  <a:pt x="4" y="1"/>
                </a:cubicBezTo>
                <a:cubicBezTo>
                  <a:pt x="7" y="0"/>
                  <a:pt x="9" y="2"/>
                  <a:pt x="9" y="4"/>
                </a:cubicBezTo>
                <a:cubicBezTo>
                  <a:pt x="10" y="7"/>
                  <a:pt x="9" y="9"/>
                  <a:pt x="6" y="9"/>
                </a:cubicBezTo>
                <a:cubicBezTo>
                  <a:pt x="4" y="10"/>
                  <a:pt x="2" y="9"/>
                  <a:pt x="1" y="6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6" name="Freeform 202"/>
          <p:cNvSpPr>
            <a:spLocks noEditPoints="1"/>
          </p:cNvSpPr>
          <p:nvPr/>
        </p:nvSpPr>
        <p:spPr bwMode="auto">
          <a:xfrm>
            <a:off x="781174" y="2136605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4 h 86"/>
              <a:gd name="T10" fmla="*/ 21 w 86"/>
              <a:gd name="T11" fmla="*/ 30 h 86"/>
              <a:gd name="T12" fmla="*/ 16 w 86"/>
              <a:gd name="T13" fmla="*/ 31 h 86"/>
              <a:gd name="T14" fmla="*/ 3 w 86"/>
              <a:gd name="T15" fmla="*/ 53 h 86"/>
              <a:gd name="T16" fmla="*/ 25 w 86"/>
              <a:gd name="T17" fmla="*/ 66 h 86"/>
              <a:gd name="T18" fmla="*/ 30 w 86"/>
              <a:gd name="T19" fmla="*/ 65 h 86"/>
              <a:gd name="T20" fmla="*/ 32 w 86"/>
              <a:gd name="T21" fmla="*/ 70 h 86"/>
              <a:gd name="T22" fmla="*/ 54 w 86"/>
              <a:gd name="T23" fmla="*/ 83 h 86"/>
              <a:gd name="T24" fmla="*/ 67 w 86"/>
              <a:gd name="T25" fmla="*/ 61 h 86"/>
              <a:gd name="T26" fmla="*/ 65 w 86"/>
              <a:gd name="T27" fmla="*/ 56 h 86"/>
              <a:gd name="T28" fmla="*/ 71 w 86"/>
              <a:gd name="T29" fmla="*/ 54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8 h 86"/>
              <a:gd name="T36" fmla="*/ 65 w 86"/>
              <a:gd name="T37" fmla="*/ 39 h 86"/>
              <a:gd name="T38" fmla="*/ 64 w 86"/>
              <a:gd name="T39" fmla="*/ 38 h 86"/>
              <a:gd name="T40" fmla="*/ 63 w 86"/>
              <a:gd name="T41" fmla="*/ 38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3 h 86"/>
              <a:gd name="T54" fmla="*/ 52 w 86"/>
              <a:gd name="T55" fmla="*/ 67 h 86"/>
              <a:gd name="T56" fmla="*/ 48 w 86"/>
              <a:gd name="T57" fmla="*/ 69 h 86"/>
              <a:gd name="T58" fmla="*/ 47 w 86"/>
              <a:gd name="T59" fmla="*/ 64 h 86"/>
              <a:gd name="T60" fmla="*/ 48 w 86"/>
              <a:gd name="T61" fmla="*/ 63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0 h 86"/>
              <a:gd name="T76" fmla="*/ 19 w 86"/>
              <a:gd name="T77" fmla="*/ 51 h 86"/>
              <a:gd name="T78" fmla="*/ 18 w 86"/>
              <a:gd name="T79" fmla="*/ 47 h 86"/>
              <a:gd name="T80" fmla="*/ 22 w 86"/>
              <a:gd name="T81" fmla="*/ 46 h 86"/>
              <a:gd name="T82" fmla="*/ 23 w 86"/>
              <a:gd name="T83" fmla="*/ 47 h 86"/>
              <a:gd name="T84" fmla="*/ 23 w 86"/>
              <a:gd name="T85" fmla="*/ 47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7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2 h 86"/>
              <a:gd name="T98" fmla="*/ 34 w 86"/>
              <a:gd name="T99" fmla="*/ 18 h 86"/>
              <a:gd name="T100" fmla="*/ 39 w 86"/>
              <a:gd name="T101" fmla="*/ 17 h 86"/>
              <a:gd name="T102" fmla="*/ 40 w 86"/>
              <a:gd name="T103" fmla="*/ 21 h 86"/>
              <a:gd name="T104" fmla="*/ 39 w 86"/>
              <a:gd name="T105" fmla="*/ 22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1 h 86"/>
              <a:gd name="T112" fmla="*/ 56 w 86"/>
              <a:gd name="T113" fmla="*/ 21 h 86"/>
              <a:gd name="T114" fmla="*/ 49 w 86"/>
              <a:gd name="T115" fmla="*/ 40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5 h 86"/>
              <a:gd name="T122" fmla="*/ 68 w 86"/>
              <a:gd name="T123" fmla="*/ 34 h 86"/>
              <a:gd name="T124" fmla="*/ 69 w 86"/>
              <a:gd name="T125" fmla="*/ 3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5"/>
                  <a:pt x="42" y="0"/>
                  <a:pt x="33" y="2"/>
                </a:cubicBezTo>
                <a:cubicBezTo>
                  <a:pt x="23" y="5"/>
                  <a:pt x="17" y="15"/>
                  <a:pt x="20" y="24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6" y="34"/>
                  <a:pt x="0" y="44"/>
                  <a:pt x="3" y="53"/>
                </a:cubicBezTo>
                <a:cubicBezTo>
                  <a:pt x="5" y="63"/>
                  <a:pt x="15" y="69"/>
                  <a:pt x="25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80"/>
                  <a:pt x="44" y="86"/>
                  <a:pt x="54" y="83"/>
                </a:cubicBezTo>
                <a:cubicBezTo>
                  <a:pt x="64" y="81"/>
                  <a:pt x="69" y="71"/>
                  <a:pt x="67" y="61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2"/>
                  <a:pt x="71" y="17"/>
                  <a:pt x="62" y="19"/>
                </a:cubicBezTo>
                <a:close/>
                <a:moveTo>
                  <a:pt x="69" y="38"/>
                </a:moveTo>
                <a:cubicBezTo>
                  <a:pt x="68" y="40"/>
                  <a:pt x="66" y="40"/>
                  <a:pt x="65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3"/>
                </a:cubicBezTo>
                <a:cubicBezTo>
                  <a:pt x="52" y="64"/>
                  <a:pt x="53" y="66"/>
                  <a:pt x="52" y="67"/>
                </a:cubicBezTo>
                <a:cubicBezTo>
                  <a:pt x="51" y="69"/>
                  <a:pt x="49" y="69"/>
                  <a:pt x="48" y="69"/>
                </a:cubicBezTo>
                <a:cubicBezTo>
                  <a:pt x="46" y="68"/>
                  <a:pt x="46" y="66"/>
                  <a:pt x="47" y="64"/>
                </a:cubicBezTo>
                <a:cubicBezTo>
                  <a:pt x="47" y="64"/>
                  <a:pt x="47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6"/>
                  <a:pt x="38" y="63"/>
                  <a:pt x="30" y="65"/>
                </a:cubicBezTo>
                <a:cubicBezTo>
                  <a:pt x="28" y="57"/>
                  <a:pt x="31" y="49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50"/>
                  <a:pt x="23" y="50"/>
                </a:cubicBezTo>
                <a:cubicBezTo>
                  <a:pt x="22" y="52"/>
                  <a:pt x="20" y="52"/>
                  <a:pt x="19" y="51"/>
                </a:cubicBezTo>
                <a:cubicBezTo>
                  <a:pt x="17" y="51"/>
                  <a:pt x="17" y="49"/>
                  <a:pt x="18" y="47"/>
                </a:cubicBezTo>
                <a:cubicBezTo>
                  <a:pt x="18" y="46"/>
                  <a:pt x="20" y="45"/>
                  <a:pt x="22" y="46"/>
                </a:cubicBezTo>
                <a:cubicBezTo>
                  <a:pt x="22" y="46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7"/>
                  <a:pt x="21" y="30"/>
                </a:cubicBezTo>
                <a:cubicBezTo>
                  <a:pt x="29" y="28"/>
                  <a:pt x="37" y="31"/>
                  <a:pt x="41" y="37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2"/>
                </a:cubicBezTo>
                <a:cubicBezTo>
                  <a:pt x="34" y="21"/>
                  <a:pt x="34" y="20"/>
                  <a:pt x="34" y="18"/>
                </a:cubicBezTo>
                <a:cubicBezTo>
                  <a:pt x="35" y="17"/>
                  <a:pt x="37" y="16"/>
                  <a:pt x="39" y="17"/>
                </a:cubicBezTo>
                <a:cubicBezTo>
                  <a:pt x="40" y="18"/>
                  <a:pt x="41" y="20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4"/>
                  <a:pt x="54" y="21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8"/>
                  <a:pt x="55" y="36"/>
                  <a:pt x="49" y="40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3" y="36"/>
                  <a:pt x="64" y="35"/>
                </a:cubicBezTo>
                <a:cubicBezTo>
                  <a:pt x="65" y="34"/>
                  <a:pt x="66" y="33"/>
                  <a:pt x="68" y="34"/>
                </a:cubicBezTo>
                <a:cubicBezTo>
                  <a:pt x="69" y="35"/>
                  <a:pt x="70" y="37"/>
                  <a:pt x="69" y="38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946660" y="2297493"/>
            <a:ext cx="27581" cy="29114"/>
          </a:xfrm>
          <a:custGeom>
            <a:avLst/>
            <a:gdLst>
              <a:gd name="T0" fmla="*/ 0 w 7"/>
              <a:gd name="T1" fmla="*/ 5 h 7"/>
              <a:gd name="T2" fmla="*/ 2 w 7"/>
              <a:gd name="T3" fmla="*/ 1 h 7"/>
              <a:gd name="T4" fmla="*/ 6 w 7"/>
              <a:gd name="T5" fmla="*/ 3 h 7"/>
              <a:gd name="T6" fmla="*/ 4 w 7"/>
              <a:gd name="T7" fmla="*/ 7 h 7"/>
              <a:gd name="T8" fmla="*/ 0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0" y="3"/>
                  <a:pt x="1" y="1"/>
                  <a:pt x="2" y="1"/>
                </a:cubicBezTo>
                <a:cubicBezTo>
                  <a:pt x="4" y="0"/>
                  <a:pt x="6" y="1"/>
                  <a:pt x="6" y="3"/>
                </a:cubicBezTo>
                <a:cubicBezTo>
                  <a:pt x="7" y="5"/>
                  <a:pt x="6" y="6"/>
                  <a:pt x="4" y="7"/>
                </a:cubicBezTo>
                <a:cubicBezTo>
                  <a:pt x="2" y="7"/>
                  <a:pt x="1" y="6"/>
                  <a:pt x="0" y="5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3" name="Freeform 169"/>
          <p:cNvSpPr>
            <a:spLocks/>
          </p:cNvSpPr>
          <p:nvPr/>
        </p:nvSpPr>
        <p:spPr bwMode="auto">
          <a:xfrm>
            <a:off x="3947512" y="2251431"/>
            <a:ext cx="131429" cy="219047"/>
          </a:xfrm>
          <a:custGeom>
            <a:avLst/>
            <a:gdLst>
              <a:gd name="T0" fmla="*/ 8 w 17"/>
              <a:gd name="T1" fmla="*/ 0 h 28"/>
              <a:gd name="T2" fmla="*/ 17 w 17"/>
              <a:gd name="T3" fmla="*/ 14 h 28"/>
              <a:gd name="T4" fmla="*/ 8 w 17"/>
              <a:gd name="T5" fmla="*/ 28 h 28"/>
              <a:gd name="T6" fmla="*/ 0 w 17"/>
              <a:gd name="T7" fmla="*/ 14 h 28"/>
              <a:gd name="T8" fmla="*/ 8 w 17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8">
                <a:moveTo>
                  <a:pt x="8" y="0"/>
                </a:moveTo>
                <a:cubicBezTo>
                  <a:pt x="8" y="0"/>
                  <a:pt x="10" y="8"/>
                  <a:pt x="17" y="14"/>
                </a:cubicBezTo>
                <a:cubicBezTo>
                  <a:pt x="10" y="19"/>
                  <a:pt x="8" y="28"/>
                  <a:pt x="8" y="28"/>
                </a:cubicBezTo>
                <a:cubicBezTo>
                  <a:pt x="8" y="28"/>
                  <a:pt x="7" y="19"/>
                  <a:pt x="0" y="14"/>
                </a:cubicBezTo>
                <a:cubicBezTo>
                  <a:pt x="7" y="8"/>
                  <a:pt x="8" y="0"/>
                  <a:pt x="8" y="0"/>
                </a:cubicBezTo>
                <a:close/>
              </a:path>
            </a:pathLst>
          </a:custGeom>
          <a:solidFill>
            <a:srgbClr val="CE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86" name="组合 85"/>
          <p:cNvGrpSpPr/>
          <p:nvPr/>
        </p:nvGrpSpPr>
        <p:grpSpPr>
          <a:xfrm>
            <a:off x="4242124" y="918057"/>
            <a:ext cx="963808" cy="1045588"/>
            <a:chOff x="2723769" y="554544"/>
            <a:chExt cx="963808" cy="1045588"/>
          </a:xfrm>
        </p:grpSpPr>
        <p:sp>
          <p:nvSpPr>
            <p:cNvPr id="196" name="Freeform 192"/>
            <p:cNvSpPr>
              <a:spLocks noEditPoints="1"/>
            </p:cNvSpPr>
            <p:nvPr/>
          </p:nvSpPr>
          <p:spPr bwMode="auto">
            <a:xfrm>
              <a:off x="2723769" y="624642"/>
              <a:ext cx="963808" cy="975490"/>
            </a:xfrm>
            <a:custGeom>
              <a:avLst/>
              <a:gdLst>
                <a:gd name="T0" fmla="*/ 85 w 123"/>
                <a:gd name="T1" fmla="*/ 26 h 124"/>
                <a:gd name="T2" fmla="*/ 77 w 123"/>
                <a:gd name="T3" fmla="*/ 29 h 124"/>
                <a:gd name="T4" fmla="*/ 75 w 123"/>
                <a:gd name="T5" fmla="*/ 21 h 124"/>
                <a:gd name="T6" fmla="*/ 42 w 123"/>
                <a:gd name="T7" fmla="*/ 5 h 124"/>
                <a:gd name="T8" fmla="*/ 26 w 123"/>
                <a:gd name="T9" fmla="*/ 38 h 124"/>
                <a:gd name="T10" fmla="*/ 28 w 123"/>
                <a:gd name="T11" fmla="*/ 46 h 124"/>
                <a:gd name="T12" fmla="*/ 21 w 123"/>
                <a:gd name="T13" fmla="*/ 48 h 124"/>
                <a:gd name="T14" fmla="*/ 5 w 123"/>
                <a:gd name="T15" fmla="*/ 82 h 124"/>
                <a:gd name="T16" fmla="*/ 38 w 123"/>
                <a:gd name="T17" fmla="*/ 98 h 124"/>
                <a:gd name="T18" fmla="*/ 45 w 123"/>
                <a:gd name="T19" fmla="*/ 95 h 124"/>
                <a:gd name="T20" fmla="*/ 48 w 123"/>
                <a:gd name="T21" fmla="*/ 103 h 124"/>
                <a:gd name="T22" fmla="*/ 81 w 123"/>
                <a:gd name="T23" fmla="*/ 119 h 124"/>
                <a:gd name="T24" fmla="*/ 97 w 123"/>
                <a:gd name="T25" fmla="*/ 86 h 124"/>
                <a:gd name="T26" fmla="*/ 95 w 123"/>
                <a:gd name="T27" fmla="*/ 78 h 124"/>
                <a:gd name="T28" fmla="*/ 102 w 123"/>
                <a:gd name="T29" fmla="*/ 75 h 124"/>
                <a:gd name="T30" fmla="*/ 118 w 123"/>
                <a:gd name="T31" fmla="*/ 42 h 124"/>
                <a:gd name="T32" fmla="*/ 85 w 123"/>
                <a:gd name="T33" fmla="*/ 26 h 124"/>
                <a:gd name="T34" fmla="*/ 98 w 123"/>
                <a:gd name="T35" fmla="*/ 53 h 124"/>
                <a:gd name="T36" fmla="*/ 92 w 123"/>
                <a:gd name="T37" fmla="*/ 55 h 124"/>
                <a:gd name="T38" fmla="*/ 90 w 123"/>
                <a:gd name="T39" fmla="*/ 53 h 124"/>
                <a:gd name="T40" fmla="*/ 90 w 123"/>
                <a:gd name="T41" fmla="*/ 53 h 124"/>
                <a:gd name="T42" fmla="*/ 70 w 123"/>
                <a:gd name="T43" fmla="*/ 60 h 124"/>
                <a:gd name="T44" fmla="*/ 95 w 123"/>
                <a:gd name="T45" fmla="*/ 78 h 124"/>
                <a:gd name="T46" fmla="*/ 65 w 123"/>
                <a:gd name="T47" fmla="*/ 70 h 124"/>
                <a:gd name="T48" fmla="*/ 72 w 123"/>
                <a:gd name="T49" fmla="*/ 90 h 124"/>
                <a:gd name="T50" fmla="*/ 72 w 123"/>
                <a:gd name="T51" fmla="*/ 90 h 124"/>
                <a:gd name="T52" fmla="*/ 75 w 123"/>
                <a:gd name="T53" fmla="*/ 90 h 124"/>
                <a:gd name="T54" fmla="*/ 77 w 123"/>
                <a:gd name="T55" fmla="*/ 96 h 124"/>
                <a:gd name="T56" fmla="*/ 71 w 123"/>
                <a:gd name="T57" fmla="*/ 98 h 124"/>
                <a:gd name="T58" fmla="*/ 69 w 123"/>
                <a:gd name="T59" fmla="*/ 92 h 124"/>
                <a:gd name="T60" fmla="*/ 71 w 123"/>
                <a:gd name="T61" fmla="*/ 91 h 124"/>
                <a:gd name="T62" fmla="*/ 70 w 123"/>
                <a:gd name="T63" fmla="*/ 90 h 124"/>
                <a:gd name="T64" fmla="*/ 63 w 123"/>
                <a:gd name="T65" fmla="*/ 70 h 124"/>
                <a:gd name="T66" fmla="*/ 45 w 123"/>
                <a:gd name="T67" fmla="*/ 95 h 124"/>
                <a:gd name="T68" fmla="*/ 53 w 123"/>
                <a:gd name="T69" fmla="*/ 66 h 124"/>
                <a:gd name="T70" fmla="*/ 34 w 123"/>
                <a:gd name="T71" fmla="*/ 73 h 124"/>
                <a:gd name="T72" fmla="*/ 34 w 123"/>
                <a:gd name="T73" fmla="*/ 73 h 124"/>
                <a:gd name="T74" fmla="*/ 33 w 123"/>
                <a:gd name="T75" fmla="*/ 75 h 124"/>
                <a:gd name="T76" fmla="*/ 27 w 123"/>
                <a:gd name="T77" fmla="*/ 77 h 124"/>
                <a:gd name="T78" fmla="*/ 25 w 123"/>
                <a:gd name="T79" fmla="*/ 71 h 124"/>
                <a:gd name="T80" fmla="*/ 31 w 123"/>
                <a:gd name="T81" fmla="*/ 69 h 124"/>
                <a:gd name="T82" fmla="*/ 33 w 123"/>
                <a:gd name="T83" fmla="*/ 71 h 124"/>
                <a:gd name="T84" fmla="*/ 33 w 123"/>
                <a:gd name="T85" fmla="*/ 71 h 124"/>
                <a:gd name="T86" fmla="*/ 52 w 123"/>
                <a:gd name="T87" fmla="*/ 64 h 124"/>
                <a:gd name="T88" fmla="*/ 28 w 123"/>
                <a:gd name="T89" fmla="*/ 46 h 124"/>
                <a:gd name="T90" fmla="*/ 58 w 123"/>
                <a:gd name="T91" fmla="*/ 54 h 124"/>
                <a:gd name="T92" fmla="*/ 51 w 123"/>
                <a:gd name="T93" fmla="*/ 34 h 124"/>
                <a:gd name="T94" fmla="*/ 51 w 123"/>
                <a:gd name="T95" fmla="*/ 34 h 124"/>
                <a:gd name="T96" fmla="*/ 48 w 123"/>
                <a:gd name="T97" fmla="*/ 33 h 124"/>
                <a:gd name="T98" fmla="*/ 46 w 123"/>
                <a:gd name="T99" fmla="*/ 28 h 124"/>
                <a:gd name="T100" fmla="*/ 52 w 123"/>
                <a:gd name="T101" fmla="*/ 26 h 124"/>
                <a:gd name="T102" fmla="*/ 54 w 123"/>
                <a:gd name="T103" fmla="*/ 31 h 124"/>
                <a:gd name="T104" fmla="*/ 52 w 123"/>
                <a:gd name="T105" fmla="*/ 33 h 124"/>
                <a:gd name="T106" fmla="*/ 53 w 123"/>
                <a:gd name="T107" fmla="*/ 34 h 124"/>
                <a:gd name="T108" fmla="*/ 59 w 123"/>
                <a:gd name="T109" fmla="*/ 53 h 124"/>
                <a:gd name="T110" fmla="*/ 74 w 123"/>
                <a:gd name="T111" fmla="*/ 30 h 124"/>
                <a:gd name="T112" fmla="*/ 78 w 123"/>
                <a:gd name="T113" fmla="*/ 29 h 124"/>
                <a:gd name="T114" fmla="*/ 70 w 123"/>
                <a:gd name="T115" fmla="*/ 58 h 124"/>
                <a:gd name="T116" fmla="*/ 89 w 123"/>
                <a:gd name="T117" fmla="*/ 51 h 124"/>
                <a:gd name="T118" fmla="*/ 89 w 123"/>
                <a:gd name="T119" fmla="*/ 51 h 124"/>
                <a:gd name="T120" fmla="*/ 90 w 123"/>
                <a:gd name="T121" fmla="*/ 49 h 124"/>
                <a:gd name="T122" fmla="*/ 96 w 123"/>
                <a:gd name="T123" fmla="*/ 47 h 124"/>
                <a:gd name="T124" fmla="*/ 98 w 123"/>
                <a:gd name="T125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4">
                  <a:moveTo>
                    <a:pt x="85" y="26"/>
                  </a:moveTo>
                  <a:cubicBezTo>
                    <a:pt x="77" y="29"/>
                    <a:pt x="77" y="29"/>
                    <a:pt x="77" y="2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0" y="7"/>
                    <a:pt x="55" y="0"/>
                    <a:pt x="42" y="5"/>
                  </a:cubicBezTo>
                  <a:cubicBezTo>
                    <a:pt x="28" y="10"/>
                    <a:pt x="21" y="25"/>
                    <a:pt x="26" y="3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2"/>
                  </a:cubicBezTo>
                  <a:cubicBezTo>
                    <a:pt x="9" y="95"/>
                    <a:pt x="24" y="103"/>
                    <a:pt x="38" y="98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3" y="117"/>
                    <a:pt x="68" y="124"/>
                    <a:pt x="81" y="119"/>
                  </a:cubicBezTo>
                  <a:cubicBezTo>
                    <a:pt x="95" y="114"/>
                    <a:pt x="102" y="99"/>
                    <a:pt x="97" y="8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1"/>
                    <a:pt x="123" y="56"/>
                    <a:pt x="118" y="42"/>
                  </a:cubicBezTo>
                  <a:cubicBezTo>
                    <a:pt x="114" y="28"/>
                    <a:pt x="99" y="21"/>
                    <a:pt x="85" y="26"/>
                  </a:cubicBezTo>
                  <a:close/>
                  <a:moveTo>
                    <a:pt x="98" y="53"/>
                  </a:moveTo>
                  <a:cubicBezTo>
                    <a:pt x="97" y="55"/>
                    <a:pt x="94" y="56"/>
                    <a:pt x="92" y="55"/>
                  </a:cubicBezTo>
                  <a:cubicBezTo>
                    <a:pt x="91" y="54"/>
                    <a:pt x="91" y="54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81" y="60"/>
                    <a:pt x="91" y="67"/>
                    <a:pt x="95" y="78"/>
                  </a:cubicBezTo>
                  <a:cubicBezTo>
                    <a:pt x="84" y="82"/>
                    <a:pt x="73" y="78"/>
                    <a:pt x="65" y="7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5" y="90"/>
                  </a:cubicBezTo>
                  <a:cubicBezTo>
                    <a:pt x="77" y="91"/>
                    <a:pt x="78" y="94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5"/>
                    <a:pt x="69" y="92"/>
                  </a:cubicBezTo>
                  <a:cubicBezTo>
                    <a:pt x="69" y="92"/>
                    <a:pt x="70" y="91"/>
                    <a:pt x="71" y="9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3"/>
                    <a:pt x="53" y="66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9"/>
                    <a:pt x="29" y="68"/>
                    <a:pt x="31" y="69"/>
                  </a:cubicBezTo>
                  <a:cubicBezTo>
                    <a:pt x="32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7"/>
                    <a:pt x="28" y="46"/>
                  </a:cubicBezTo>
                  <a:cubicBezTo>
                    <a:pt x="39" y="42"/>
                    <a:pt x="51" y="46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9" y="34"/>
                    <a:pt x="48" y="33"/>
                  </a:cubicBezTo>
                  <a:cubicBezTo>
                    <a:pt x="46" y="32"/>
                    <a:pt x="45" y="30"/>
                    <a:pt x="46" y="28"/>
                  </a:cubicBezTo>
                  <a:cubicBezTo>
                    <a:pt x="47" y="25"/>
                    <a:pt x="50" y="24"/>
                    <a:pt x="52" y="26"/>
                  </a:cubicBezTo>
                  <a:cubicBezTo>
                    <a:pt x="54" y="27"/>
                    <a:pt x="55" y="29"/>
                    <a:pt x="54" y="31"/>
                  </a:cubicBezTo>
                  <a:cubicBezTo>
                    <a:pt x="54" y="32"/>
                    <a:pt x="53" y="33"/>
                    <a:pt x="52" y="33"/>
                  </a:cubicBezTo>
                  <a:cubicBezTo>
                    <a:pt x="52" y="33"/>
                    <a:pt x="53" y="33"/>
                    <a:pt x="53" y="3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4"/>
                    <a:pt x="65" y="35"/>
                    <a:pt x="74" y="30"/>
                  </a:cubicBezTo>
                  <a:cubicBezTo>
                    <a:pt x="75" y="29"/>
                    <a:pt x="76" y="29"/>
                    <a:pt x="78" y="29"/>
                  </a:cubicBezTo>
                  <a:cubicBezTo>
                    <a:pt x="81" y="39"/>
                    <a:pt x="78" y="51"/>
                    <a:pt x="70" y="58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9"/>
                  </a:cubicBezTo>
                  <a:cubicBezTo>
                    <a:pt x="91" y="46"/>
                    <a:pt x="94" y="46"/>
                    <a:pt x="96" y="47"/>
                  </a:cubicBezTo>
                  <a:cubicBezTo>
                    <a:pt x="98" y="48"/>
                    <a:pt x="99" y="50"/>
                    <a:pt x="98" y="5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3170624" y="1071497"/>
              <a:ext cx="70096" cy="78858"/>
            </a:xfrm>
            <a:custGeom>
              <a:avLst/>
              <a:gdLst>
                <a:gd name="T0" fmla="*/ 0 w 9"/>
                <a:gd name="T1" fmla="*/ 6 h 10"/>
                <a:gd name="T2" fmla="*/ 3 w 9"/>
                <a:gd name="T3" fmla="*/ 1 h 10"/>
                <a:gd name="T4" fmla="*/ 9 w 9"/>
                <a:gd name="T5" fmla="*/ 3 h 10"/>
                <a:gd name="T6" fmla="*/ 6 w 9"/>
                <a:gd name="T7" fmla="*/ 9 h 10"/>
                <a:gd name="T8" fmla="*/ 0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6"/>
            <p:cNvSpPr>
              <a:spLocks noEditPoints="1"/>
            </p:cNvSpPr>
            <p:nvPr/>
          </p:nvSpPr>
          <p:spPr bwMode="auto">
            <a:xfrm>
              <a:off x="2723769" y="554544"/>
              <a:ext cx="963808" cy="966730"/>
            </a:xfrm>
            <a:custGeom>
              <a:avLst/>
              <a:gdLst>
                <a:gd name="T0" fmla="*/ 85 w 123"/>
                <a:gd name="T1" fmla="*/ 25 h 123"/>
                <a:gd name="T2" fmla="*/ 77 w 123"/>
                <a:gd name="T3" fmla="*/ 28 h 123"/>
                <a:gd name="T4" fmla="*/ 75 w 123"/>
                <a:gd name="T5" fmla="*/ 20 h 123"/>
                <a:gd name="T6" fmla="*/ 42 w 123"/>
                <a:gd name="T7" fmla="*/ 4 h 123"/>
                <a:gd name="T8" fmla="*/ 26 w 123"/>
                <a:gd name="T9" fmla="*/ 38 h 123"/>
                <a:gd name="T10" fmla="*/ 28 w 123"/>
                <a:gd name="T11" fmla="*/ 45 h 123"/>
                <a:gd name="T12" fmla="*/ 21 w 123"/>
                <a:gd name="T13" fmla="*/ 48 h 123"/>
                <a:gd name="T14" fmla="*/ 5 w 123"/>
                <a:gd name="T15" fmla="*/ 81 h 123"/>
                <a:gd name="T16" fmla="*/ 38 w 123"/>
                <a:gd name="T17" fmla="*/ 97 h 123"/>
                <a:gd name="T18" fmla="*/ 45 w 123"/>
                <a:gd name="T19" fmla="*/ 95 h 123"/>
                <a:gd name="T20" fmla="*/ 48 w 123"/>
                <a:gd name="T21" fmla="*/ 102 h 123"/>
                <a:gd name="T22" fmla="*/ 81 w 123"/>
                <a:gd name="T23" fmla="*/ 118 h 123"/>
                <a:gd name="T24" fmla="*/ 97 w 123"/>
                <a:gd name="T25" fmla="*/ 85 h 123"/>
                <a:gd name="T26" fmla="*/ 95 w 123"/>
                <a:gd name="T27" fmla="*/ 77 h 123"/>
                <a:gd name="T28" fmla="*/ 102 w 123"/>
                <a:gd name="T29" fmla="*/ 75 h 123"/>
                <a:gd name="T30" fmla="*/ 118 w 123"/>
                <a:gd name="T31" fmla="*/ 41 h 123"/>
                <a:gd name="T32" fmla="*/ 85 w 123"/>
                <a:gd name="T33" fmla="*/ 25 h 123"/>
                <a:gd name="T34" fmla="*/ 98 w 123"/>
                <a:gd name="T35" fmla="*/ 52 h 123"/>
                <a:gd name="T36" fmla="*/ 92 w 123"/>
                <a:gd name="T37" fmla="*/ 54 h 123"/>
                <a:gd name="T38" fmla="*/ 90 w 123"/>
                <a:gd name="T39" fmla="*/ 52 h 123"/>
                <a:gd name="T40" fmla="*/ 90 w 123"/>
                <a:gd name="T41" fmla="*/ 52 h 123"/>
                <a:gd name="T42" fmla="*/ 70 w 123"/>
                <a:gd name="T43" fmla="*/ 59 h 123"/>
                <a:gd name="T44" fmla="*/ 95 w 123"/>
                <a:gd name="T45" fmla="*/ 77 h 123"/>
                <a:gd name="T46" fmla="*/ 65 w 123"/>
                <a:gd name="T47" fmla="*/ 70 h 123"/>
                <a:gd name="T48" fmla="*/ 72 w 123"/>
                <a:gd name="T49" fmla="*/ 89 h 123"/>
                <a:gd name="T50" fmla="*/ 72 w 123"/>
                <a:gd name="T51" fmla="*/ 89 h 123"/>
                <a:gd name="T52" fmla="*/ 75 w 123"/>
                <a:gd name="T53" fmla="*/ 90 h 123"/>
                <a:gd name="T54" fmla="*/ 77 w 123"/>
                <a:gd name="T55" fmla="*/ 96 h 123"/>
                <a:gd name="T56" fmla="*/ 71 w 123"/>
                <a:gd name="T57" fmla="*/ 98 h 123"/>
                <a:gd name="T58" fmla="*/ 69 w 123"/>
                <a:gd name="T59" fmla="*/ 92 h 123"/>
                <a:gd name="T60" fmla="*/ 71 w 123"/>
                <a:gd name="T61" fmla="*/ 90 h 123"/>
                <a:gd name="T62" fmla="*/ 70 w 123"/>
                <a:gd name="T63" fmla="*/ 90 h 123"/>
                <a:gd name="T64" fmla="*/ 63 w 123"/>
                <a:gd name="T65" fmla="*/ 70 h 123"/>
                <a:gd name="T66" fmla="*/ 45 w 123"/>
                <a:gd name="T67" fmla="*/ 95 h 123"/>
                <a:gd name="T68" fmla="*/ 53 w 123"/>
                <a:gd name="T69" fmla="*/ 65 h 123"/>
                <a:gd name="T70" fmla="*/ 34 w 123"/>
                <a:gd name="T71" fmla="*/ 72 h 123"/>
                <a:gd name="T72" fmla="*/ 34 w 123"/>
                <a:gd name="T73" fmla="*/ 72 h 123"/>
                <a:gd name="T74" fmla="*/ 33 w 123"/>
                <a:gd name="T75" fmla="*/ 75 h 123"/>
                <a:gd name="T76" fmla="*/ 27 w 123"/>
                <a:gd name="T77" fmla="*/ 77 h 123"/>
                <a:gd name="T78" fmla="*/ 25 w 123"/>
                <a:gd name="T79" fmla="*/ 71 h 123"/>
                <a:gd name="T80" fmla="*/ 31 w 123"/>
                <a:gd name="T81" fmla="*/ 69 h 123"/>
                <a:gd name="T82" fmla="*/ 33 w 123"/>
                <a:gd name="T83" fmla="*/ 70 h 123"/>
                <a:gd name="T84" fmla="*/ 33 w 123"/>
                <a:gd name="T85" fmla="*/ 70 h 123"/>
                <a:gd name="T86" fmla="*/ 52 w 123"/>
                <a:gd name="T87" fmla="*/ 64 h 123"/>
                <a:gd name="T88" fmla="*/ 28 w 123"/>
                <a:gd name="T89" fmla="*/ 45 h 123"/>
                <a:gd name="T90" fmla="*/ 58 w 123"/>
                <a:gd name="T91" fmla="*/ 54 h 123"/>
                <a:gd name="T92" fmla="*/ 51 w 123"/>
                <a:gd name="T93" fmla="*/ 34 h 123"/>
                <a:gd name="T94" fmla="*/ 51 w 123"/>
                <a:gd name="T95" fmla="*/ 33 h 123"/>
                <a:gd name="T96" fmla="*/ 48 w 123"/>
                <a:gd name="T97" fmla="*/ 33 h 123"/>
                <a:gd name="T98" fmla="*/ 46 w 123"/>
                <a:gd name="T99" fmla="*/ 27 h 123"/>
                <a:gd name="T100" fmla="*/ 52 w 123"/>
                <a:gd name="T101" fmla="*/ 25 h 123"/>
                <a:gd name="T102" fmla="*/ 54 w 123"/>
                <a:gd name="T103" fmla="*/ 31 h 123"/>
                <a:gd name="T104" fmla="*/ 52 w 123"/>
                <a:gd name="T105" fmla="*/ 33 h 123"/>
                <a:gd name="T106" fmla="*/ 53 w 123"/>
                <a:gd name="T107" fmla="*/ 33 h 123"/>
                <a:gd name="T108" fmla="*/ 59 w 123"/>
                <a:gd name="T109" fmla="*/ 53 h 123"/>
                <a:gd name="T110" fmla="*/ 74 w 123"/>
                <a:gd name="T111" fmla="*/ 29 h 123"/>
                <a:gd name="T112" fmla="*/ 78 w 123"/>
                <a:gd name="T113" fmla="*/ 28 h 123"/>
                <a:gd name="T114" fmla="*/ 70 w 123"/>
                <a:gd name="T115" fmla="*/ 57 h 123"/>
                <a:gd name="T116" fmla="*/ 89 w 123"/>
                <a:gd name="T117" fmla="*/ 51 h 123"/>
                <a:gd name="T118" fmla="*/ 89 w 123"/>
                <a:gd name="T119" fmla="*/ 51 h 123"/>
                <a:gd name="T120" fmla="*/ 90 w 123"/>
                <a:gd name="T121" fmla="*/ 48 h 123"/>
                <a:gd name="T122" fmla="*/ 96 w 123"/>
                <a:gd name="T123" fmla="*/ 46 h 123"/>
                <a:gd name="T124" fmla="*/ 98 w 123"/>
                <a:gd name="T125" fmla="*/ 5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123">
                  <a:moveTo>
                    <a:pt x="85" y="25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0" y="7"/>
                    <a:pt x="55" y="0"/>
                    <a:pt x="42" y="4"/>
                  </a:cubicBezTo>
                  <a:cubicBezTo>
                    <a:pt x="28" y="9"/>
                    <a:pt x="21" y="24"/>
                    <a:pt x="26" y="38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7" y="53"/>
                    <a:pt x="0" y="68"/>
                    <a:pt x="5" y="81"/>
                  </a:cubicBezTo>
                  <a:cubicBezTo>
                    <a:pt x="9" y="95"/>
                    <a:pt x="24" y="102"/>
                    <a:pt x="38" y="97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3" y="116"/>
                    <a:pt x="68" y="123"/>
                    <a:pt x="81" y="118"/>
                  </a:cubicBezTo>
                  <a:cubicBezTo>
                    <a:pt x="95" y="114"/>
                    <a:pt x="102" y="99"/>
                    <a:pt x="97" y="85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6" y="70"/>
                    <a:pt x="123" y="55"/>
                    <a:pt x="118" y="41"/>
                  </a:cubicBezTo>
                  <a:cubicBezTo>
                    <a:pt x="114" y="28"/>
                    <a:pt x="99" y="21"/>
                    <a:pt x="85" y="25"/>
                  </a:cubicBezTo>
                  <a:close/>
                  <a:moveTo>
                    <a:pt x="98" y="52"/>
                  </a:moveTo>
                  <a:cubicBezTo>
                    <a:pt x="97" y="54"/>
                    <a:pt x="94" y="55"/>
                    <a:pt x="92" y="54"/>
                  </a:cubicBezTo>
                  <a:cubicBezTo>
                    <a:pt x="91" y="54"/>
                    <a:pt x="91" y="53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81" y="60"/>
                    <a:pt x="91" y="67"/>
                    <a:pt x="95" y="77"/>
                  </a:cubicBezTo>
                  <a:cubicBezTo>
                    <a:pt x="84" y="81"/>
                    <a:pt x="73" y="78"/>
                    <a:pt x="65" y="7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4" y="89"/>
                    <a:pt x="75" y="90"/>
                  </a:cubicBezTo>
                  <a:cubicBezTo>
                    <a:pt x="77" y="91"/>
                    <a:pt x="78" y="93"/>
                    <a:pt x="77" y="96"/>
                  </a:cubicBezTo>
                  <a:cubicBezTo>
                    <a:pt x="76" y="98"/>
                    <a:pt x="73" y="99"/>
                    <a:pt x="71" y="98"/>
                  </a:cubicBezTo>
                  <a:cubicBezTo>
                    <a:pt x="69" y="97"/>
                    <a:pt x="68" y="94"/>
                    <a:pt x="69" y="92"/>
                  </a:cubicBezTo>
                  <a:cubicBezTo>
                    <a:pt x="69" y="91"/>
                    <a:pt x="70" y="90"/>
                    <a:pt x="71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81"/>
                    <a:pt x="56" y="91"/>
                    <a:pt x="45" y="95"/>
                  </a:cubicBezTo>
                  <a:cubicBezTo>
                    <a:pt x="42" y="84"/>
                    <a:pt x="45" y="72"/>
                    <a:pt x="53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3" y="75"/>
                  </a:cubicBezTo>
                  <a:cubicBezTo>
                    <a:pt x="32" y="77"/>
                    <a:pt x="29" y="78"/>
                    <a:pt x="27" y="77"/>
                  </a:cubicBezTo>
                  <a:cubicBezTo>
                    <a:pt x="25" y="76"/>
                    <a:pt x="24" y="73"/>
                    <a:pt x="25" y="71"/>
                  </a:cubicBezTo>
                  <a:cubicBezTo>
                    <a:pt x="26" y="68"/>
                    <a:pt x="29" y="68"/>
                    <a:pt x="31" y="69"/>
                  </a:cubicBezTo>
                  <a:cubicBezTo>
                    <a:pt x="32" y="69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2" y="63"/>
                    <a:pt x="32" y="56"/>
                    <a:pt x="28" y="45"/>
                  </a:cubicBezTo>
                  <a:cubicBezTo>
                    <a:pt x="39" y="41"/>
                    <a:pt x="51" y="45"/>
                    <a:pt x="58" y="5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49" y="33"/>
                    <a:pt x="48" y="33"/>
                  </a:cubicBezTo>
                  <a:cubicBezTo>
                    <a:pt x="46" y="32"/>
                    <a:pt x="45" y="29"/>
                    <a:pt x="46" y="27"/>
                  </a:cubicBezTo>
                  <a:cubicBezTo>
                    <a:pt x="47" y="25"/>
                    <a:pt x="50" y="24"/>
                    <a:pt x="52" y="25"/>
                  </a:cubicBezTo>
                  <a:cubicBezTo>
                    <a:pt x="54" y="26"/>
                    <a:pt x="55" y="29"/>
                    <a:pt x="54" y="31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3"/>
                    <a:pt x="53" y="33"/>
                    <a:pt x="53" y="3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60" y="43"/>
                    <a:pt x="65" y="34"/>
                    <a:pt x="74" y="29"/>
                  </a:cubicBezTo>
                  <a:cubicBezTo>
                    <a:pt x="75" y="29"/>
                    <a:pt x="76" y="28"/>
                    <a:pt x="78" y="28"/>
                  </a:cubicBezTo>
                  <a:cubicBezTo>
                    <a:pt x="81" y="39"/>
                    <a:pt x="78" y="50"/>
                    <a:pt x="70" y="5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0"/>
                    <a:pt x="89" y="49"/>
                    <a:pt x="90" y="48"/>
                  </a:cubicBezTo>
                  <a:cubicBezTo>
                    <a:pt x="91" y="46"/>
                    <a:pt x="94" y="45"/>
                    <a:pt x="96" y="46"/>
                  </a:cubicBezTo>
                  <a:cubicBezTo>
                    <a:pt x="98" y="47"/>
                    <a:pt x="99" y="50"/>
                    <a:pt x="98" y="52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7"/>
            <p:cNvSpPr>
              <a:spLocks/>
            </p:cNvSpPr>
            <p:nvPr/>
          </p:nvSpPr>
          <p:spPr bwMode="auto">
            <a:xfrm>
              <a:off x="3170624" y="995559"/>
              <a:ext cx="70096" cy="75936"/>
            </a:xfrm>
            <a:custGeom>
              <a:avLst/>
              <a:gdLst>
                <a:gd name="T0" fmla="*/ 0 w 9"/>
                <a:gd name="T1" fmla="*/ 7 h 10"/>
                <a:gd name="T2" fmla="*/ 3 w 9"/>
                <a:gd name="T3" fmla="*/ 1 h 10"/>
                <a:gd name="T4" fmla="*/ 9 w 9"/>
                <a:gd name="T5" fmla="*/ 4 h 10"/>
                <a:gd name="T6" fmla="*/ 6 w 9"/>
                <a:gd name="T7" fmla="*/ 9 h 10"/>
                <a:gd name="T8" fmla="*/ 0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2"/>
                    <a:pt x="9" y="4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4" y="10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35406" y="559889"/>
            <a:ext cx="375409" cy="412185"/>
            <a:chOff x="3735406" y="559889"/>
            <a:chExt cx="375409" cy="412185"/>
          </a:xfrm>
        </p:grpSpPr>
        <p:sp>
          <p:nvSpPr>
            <p:cNvPr id="198" name="Freeform 194"/>
            <p:cNvSpPr>
              <a:spLocks noEditPoints="1"/>
            </p:cNvSpPr>
            <p:nvPr/>
          </p:nvSpPr>
          <p:spPr bwMode="auto">
            <a:xfrm>
              <a:off x="3735406" y="596665"/>
              <a:ext cx="375409" cy="375409"/>
            </a:xfrm>
            <a:custGeom>
              <a:avLst/>
              <a:gdLst>
                <a:gd name="T0" fmla="*/ 69 w 91"/>
                <a:gd name="T1" fmla="*/ 25 h 91"/>
                <a:gd name="T2" fmla="*/ 63 w 91"/>
                <a:gd name="T3" fmla="*/ 25 h 91"/>
                <a:gd name="T4" fmla="*/ 63 w 91"/>
                <a:gd name="T5" fmla="*/ 19 h 91"/>
                <a:gd name="T6" fmla="*/ 42 w 91"/>
                <a:gd name="T7" fmla="*/ 1 h 91"/>
                <a:gd name="T8" fmla="*/ 24 w 91"/>
                <a:gd name="T9" fmla="*/ 22 h 91"/>
                <a:gd name="T10" fmla="*/ 24 w 91"/>
                <a:gd name="T11" fmla="*/ 28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7 h 91"/>
                <a:gd name="T20" fmla="*/ 28 w 91"/>
                <a:gd name="T21" fmla="*/ 73 h 91"/>
                <a:gd name="T22" fmla="*/ 48 w 91"/>
                <a:gd name="T23" fmla="*/ 91 h 91"/>
                <a:gd name="T24" fmla="*/ 66 w 91"/>
                <a:gd name="T25" fmla="*/ 70 h 91"/>
                <a:gd name="T26" fmla="*/ 66 w 91"/>
                <a:gd name="T27" fmla="*/ 64 h 91"/>
                <a:gd name="T28" fmla="*/ 72 w 91"/>
                <a:gd name="T29" fmla="*/ 63 h 91"/>
                <a:gd name="T30" fmla="*/ 90 w 91"/>
                <a:gd name="T31" fmla="*/ 43 h 91"/>
                <a:gd name="T32" fmla="*/ 69 w 91"/>
                <a:gd name="T33" fmla="*/ 25 h 91"/>
                <a:gd name="T34" fmla="*/ 73 w 91"/>
                <a:gd name="T35" fmla="*/ 46 h 91"/>
                <a:gd name="T36" fmla="*/ 68 w 91"/>
                <a:gd name="T37" fmla="*/ 47 h 91"/>
                <a:gd name="T38" fmla="*/ 67 w 91"/>
                <a:gd name="T39" fmla="*/ 45 h 91"/>
                <a:gd name="T40" fmla="*/ 67 w 91"/>
                <a:gd name="T41" fmla="*/ 45 h 91"/>
                <a:gd name="T42" fmla="*/ 52 w 91"/>
                <a:gd name="T43" fmla="*/ 46 h 91"/>
                <a:gd name="T44" fmla="*/ 66 w 91"/>
                <a:gd name="T45" fmla="*/ 64 h 91"/>
                <a:gd name="T46" fmla="*/ 46 w 91"/>
                <a:gd name="T47" fmla="*/ 53 h 91"/>
                <a:gd name="T48" fmla="*/ 47 w 91"/>
                <a:gd name="T49" fmla="*/ 68 h 91"/>
                <a:gd name="T50" fmla="*/ 47 w 91"/>
                <a:gd name="T51" fmla="*/ 68 h 91"/>
                <a:gd name="T52" fmla="*/ 49 w 91"/>
                <a:gd name="T53" fmla="*/ 69 h 91"/>
                <a:gd name="T54" fmla="*/ 49 w 91"/>
                <a:gd name="T55" fmla="*/ 73 h 91"/>
                <a:gd name="T56" fmla="*/ 45 w 91"/>
                <a:gd name="T57" fmla="*/ 74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8 h 91"/>
                <a:gd name="T64" fmla="*/ 45 w 91"/>
                <a:gd name="T65" fmla="*/ 52 h 91"/>
                <a:gd name="T66" fmla="*/ 27 w 91"/>
                <a:gd name="T67" fmla="*/ 67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50 h 91"/>
                <a:gd name="T76" fmla="*/ 18 w 91"/>
                <a:gd name="T77" fmla="*/ 50 h 91"/>
                <a:gd name="T78" fmla="*/ 17 w 91"/>
                <a:gd name="T79" fmla="*/ 46 h 91"/>
                <a:gd name="T80" fmla="*/ 22 w 91"/>
                <a:gd name="T81" fmla="*/ 45 h 91"/>
                <a:gd name="T82" fmla="*/ 23 w 91"/>
                <a:gd name="T83" fmla="*/ 47 h 91"/>
                <a:gd name="T84" fmla="*/ 23 w 91"/>
                <a:gd name="T85" fmla="*/ 47 h 91"/>
                <a:gd name="T86" fmla="*/ 38 w 91"/>
                <a:gd name="T87" fmla="*/ 46 h 91"/>
                <a:gd name="T88" fmla="*/ 24 w 91"/>
                <a:gd name="T89" fmla="*/ 28 h 91"/>
                <a:gd name="T90" fmla="*/ 44 w 91"/>
                <a:gd name="T91" fmla="*/ 40 h 91"/>
                <a:gd name="T92" fmla="*/ 43 w 91"/>
                <a:gd name="T93" fmla="*/ 24 h 91"/>
                <a:gd name="T94" fmla="*/ 43 w 91"/>
                <a:gd name="T95" fmla="*/ 24 h 91"/>
                <a:gd name="T96" fmla="*/ 41 w 91"/>
                <a:gd name="T97" fmla="*/ 23 h 91"/>
                <a:gd name="T98" fmla="*/ 41 w 91"/>
                <a:gd name="T99" fmla="*/ 18 h 91"/>
                <a:gd name="T100" fmla="*/ 45 w 91"/>
                <a:gd name="T101" fmla="*/ 18 h 91"/>
                <a:gd name="T102" fmla="*/ 46 w 91"/>
                <a:gd name="T103" fmla="*/ 23 h 91"/>
                <a:gd name="T104" fmla="*/ 44 w 91"/>
                <a:gd name="T105" fmla="*/ 24 h 91"/>
                <a:gd name="T106" fmla="*/ 44 w 91"/>
                <a:gd name="T107" fmla="*/ 24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5 h 91"/>
                <a:gd name="T114" fmla="*/ 52 w 91"/>
                <a:gd name="T115" fmla="*/ 45 h 91"/>
                <a:gd name="T116" fmla="*/ 67 w 91"/>
                <a:gd name="T117" fmla="*/ 44 h 91"/>
                <a:gd name="T118" fmla="*/ 67 w 91"/>
                <a:gd name="T119" fmla="*/ 44 h 91"/>
                <a:gd name="T120" fmla="*/ 68 w 91"/>
                <a:gd name="T121" fmla="*/ 42 h 91"/>
                <a:gd name="T122" fmla="*/ 73 w 91"/>
                <a:gd name="T123" fmla="*/ 42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2"/>
                    <a:pt x="23" y="11"/>
                    <a:pt x="24" y="2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9"/>
                    <a:pt x="0" y="49"/>
                  </a:cubicBezTo>
                  <a:cubicBezTo>
                    <a:pt x="1" y="60"/>
                    <a:pt x="10" y="68"/>
                    <a:pt x="21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83"/>
                    <a:pt x="38" y="91"/>
                    <a:pt x="48" y="91"/>
                  </a:cubicBezTo>
                  <a:cubicBezTo>
                    <a:pt x="59" y="90"/>
                    <a:pt x="67" y="81"/>
                    <a:pt x="66" y="70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3"/>
                    <a:pt x="91" y="53"/>
                    <a:pt x="90" y="43"/>
                  </a:cubicBezTo>
                  <a:cubicBezTo>
                    <a:pt x="89" y="32"/>
                    <a:pt x="80" y="24"/>
                    <a:pt x="69" y="25"/>
                  </a:cubicBezTo>
                  <a:close/>
                  <a:moveTo>
                    <a:pt x="73" y="46"/>
                  </a:moveTo>
                  <a:cubicBezTo>
                    <a:pt x="72" y="48"/>
                    <a:pt x="70" y="48"/>
                    <a:pt x="68" y="47"/>
                  </a:cubicBezTo>
                  <a:cubicBezTo>
                    <a:pt x="68" y="46"/>
                    <a:pt x="67" y="46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9"/>
                    <a:pt x="65" y="55"/>
                    <a:pt x="66" y="64"/>
                  </a:cubicBezTo>
                  <a:cubicBezTo>
                    <a:pt x="58" y="64"/>
                    <a:pt x="50" y="60"/>
                    <a:pt x="46" y="53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9" y="68"/>
                    <a:pt x="49" y="69"/>
                  </a:cubicBezTo>
                  <a:cubicBezTo>
                    <a:pt x="50" y="70"/>
                    <a:pt x="51" y="72"/>
                    <a:pt x="49" y="73"/>
                  </a:cubicBezTo>
                  <a:cubicBezTo>
                    <a:pt x="48" y="75"/>
                    <a:pt x="46" y="75"/>
                    <a:pt x="45" y="74"/>
                  </a:cubicBezTo>
                  <a:cubicBezTo>
                    <a:pt x="43" y="73"/>
                    <a:pt x="43" y="71"/>
                    <a:pt x="44" y="69"/>
                  </a:cubicBezTo>
                  <a:cubicBezTo>
                    <a:pt x="45" y="69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7"/>
                  </a:cubicBezTo>
                  <a:cubicBezTo>
                    <a:pt x="26" y="58"/>
                    <a:pt x="31" y="51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9"/>
                    <a:pt x="16" y="47"/>
                    <a:pt x="17" y="46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1" y="43"/>
                    <a:pt x="25" y="36"/>
                    <a:pt x="24" y="28"/>
                  </a:cubicBezTo>
                  <a:cubicBezTo>
                    <a:pt x="33" y="27"/>
                    <a:pt x="40" y="32"/>
                    <a:pt x="44" y="4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1" y="23"/>
                  </a:cubicBezTo>
                  <a:cubicBezTo>
                    <a:pt x="40" y="22"/>
                    <a:pt x="39" y="20"/>
                    <a:pt x="41" y="18"/>
                  </a:cubicBezTo>
                  <a:cubicBezTo>
                    <a:pt x="42" y="17"/>
                    <a:pt x="44" y="17"/>
                    <a:pt x="45" y="18"/>
                  </a:cubicBezTo>
                  <a:cubicBezTo>
                    <a:pt x="47" y="19"/>
                    <a:pt x="47" y="21"/>
                    <a:pt x="46" y="23"/>
                  </a:cubicBezTo>
                  <a:cubicBezTo>
                    <a:pt x="45" y="23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3"/>
                    <a:pt x="53" y="27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4" y="34"/>
                    <a:pt x="59" y="41"/>
                    <a:pt x="52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3"/>
                    <a:pt x="68" y="42"/>
                    <a:pt x="68" y="42"/>
                  </a:cubicBezTo>
                  <a:cubicBezTo>
                    <a:pt x="69" y="40"/>
                    <a:pt x="71" y="40"/>
                    <a:pt x="73" y="42"/>
                  </a:cubicBezTo>
                  <a:cubicBezTo>
                    <a:pt x="74" y="43"/>
                    <a:pt x="74" y="45"/>
                    <a:pt x="73" y="4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3908554" y="774409"/>
              <a:ext cx="24516" cy="24516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3 h 6"/>
                <a:gd name="T6" fmla="*/ 3 w 6"/>
                <a:gd name="T7" fmla="*/ 6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8"/>
            <p:cNvSpPr>
              <a:spLocks noEditPoints="1"/>
            </p:cNvSpPr>
            <p:nvPr/>
          </p:nvSpPr>
          <p:spPr bwMode="auto">
            <a:xfrm>
              <a:off x="3735406" y="559889"/>
              <a:ext cx="375409" cy="373876"/>
            </a:xfrm>
            <a:custGeom>
              <a:avLst/>
              <a:gdLst>
                <a:gd name="T0" fmla="*/ 69 w 91"/>
                <a:gd name="T1" fmla="*/ 24 h 91"/>
                <a:gd name="T2" fmla="*/ 63 w 91"/>
                <a:gd name="T3" fmla="*/ 24 h 91"/>
                <a:gd name="T4" fmla="*/ 63 w 91"/>
                <a:gd name="T5" fmla="*/ 18 h 91"/>
                <a:gd name="T6" fmla="*/ 42 w 91"/>
                <a:gd name="T7" fmla="*/ 1 h 91"/>
                <a:gd name="T8" fmla="*/ 24 w 91"/>
                <a:gd name="T9" fmla="*/ 21 h 91"/>
                <a:gd name="T10" fmla="*/ 24 w 91"/>
                <a:gd name="T11" fmla="*/ 27 h 91"/>
                <a:gd name="T12" fmla="*/ 18 w 91"/>
                <a:gd name="T13" fmla="*/ 28 h 91"/>
                <a:gd name="T14" fmla="*/ 0 w 91"/>
                <a:gd name="T15" fmla="*/ 49 h 91"/>
                <a:gd name="T16" fmla="*/ 21 w 91"/>
                <a:gd name="T17" fmla="*/ 67 h 91"/>
                <a:gd name="T18" fmla="*/ 27 w 91"/>
                <a:gd name="T19" fmla="*/ 66 h 91"/>
                <a:gd name="T20" fmla="*/ 28 w 91"/>
                <a:gd name="T21" fmla="*/ 72 h 91"/>
                <a:gd name="T22" fmla="*/ 48 w 91"/>
                <a:gd name="T23" fmla="*/ 90 h 91"/>
                <a:gd name="T24" fmla="*/ 66 w 91"/>
                <a:gd name="T25" fmla="*/ 69 h 91"/>
                <a:gd name="T26" fmla="*/ 66 w 91"/>
                <a:gd name="T27" fmla="*/ 63 h 91"/>
                <a:gd name="T28" fmla="*/ 72 w 91"/>
                <a:gd name="T29" fmla="*/ 63 h 91"/>
                <a:gd name="T30" fmla="*/ 90 w 91"/>
                <a:gd name="T31" fmla="*/ 42 h 91"/>
                <a:gd name="T32" fmla="*/ 69 w 91"/>
                <a:gd name="T33" fmla="*/ 24 h 91"/>
                <a:gd name="T34" fmla="*/ 73 w 91"/>
                <a:gd name="T35" fmla="*/ 46 h 91"/>
                <a:gd name="T36" fmla="*/ 68 w 91"/>
                <a:gd name="T37" fmla="*/ 46 h 91"/>
                <a:gd name="T38" fmla="*/ 67 w 91"/>
                <a:gd name="T39" fmla="*/ 44 h 91"/>
                <a:gd name="T40" fmla="*/ 67 w 91"/>
                <a:gd name="T41" fmla="*/ 44 h 91"/>
                <a:gd name="T42" fmla="*/ 52 w 91"/>
                <a:gd name="T43" fmla="*/ 46 h 91"/>
                <a:gd name="T44" fmla="*/ 66 w 91"/>
                <a:gd name="T45" fmla="*/ 63 h 91"/>
                <a:gd name="T46" fmla="*/ 46 w 91"/>
                <a:gd name="T47" fmla="*/ 52 h 91"/>
                <a:gd name="T48" fmla="*/ 47 w 91"/>
                <a:gd name="T49" fmla="*/ 67 h 91"/>
                <a:gd name="T50" fmla="*/ 47 w 91"/>
                <a:gd name="T51" fmla="*/ 67 h 91"/>
                <a:gd name="T52" fmla="*/ 49 w 91"/>
                <a:gd name="T53" fmla="*/ 68 h 91"/>
                <a:gd name="T54" fmla="*/ 49 w 91"/>
                <a:gd name="T55" fmla="*/ 73 h 91"/>
                <a:gd name="T56" fmla="*/ 45 w 91"/>
                <a:gd name="T57" fmla="*/ 73 h 91"/>
                <a:gd name="T58" fmla="*/ 44 w 91"/>
                <a:gd name="T59" fmla="*/ 69 h 91"/>
                <a:gd name="T60" fmla="*/ 46 w 91"/>
                <a:gd name="T61" fmla="*/ 68 h 91"/>
                <a:gd name="T62" fmla="*/ 46 w 91"/>
                <a:gd name="T63" fmla="*/ 67 h 91"/>
                <a:gd name="T64" fmla="*/ 45 w 91"/>
                <a:gd name="T65" fmla="*/ 52 h 91"/>
                <a:gd name="T66" fmla="*/ 27 w 91"/>
                <a:gd name="T67" fmla="*/ 66 h 91"/>
                <a:gd name="T68" fmla="*/ 38 w 91"/>
                <a:gd name="T69" fmla="*/ 47 h 91"/>
                <a:gd name="T70" fmla="*/ 23 w 91"/>
                <a:gd name="T71" fmla="*/ 48 h 91"/>
                <a:gd name="T72" fmla="*/ 23 w 91"/>
                <a:gd name="T73" fmla="*/ 48 h 91"/>
                <a:gd name="T74" fmla="*/ 22 w 91"/>
                <a:gd name="T75" fmla="*/ 49 h 91"/>
                <a:gd name="T76" fmla="*/ 18 w 91"/>
                <a:gd name="T77" fmla="*/ 50 h 91"/>
                <a:gd name="T78" fmla="*/ 17 w 91"/>
                <a:gd name="T79" fmla="*/ 45 h 91"/>
                <a:gd name="T80" fmla="*/ 22 w 91"/>
                <a:gd name="T81" fmla="*/ 45 h 91"/>
                <a:gd name="T82" fmla="*/ 23 w 91"/>
                <a:gd name="T83" fmla="*/ 46 h 91"/>
                <a:gd name="T84" fmla="*/ 23 w 91"/>
                <a:gd name="T85" fmla="*/ 46 h 91"/>
                <a:gd name="T86" fmla="*/ 38 w 91"/>
                <a:gd name="T87" fmla="*/ 45 h 91"/>
                <a:gd name="T88" fmla="*/ 24 w 91"/>
                <a:gd name="T89" fmla="*/ 27 h 91"/>
                <a:gd name="T90" fmla="*/ 44 w 91"/>
                <a:gd name="T91" fmla="*/ 39 h 91"/>
                <a:gd name="T92" fmla="*/ 43 w 91"/>
                <a:gd name="T93" fmla="*/ 23 h 91"/>
                <a:gd name="T94" fmla="*/ 43 w 91"/>
                <a:gd name="T95" fmla="*/ 23 h 91"/>
                <a:gd name="T96" fmla="*/ 41 w 91"/>
                <a:gd name="T97" fmla="*/ 22 h 91"/>
                <a:gd name="T98" fmla="*/ 41 w 91"/>
                <a:gd name="T99" fmla="*/ 18 h 91"/>
                <a:gd name="T100" fmla="*/ 45 w 91"/>
                <a:gd name="T101" fmla="*/ 17 h 91"/>
                <a:gd name="T102" fmla="*/ 46 w 91"/>
                <a:gd name="T103" fmla="*/ 22 h 91"/>
                <a:gd name="T104" fmla="*/ 44 w 91"/>
                <a:gd name="T105" fmla="*/ 23 h 91"/>
                <a:gd name="T106" fmla="*/ 44 w 91"/>
                <a:gd name="T107" fmla="*/ 23 h 91"/>
                <a:gd name="T108" fmla="*/ 45 w 91"/>
                <a:gd name="T109" fmla="*/ 39 h 91"/>
                <a:gd name="T110" fmla="*/ 60 w 91"/>
                <a:gd name="T111" fmla="*/ 25 h 91"/>
                <a:gd name="T112" fmla="*/ 63 w 91"/>
                <a:gd name="T113" fmla="*/ 24 h 91"/>
                <a:gd name="T114" fmla="*/ 52 w 91"/>
                <a:gd name="T115" fmla="*/ 44 h 91"/>
                <a:gd name="T116" fmla="*/ 67 w 91"/>
                <a:gd name="T117" fmla="*/ 43 h 91"/>
                <a:gd name="T118" fmla="*/ 67 w 91"/>
                <a:gd name="T119" fmla="*/ 43 h 91"/>
                <a:gd name="T120" fmla="*/ 68 w 91"/>
                <a:gd name="T121" fmla="*/ 41 h 91"/>
                <a:gd name="T122" fmla="*/ 73 w 91"/>
                <a:gd name="T123" fmla="*/ 41 h 91"/>
                <a:gd name="T124" fmla="*/ 73 w 91"/>
                <a:gd name="T125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1">
                  <a:moveTo>
                    <a:pt x="69" y="24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8"/>
                    <a:pt x="52" y="0"/>
                    <a:pt x="42" y="1"/>
                  </a:cubicBezTo>
                  <a:cubicBezTo>
                    <a:pt x="31" y="1"/>
                    <a:pt x="23" y="11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29"/>
                    <a:pt x="0" y="38"/>
                    <a:pt x="0" y="49"/>
                  </a:cubicBezTo>
                  <a:cubicBezTo>
                    <a:pt x="1" y="59"/>
                    <a:pt x="10" y="67"/>
                    <a:pt x="21" y="67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83"/>
                    <a:pt x="38" y="91"/>
                    <a:pt x="48" y="90"/>
                  </a:cubicBezTo>
                  <a:cubicBezTo>
                    <a:pt x="59" y="89"/>
                    <a:pt x="67" y="80"/>
                    <a:pt x="66" y="69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3" y="62"/>
                    <a:pt x="91" y="53"/>
                    <a:pt x="90" y="42"/>
                  </a:cubicBezTo>
                  <a:cubicBezTo>
                    <a:pt x="89" y="31"/>
                    <a:pt x="80" y="23"/>
                    <a:pt x="69" y="24"/>
                  </a:cubicBezTo>
                  <a:close/>
                  <a:moveTo>
                    <a:pt x="73" y="46"/>
                  </a:moveTo>
                  <a:cubicBezTo>
                    <a:pt x="72" y="47"/>
                    <a:pt x="70" y="47"/>
                    <a:pt x="68" y="46"/>
                  </a:cubicBezTo>
                  <a:cubicBezTo>
                    <a:pt x="68" y="45"/>
                    <a:pt x="67" y="4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9" y="48"/>
                    <a:pt x="65" y="55"/>
                    <a:pt x="66" y="63"/>
                  </a:cubicBezTo>
                  <a:cubicBezTo>
                    <a:pt x="58" y="64"/>
                    <a:pt x="50" y="59"/>
                    <a:pt x="46" y="52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8"/>
                    <a:pt x="49" y="68"/>
                  </a:cubicBezTo>
                  <a:cubicBezTo>
                    <a:pt x="50" y="69"/>
                    <a:pt x="51" y="72"/>
                    <a:pt x="49" y="73"/>
                  </a:cubicBezTo>
                  <a:cubicBezTo>
                    <a:pt x="48" y="74"/>
                    <a:pt x="46" y="74"/>
                    <a:pt x="45" y="73"/>
                  </a:cubicBezTo>
                  <a:cubicBezTo>
                    <a:pt x="43" y="72"/>
                    <a:pt x="43" y="70"/>
                    <a:pt x="44" y="69"/>
                  </a:cubicBezTo>
                  <a:cubicBezTo>
                    <a:pt x="45" y="68"/>
                    <a:pt x="45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3" y="60"/>
                    <a:pt x="36" y="66"/>
                    <a:pt x="27" y="66"/>
                  </a:cubicBezTo>
                  <a:cubicBezTo>
                    <a:pt x="26" y="58"/>
                    <a:pt x="31" y="50"/>
                    <a:pt x="38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2" y="49"/>
                  </a:cubicBezTo>
                  <a:cubicBezTo>
                    <a:pt x="21" y="51"/>
                    <a:pt x="19" y="51"/>
                    <a:pt x="18" y="50"/>
                  </a:cubicBezTo>
                  <a:cubicBezTo>
                    <a:pt x="16" y="48"/>
                    <a:pt x="16" y="46"/>
                    <a:pt x="17" y="45"/>
                  </a:cubicBezTo>
                  <a:cubicBezTo>
                    <a:pt x="18" y="44"/>
                    <a:pt x="20" y="44"/>
                    <a:pt x="22" y="45"/>
                  </a:cubicBezTo>
                  <a:cubicBezTo>
                    <a:pt x="22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1" y="43"/>
                    <a:pt x="25" y="36"/>
                    <a:pt x="24" y="27"/>
                  </a:cubicBezTo>
                  <a:cubicBezTo>
                    <a:pt x="33" y="27"/>
                    <a:pt x="40" y="32"/>
                    <a:pt x="44" y="3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0" y="21"/>
                    <a:pt x="39" y="19"/>
                    <a:pt x="41" y="18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7" y="19"/>
                    <a:pt x="47" y="21"/>
                    <a:pt x="46" y="22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2"/>
                    <a:pt x="53" y="26"/>
                    <a:pt x="60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33"/>
                    <a:pt x="59" y="40"/>
                    <a:pt x="52" y="44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8" y="42"/>
                    <a:pt x="68" y="41"/>
                  </a:cubicBezTo>
                  <a:cubicBezTo>
                    <a:pt x="69" y="40"/>
                    <a:pt x="71" y="40"/>
                    <a:pt x="73" y="41"/>
                  </a:cubicBezTo>
                  <a:cubicBezTo>
                    <a:pt x="74" y="42"/>
                    <a:pt x="74" y="44"/>
                    <a:pt x="73" y="46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9"/>
            <p:cNvSpPr>
              <a:spLocks/>
            </p:cNvSpPr>
            <p:nvPr/>
          </p:nvSpPr>
          <p:spPr bwMode="auto">
            <a:xfrm>
              <a:off x="3908554" y="733037"/>
              <a:ext cx="24516" cy="27581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6 w 6"/>
                <a:gd name="T5" fmla="*/ 3 h 7"/>
                <a:gd name="T6" fmla="*/ 3 w 6"/>
                <a:gd name="T7" fmla="*/ 7 h 7"/>
                <a:gd name="T8" fmla="*/ 0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575494" y="5323784"/>
            <a:ext cx="810576" cy="853478"/>
            <a:chOff x="8509984" y="1024170"/>
            <a:chExt cx="810576" cy="853478"/>
          </a:xfrm>
        </p:grpSpPr>
        <p:sp>
          <p:nvSpPr>
            <p:cNvPr id="200" name="Freeform 196"/>
            <p:cNvSpPr>
              <a:spLocks noEditPoints="1"/>
            </p:cNvSpPr>
            <p:nvPr/>
          </p:nvSpPr>
          <p:spPr bwMode="auto">
            <a:xfrm>
              <a:off x="8509984" y="1065541"/>
              <a:ext cx="810576" cy="812107"/>
            </a:xfrm>
            <a:custGeom>
              <a:avLst/>
              <a:gdLst>
                <a:gd name="T0" fmla="*/ 165 w 197"/>
                <a:gd name="T1" fmla="*/ 79 h 197"/>
                <a:gd name="T2" fmla="*/ 153 w 197"/>
                <a:gd name="T3" fmla="*/ 74 h 197"/>
                <a:gd name="T4" fmla="*/ 158 w 197"/>
                <a:gd name="T5" fmla="*/ 62 h 197"/>
                <a:gd name="T6" fmla="*/ 134 w 197"/>
                <a:gd name="T7" fmla="*/ 8 h 197"/>
                <a:gd name="T8" fmla="*/ 80 w 197"/>
                <a:gd name="T9" fmla="*/ 32 h 197"/>
                <a:gd name="T10" fmla="*/ 75 w 197"/>
                <a:gd name="T11" fmla="*/ 44 h 197"/>
                <a:gd name="T12" fmla="*/ 63 w 197"/>
                <a:gd name="T13" fmla="*/ 40 h 197"/>
                <a:gd name="T14" fmla="*/ 9 w 197"/>
                <a:gd name="T15" fmla="*/ 64 h 197"/>
                <a:gd name="T16" fmla="*/ 33 w 197"/>
                <a:gd name="T17" fmla="*/ 118 h 197"/>
                <a:gd name="T18" fmla="*/ 45 w 197"/>
                <a:gd name="T19" fmla="*/ 123 h 197"/>
                <a:gd name="T20" fmla="*/ 40 w 197"/>
                <a:gd name="T21" fmla="*/ 135 h 197"/>
                <a:gd name="T22" fmla="*/ 64 w 197"/>
                <a:gd name="T23" fmla="*/ 189 h 197"/>
                <a:gd name="T24" fmla="*/ 118 w 197"/>
                <a:gd name="T25" fmla="*/ 165 h 197"/>
                <a:gd name="T26" fmla="*/ 123 w 197"/>
                <a:gd name="T27" fmla="*/ 153 h 197"/>
                <a:gd name="T28" fmla="*/ 135 w 197"/>
                <a:gd name="T29" fmla="*/ 157 h 197"/>
                <a:gd name="T30" fmla="*/ 189 w 197"/>
                <a:gd name="T31" fmla="*/ 133 h 197"/>
                <a:gd name="T32" fmla="*/ 165 w 197"/>
                <a:gd name="T33" fmla="*/ 79 h 197"/>
                <a:gd name="T34" fmla="*/ 153 w 197"/>
                <a:gd name="T35" fmla="*/ 125 h 197"/>
                <a:gd name="T36" fmla="*/ 144 w 197"/>
                <a:gd name="T37" fmla="*/ 121 h 197"/>
                <a:gd name="T38" fmla="*/ 143 w 197"/>
                <a:gd name="T39" fmla="*/ 117 h 197"/>
                <a:gd name="T40" fmla="*/ 143 w 197"/>
                <a:gd name="T41" fmla="*/ 117 h 197"/>
                <a:gd name="T42" fmla="*/ 112 w 197"/>
                <a:gd name="T43" fmla="*/ 105 h 197"/>
                <a:gd name="T44" fmla="*/ 123 w 197"/>
                <a:gd name="T45" fmla="*/ 153 h 197"/>
                <a:gd name="T46" fmla="*/ 95 w 197"/>
                <a:gd name="T47" fmla="*/ 113 h 197"/>
                <a:gd name="T48" fmla="*/ 83 w 197"/>
                <a:gd name="T49" fmla="*/ 144 h 197"/>
                <a:gd name="T50" fmla="*/ 83 w 197"/>
                <a:gd name="T51" fmla="*/ 144 h 197"/>
                <a:gd name="T52" fmla="*/ 86 w 197"/>
                <a:gd name="T53" fmla="*/ 147 h 197"/>
                <a:gd name="T54" fmla="*/ 82 w 197"/>
                <a:gd name="T55" fmla="*/ 156 h 197"/>
                <a:gd name="T56" fmla="*/ 73 w 197"/>
                <a:gd name="T57" fmla="*/ 153 h 197"/>
                <a:gd name="T58" fmla="*/ 76 w 197"/>
                <a:gd name="T59" fmla="*/ 143 h 197"/>
                <a:gd name="T60" fmla="*/ 80 w 197"/>
                <a:gd name="T61" fmla="*/ 143 h 197"/>
                <a:gd name="T62" fmla="*/ 80 w 197"/>
                <a:gd name="T63" fmla="*/ 142 h 197"/>
                <a:gd name="T64" fmla="*/ 92 w 197"/>
                <a:gd name="T65" fmla="*/ 111 h 197"/>
                <a:gd name="T66" fmla="*/ 45 w 197"/>
                <a:gd name="T67" fmla="*/ 123 h 197"/>
                <a:gd name="T68" fmla="*/ 85 w 197"/>
                <a:gd name="T69" fmla="*/ 95 h 197"/>
                <a:gd name="T70" fmla="*/ 54 w 197"/>
                <a:gd name="T71" fmla="*/ 83 h 197"/>
                <a:gd name="T72" fmla="*/ 54 w 197"/>
                <a:gd name="T73" fmla="*/ 83 h 197"/>
                <a:gd name="T74" fmla="*/ 51 w 197"/>
                <a:gd name="T75" fmla="*/ 85 h 197"/>
                <a:gd name="T76" fmla="*/ 41 w 197"/>
                <a:gd name="T77" fmla="*/ 82 h 197"/>
                <a:gd name="T78" fmla="*/ 45 w 197"/>
                <a:gd name="T79" fmla="*/ 72 h 197"/>
                <a:gd name="T80" fmla="*/ 54 w 197"/>
                <a:gd name="T81" fmla="*/ 76 h 197"/>
                <a:gd name="T82" fmla="*/ 55 w 197"/>
                <a:gd name="T83" fmla="*/ 80 h 197"/>
                <a:gd name="T84" fmla="*/ 55 w 197"/>
                <a:gd name="T85" fmla="*/ 80 h 197"/>
                <a:gd name="T86" fmla="*/ 85 w 197"/>
                <a:gd name="T87" fmla="*/ 92 h 197"/>
                <a:gd name="T88" fmla="*/ 75 w 197"/>
                <a:gd name="T89" fmla="*/ 44 h 197"/>
                <a:gd name="T90" fmla="*/ 102 w 197"/>
                <a:gd name="T91" fmla="*/ 85 h 197"/>
                <a:gd name="T92" fmla="*/ 115 w 197"/>
                <a:gd name="T93" fmla="*/ 54 h 197"/>
                <a:gd name="T94" fmla="*/ 115 w 197"/>
                <a:gd name="T95" fmla="*/ 53 h 197"/>
                <a:gd name="T96" fmla="*/ 112 w 197"/>
                <a:gd name="T97" fmla="*/ 50 h 197"/>
                <a:gd name="T98" fmla="*/ 116 w 197"/>
                <a:gd name="T99" fmla="*/ 41 h 197"/>
                <a:gd name="T100" fmla="*/ 125 w 197"/>
                <a:gd name="T101" fmla="*/ 44 h 197"/>
                <a:gd name="T102" fmla="*/ 122 w 197"/>
                <a:gd name="T103" fmla="*/ 54 h 197"/>
                <a:gd name="T104" fmla="*/ 118 w 197"/>
                <a:gd name="T105" fmla="*/ 54 h 197"/>
                <a:gd name="T106" fmla="*/ 117 w 197"/>
                <a:gd name="T107" fmla="*/ 55 h 197"/>
                <a:gd name="T108" fmla="*/ 105 w 197"/>
                <a:gd name="T109" fmla="*/ 86 h 197"/>
                <a:gd name="T110" fmla="*/ 147 w 197"/>
                <a:gd name="T111" fmla="*/ 73 h 197"/>
                <a:gd name="T112" fmla="*/ 153 w 197"/>
                <a:gd name="T113" fmla="*/ 75 h 197"/>
                <a:gd name="T114" fmla="*/ 114 w 197"/>
                <a:gd name="T115" fmla="*/ 103 h 197"/>
                <a:gd name="T116" fmla="*/ 144 w 197"/>
                <a:gd name="T117" fmla="*/ 114 h 197"/>
                <a:gd name="T118" fmla="*/ 144 w 197"/>
                <a:gd name="T119" fmla="*/ 114 h 197"/>
                <a:gd name="T120" fmla="*/ 147 w 197"/>
                <a:gd name="T121" fmla="*/ 112 h 197"/>
                <a:gd name="T122" fmla="*/ 157 w 197"/>
                <a:gd name="T123" fmla="*/ 115 h 197"/>
                <a:gd name="T124" fmla="*/ 153 w 197"/>
                <a:gd name="T125" fmla="*/ 12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7">
                  <a:moveTo>
                    <a:pt x="165" y="79"/>
                  </a:moveTo>
                  <a:cubicBezTo>
                    <a:pt x="153" y="74"/>
                    <a:pt x="153" y="74"/>
                    <a:pt x="153" y="7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66" y="41"/>
                    <a:pt x="155" y="17"/>
                    <a:pt x="134" y="8"/>
                  </a:cubicBezTo>
                  <a:cubicBezTo>
                    <a:pt x="112" y="0"/>
                    <a:pt x="88" y="11"/>
                    <a:pt x="80" y="32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1"/>
                    <a:pt x="17" y="42"/>
                    <a:pt x="9" y="64"/>
                  </a:cubicBezTo>
                  <a:cubicBezTo>
                    <a:pt x="0" y="85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6"/>
                    <a:pt x="43" y="181"/>
                    <a:pt x="64" y="189"/>
                  </a:cubicBezTo>
                  <a:cubicBezTo>
                    <a:pt x="86" y="197"/>
                    <a:pt x="110" y="186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57" y="166"/>
                    <a:pt x="181" y="155"/>
                    <a:pt x="189" y="133"/>
                  </a:cubicBezTo>
                  <a:cubicBezTo>
                    <a:pt x="197" y="112"/>
                    <a:pt x="187" y="87"/>
                    <a:pt x="165" y="79"/>
                  </a:cubicBezTo>
                  <a:close/>
                  <a:moveTo>
                    <a:pt x="153" y="125"/>
                  </a:moveTo>
                  <a:cubicBezTo>
                    <a:pt x="149" y="126"/>
                    <a:pt x="145" y="125"/>
                    <a:pt x="144" y="121"/>
                  </a:cubicBezTo>
                  <a:cubicBezTo>
                    <a:pt x="143" y="120"/>
                    <a:pt x="143" y="119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6"/>
                    <a:pt x="95" y="130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6"/>
                  </a:cubicBezTo>
                  <a:cubicBezTo>
                    <a:pt x="78" y="158"/>
                    <a:pt x="74" y="156"/>
                    <a:pt x="73" y="153"/>
                  </a:cubicBezTo>
                  <a:cubicBezTo>
                    <a:pt x="71" y="149"/>
                    <a:pt x="73" y="145"/>
                    <a:pt x="76" y="143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29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5"/>
                  </a:cubicBezTo>
                  <a:cubicBezTo>
                    <a:pt x="47" y="87"/>
                    <a:pt x="43" y="85"/>
                    <a:pt x="41" y="82"/>
                  </a:cubicBezTo>
                  <a:cubicBezTo>
                    <a:pt x="40" y="78"/>
                    <a:pt x="41" y="74"/>
                    <a:pt x="45" y="72"/>
                  </a:cubicBezTo>
                  <a:cubicBezTo>
                    <a:pt x="48" y="71"/>
                    <a:pt x="53" y="72"/>
                    <a:pt x="54" y="76"/>
                  </a:cubicBezTo>
                  <a:cubicBezTo>
                    <a:pt x="55" y="77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1"/>
                    <a:pt x="75" y="44"/>
                  </a:cubicBezTo>
                  <a:cubicBezTo>
                    <a:pt x="92" y="51"/>
                    <a:pt x="103" y="68"/>
                    <a:pt x="102" y="85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3" y="51"/>
                    <a:pt x="112" y="50"/>
                  </a:cubicBezTo>
                  <a:cubicBezTo>
                    <a:pt x="111" y="47"/>
                    <a:pt x="112" y="42"/>
                    <a:pt x="116" y="41"/>
                  </a:cubicBezTo>
                  <a:cubicBezTo>
                    <a:pt x="119" y="39"/>
                    <a:pt x="124" y="41"/>
                    <a:pt x="125" y="44"/>
                  </a:cubicBezTo>
                  <a:cubicBezTo>
                    <a:pt x="127" y="48"/>
                    <a:pt x="125" y="52"/>
                    <a:pt x="122" y="54"/>
                  </a:cubicBezTo>
                  <a:cubicBezTo>
                    <a:pt x="120" y="54"/>
                    <a:pt x="119" y="54"/>
                    <a:pt x="118" y="54"/>
                  </a:cubicBezTo>
                  <a:cubicBezTo>
                    <a:pt x="118" y="54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3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6" y="112"/>
                    <a:pt x="147" y="112"/>
                  </a:cubicBezTo>
                  <a:cubicBezTo>
                    <a:pt x="151" y="110"/>
                    <a:pt x="155" y="112"/>
                    <a:pt x="157" y="115"/>
                  </a:cubicBezTo>
                  <a:cubicBezTo>
                    <a:pt x="158" y="119"/>
                    <a:pt x="157" y="123"/>
                    <a:pt x="153" y="12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8883860" y="1440950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4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4" y="2"/>
                    <a:pt x="16" y="6"/>
                    <a:pt x="14" y="10"/>
                  </a:cubicBezTo>
                  <a:cubicBezTo>
                    <a:pt x="13" y="14"/>
                    <a:pt x="9" y="16"/>
                    <a:pt x="5" y="14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0"/>
            <p:cNvSpPr>
              <a:spLocks noEditPoints="1"/>
            </p:cNvSpPr>
            <p:nvPr/>
          </p:nvSpPr>
          <p:spPr bwMode="auto">
            <a:xfrm>
              <a:off x="8509984" y="1024170"/>
              <a:ext cx="810576" cy="816705"/>
            </a:xfrm>
            <a:custGeom>
              <a:avLst/>
              <a:gdLst>
                <a:gd name="T0" fmla="*/ 165 w 197"/>
                <a:gd name="T1" fmla="*/ 80 h 198"/>
                <a:gd name="T2" fmla="*/ 153 w 197"/>
                <a:gd name="T3" fmla="*/ 75 h 198"/>
                <a:gd name="T4" fmla="*/ 158 w 197"/>
                <a:gd name="T5" fmla="*/ 63 h 198"/>
                <a:gd name="T6" fmla="*/ 134 w 197"/>
                <a:gd name="T7" fmla="*/ 9 h 198"/>
                <a:gd name="T8" fmla="*/ 80 w 197"/>
                <a:gd name="T9" fmla="*/ 33 h 198"/>
                <a:gd name="T10" fmla="*/ 75 w 197"/>
                <a:gd name="T11" fmla="*/ 45 h 198"/>
                <a:gd name="T12" fmla="*/ 63 w 197"/>
                <a:gd name="T13" fmla="*/ 40 h 198"/>
                <a:gd name="T14" fmla="*/ 9 w 197"/>
                <a:gd name="T15" fmla="*/ 64 h 198"/>
                <a:gd name="T16" fmla="*/ 33 w 197"/>
                <a:gd name="T17" fmla="*/ 118 h 198"/>
                <a:gd name="T18" fmla="*/ 45 w 197"/>
                <a:gd name="T19" fmla="*/ 123 h 198"/>
                <a:gd name="T20" fmla="*/ 40 w 197"/>
                <a:gd name="T21" fmla="*/ 135 h 198"/>
                <a:gd name="T22" fmla="*/ 64 w 197"/>
                <a:gd name="T23" fmla="*/ 189 h 198"/>
                <a:gd name="T24" fmla="*/ 118 w 197"/>
                <a:gd name="T25" fmla="*/ 165 h 198"/>
                <a:gd name="T26" fmla="*/ 123 w 197"/>
                <a:gd name="T27" fmla="*/ 153 h 198"/>
                <a:gd name="T28" fmla="*/ 135 w 197"/>
                <a:gd name="T29" fmla="*/ 158 h 198"/>
                <a:gd name="T30" fmla="*/ 189 w 197"/>
                <a:gd name="T31" fmla="*/ 134 h 198"/>
                <a:gd name="T32" fmla="*/ 165 w 197"/>
                <a:gd name="T33" fmla="*/ 80 h 198"/>
                <a:gd name="T34" fmla="*/ 153 w 197"/>
                <a:gd name="T35" fmla="*/ 125 h 198"/>
                <a:gd name="T36" fmla="*/ 144 w 197"/>
                <a:gd name="T37" fmla="*/ 122 h 198"/>
                <a:gd name="T38" fmla="*/ 143 w 197"/>
                <a:gd name="T39" fmla="*/ 118 h 198"/>
                <a:gd name="T40" fmla="*/ 143 w 197"/>
                <a:gd name="T41" fmla="*/ 118 h 198"/>
                <a:gd name="T42" fmla="*/ 112 w 197"/>
                <a:gd name="T43" fmla="*/ 106 h 198"/>
                <a:gd name="T44" fmla="*/ 123 w 197"/>
                <a:gd name="T45" fmla="*/ 153 h 198"/>
                <a:gd name="T46" fmla="*/ 95 w 197"/>
                <a:gd name="T47" fmla="*/ 113 h 198"/>
                <a:gd name="T48" fmla="*/ 83 w 197"/>
                <a:gd name="T49" fmla="*/ 144 h 198"/>
                <a:gd name="T50" fmla="*/ 83 w 197"/>
                <a:gd name="T51" fmla="*/ 144 h 198"/>
                <a:gd name="T52" fmla="*/ 86 w 197"/>
                <a:gd name="T53" fmla="*/ 147 h 198"/>
                <a:gd name="T54" fmla="*/ 82 w 197"/>
                <a:gd name="T55" fmla="*/ 157 h 198"/>
                <a:gd name="T56" fmla="*/ 73 w 197"/>
                <a:gd name="T57" fmla="*/ 153 h 198"/>
                <a:gd name="T58" fmla="*/ 76 w 197"/>
                <a:gd name="T59" fmla="*/ 144 h 198"/>
                <a:gd name="T60" fmla="*/ 80 w 197"/>
                <a:gd name="T61" fmla="*/ 143 h 198"/>
                <a:gd name="T62" fmla="*/ 80 w 197"/>
                <a:gd name="T63" fmla="*/ 143 h 198"/>
                <a:gd name="T64" fmla="*/ 92 w 197"/>
                <a:gd name="T65" fmla="*/ 111 h 198"/>
                <a:gd name="T66" fmla="*/ 45 w 197"/>
                <a:gd name="T67" fmla="*/ 123 h 198"/>
                <a:gd name="T68" fmla="*/ 85 w 197"/>
                <a:gd name="T69" fmla="*/ 95 h 198"/>
                <a:gd name="T70" fmla="*/ 54 w 197"/>
                <a:gd name="T71" fmla="*/ 83 h 198"/>
                <a:gd name="T72" fmla="*/ 54 w 197"/>
                <a:gd name="T73" fmla="*/ 83 h 198"/>
                <a:gd name="T74" fmla="*/ 51 w 197"/>
                <a:gd name="T75" fmla="*/ 86 h 198"/>
                <a:gd name="T76" fmla="*/ 41 w 197"/>
                <a:gd name="T77" fmla="*/ 82 h 198"/>
                <a:gd name="T78" fmla="*/ 45 w 197"/>
                <a:gd name="T79" fmla="*/ 73 h 198"/>
                <a:gd name="T80" fmla="*/ 54 w 197"/>
                <a:gd name="T81" fmla="*/ 76 h 198"/>
                <a:gd name="T82" fmla="*/ 55 w 197"/>
                <a:gd name="T83" fmla="*/ 80 h 198"/>
                <a:gd name="T84" fmla="*/ 55 w 197"/>
                <a:gd name="T85" fmla="*/ 80 h 198"/>
                <a:gd name="T86" fmla="*/ 85 w 197"/>
                <a:gd name="T87" fmla="*/ 92 h 198"/>
                <a:gd name="T88" fmla="*/ 75 w 197"/>
                <a:gd name="T89" fmla="*/ 45 h 198"/>
                <a:gd name="T90" fmla="*/ 102 w 197"/>
                <a:gd name="T91" fmla="*/ 86 h 198"/>
                <a:gd name="T92" fmla="*/ 115 w 197"/>
                <a:gd name="T93" fmla="*/ 54 h 198"/>
                <a:gd name="T94" fmla="*/ 115 w 197"/>
                <a:gd name="T95" fmla="*/ 54 h 198"/>
                <a:gd name="T96" fmla="*/ 112 w 197"/>
                <a:gd name="T97" fmla="*/ 51 h 198"/>
                <a:gd name="T98" fmla="*/ 116 w 197"/>
                <a:gd name="T99" fmla="*/ 41 h 198"/>
                <a:gd name="T100" fmla="*/ 125 w 197"/>
                <a:gd name="T101" fmla="*/ 45 h 198"/>
                <a:gd name="T102" fmla="*/ 122 w 197"/>
                <a:gd name="T103" fmla="*/ 54 h 198"/>
                <a:gd name="T104" fmla="*/ 118 w 197"/>
                <a:gd name="T105" fmla="*/ 55 h 198"/>
                <a:gd name="T106" fmla="*/ 117 w 197"/>
                <a:gd name="T107" fmla="*/ 55 h 198"/>
                <a:gd name="T108" fmla="*/ 105 w 197"/>
                <a:gd name="T109" fmla="*/ 86 h 198"/>
                <a:gd name="T110" fmla="*/ 147 w 197"/>
                <a:gd name="T111" fmla="*/ 73 h 198"/>
                <a:gd name="T112" fmla="*/ 153 w 197"/>
                <a:gd name="T113" fmla="*/ 75 h 198"/>
                <a:gd name="T114" fmla="*/ 114 w 197"/>
                <a:gd name="T115" fmla="*/ 103 h 198"/>
                <a:gd name="T116" fmla="*/ 144 w 197"/>
                <a:gd name="T117" fmla="*/ 115 h 198"/>
                <a:gd name="T118" fmla="*/ 144 w 197"/>
                <a:gd name="T119" fmla="*/ 115 h 198"/>
                <a:gd name="T120" fmla="*/ 147 w 197"/>
                <a:gd name="T121" fmla="*/ 112 h 198"/>
                <a:gd name="T122" fmla="*/ 157 w 197"/>
                <a:gd name="T123" fmla="*/ 116 h 198"/>
                <a:gd name="T124" fmla="*/ 153 w 197"/>
                <a:gd name="T125" fmla="*/ 12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98">
                  <a:moveTo>
                    <a:pt x="165" y="80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6" y="41"/>
                    <a:pt x="155" y="17"/>
                    <a:pt x="134" y="9"/>
                  </a:cubicBezTo>
                  <a:cubicBezTo>
                    <a:pt x="112" y="0"/>
                    <a:pt x="88" y="11"/>
                    <a:pt x="80" y="3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1" y="32"/>
                    <a:pt x="17" y="43"/>
                    <a:pt x="9" y="64"/>
                  </a:cubicBezTo>
                  <a:cubicBezTo>
                    <a:pt x="0" y="86"/>
                    <a:pt x="11" y="110"/>
                    <a:pt x="33" y="118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2" y="157"/>
                    <a:pt x="43" y="181"/>
                    <a:pt x="64" y="189"/>
                  </a:cubicBezTo>
                  <a:cubicBezTo>
                    <a:pt x="86" y="198"/>
                    <a:pt x="110" y="187"/>
                    <a:pt x="118" y="165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57" y="166"/>
                    <a:pt x="181" y="155"/>
                    <a:pt x="189" y="134"/>
                  </a:cubicBezTo>
                  <a:cubicBezTo>
                    <a:pt x="197" y="112"/>
                    <a:pt x="187" y="88"/>
                    <a:pt x="165" y="80"/>
                  </a:cubicBezTo>
                  <a:close/>
                  <a:moveTo>
                    <a:pt x="153" y="125"/>
                  </a:moveTo>
                  <a:cubicBezTo>
                    <a:pt x="149" y="127"/>
                    <a:pt x="145" y="125"/>
                    <a:pt x="144" y="122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12" y="106"/>
                    <a:pt x="112" y="106"/>
                    <a:pt x="112" y="106"/>
                  </a:cubicBezTo>
                  <a:cubicBezTo>
                    <a:pt x="124" y="117"/>
                    <a:pt x="130" y="136"/>
                    <a:pt x="123" y="153"/>
                  </a:cubicBezTo>
                  <a:cubicBezTo>
                    <a:pt x="106" y="147"/>
                    <a:pt x="95" y="131"/>
                    <a:pt x="95" y="113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4" y="145"/>
                    <a:pt x="85" y="146"/>
                    <a:pt x="86" y="147"/>
                  </a:cubicBezTo>
                  <a:cubicBezTo>
                    <a:pt x="87" y="151"/>
                    <a:pt x="86" y="155"/>
                    <a:pt x="82" y="157"/>
                  </a:cubicBezTo>
                  <a:cubicBezTo>
                    <a:pt x="78" y="158"/>
                    <a:pt x="74" y="157"/>
                    <a:pt x="73" y="153"/>
                  </a:cubicBezTo>
                  <a:cubicBezTo>
                    <a:pt x="71" y="150"/>
                    <a:pt x="73" y="145"/>
                    <a:pt x="76" y="144"/>
                  </a:cubicBezTo>
                  <a:cubicBezTo>
                    <a:pt x="78" y="143"/>
                    <a:pt x="79" y="143"/>
                    <a:pt x="80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81" y="124"/>
                    <a:pt x="62" y="130"/>
                    <a:pt x="45" y="123"/>
                  </a:cubicBezTo>
                  <a:cubicBezTo>
                    <a:pt x="51" y="106"/>
                    <a:pt x="68" y="95"/>
                    <a:pt x="85" y="9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4"/>
                    <a:pt x="52" y="85"/>
                    <a:pt x="51" y="86"/>
                  </a:cubicBezTo>
                  <a:cubicBezTo>
                    <a:pt x="47" y="87"/>
                    <a:pt x="43" y="86"/>
                    <a:pt x="41" y="82"/>
                  </a:cubicBezTo>
                  <a:cubicBezTo>
                    <a:pt x="40" y="79"/>
                    <a:pt x="41" y="74"/>
                    <a:pt x="45" y="73"/>
                  </a:cubicBezTo>
                  <a:cubicBezTo>
                    <a:pt x="48" y="71"/>
                    <a:pt x="53" y="73"/>
                    <a:pt x="54" y="76"/>
                  </a:cubicBezTo>
                  <a:cubicBezTo>
                    <a:pt x="55" y="78"/>
                    <a:pt x="55" y="79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3" y="80"/>
                    <a:pt x="68" y="62"/>
                    <a:pt x="75" y="45"/>
                  </a:cubicBezTo>
                  <a:cubicBezTo>
                    <a:pt x="92" y="51"/>
                    <a:pt x="103" y="68"/>
                    <a:pt x="102" y="86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3"/>
                    <a:pt x="113" y="52"/>
                    <a:pt x="112" y="51"/>
                  </a:cubicBezTo>
                  <a:cubicBezTo>
                    <a:pt x="111" y="47"/>
                    <a:pt x="112" y="43"/>
                    <a:pt x="116" y="41"/>
                  </a:cubicBezTo>
                  <a:cubicBezTo>
                    <a:pt x="119" y="40"/>
                    <a:pt x="124" y="41"/>
                    <a:pt x="125" y="45"/>
                  </a:cubicBezTo>
                  <a:cubicBezTo>
                    <a:pt x="127" y="48"/>
                    <a:pt x="125" y="53"/>
                    <a:pt x="122" y="54"/>
                  </a:cubicBezTo>
                  <a:cubicBezTo>
                    <a:pt x="120" y="55"/>
                    <a:pt x="119" y="55"/>
                    <a:pt x="118" y="55"/>
                  </a:cubicBezTo>
                  <a:cubicBezTo>
                    <a:pt x="118" y="55"/>
                    <a:pt x="118" y="55"/>
                    <a:pt x="117" y="5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6" y="75"/>
                    <a:pt x="131" y="69"/>
                    <a:pt x="147" y="73"/>
                  </a:cubicBezTo>
                  <a:cubicBezTo>
                    <a:pt x="149" y="74"/>
                    <a:pt x="151" y="74"/>
                    <a:pt x="153" y="75"/>
                  </a:cubicBezTo>
                  <a:cubicBezTo>
                    <a:pt x="146" y="92"/>
                    <a:pt x="131" y="102"/>
                    <a:pt x="114" y="103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5" y="114"/>
                    <a:pt x="146" y="113"/>
                    <a:pt x="147" y="112"/>
                  </a:cubicBezTo>
                  <a:cubicBezTo>
                    <a:pt x="151" y="111"/>
                    <a:pt x="155" y="112"/>
                    <a:pt x="157" y="116"/>
                  </a:cubicBezTo>
                  <a:cubicBezTo>
                    <a:pt x="158" y="119"/>
                    <a:pt x="157" y="124"/>
                    <a:pt x="153" y="12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1"/>
            <p:cNvSpPr>
              <a:spLocks/>
            </p:cNvSpPr>
            <p:nvPr/>
          </p:nvSpPr>
          <p:spPr bwMode="auto">
            <a:xfrm>
              <a:off x="8883860" y="1399578"/>
              <a:ext cx="65888" cy="65888"/>
            </a:xfrm>
            <a:custGeom>
              <a:avLst/>
              <a:gdLst>
                <a:gd name="T0" fmla="*/ 1 w 16"/>
                <a:gd name="T1" fmla="*/ 5 h 16"/>
                <a:gd name="T2" fmla="*/ 10 w 16"/>
                <a:gd name="T3" fmla="*/ 1 h 16"/>
                <a:gd name="T4" fmla="*/ 14 w 16"/>
                <a:gd name="T5" fmla="*/ 10 h 16"/>
                <a:gd name="T6" fmla="*/ 5 w 16"/>
                <a:gd name="T7" fmla="*/ 15 h 16"/>
                <a:gd name="T8" fmla="*/ 1 w 16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14"/>
                    <a:pt x="9" y="16"/>
                    <a:pt x="5" y="15"/>
                  </a:cubicBezTo>
                  <a:cubicBezTo>
                    <a:pt x="2" y="13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6" name="Freeform 212"/>
          <p:cNvSpPr>
            <a:spLocks noEditPoints="1"/>
          </p:cNvSpPr>
          <p:nvPr/>
        </p:nvSpPr>
        <p:spPr bwMode="auto">
          <a:xfrm>
            <a:off x="8556265" y="850240"/>
            <a:ext cx="510249" cy="510248"/>
          </a:xfrm>
          <a:custGeom>
            <a:avLst/>
            <a:gdLst>
              <a:gd name="T0" fmla="*/ 90 w 124"/>
              <a:gd name="T1" fmla="*/ 28 h 124"/>
              <a:gd name="T2" fmla="*/ 82 w 124"/>
              <a:gd name="T3" fmla="*/ 30 h 124"/>
              <a:gd name="T4" fmla="*/ 80 w 124"/>
              <a:gd name="T5" fmla="*/ 22 h 124"/>
              <a:gd name="T6" fmla="*/ 49 w 124"/>
              <a:gd name="T7" fmla="*/ 3 h 124"/>
              <a:gd name="T8" fmla="*/ 29 w 124"/>
              <a:gd name="T9" fmla="*/ 34 h 124"/>
              <a:gd name="T10" fmla="*/ 31 w 124"/>
              <a:gd name="T11" fmla="*/ 42 h 124"/>
              <a:gd name="T12" fmla="*/ 23 w 124"/>
              <a:gd name="T13" fmla="*/ 44 h 124"/>
              <a:gd name="T14" fmla="*/ 3 w 124"/>
              <a:gd name="T15" fmla="*/ 75 h 124"/>
              <a:gd name="T16" fmla="*/ 35 w 124"/>
              <a:gd name="T17" fmla="*/ 95 h 124"/>
              <a:gd name="T18" fmla="*/ 43 w 124"/>
              <a:gd name="T19" fmla="*/ 93 h 124"/>
              <a:gd name="T20" fmla="*/ 44 w 124"/>
              <a:gd name="T21" fmla="*/ 101 h 124"/>
              <a:gd name="T22" fmla="*/ 76 w 124"/>
              <a:gd name="T23" fmla="*/ 121 h 124"/>
              <a:gd name="T24" fmla="*/ 95 w 124"/>
              <a:gd name="T25" fmla="*/ 89 h 124"/>
              <a:gd name="T26" fmla="*/ 94 w 124"/>
              <a:gd name="T27" fmla="*/ 81 h 124"/>
              <a:gd name="T28" fmla="*/ 101 w 124"/>
              <a:gd name="T29" fmla="*/ 80 h 124"/>
              <a:gd name="T30" fmla="*/ 121 w 124"/>
              <a:gd name="T31" fmla="*/ 48 h 124"/>
              <a:gd name="T32" fmla="*/ 90 w 124"/>
              <a:gd name="T33" fmla="*/ 28 h 124"/>
              <a:gd name="T34" fmla="*/ 99 w 124"/>
              <a:gd name="T35" fmla="*/ 56 h 124"/>
              <a:gd name="T36" fmla="*/ 93 w 124"/>
              <a:gd name="T37" fmla="*/ 58 h 124"/>
              <a:gd name="T38" fmla="*/ 92 w 124"/>
              <a:gd name="T39" fmla="*/ 56 h 124"/>
              <a:gd name="T40" fmla="*/ 91 w 124"/>
              <a:gd name="T41" fmla="*/ 56 h 124"/>
              <a:gd name="T42" fmla="*/ 71 w 124"/>
              <a:gd name="T43" fmla="*/ 61 h 124"/>
              <a:gd name="T44" fmla="*/ 94 w 124"/>
              <a:gd name="T45" fmla="*/ 81 h 124"/>
              <a:gd name="T46" fmla="*/ 65 w 124"/>
              <a:gd name="T47" fmla="*/ 70 h 124"/>
              <a:gd name="T48" fmla="*/ 70 w 124"/>
              <a:gd name="T49" fmla="*/ 90 h 124"/>
              <a:gd name="T50" fmla="*/ 70 w 124"/>
              <a:gd name="T51" fmla="*/ 91 h 124"/>
              <a:gd name="T52" fmla="*/ 72 w 124"/>
              <a:gd name="T53" fmla="*/ 91 h 124"/>
              <a:gd name="T54" fmla="*/ 74 w 124"/>
              <a:gd name="T55" fmla="*/ 97 h 124"/>
              <a:gd name="T56" fmla="*/ 68 w 124"/>
              <a:gd name="T57" fmla="*/ 99 h 124"/>
              <a:gd name="T58" fmla="*/ 66 w 124"/>
              <a:gd name="T59" fmla="*/ 93 h 124"/>
              <a:gd name="T60" fmla="*/ 68 w 124"/>
              <a:gd name="T61" fmla="*/ 91 h 124"/>
              <a:gd name="T62" fmla="*/ 68 w 124"/>
              <a:gd name="T63" fmla="*/ 91 h 124"/>
              <a:gd name="T64" fmla="*/ 63 w 124"/>
              <a:gd name="T65" fmla="*/ 70 h 124"/>
              <a:gd name="T66" fmla="*/ 43 w 124"/>
              <a:gd name="T67" fmla="*/ 93 h 124"/>
              <a:gd name="T68" fmla="*/ 54 w 124"/>
              <a:gd name="T69" fmla="*/ 65 h 124"/>
              <a:gd name="T70" fmla="*/ 34 w 124"/>
              <a:gd name="T71" fmla="*/ 69 h 124"/>
              <a:gd name="T72" fmla="*/ 33 w 124"/>
              <a:gd name="T73" fmla="*/ 69 h 124"/>
              <a:gd name="T74" fmla="*/ 33 w 124"/>
              <a:gd name="T75" fmla="*/ 72 h 124"/>
              <a:gd name="T76" fmla="*/ 27 w 124"/>
              <a:gd name="T77" fmla="*/ 73 h 124"/>
              <a:gd name="T78" fmla="*/ 25 w 124"/>
              <a:gd name="T79" fmla="*/ 67 h 124"/>
              <a:gd name="T80" fmla="*/ 31 w 124"/>
              <a:gd name="T81" fmla="*/ 66 h 124"/>
              <a:gd name="T82" fmla="*/ 33 w 124"/>
              <a:gd name="T83" fmla="*/ 67 h 124"/>
              <a:gd name="T84" fmla="*/ 33 w 124"/>
              <a:gd name="T85" fmla="*/ 67 h 124"/>
              <a:gd name="T86" fmla="*/ 53 w 124"/>
              <a:gd name="T87" fmla="*/ 63 h 124"/>
              <a:gd name="T88" fmla="*/ 31 w 124"/>
              <a:gd name="T89" fmla="*/ 42 h 124"/>
              <a:gd name="T90" fmla="*/ 59 w 124"/>
              <a:gd name="T91" fmla="*/ 54 h 124"/>
              <a:gd name="T92" fmla="*/ 55 w 124"/>
              <a:gd name="T93" fmla="*/ 33 h 124"/>
              <a:gd name="T94" fmla="*/ 55 w 124"/>
              <a:gd name="T95" fmla="*/ 33 h 124"/>
              <a:gd name="T96" fmla="*/ 52 w 124"/>
              <a:gd name="T97" fmla="*/ 32 h 124"/>
              <a:gd name="T98" fmla="*/ 51 w 124"/>
              <a:gd name="T99" fmla="*/ 26 h 124"/>
              <a:gd name="T100" fmla="*/ 57 w 124"/>
              <a:gd name="T101" fmla="*/ 24 h 124"/>
              <a:gd name="T102" fmla="*/ 58 w 124"/>
              <a:gd name="T103" fmla="*/ 31 h 124"/>
              <a:gd name="T104" fmla="*/ 56 w 124"/>
              <a:gd name="T105" fmla="*/ 32 h 124"/>
              <a:gd name="T106" fmla="*/ 57 w 124"/>
              <a:gd name="T107" fmla="*/ 32 h 124"/>
              <a:gd name="T108" fmla="*/ 61 w 124"/>
              <a:gd name="T109" fmla="*/ 53 h 124"/>
              <a:gd name="T110" fmla="*/ 78 w 124"/>
              <a:gd name="T111" fmla="*/ 31 h 124"/>
              <a:gd name="T112" fmla="*/ 82 w 124"/>
              <a:gd name="T113" fmla="*/ 30 h 124"/>
              <a:gd name="T114" fmla="*/ 71 w 124"/>
              <a:gd name="T115" fmla="*/ 59 h 124"/>
              <a:gd name="T116" fmla="*/ 91 w 124"/>
              <a:gd name="T117" fmla="*/ 54 h 124"/>
              <a:gd name="T118" fmla="*/ 91 w 124"/>
              <a:gd name="T119" fmla="*/ 54 h 124"/>
              <a:gd name="T120" fmla="*/ 92 w 124"/>
              <a:gd name="T121" fmla="*/ 52 h 124"/>
              <a:gd name="T122" fmla="*/ 98 w 124"/>
              <a:gd name="T123" fmla="*/ 50 h 124"/>
              <a:gd name="T124" fmla="*/ 99 w 124"/>
              <a:gd name="T125" fmla="*/ 5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" h="124">
                <a:moveTo>
                  <a:pt x="90" y="28"/>
                </a:moveTo>
                <a:cubicBezTo>
                  <a:pt x="82" y="30"/>
                  <a:pt x="82" y="30"/>
                  <a:pt x="82" y="30"/>
                </a:cubicBezTo>
                <a:cubicBezTo>
                  <a:pt x="80" y="22"/>
                  <a:pt x="80" y="22"/>
                  <a:pt x="80" y="22"/>
                </a:cubicBezTo>
                <a:cubicBezTo>
                  <a:pt x="77" y="8"/>
                  <a:pt x="63" y="0"/>
                  <a:pt x="49" y="3"/>
                </a:cubicBezTo>
                <a:cubicBezTo>
                  <a:pt x="35" y="6"/>
                  <a:pt x="26" y="20"/>
                  <a:pt x="29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9" y="47"/>
                  <a:pt x="0" y="61"/>
                  <a:pt x="3" y="75"/>
                </a:cubicBezTo>
                <a:cubicBezTo>
                  <a:pt x="7" y="89"/>
                  <a:pt x="21" y="98"/>
                  <a:pt x="35" y="95"/>
                </a:cubicBezTo>
                <a:cubicBezTo>
                  <a:pt x="43" y="93"/>
                  <a:pt x="43" y="93"/>
                  <a:pt x="43" y="93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8" y="115"/>
                  <a:pt x="62" y="124"/>
                  <a:pt x="76" y="121"/>
                </a:cubicBezTo>
                <a:cubicBezTo>
                  <a:pt x="90" y="117"/>
                  <a:pt x="99" y="103"/>
                  <a:pt x="95" y="89"/>
                </a:cubicBezTo>
                <a:cubicBezTo>
                  <a:pt x="94" y="81"/>
                  <a:pt x="94" y="81"/>
                  <a:pt x="94" y="81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15" y="76"/>
                  <a:pt x="124" y="62"/>
                  <a:pt x="121" y="48"/>
                </a:cubicBezTo>
                <a:cubicBezTo>
                  <a:pt x="118" y="34"/>
                  <a:pt x="104" y="25"/>
                  <a:pt x="90" y="28"/>
                </a:cubicBezTo>
                <a:close/>
                <a:moveTo>
                  <a:pt x="99" y="56"/>
                </a:moveTo>
                <a:cubicBezTo>
                  <a:pt x="98" y="58"/>
                  <a:pt x="95" y="59"/>
                  <a:pt x="93" y="58"/>
                </a:cubicBezTo>
                <a:cubicBezTo>
                  <a:pt x="93" y="57"/>
                  <a:pt x="92" y="57"/>
                  <a:pt x="92" y="56"/>
                </a:cubicBezTo>
                <a:cubicBezTo>
                  <a:pt x="92" y="56"/>
                  <a:pt x="91" y="56"/>
                  <a:pt x="91" y="56"/>
                </a:cubicBezTo>
                <a:cubicBezTo>
                  <a:pt x="71" y="61"/>
                  <a:pt x="71" y="61"/>
                  <a:pt x="71" y="61"/>
                </a:cubicBezTo>
                <a:cubicBezTo>
                  <a:pt x="82" y="62"/>
                  <a:pt x="91" y="70"/>
                  <a:pt x="94" y="81"/>
                </a:cubicBezTo>
                <a:cubicBezTo>
                  <a:pt x="83" y="84"/>
                  <a:pt x="71" y="79"/>
                  <a:pt x="65" y="7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0" y="91"/>
                  <a:pt x="70" y="91"/>
                </a:cubicBezTo>
                <a:cubicBezTo>
                  <a:pt x="71" y="91"/>
                  <a:pt x="71" y="91"/>
                  <a:pt x="72" y="91"/>
                </a:cubicBezTo>
                <a:cubicBezTo>
                  <a:pt x="74" y="93"/>
                  <a:pt x="75" y="95"/>
                  <a:pt x="74" y="97"/>
                </a:cubicBezTo>
                <a:cubicBezTo>
                  <a:pt x="72" y="99"/>
                  <a:pt x="70" y="100"/>
                  <a:pt x="68" y="99"/>
                </a:cubicBezTo>
                <a:cubicBezTo>
                  <a:pt x="66" y="98"/>
                  <a:pt x="65" y="95"/>
                  <a:pt x="66" y="93"/>
                </a:cubicBezTo>
                <a:cubicBezTo>
                  <a:pt x="67" y="92"/>
                  <a:pt x="67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81"/>
                  <a:pt x="54" y="90"/>
                  <a:pt x="43" y="93"/>
                </a:cubicBezTo>
                <a:cubicBezTo>
                  <a:pt x="40" y="82"/>
                  <a:pt x="45" y="71"/>
                  <a:pt x="54" y="6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3" y="70"/>
                  <a:pt x="33" y="71"/>
                  <a:pt x="33" y="72"/>
                </a:cubicBezTo>
                <a:cubicBezTo>
                  <a:pt x="31" y="74"/>
                  <a:pt x="29" y="74"/>
                  <a:pt x="27" y="73"/>
                </a:cubicBezTo>
                <a:cubicBezTo>
                  <a:pt x="25" y="72"/>
                  <a:pt x="24" y="69"/>
                  <a:pt x="25" y="67"/>
                </a:cubicBezTo>
                <a:cubicBezTo>
                  <a:pt x="26" y="65"/>
                  <a:pt x="29" y="64"/>
                  <a:pt x="31" y="66"/>
                </a:cubicBezTo>
                <a:cubicBezTo>
                  <a:pt x="32" y="66"/>
                  <a:pt x="33" y="67"/>
                  <a:pt x="33" y="67"/>
                </a:cubicBezTo>
                <a:cubicBezTo>
                  <a:pt x="33" y="67"/>
                  <a:pt x="33" y="67"/>
                  <a:pt x="33" y="67"/>
                </a:cubicBezTo>
                <a:cubicBezTo>
                  <a:pt x="53" y="63"/>
                  <a:pt x="53" y="63"/>
                  <a:pt x="53" y="63"/>
                </a:cubicBezTo>
                <a:cubicBezTo>
                  <a:pt x="42" y="61"/>
                  <a:pt x="34" y="53"/>
                  <a:pt x="31" y="42"/>
                </a:cubicBezTo>
                <a:cubicBezTo>
                  <a:pt x="42" y="39"/>
                  <a:pt x="53" y="44"/>
                  <a:pt x="59" y="5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3" y="32"/>
                  <a:pt x="52" y="32"/>
                </a:cubicBezTo>
                <a:cubicBezTo>
                  <a:pt x="50" y="31"/>
                  <a:pt x="50" y="28"/>
                  <a:pt x="51" y="26"/>
                </a:cubicBezTo>
                <a:cubicBezTo>
                  <a:pt x="52" y="24"/>
                  <a:pt x="55" y="23"/>
                  <a:pt x="57" y="24"/>
                </a:cubicBezTo>
                <a:cubicBezTo>
                  <a:pt x="59" y="26"/>
                  <a:pt x="60" y="28"/>
                  <a:pt x="58" y="31"/>
                </a:cubicBezTo>
                <a:cubicBezTo>
                  <a:pt x="58" y="31"/>
                  <a:pt x="57" y="32"/>
                  <a:pt x="56" y="32"/>
                </a:cubicBezTo>
                <a:cubicBezTo>
                  <a:pt x="56" y="32"/>
                  <a:pt x="57" y="32"/>
                  <a:pt x="57" y="32"/>
                </a:cubicBezTo>
                <a:cubicBezTo>
                  <a:pt x="61" y="53"/>
                  <a:pt x="61" y="53"/>
                  <a:pt x="61" y="53"/>
                </a:cubicBezTo>
                <a:cubicBezTo>
                  <a:pt x="63" y="43"/>
                  <a:pt x="69" y="35"/>
                  <a:pt x="78" y="31"/>
                </a:cubicBezTo>
                <a:cubicBezTo>
                  <a:pt x="79" y="31"/>
                  <a:pt x="81" y="31"/>
                  <a:pt x="82" y="30"/>
                </a:cubicBezTo>
                <a:cubicBezTo>
                  <a:pt x="84" y="41"/>
                  <a:pt x="80" y="52"/>
                  <a:pt x="71" y="59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3"/>
                  <a:pt x="91" y="52"/>
                  <a:pt x="92" y="52"/>
                </a:cubicBezTo>
                <a:cubicBezTo>
                  <a:pt x="93" y="50"/>
                  <a:pt x="96" y="49"/>
                  <a:pt x="98" y="50"/>
                </a:cubicBezTo>
                <a:cubicBezTo>
                  <a:pt x="100" y="52"/>
                  <a:pt x="101" y="54"/>
                  <a:pt x="99" y="5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8131512" y="2112087"/>
            <a:ext cx="41372" cy="36775"/>
          </a:xfrm>
          <a:custGeom>
            <a:avLst/>
            <a:gdLst>
              <a:gd name="T0" fmla="*/ 1 w 10"/>
              <a:gd name="T1" fmla="*/ 6 h 9"/>
              <a:gd name="T2" fmla="*/ 4 w 10"/>
              <a:gd name="T3" fmla="*/ 0 h 9"/>
              <a:gd name="T4" fmla="*/ 9 w 10"/>
              <a:gd name="T5" fmla="*/ 4 h 9"/>
              <a:gd name="T6" fmla="*/ 6 w 10"/>
              <a:gd name="T7" fmla="*/ 9 h 9"/>
              <a:gd name="T8" fmla="*/ 1 w 10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1" y="6"/>
                </a:move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1"/>
                  <a:pt x="9" y="4"/>
                </a:cubicBezTo>
                <a:cubicBezTo>
                  <a:pt x="10" y="6"/>
                  <a:pt x="9" y="8"/>
                  <a:pt x="6" y="9"/>
                </a:cubicBezTo>
                <a:cubicBezTo>
                  <a:pt x="4" y="9"/>
                  <a:pt x="2" y="8"/>
                  <a:pt x="1" y="6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001336" y="5430023"/>
            <a:ext cx="1392004" cy="1513933"/>
            <a:chOff x="3864117" y="3809851"/>
            <a:chExt cx="419844" cy="456619"/>
          </a:xfrm>
        </p:grpSpPr>
        <p:sp>
          <p:nvSpPr>
            <p:cNvPr id="204" name="Freeform 200"/>
            <p:cNvSpPr>
              <a:spLocks noEditPoints="1"/>
            </p:cNvSpPr>
            <p:nvPr/>
          </p:nvSpPr>
          <p:spPr bwMode="auto">
            <a:xfrm>
              <a:off x="3864117" y="3846626"/>
              <a:ext cx="419844" cy="419844"/>
            </a:xfrm>
            <a:custGeom>
              <a:avLst/>
              <a:gdLst>
                <a:gd name="T0" fmla="*/ 75 w 102"/>
                <a:gd name="T1" fmla="*/ 25 h 102"/>
                <a:gd name="T2" fmla="*/ 68 w 102"/>
                <a:gd name="T3" fmla="*/ 26 h 102"/>
                <a:gd name="T4" fmla="*/ 67 w 102"/>
                <a:gd name="T5" fmla="*/ 20 h 102"/>
                <a:gd name="T6" fmla="*/ 41 w 102"/>
                <a:gd name="T7" fmla="*/ 3 h 102"/>
                <a:gd name="T8" fmla="*/ 25 w 102"/>
                <a:gd name="T9" fmla="*/ 28 h 102"/>
                <a:gd name="T10" fmla="*/ 26 w 102"/>
                <a:gd name="T11" fmla="*/ 35 h 102"/>
                <a:gd name="T12" fmla="*/ 19 w 102"/>
                <a:gd name="T13" fmla="*/ 36 h 102"/>
                <a:gd name="T14" fmla="*/ 3 w 102"/>
                <a:gd name="T15" fmla="*/ 61 h 102"/>
                <a:gd name="T16" fmla="*/ 28 w 102"/>
                <a:gd name="T17" fmla="*/ 78 h 102"/>
                <a:gd name="T18" fmla="*/ 34 w 102"/>
                <a:gd name="T19" fmla="*/ 77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5 h 102"/>
                <a:gd name="T26" fmla="*/ 77 w 102"/>
                <a:gd name="T27" fmla="*/ 68 h 102"/>
                <a:gd name="T28" fmla="*/ 83 w 102"/>
                <a:gd name="T29" fmla="*/ 67 h 102"/>
                <a:gd name="T30" fmla="*/ 100 w 102"/>
                <a:gd name="T31" fmla="*/ 42 h 102"/>
                <a:gd name="T32" fmla="*/ 75 w 102"/>
                <a:gd name="T33" fmla="*/ 25 h 102"/>
                <a:gd name="T34" fmla="*/ 82 w 102"/>
                <a:gd name="T35" fmla="*/ 48 h 102"/>
                <a:gd name="T36" fmla="*/ 77 w 102"/>
                <a:gd name="T37" fmla="*/ 49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1 h 102"/>
                <a:gd name="T44" fmla="*/ 77 w 102"/>
                <a:gd name="T45" fmla="*/ 68 h 102"/>
                <a:gd name="T46" fmla="*/ 53 w 102"/>
                <a:gd name="T47" fmla="*/ 59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6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7 h 102"/>
                <a:gd name="T60" fmla="*/ 55 w 102"/>
                <a:gd name="T61" fmla="*/ 76 h 102"/>
                <a:gd name="T62" fmla="*/ 55 w 102"/>
                <a:gd name="T63" fmla="*/ 76 h 102"/>
                <a:gd name="T64" fmla="*/ 52 w 102"/>
                <a:gd name="T65" fmla="*/ 59 h 102"/>
                <a:gd name="T66" fmla="*/ 34 w 102"/>
                <a:gd name="T67" fmla="*/ 77 h 102"/>
                <a:gd name="T68" fmla="*/ 44 w 102"/>
                <a:gd name="T69" fmla="*/ 54 h 102"/>
                <a:gd name="T70" fmla="*/ 28 w 102"/>
                <a:gd name="T71" fmla="*/ 57 h 102"/>
                <a:gd name="T72" fmla="*/ 27 w 102"/>
                <a:gd name="T73" fmla="*/ 57 h 102"/>
                <a:gd name="T74" fmla="*/ 27 w 102"/>
                <a:gd name="T75" fmla="*/ 59 h 102"/>
                <a:gd name="T76" fmla="*/ 22 w 102"/>
                <a:gd name="T77" fmla="*/ 60 h 102"/>
                <a:gd name="T78" fmla="*/ 21 w 102"/>
                <a:gd name="T79" fmla="*/ 55 h 102"/>
                <a:gd name="T80" fmla="*/ 26 w 102"/>
                <a:gd name="T81" fmla="*/ 54 h 102"/>
                <a:gd name="T82" fmla="*/ 27 w 102"/>
                <a:gd name="T83" fmla="*/ 56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5 h 102"/>
                <a:gd name="T90" fmla="*/ 49 w 102"/>
                <a:gd name="T91" fmla="*/ 45 h 102"/>
                <a:gd name="T92" fmla="*/ 46 w 102"/>
                <a:gd name="T93" fmla="*/ 28 h 102"/>
                <a:gd name="T94" fmla="*/ 46 w 102"/>
                <a:gd name="T95" fmla="*/ 27 h 102"/>
                <a:gd name="T96" fmla="*/ 44 w 102"/>
                <a:gd name="T97" fmla="*/ 27 h 102"/>
                <a:gd name="T98" fmla="*/ 43 w 102"/>
                <a:gd name="T99" fmla="*/ 22 h 102"/>
                <a:gd name="T100" fmla="*/ 48 w 102"/>
                <a:gd name="T101" fmla="*/ 21 h 102"/>
                <a:gd name="T102" fmla="*/ 49 w 102"/>
                <a:gd name="T103" fmla="*/ 26 h 102"/>
                <a:gd name="T104" fmla="*/ 47 w 102"/>
                <a:gd name="T105" fmla="*/ 27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7 h 102"/>
                <a:gd name="T112" fmla="*/ 68 w 102"/>
                <a:gd name="T113" fmla="*/ 26 h 102"/>
                <a:gd name="T114" fmla="*/ 59 w 102"/>
                <a:gd name="T115" fmla="*/ 49 h 102"/>
                <a:gd name="T116" fmla="*/ 75 w 102"/>
                <a:gd name="T117" fmla="*/ 46 h 102"/>
                <a:gd name="T118" fmla="*/ 75 w 102"/>
                <a:gd name="T119" fmla="*/ 46 h 102"/>
                <a:gd name="T120" fmla="*/ 76 w 102"/>
                <a:gd name="T121" fmla="*/ 44 h 102"/>
                <a:gd name="T122" fmla="*/ 81 w 102"/>
                <a:gd name="T123" fmla="*/ 43 h 102"/>
                <a:gd name="T124" fmla="*/ 82 w 102"/>
                <a:gd name="T125" fmla="*/ 4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5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4" y="8"/>
                    <a:pt x="53" y="0"/>
                    <a:pt x="41" y="3"/>
                  </a:cubicBezTo>
                  <a:cubicBezTo>
                    <a:pt x="30" y="5"/>
                    <a:pt x="22" y="16"/>
                    <a:pt x="25" y="2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8" y="38"/>
                    <a:pt x="0" y="50"/>
                    <a:pt x="3" y="61"/>
                  </a:cubicBezTo>
                  <a:cubicBezTo>
                    <a:pt x="5" y="73"/>
                    <a:pt x="16" y="80"/>
                    <a:pt x="28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5"/>
                    <a:pt x="49" y="102"/>
                    <a:pt x="61" y="100"/>
                  </a:cubicBezTo>
                  <a:cubicBezTo>
                    <a:pt x="73" y="98"/>
                    <a:pt x="80" y="86"/>
                    <a:pt x="78" y="7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5" y="65"/>
                    <a:pt x="102" y="53"/>
                    <a:pt x="100" y="42"/>
                  </a:cubicBezTo>
                  <a:cubicBezTo>
                    <a:pt x="97" y="30"/>
                    <a:pt x="86" y="22"/>
                    <a:pt x="75" y="25"/>
                  </a:cubicBezTo>
                  <a:close/>
                  <a:moveTo>
                    <a:pt x="82" y="48"/>
                  </a:moveTo>
                  <a:cubicBezTo>
                    <a:pt x="81" y="50"/>
                    <a:pt x="79" y="50"/>
                    <a:pt x="77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7" y="52"/>
                    <a:pt x="75" y="59"/>
                    <a:pt x="77" y="68"/>
                  </a:cubicBezTo>
                  <a:cubicBezTo>
                    <a:pt x="68" y="70"/>
                    <a:pt x="58" y="66"/>
                    <a:pt x="53" y="5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6"/>
                    <a:pt x="59" y="76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3"/>
                    <a:pt x="56" y="83"/>
                    <a:pt x="55" y="82"/>
                  </a:cubicBezTo>
                  <a:cubicBezTo>
                    <a:pt x="53" y="81"/>
                    <a:pt x="53" y="79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67"/>
                    <a:pt x="44" y="75"/>
                    <a:pt x="34" y="77"/>
                  </a:cubicBezTo>
                  <a:cubicBezTo>
                    <a:pt x="33" y="68"/>
                    <a:pt x="37" y="59"/>
                    <a:pt x="44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6" y="61"/>
                    <a:pt x="23" y="61"/>
                    <a:pt x="22" y="60"/>
                  </a:cubicBezTo>
                  <a:cubicBezTo>
                    <a:pt x="20" y="59"/>
                    <a:pt x="20" y="57"/>
                    <a:pt x="21" y="55"/>
                  </a:cubicBezTo>
                  <a:cubicBezTo>
                    <a:pt x="22" y="53"/>
                    <a:pt x="24" y="53"/>
                    <a:pt x="26" y="54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27" y="56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4"/>
                    <a:pt x="26" y="35"/>
                  </a:cubicBezTo>
                  <a:cubicBezTo>
                    <a:pt x="35" y="33"/>
                    <a:pt x="44" y="37"/>
                    <a:pt x="49" y="45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7"/>
                    <a:pt x="46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2" y="26"/>
                    <a:pt x="42" y="23"/>
                    <a:pt x="43" y="22"/>
                  </a:cubicBezTo>
                  <a:cubicBezTo>
                    <a:pt x="44" y="20"/>
                    <a:pt x="46" y="20"/>
                    <a:pt x="48" y="21"/>
                  </a:cubicBezTo>
                  <a:cubicBezTo>
                    <a:pt x="49" y="22"/>
                    <a:pt x="50" y="24"/>
                    <a:pt x="49" y="26"/>
                  </a:cubicBezTo>
                  <a:cubicBezTo>
                    <a:pt x="48" y="26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30"/>
                    <a:pt x="65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5"/>
                    <a:pt x="75" y="44"/>
                    <a:pt x="76" y="44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3" y="44"/>
                    <a:pt x="83" y="46"/>
                    <a:pt x="82" y="48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4057185" y="4044290"/>
              <a:ext cx="32178" cy="29114"/>
            </a:xfrm>
            <a:custGeom>
              <a:avLst/>
              <a:gdLst>
                <a:gd name="T0" fmla="*/ 1 w 8"/>
                <a:gd name="T1" fmla="*/ 4 h 7"/>
                <a:gd name="T2" fmla="*/ 4 w 8"/>
                <a:gd name="T3" fmla="*/ 0 h 7"/>
                <a:gd name="T4" fmla="*/ 8 w 8"/>
                <a:gd name="T5" fmla="*/ 3 h 7"/>
                <a:gd name="T6" fmla="*/ 5 w 8"/>
                <a:gd name="T7" fmla="*/ 7 h 7"/>
                <a:gd name="T8" fmla="*/ 1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4"/>
            <p:cNvSpPr>
              <a:spLocks noEditPoints="1"/>
            </p:cNvSpPr>
            <p:nvPr/>
          </p:nvSpPr>
          <p:spPr bwMode="auto">
            <a:xfrm>
              <a:off x="3864117" y="3809851"/>
              <a:ext cx="419844" cy="419844"/>
            </a:xfrm>
            <a:custGeom>
              <a:avLst/>
              <a:gdLst>
                <a:gd name="T0" fmla="*/ 75 w 102"/>
                <a:gd name="T1" fmla="*/ 24 h 102"/>
                <a:gd name="T2" fmla="*/ 68 w 102"/>
                <a:gd name="T3" fmla="*/ 25 h 102"/>
                <a:gd name="T4" fmla="*/ 67 w 102"/>
                <a:gd name="T5" fmla="*/ 19 h 102"/>
                <a:gd name="T6" fmla="*/ 41 w 102"/>
                <a:gd name="T7" fmla="*/ 2 h 102"/>
                <a:gd name="T8" fmla="*/ 25 w 102"/>
                <a:gd name="T9" fmla="*/ 27 h 102"/>
                <a:gd name="T10" fmla="*/ 26 w 102"/>
                <a:gd name="T11" fmla="*/ 34 h 102"/>
                <a:gd name="T12" fmla="*/ 19 w 102"/>
                <a:gd name="T13" fmla="*/ 35 h 102"/>
                <a:gd name="T14" fmla="*/ 3 w 102"/>
                <a:gd name="T15" fmla="*/ 61 h 102"/>
                <a:gd name="T16" fmla="*/ 28 w 102"/>
                <a:gd name="T17" fmla="*/ 77 h 102"/>
                <a:gd name="T18" fmla="*/ 34 w 102"/>
                <a:gd name="T19" fmla="*/ 76 h 102"/>
                <a:gd name="T20" fmla="*/ 36 w 102"/>
                <a:gd name="T21" fmla="*/ 83 h 102"/>
                <a:gd name="T22" fmla="*/ 61 w 102"/>
                <a:gd name="T23" fmla="*/ 100 h 102"/>
                <a:gd name="T24" fmla="*/ 78 w 102"/>
                <a:gd name="T25" fmla="*/ 74 h 102"/>
                <a:gd name="T26" fmla="*/ 77 w 102"/>
                <a:gd name="T27" fmla="*/ 68 h 102"/>
                <a:gd name="T28" fmla="*/ 83 w 102"/>
                <a:gd name="T29" fmla="*/ 66 h 102"/>
                <a:gd name="T30" fmla="*/ 100 w 102"/>
                <a:gd name="T31" fmla="*/ 41 h 102"/>
                <a:gd name="T32" fmla="*/ 75 w 102"/>
                <a:gd name="T33" fmla="*/ 24 h 102"/>
                <a:gd name="T34" fmla="*/ 82 w 102"/>
                <a:gd name="T35" fmla="*/ 47 h 102"/>
                <a:gd name="T36" fmla="*/ 77 w 102"/>
                <a:gd name="T37" fmla="*/ 48 h 102"/>
                <a:gd name="T38" fmla="*/ 76 w 102"/>
                <a:gd name="T39" fmla="*/ 47 h 102"/>
                <a:gd name="T40" fmla="*/ 75 w 102"/>
                <a:gd name="T41" fmla="*/ 47 h 102"/>
                <a:gd name="T42" fmla="*/ 59 w 102"/>
                <a:gd name="T43" fmla="*/ 50 h 102"/>
                <a:gd name="T44" fmla="*/ 77 w 102"/>
                <a:gd name="T45" fmla="*/ 68 h 102"/>
                <a:gd name="T46" fmla="*/ 53 w 102"/>
                <a:gd name="T47" fmla="*/ 58 h 102"/>
                <a:gd name="T48" fmla="*/ 57 w 102"/>
                <a:gd name="T49" fmla="*/ 75 h 102"/>
                <a:gd name="T50" fmla="*/ 57 w 102"/>
                <a:gd name="T51" fmla="*/ 75 h 102"/>
                <a:gd name="T52" fmla="*/ 59 w 102"/>
                <a:gd name="T53" fmla="*/ 75 h 102"/>
                <a:gd name="T54" fmla="*/ 60 w 102"/>
                <a:gd name="T55" fmla="*/ 81 h 102"/>
                <a:gd name="T56" fmla="*/ 55 w 102"/>
                <a:gd name="T57" fmla="*/ 82 h 102"/>
                <a:gd name="T58" fmla="*/ 54 w 102"/>
                <a:gd name="T59" fmla="*/ 76 h 102"/>
                <a:gd name="T60" fmla="*/ 55 w 102"/>
                <a:gd name="T61" fmla="*/ 75 h 102"/>
                <a:gd name="T62" fmla="*/ 55 w 102"/>
                <a:gd name="T63" fmla="*/ 75 h 102"/>
                <a:gd name="T64" fmla="*/ 52 w 102"/>
                <a:gd name="T65" fmla="*/ 58 h 102"/>
                <a:gd name="T66" fmla="*/ 34 w 102"/>
                <a:gd name="T67" fmla="*/ 76 h 102"/>
                <a:gd name="T68" fmla="*/ 44 w 102"/>
                <a:gd name="T69" fmla="*/ 53 h 102"/>
                <a:gd name="T70" fmla="*/ 28 w 102"/>
                <a:gd name="T71" fmla="*/ 56 h 102"/>
                <a:gd name="T72" fmla="*/ 27 w 102"/>
                <a:gd name="T73" fmla="*/ 56 h 102"/>
                <a:gd name="T74" fmla="*/ 27 w 102"/>
                <a:gd name="T75" fmla="*/ 58 h 102"/>
                <a:gd name="T76" fmla="*/ 22 w 102"/>
                <a:gd name="T77" fmla="*/ 59 h 102"/>
                <a:gd name="T78" fmla="*/ 21 w 102"/>
                <a:gd name="T79" fmla="*/ 54 h 102"/>
                <a:gd name="T80" fmla="*/ 26 w 102"/>
                <a:gd name="T81" fmla="*/ 53 h 102"/>
                <a:gd name="T82" fmla="*/ 27 w 102"/>
                <a:gd name="T83" fmla="*/ 55 h 102"/>
                <a:gd name="T84" fmla="*/ 27 w 102"/>
                <a:gd name="T85" fmla="*/ 55 h 102"/>
                <a:gd name="T86" fmla="*/ 43 w 102"/>
                <a:gd name="T87" fmla="*/ 52 h 102"/>
                <a:gd name="T88" fmla="*/ 26 w 102"/>
                <a:gd name="T89" fmla="*/ 34 h 102"/>
                <a:gd name="T90" fmla="*/ 49 w 102"/>
                <a:gd name="T91" fmla="*/ 44 h 102"/>
                <a:gd name="T92" fmla="*/ 46 w 102"/>
                <a:gd name="T93" fmla="*/ 27 h 102"/>
                <a:gd name="T94" fmla="*/ 46 w 102"/>
                <a:gd name="T95" fmla="*/ 27 h 102"/>
                <a:gd name="T96" fmla="*/ 44 w 102"/>
                <a:gd name="T97" fmla="*/ 26 h 102"/>
                <a:gd name="T98" fmla="*/ 43 w 102"/>
                <a:gd name="T99" fmla="*/ 21 h 102"/>
                <a:gd name="T100" fmla="*/ 48 w 102"/>
                <a:gd name="T101" fmla="*/ 20 h 102"/>
                <a:gd name="T102" fmla="*/ 49 w 102"/>
                <a:gd name="T103" fmla="*/ 25 h 102"/>
                <a:gd name="T104" fmla="*/ 47 w 102"/>
                <a:gd name="T105" fmla="*/ 26 h 102"/>
                <a:gd name="T106" fmla="*/ 47 w 102"/>
                <a:gd name="T107" fmla="*/ 27 h 102"/>
                <a:gd name="T108" fmla="*/ 51 w 102"/>
                <a:gd name="T109" fmla="*/ 44 h 102"/>
                <a:gd name="T110" fmla="*/ 65 w 102"/>
                <a:gd name="T111" fmla="*/ 26 h 102"/>
                <a:gd name="T112" fmla="*/ 68 w 102"/>
                <a:gd name="T113" fmla="*/ 25 h 102"/>
                <a:gd name="T114" fmla="*/ 59 w 102"/>
                <a:gd name="T115" fmla="*/ 49 h 102"/>
                <a:gd name="T116" fmla="*/ 75 w 102"/>
                <a:gd name="T117" fmla="*/ 45 h 102"/>
                <a:gd name="T118" fmla="*/ 75 w 102"/>
                <a:gd name="T119" fmla="*/ 45 h 102"/>
                <a:gd name="T120" fmla="*/ 76 w 102"/>
                <a:gd name="T121" fmla="*/ 43 h 102"/>
                <a:gd name="T122" fmla="*/ 81 w 102"/>
                <a:gd name="T123" fmla="*/ 42 h 102"/>
                <a:gd name="T124" fmla="*/ 82 w 102"/>
                <a:gd name="T12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" h="102">
                  <a:moveTo>
                    <a:pt x="75" y="24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4" y="7"/>
                    <a:pt x="53" y="0"/>
                    <a:pt x="41" y="2"/>
                  </a:cubicBezTo>
                  <a:cubicBezTo>
                    <a:pt x="30" y="4"/>
                    <a:pt x="22" y="16"/>
                    <a:pt x="25" y="2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8" y="38"/>
                    <a:pt x="0" y="49"/>
                    <a:pt x="3" y="61"/>
                  </a:cubicBezTo>
                  <a:cubicBezTo>
                    <a:pt x="5" y="72"/>
                    <a:pt x="16" y="80"/>
                    <a:pt x="28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8" y="94"/>
                    <a:pt x="49" y="102"/>
                    <a:pt x="61" y="100"/>
                  </a:cubicBezTo>
                  <a:cubicBezTo>
                    <a:pt x="73" y="97"/>
                    <a:pt x="80" y="86"/>
                    <a:pt x="78" y="7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95" y="64"/>
                    <a:pt x="102" y="53"/>
                    <a:pt x="100" y="41"/>
                  </a:cubicBezTo>
                  <a:cubicBezTo>
                    <a:pt x="97" y="29"/>
                    <a:pt x="86" y="22"/>
                    <a:pt x="75" y="24"/>
                  </a:cubicBezTo>
                  <a:close/>
                  <a:moveTo>
                    <a:pt x="82" y="47"/>
                  </a:moveTo>
                  <a:cubicBezTo>
                    <a:pt x="81" y="49"/>
                    <a:pt x="79" y="49"/>
                    <a:pt x="77" y="48"/>
                  </a:cubicBezTo>
                  <a:cubicBezTo>
                    <a:pt x="76" y="48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7" y="52"/>
                    <a:pt x="75" y="58"/>
                    <a:pt x="77" y="68"/>
                  </a:cubicBezTo>
                  <a:cubicBezTo>
                    <a:pt x="68" y="69"/>
                    <a:pt x="58" y="66"/>
                    <a:pt x="53" y="58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9" y="75"/>
                  </a:cubicBezTo>
                  <a:cubicBezTo>
                    <a:pt x="60" y="77"/>
                    <a:pt x="61" y="79"/>
                    <a:pt x="60" y="81"/>
                  </a:cubicBezTo>
                  <a:cubicBezTo>
                    <a:pt x="59" y="82"/>
                    <a:pt x="56" y="83"/>
                    <a:pt x="55" y="82"/>
                  </a:cubicBezTo>
                  <a:cubicBezTo>
                    <a:pt x="53" y="80"/>
                    <a:pt x="53" y="78"/>
                    <a:pt x="54" y="76"/>
                  </a:cubicBezTo>
                  <a:cubicBezTo>
                    <a:pt x="54" y="76"/>
                    <a:pt x="55" y="75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7"/>
                    <a:pt x="44" y="74"/>
                    <a:pt x="34" y="76"/>
                  </a:cubicBezTo>
                  <a:cubicBezTo>
                    <a:pt x="33" y="67"/>
                    <a:pt x="37" y="58"/>
                    <a:pt x="44" y="53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6" y="60"/>
                    <a:pt x="23" y="61"/>
                    <a:pt x="22" y="59"/>
                  </a:cubicBezTo>
                  <a:cubicBezTo>
                    <a:pt x="20" y="58"/>
                    <a:pt x="20" y="56"/>
                    <a:pt x="21" y="54"/>
                  </a:cubicBezTo>
                  <a:cubicBezTo>
                    <a:pt x="22" y="53"/>
                    <a:pt x="24" y="52"/>
                    <a:pt x="26" y="53"/>
                  </a:cubicBezTo>
                  <a:cubicBezTo>
                    <a:pt x="26" y="54"/>
                    <a:pt x="27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5" y="50"/>
                    <a:pt x="28" y="43"/>
                    <a:pt x="26" y="34"/>
                  </a:cubicBezTo>
                  <a:cubicBezTo>
                    <a:pt x="35" y="32"/>
                    <a:pt x="44" y="36"/>
                    <a:pt x="49" y="44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7"/>
                    <a:pt x="44" y="27"/>
                    <a:pt x="44" y="26"/>
                  </a:cubicBezTo>
                  <a:cubicBezTo>
                    <a:pt x="42" y="25"/>
                    <a:pt x="42" y="23"/>
                    <a:pt x="43" y="21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49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36"/>
                    <a:pt x="57" y="29"/>
                    <a:pt x="65" y="26"/>
                  </a:cubicBezTo>
                  <a:cubicBezTo>
                    <a:pt x="66" y="26"/>
                    <a:pt x="67" y="26"/>
                    <a:pt x="68" y="25"/>
                  </a:cubicBezTo>
                  <a:cubicBezTo>
                    <a:pt x="70" y="35"/>
                    <a:pt x="66" y="44"/>
                    <a:pt x="59" y="4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4"/>
                    <a:pt x="76" y="43"/>
                  </a:cubicBezTo>
                  <a:cubicBezTo>
                    <a:pt x="77" y="42"/>
                    <a:pt x="79" y="41"/>
                    <a:pt x="81" y="42"/>
                  </a:cubicBezTo>
                  <a:cubicBezTo>
                    <a:pt x="83" y="43"/>
                    <a:pt x="83" y="46"/>
                    <a:pt x="82" y="47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5"/>
            <p:cNvSpPr>
              <a:spLocks/>
            </p:cNvSpPr>
            <p:nvPr/>
          </p:nvSpPr>
          <p:spPr bwMode="auto">
            <a:xfrm>
              <a:off x="4057185" y="4002918"/>
              <a:ext cx="32178" cy="33710"/>
            </a:xfrm>
            <a:custGeom>
              <a:avLst/>
              <a:gdLst>
                <a:gd name="T0" fmla="*/ 1 w 8"/>
                <a:gd name="T1" fmla="*/ 5 h 8"/>
                <a:gd name="T2" fmla="*/ 4 w 8"/>
                <a:gd name="T3" fmla="*/ 0 h 8"/>
                <a:gd name="T4" fmla="*/ 8 w 8"/>
                <a:gd name="T5" fmla="*/ 3 h 8"/>
                <a:gd name="T6" fmla="*/ 5 w 8"/>
                <a:gd name="T7" fmla="*/ 7 h 8"/>
                <a:gd name="T8" fmla="*/ 1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216"/>
          <p:cNvSpPr>
            <a:spLocks noEditPoints="1"/>
          </p:cNvSpPr>
          <p:nvPr/>
        </p:nvSpPr>
        <p:spPr bwMode="auto">
          <a:xfrm>
            <a:off x="404813" y="1595548"/>
            <a:ext cx="353957" cy="355489"/>
          </a:xfrm>
          <a:custGeom>
            <a:avLst/>
            <a:gdLst>
              <a:gd name="T0" fmla="*/ 62 w 86"/>
              <a:gd name="T1" fmla="*/ 19 h 86"/>
              <a:gd name="T2" fmla="*/ 56 w 86"/>
              <a:gd name="T3" fmla="*/ 21 h 86"/>
              <a:gd name="T4" fmla="*/ 55 w 86"/>
              <a:gd name="T5" fmla="*/ 15 h 86"/>
              <a:gd name="T6" fmla="*/ 33 w 86"/>
              <a:gd name="T7" fmla="*/ 2 h 86"/>
              <a:gd name="T8" fmla="*/ 20 w 86"/>
              <a:gd name="T9" fmla="*/ 25 h 86"/>
              <a:gd name="T10" fmla="*/ 21 w 86"/>
              <a:gd name="T11" fmla="*/ 30 h 86"/>
              <a:gd name="T12" fmla="*/ 16 w 86"/>
              <a:gd name="T13" fmla="*/ 32 h 86"/>
              <a:gd name="T14" fmla="*/ 3 w 86"/>
              <a:gd name="T15" fmla="*/ 54 h 86"/>
              <a:gd name="T16" fmla="*/ 25 w 86"/>
              <a:gd name="T17" fmla="*/ 67 h 86"/>
              <a:gd name="T18" fmla="*/ 30 w 86"/>
              <a:gd name="T19" fmla="*/ 65 h 86"/>
              <a:gd name="T20" fmla="*/ 32 w 86"/>
              <a:gd name="T21" fmla="*/ 71 h 86"/>
              <a:gd name="T22" fmla="*/ 54 w 86"/>
              <a:gd name="T23" fmla="*/ 84 h 86"/>
              <a:gd name="T24" fmla="*/ 67 w 86"/>
              <a:gd name="T25" fmla="*/ 62 h 86"/>
              <a:gd name="T26" fmla="*/ 65 w 86"/>
              <a:gd name="T27" fmla="*/ 56 h 86"/>
              <a:gd name="T28" fmla="*/ 71 w 86"/>
              <a:gd name="T29" fmla="*/ 55 h 86"/>
              <a:gd name="T30" fmla="*/ 84 w 86"/>
              <a:gd name="T31" fmla="*/ 32 h 86"/>
              <a:gd name="T32" fmla="*/ 62 w 86"/>
              <a:gd name="T33" fmla="*/ 19 h 86"/>
              <a:gd name="T34" fmla="*/ 69 w 86"/>
              <a:gd name="T35" fmla="*/ 39 h 86"/>
              <a:gd name="T36" fmla="*/ 65 w 86"/>
              <a:gd name="T37" fmla="*/ 40 h 86"/>
              <a:gd name="T38" fmla="*/ 64 w 86"/>
              <a:gd name="T39" fmla="*/ 38 h 86"/>
              <a:gd name="T40" fmla="*/ 63 w 86"/>
              <a:gd name="T41" fmla="*/ 39 h 86"/>
              <a:gd name="T42" fmla="*/ 49 w 86"/>
              <a:gd name="T43" fmla="*/ 42 h 86"/>
              <a:gd name="T44" fmla="*/ 65 w 86"/>
              <a:gd name="T45" fmla="*/ 56 h 86"/>
              <a:gd name="T46" fmla="*/ 45 w 86"/>
              <a:gd name="T47" fmla="*/ 49 h 86"/>
              <a:gd name="T48" fmla="*/ 49 w 86"/>
              <a:gd name="T49" fmla="*/ 63 h 86"/>
              <a:gd name="T50" fmla="*/ 49 w 86"/>
              <a:gd name="T51" fmla="*/ 63 h 86"/>
              <a:gd name="T52" fmla="*/ 51 w 86"/>
              <a:gd name="T53" fmla="*/ 64 h 86"/>
              <a:gd name="T54" fmla="*/ 52 w 86"/>
              <a:gd name="T55" fmla="*/ 68 h 86"/>
              <a:gd name="T56" fmla="*/ 48 w 86"/>
              <a:gd name="T57" fmla="*/ 69 h 86"/>
              <a:gd name="T58" fmla="*/ 47 w 86"/>
              <a:gd name="T59" fmla="*/ 65 h 86"/>
              <a:gd name="T60" fmla="*/ 48 w 86"/>
              <a:gd name="T61" fmla="*/ 64 h 86"/>
              <a:gd name="T62" fmla="*/ 48 w 86"/>
              <a:gd name="T63" fmla="*/ 63 h 86"/>
              <a:gd name="T64" fmla="*/ 44 w 86"/>
              <a:gd name="T65" fmla="*/ 49 h 86"/>
              <a:gd name="T66" fmla="*/ 30 w 86"/>
              <a:gd name="T67" fmla="*/ 65 h 86"/>
              <a:gd name="T68" fmla="*/ 37 w 86"/>
              <a:gd name="T69" fmla="*/ 45 h 86"/>
              <a:gd name="T70" fmla="*/ 23 w 86"/>
              <a:gd name="T71" fmla="*/ 49 h 86"/>
              <a:gd name="T72" fmla="*/ 23 w 86"/>
              <a:gd name="T73" fmla="*/ 49 h 86"/>
              <a:gd name="T74" fmla="*/ 23 w 86"/>
              <a:gd name="T75" fmla="*/ 51 h 86"/>
              <a:gd name="T76" fmla="*/ 19 w 86"/>
              <a:gd name="T77" fmla="*/ 52 h 86"/>
              <a:gd name="T78" fmla="*/ 18 w 86"/>
              <a:gd name="T79" fmla="*/ 48 h 86"/>
              <a:gd name="T80" fmla="*/ 22 w 86"/>
              <a:gd name="T81" fmla="*/ 47 h 86"/>
              <a:gd name="T82" fmla="*/ 23 w 86"/>
              <a:gd name="T83" fmla="*/ 48 h 86"/>
              <a:gd name="T84" fmla="*/ 23 w 86"/>
              <a:gd name="T85" fmla="*/ 48 h 86"/>
              <a:gd name="T86" fmla="*/ 37 w 86"/>
              <a:gd name="T87" fmla="*/ 44 h 86"/>
              <a:gd name="T88" fmla="*/ 21 w 86"/>
              <a:gd name="T89" fmla="*/ 30 h 86"/>
              <a:gd name="T90" fmla="*/ 41 w 86"/>
              <a:gd name="T91" fmla="*/ 38 h 86"/>
              <a:gd name="T92" fmla="*/ 37 w 86"/>
              <a:gd name="T93" fmla="*/ 23 h 86"/>
              <a:gd name="T94" fmla="*/ 37 w 86"/>
              <a:gd name="T95" fmla="*/ 23 h 86"/>
              <a:gd name="T96" fmla="*/ 36 w 86"/>
              <a:gd name="T97" fmla="*/ 23 h 86"/>
              <a:gd name="T98" fmla="*/ 34 w 86"/>
              <a:gd name="T99" fmla="*/ 19 h 86"/>
              <a:gd name="T100" fmla="*/ 39 w 86"/>
              <a:gd name="T101" fmla="*/ 17 h 86"/>
              <a:gd name="T102" fmla="*/ 40 w 86"/>
              <a:gd name="T103" fmla="*/ 22 h 86"/>
              <a:gd name="T104" fmla="*/ 39 w 86"/>
              <a:gd name="T105" fmla="*/ 23 h 86"/>
              <a:gd name="T106" fmla="*/ 39 w 86"/>
              <a:gd name="T107" fmla="*/ 23 h 86"/>
              <a:gd name="T108" fmla="*/ 42 w 86"/>
              <a:gd name="T109" fmla="*/ 37 h 86"/>
              <a:gd name="T110" fmla="*/ 54 w 86"/>
              <a:gd name="T111" fmla="*/ 22 h 86"/>
              <a:gd name="T112" fmla="*/ 56 w 86"/>
              <a:gd name="T113" fmla="*/ 21 h 86"/>
              <a:gd name="T114" fmla="*/ 49 w 86"/>
              <a:gd name="T115" fmla="*/ 41 h 86"/>
              <a:gd name="T116" fmla="*/ 63 w 86"/>
              <a:gd name="T117" fmla="*/ 37 h 86"/>
              <a:gd name="T118" fmla="*/ 63 w 86"/>
              <a:gd name="T119" fmla="*/ 37 h 86"/>
              <a:gd name="T120" fmla="*/ 64 w 86"/>
              <a:gd name="T121" fmla="*/ 36 h 86"/>
              <a:gd name="T122" fmla="*/ 68 w 86"/>
              <a:gd name="T123" fmla="*/ 34 h 86"/>
              <a:gd name="T124" fmla="*/ 69 w 86"/>
              <a:gd name="T125" fmla="*/ 3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" h="86">
                <a:moveTo>
                  <a:pt x="62" y="19"/>
                </a:moveTo>
                <a:cubicBezTo>
                  <a:pt x="56" y="21"/>
                  <a:pt x="56" y="21"/>
                  <a:pt x="56" y="21"/>
                </a:cubicBezTo>
                <a:cubicBezTo>
                  <a:pt x="55" y="15"/>
                  <a:pt x="55" y="15"/>
                  <a:pt x="55" y="15"/>
                </a:cubicBezTo>
                <a:cubicBezTo>
                  <a:pt x="52" y="6"/>
                  <a:pt x="42" y="0"/>
                  <a:pt x="33" y="2"/>
                </a:cubicBezTo>
                <a:cubicBezTo>
                  <a:pt x="23" y="5"/>
                  <a:pt x="17" y="15"/>
                  <a:pt x="20" y="25"/>
                </a:cubicBezTo>
                <a:cubicBezTo>
                  <a:pt x="21" y="30"/>
                  <a:pt x="21" y="30"/>
                  <a:pt x="21" y="30"/>
                </a:cubicBezTo>
                <a:cubicBezTo>
                  <a:pt x="16" y="32"/>
                  <a:pt x="16" y="32"/>
                  <a:pt x="16" y="32"/>
                </a:cubicBezTo>
                <a:cubicBezTo>
                  <a:pt x="6" y="34"/>
                  <a:pt x="0" y="44"/>
                  <a:pt x="3" y="54"/>
                </a:cubicBezTo>
                <a:cubicBezTo>
                  <a:pt x="5" y="64"/>
                  <a:pt x="15" y="69"/>
                  <a:pt x="25" y="67"/>
                </a:cubicBezTo>
                <a:cubicBezTo>
                  <a:pt x="30" y="65"/>
                  <a:pt x="30" y="65"/>
                  <a:pt x="30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81"/>
                  <a:pt x="44" y="86"/>
                  <a:pt x="54" y="84"/>
                </a:cubicBezTo>
                <a:cubicBezTo>
                  <a:pt x="64" y="81"/>
                  <a:pt x="69" y="71"/>
                  <a:pt x="67" y="62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81" y="52"/>
                  <a:pt x="86" y="42"/>
                  <a:pt x="84" y="32"/>
                </a:cubicBezTo>
                <a:cubicBezTo>
                  <a:pt x="81" y="23"/>
                  <a:pt x="71" y="17"/>
                  <a:pt x="62" y="19"/>
                </a:cubicBezTo>
                <a:close/>
                <a:moveTo>
                  <a:pt x="69" y="39"/>
                </a:moveTo>
                <a:cubicBezTo>
                  <a:pt x="68" y="40"/>
                  <a:pt x="66" y="41"/>
                  <a:pt x="65" y="40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9"/>
                  <a:pt x="63" y="39"/>
                  <a:pt x="63" y="39"/>
                </a:cubicBezTo>
                <a:cubicBezTo>
                  <a:pt x="49" y="42"/>
                  <a:pt x="49" y="42"/>
                  <a:pt x="49" y="42"/>
                </a:cubicBezTo>
                <a:cubicBezTo>
                  <a:pt x="57" y="43"/>
                  <a:pt x="63" y="48"/>
                  <a:pt x="65" y="56"/>
                </a:cubicBezTo>
                <a:cubicBezTo>
                  <a:pt x="58" y="58"/>
                  <a:pt x="50" y="55"/>
                  <a:pt x="45" y="49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3"/>
                  <a:pt x="50" y="63"/>
                  <a:pt x="51" y="64"/>
                </a:cubicBezTo>
                <a:cubicBezTo>
                  <a:pt x="52" y="64"/>
                  <a:pt x="53" y="66"/>
                  <a:pt x="52" y="68"/>
                </a:cubicBezTo>
                <a:cubicBezTo>
                  <a:pt x="51" y="69"/>
                  <a:pt x="49" y="70"/>
                  <a:pt x="48" y="69"/>
                </a:cubicBezTo>
                <a:cubicBezTo>
                  <a:pt x="46" y="68"/>
                  <a:pt x="46" y="66"/>
                  <a:pt x="47" y="65"/>
                </a:cubicBezTo>
                <a:cubicBezTo>
                  <a:pt x="47" y="64"/>
                  <a:pt x="47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57"/>
                  <a:pt x="38" y="63"/>
                  <a:pt x="30" y="65"/>
                </a:cubicBezTo>
                <a:cubicBezTo>
                  <a:pt x="28" y="58"/>
                  <a:pt x="31" y="50"/>
                  <a:pt x="37" y="45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3" y="50"/>
                  <a:pt x="23" y="51"/>
                </a:cubicBezTo>
                <a:cubicBezTo>
                  <a:pt x="22" y="52"/>
                  <a:pt x="20" y="53"/>
                  <a:pt x="19" y="52"/>
                </a:cubicBezTo>
                <a:cubicBezTo>
                  <a:pt x="17" y="51"/>
                  <a:pt x="17" y="49"/>
                  <a:pt x="18" y="48"/>
                </a:cubicBezTo>
                <a:cubicBezTo>
                  <a:pt x="18" y="46"/>
                  <a:pt x="20" y="46"/>
                  <a:pt x="22" y="47"/>
                </a:cubicBezTo>
                <a:cubicBezTo>
                  <a:pt x="22" y="47"/>
                  <a:pt x="23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3"/>
                  <a:pt x="23" y="38"/>
                  <a:pt x="21" y="30"/>
                </a:cubicBezTo>
                <a:cubicBezTo>
                  <a:pt x="29" y="28"/>
                  <a:pt x="37" y="31"/>
                  <a:pt x="41" y="38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3"/>
                  <a:pt x="36" y="23"/>
                </a:cubicBezTo>
                <a:cubicBezTo>
                  <a:pt x="34" y="22"/>
                  <a:pt x="34" y="20"/>
                  <a:pt x="34" y="19"/>
                </a:cubicBezTo>
                <a:cubicBezTo>
                  <a:pt x="35" y="17"/>
                  <a:pt x="37" y="17"/>
                  <a:pt x="39" y="17"/>
                </a:cubicBezTo>
                <a:cubicBezTo>
                  <a:pt x="40" y="18"/>
                  <a:pt x="41" y="20"/>
                  <a:pt x="40" y="22"/>
                </a:cubicBezTo>
                <a:cubicBezTo>
                  <a:pt x="39" y="22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0"/>
                  <a:pt x="47" y="25"/>
                  <a:pt x="54" y="22"/>
                </a:cubicBezTo>
                <a:cubicBezTo>
                  <a:pt x="55" y="21"/>
                  <a:pt x="55" y="21"/>
                  <a:pt x="56" y="21"/>
                </a:cubicBezTo>
                <a:cubicBezTo>
                  <a:pt x="58" y="29"/>
                  <a:pt x="55" y="36"/>
                  <a:pt x="49" y="41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6"/>
                  <a:pt x="64" y="36"/>
                </a:cubicBezTo>
                <a:cubicBezTo>
                  <a:pt x="65" y="34"/>
                  <a:pt x="66" y="34"/>
                  <a:pt x="68" y="34"/>
                </a:cubicBezTo>
                <a:cubicBezTo>
                  <a:pt x="69" y="35"/>
                  <a:pt x="70" y="37"/>
                  <a:pt x="69" y="39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946660" y="2260718"/>
            <a:ext cx="27581" cy="29114"/>
          </a:xfrm>
          <a:custGeom>
            <a:avLst/>
            <a:gdLst>
              <a:gd name="T0" fmla="*/ 0 w 7"/>
              <a:gd name="T1" fmla="*/ 4 h 7"/>
              <a:gd name="T2" fmla="*/ 2 w 7"/>
              <a:gd name="T3" fmla="*/ 0 h 7"/>
              <a:gd name="T4" fmla="*/ 6 w 7"/>
              <a:gd name="T5" fmla="*/ 2 h 7"/>
              <a:gd name="T6" fmla="*/ 4 w 7"/>
              <a:gd name="T7" fmla="*/ 6 h 7"/>
              <a:gd name="T8" fmla="*/ 0 w 7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4" y="0"/>
                  <a:pt x="6" y="1"/>
                  <a:pt x="6" y="2"/>
                </a:cubicBezTo>
                <a:cubicBezTo>
                  <a:pt x="7" y="4"/>
                  <a:pt x="6" y="6"/>
                  <a:pt x="4" y="6"/>
                </a:cubicBezTo>
                <a:cubicBezTo>
                  <a:pt x="2" y="7"/>
                  <a:pt x="1" y="6"/>
                  <a:pt x="0" y="4"/>
                </a:cubicBezTo>
                <a:close/>
              </a:path>
            </a:pathLst>
          </a:custGeom>
          <a:solidFill>
            <a:srgbClr val="FFD4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264853" y="617730"/>
            <a:ext cx="571540" cy="614445"/>
            <a:chOff x="10822192" y="645697"/>
            <a:chExt cx="571540" cy="614445"/>
          </a:xfrm>
        </p:grpSpPr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11039777" y="789732"/>
              <a:ext cx="41372" cy="70485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9 h 17"/>
                <a:gd name="T4" fmla="*/ 5 w 10"/>
                <a:gd name="T5" fmla="*/ 17 h 17"/>
                <a:gd name="T6" fmla="*/ 0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5" y="0"/>
                    <a:pt x="6" y="5"/>
                    <a:pt x="10" y="9"/>
                  </a:cubicBezTo>
                  <a:cubicBezTo>
                    <a:pt x="6" y="12"/>
                    <a:pt x="5" y="17"/>
                    <a:pt x="5" y="17"/>
                  </a:cubicBezTo>
                  <a:cubicBezTo>
                    <a:pt x="5" y="17"/>
                    <a:pt x="4" y="12"/>
                    <a:pt x="0" y="9"/>
                  </a:cubicBezTo>
                  <a:cubicBezTo>
                    <a:pt x="4" y="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4"/>
            <p:cNvSpPr>
              <a:spLocks noEditPoints="1"/>
            </p:cNvSpPr>
            <p:nvPr/>
          </p:nvSpPr>
          <p:spPr bwMode="auto">
            <a:xfrm>
              <a:off x="10822192" y="682473"/>
              <a:ext cx="571540" cy="577669"/>
            </a:xfrm>
            <a:custGeom>
              <a:avLst/>
              <a:gdLst>
                <a:gd name="T0" fmla="*/ 115 w 139"/>
                <a:gd name="T1" fmla="*/ 53 h 140"/>
                <a:gd name="T2" fmla="*/ 106 w 139"/>
                <a:gd name="T3" fmla="*/ 51 h 140"/>
                <a:gd name="T4" fmla="*/ 109 w 139"/>
                <a:gd name="T5" fmla="*/ 42 h 140"/>
                <a:gd name="T6" fmla="*/ 90 w 139"/>
                <a:gd name="T7" fmla="*/ 5 h 140"/>
                <a:gd name="T8" fmla="*/ 53 w 139"/>
                <a:gd name="T9" fmla="*/ 24 h 140"/>
                <a:gd name="T10" fmla="*/ 50 w 139"/>
                <a:gd name="T11" fmla="*/ 33 h 140"/>
                <a:gd name="T12" fmla="*/ 41 w 139"/>
                <a:gd name="T13" fmla="*/ 30 h 140"/>
                <a:gd name="T14" fmla="*/ 4 w 139"/>
                <a:gd name="T15" fmla="*/ 49 h 140"/>
                <a:gd name="T16" fmla="*/ 24 w 139"/>
                <a:gd name="T17" fmla="*/ 86 h 140"/>
                <a:gd name="T18" fmla="*/ 32 w 139"/>
                <a:gd name="T19" fmla="*/ 89 h 140"/>
                <a:gd name="T20" fmla="*/ 29 w 139"/>
                <a:gd name="T21" fmla="*/ 98 h 140"/>
                <a:gd name="T22" fmla="*/ 49 w 139"/>
                <a:gd name="T23" fmla="*/ 135 h 140"/>
                <a:gd name="T24" fmla="*/ 85 w 139"/>
                <a:gd name="T25" fmla="*/ 115 h 140"/>
                <a:gd name="T26" fmla="*/ 88 w 139"/>
                <a:gd name="T27" fmla="*/ 107 h 140"/>
                <a:gd name="T28" fmla="*/ 97 w 139"/>
                <a:gd name="T29" fmla="*/ 110 h 140"/>
                <a:gd name="T30" fmla="*/ 134 w 139"/>
                <a:gd name="T31" fmla="*/ 90 h 140"/>
                <a:gd name="T32" fmla="*/ 115 w 139"/>
                <a:gd name="T33" fmla="*/ 53 h 140"/>
                <a:gd name="T34" fmla="*/ 108 w 139"/>
                <a:gd name="T35" fmla="*/ 86 h 140"/>
                <a:gd name="T36" fmla="*/ 101 w 139"/>
                <a:gd name="T37" fmla="*/ 84 h 140"/>
                <a:gd name="T38" fmla="*/ 101 w 139"/>
                <a:gd name="T39" fmla="*/ 81 h 140"/>
                <a:gd name="T40" fmla="*/ 101 w 139"/>
                <a:gd name="T41" fmla="*/ 81 h 140"/>
                <a:gd name="T42" fmla="*/ 78 w 139"/>
                <a:gd name="T43" fmla="*/ 74 h 140"/>
                <a:gd name="T44" fmla="*/ 88 w 139"/>
                <a:gd name="T45" fmla="*/ 107 h 140"/>
                <a:gd name="T46" fmla="*/ 67 w 139"/>
                <a:gd name="T47" fmla="*/ 80 h 140"/>
                <a:gd name="T48" fmla="*/ 60 w 139"/>
                <a:gd name="T49" fmla="*/ 102 h 140"/>
                <a:gd name="T50" fmla="*/ 60 w 139"/>
                <a:gd name="T51" fmla="*/ 102 h 140"/>
                <a:gd name="T52" fmla="*/ 62 w 139"/>
                <a:gd name="T53" fmla="*/ 104 h 140"/>
                <a:gd name="T54" fmla="*/ 60 w 139"/>
                <a:gd name="T55" fmla="*/ 111 h 140"/>
                <a:gd name="T56" fmla="*/ 53 w 139"/>
                <a:gd name="T57" fmla="*/ 109 h 140"/>
                <a:gd name="T58" fmla="*/ 55 w 139"/>
                <a:gd name="T59" fmla="*/ 102 h 140"/>
                <a:gd name="T60" fmla="*/ 58 w 139"/>
                <a:gd name="T61" fmla="*/ 102 h 140"/>
                <a:gd name="T62" fmla="*/ 58 w 139"/>
                <a:gd name="T63" fmla="*/ 101 h 140"/>
                <a:gd name="T64" fmla="*/ 65 w 139"/>
                <a:gd name="T65" fmla="*/ 79 h 140"/>
                <a:gd name="T66" fmla="*/ 32 w 139"/>
                <a:gd name="T67" fmla="*/ 89 h 140"/>
                <a:gd name="T68" fmla="*/ 59 w 139"/>
                <a:gd name="T69" fmla="*/ 68 h 140"/>
                <a:gd name="T70" fmla="*/ 37 w 139"/>
                <a:gd name="T71" fmla="*/ 61 h 140"/>
                <a:gd name="T72" fmla="*/ 37 w 139"/>
                <a:gd name="T73" fmla="*/ 61 h 140"/>
                <a:gd name="T74" fmla="*/ 35 w 139"/>
                <a:gd name="T75" fmla="*/ 63 h 140"/>
                <a:gd name="T76" fmla="*/ 28 w 139"/>
                <a:gd name="T77" fmla="*/ 61 h 140"/>
                <a:gd name="T78" fmla="*/ 30 w 139"/>
                <a:gd name="T79" fmla="*/ 54 h 140"/>
                <a:gd name="T80" fmla="*/ 37 w 139"/>
                <a:gd name="T81" fmla="*/ 56 h 140"/>
                <a:gd name="T82" fmla="*/ 37 w 139"/>
                <a:gd name="T83" fmla="*/ 59 h 140"/>
                <a:gd name="T84" fmla="*/ 38 w 139"/>
                <a:gd name="T85" fmla="*/ 59 h 140"/>
                <a:gd name="T86" fmla="*/ 59 w 139"/>
                <a:gd name="T87" fmla="*/ 66 h 140"/>
                <a:gd name="T88" fmla="*/ 50 w 139"/>
                <a:gd name="T89" fmla="*/ 33 h 140"/>
                <a:gd name="T90" fmla="*/ 71 w 139"/>
                <a:gd name="T91" fmla="*/ 60 h 140"/>
                <a:gd name="T92" fmla="*/ 78 w 139"/>
                <a:gd name="T93" fmla="*/ 38 h 140"/>
                <a:gd name="T94" fmla="*/ 78 w 139"/>
                <a:gd name="T95" fmla="*/ 37 h 140"/>
                <a:gd name="T96" fmla="*/ 76 w 139"/>
                <a:gd name="T97" fmla="*/ 35 h 140"/>
                <a:gd name="T98" fmla="*/ 78 w 139"/>
                <a:gd name="T99" fmla="*/ 29 h 140"/>
                <a:gd name="T100" fmla="*/ 85 w 139"/>
                <a:gd name="T101" fmla="*/ 31 h 140"/>
                <a:gd name="T102" fmla="*/ 83 w 139"/>
                <a:gd name="T103" fmla="*/ 37 h 140"/>
                <a:gd name="T104" fmla="*/ 80 w 139"/>
                <a:gd name="T105" fmla="*/ 38 h 140"/>
                <a:gd name="T106" fmla="*/ 80 w 139"/>
                <a:gd name="T107" fmla="*/ 38 h 140"/>
                <a:gd name="T108" fmla="*/ 73 w 139"/>
                <a:gd name="T109" fmla="*/ 61 h 140"/>
                <a:gd name="T110" fmla="*/ 102 w 139"/>
                <a:gd name="T111" fmla="*/ 50 h 140"/>
                <a:gd name="T112" fmla="*/ 106 w 139"/>
                <a:gd name="T113" fmla="*/ 51 h 140"/>
                <a:gd name="T114" fmla="*/ 80 w 139"/>
                <a:gd name="T115" fmla="*/ 72 h 140"/>
                <a:gd name="T116" fmla="*/ 101 w 139"/>
                <a:gd name="T117" fmla="*/ 79 h 140"/>
                <a:gd name="T118" fmla="*/ 102 w 139"/>
                <a:gd name="T119" fmla="*/ 79 h 140"/>
                <a:gd name="T120" fmla="*/ 104 w 139"/>
                <a:gd name="T121" fmla="*/ 77 h 140"/>
                <a:gd name="T122" fmla="*/ 110 w 139"/>
                <a:gd name="T123" fmla="*/ 79 h 140"/>
                <a:gd name="T124" fmla="*/ 108 w 139"/>
                <a:gd name="T125" fmla="*/ 8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40">
                  <a:moveTo>
                    <a:pt x="115" y="53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26"/>
                    <a:pt x="105" y="10"/>
                    <a:pt x="90" y="5"/>
                  </a:cubicBezTo>
                  <a:cubicBezTo>
                    <a:pt x="74" y="0"/>
                    <a:pt x="58" y="9"/>
                    <a:pt x="53" y="2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4"/>
                    <a:pt x="4" y="49"/>
                  </a:cubicBezTo>
                  <a:cubicBezTo>
                    <a:pt x="0" y="65"/>
                    <a:pt x="8" y="81"/>
                    <a:pt x="24" y="86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5" y="113"/>
                    <a:pt x="33" y="130"/>
                    <a:pt x="49" y="135"/>
                  </a:cubicBezTo>
                  <a:cubicBezTo>
                    <a:pt x="64" y="140"/>
                    <a:pt x="81" y="131"/>
                    <a:pt x="85" y="11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112" y="114"/>
                    <a:pt x="129" y="106"/>
                    <a:pt x="134" y="90"/>
                  </a:cubicBezTo>
                  <a:cubicBezTo>
                    <a:pt x="139" y="75"/>
                    <a:pt x="130" y="58"/>
                    <a:pt x="115" y="53"/>
                  </a:cubicBezTo>
                  <a:close/>
                  <a:moveTo>
                    <a:pt x="108" y="86"/>
                  </a:moveTo>
                  <a:cubicBezTo>
                    <a:pt x="106" y="87"/>
                    <a:pt x="103" y="86"/>
                    <a:pt x="101" y="84"/>
                  </a:cubicBezTo>
                  <a:cubicBezTo>
                    <a:pt x="101" y="83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8" y="82"/>
                    <a:pt x="92" y="94"/>
                    <a:pt x="88" y="107"/>
                  </a:cubicBezTo>
                  <a:cubicBezTo>
                    <a:pt x="76" y="103"/>
                    <a:pt x="68" y="92"/>
                    <a:pt x="67" y="80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3"/>
                    <a:pt x="61" y="103"/>
                    <a:pt x="62" y="104"/>
                  </a:cubicBezTo>
                  <a:cubicBezTo>
                    <a:pt x="63" y="107"/>
                    <a:pt x="62" y="110"/>
                    <a:pt x="60" y="111"/>
                  </a:cubicBezTo>
                  <a:cubicBezTo>
                    <a:pt x="57" y="112"/>
                    <a:pt x="54" y="111"/>
                    <a:pt x="53" y="109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2"/>
                    <a:pt x="57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58" y="88"/>
                    <a:pt x="45" y="93"/>
                    <a:pt x="32" y="89"/>
                  </a:cubicBezTo>
                  <a:cubicBezTo>
                    <a:pt x="36" y="77"/>
                    <a:pt x="47" y="69"/>
                    <a:pt x="59" y="6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2"/>
                    <a:pt x="35" y="63"/>
                  </a:cubicBezTo>
                  <a:cubicBezTo>
                    <a:pt x="32" y="64"/>
                    <a:pt x="29" y="63"/>
                    <a:pt x="28" y="61"/>
                  </a:cubicBezTo>
                  <a:cubicBezTo>
                    <a:pt x="27" y="58"/>
                    <a:pt x="28" y="55"/>
                    <a:pt x="30" y="54"/>
                  </a:cubicBezTo>
                  <a:cubicBezTo>
                    <a:pt x="33" y="53"/>
                    <a:pt x="36" y="54"/>
                    <a:pt x="37" y="56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0" y="58"/>
                    <a:pt x="46" y="45"/>
                    <a:pt x="50" y="33"/>
                  </a:cubicBezTo>
                  <a:cubicBezTo>
                    <a:pt x="62" y="37"/>
                    <a:pt x="70" y="48"/>
                    <a:pt x="71" y="6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8" y="37"/>
                    <a:pt x="77" y="36"/>
                    <a:pt x="76" y="35"/>
                  </a:cubicBezTo>
                  <a:cubicBezTo>
                    <a:pt x="75" y="33"/>
                    <a:pt x="76" y="30"/>
                    <a:pt x="78" y="29"/>
                  </a:cubicBezTo>
                  <a:cubicBezTo>
                    <a:pt x="81" y="27"/>
                    <a:pt x="84" y="28"/>
                    <a:pt x="85" y="31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80" y="52"/>
                    <a:pt x="91" y="48"/>
                    <a:pt x="102" y="50"/>
                  </a:cubicBezTo>
                  <a:cubicBezTo>
                    <a:pt x="103" y="50"/>
                    <a:pt x="105" y="50"/>
                    <a:pt x="106" y="51"/>
                  </a:cubicBezTo>
                  <a:cubicBezTo>
                    <a:pt x="102" y="63"/>
                    <a:pt x="91" y="71"/>
                    <a:pt x="80" y="72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8"/>
                    <a:pt x="103" y="78"/>
                    <a:pt x="104" y="77"/>
                  </a:cubicBezTo>
                  <a:cubicBezTo>
                    <a:pt x="106" y="76"/>
                    <a:pt x="109" y="77"/>
                    <a:pt x="110" y="79"/>
                  </a:cubicBezTo>
                  <a:cubicBezTo>
                    <a:pt x="112" y="82"/>
                    <a:pt x="111" y="85"/>
                    <a:pt x="108" y="86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11085744" y="946024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1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2"/>
                    <a:pt x="4" y="0"/>
                    <a:pt x="7" y="1"/>
                  </a:cubicBezTo>
                  <a:cubicBezTo>
                    <a:pt x="9" y="2"/>
                    <a:pt x="11" y="5"/>
                    <a:pt x="10" y="7"/>
                  </a:cubicBezTo>
                  <a:cubicBezTo>
                    <a:pt x="9" y="10"/>
                    <a:pt x="6" y="11"/>
                    <a:pt x="4" y="11"/>
                  </a:cubicBezTo>
                  <a:cubicBezTo>
                    <a:pt x="1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8"/>
            <p:cNvSpPr>
              <a:spLocks noEditPoints="1"/>
            </p:cNvSpPr>
            <p:nvPr/>
          </p:nvSpPr>
          <p:spPr bwMode="auto">
            <a:xfrm>
              <a:off x="10822192" y="645697"/>
              <a:ext cx="571540" cy="573072"/>
            </a:xfrm>
            <a:custGeom>
              <a:avLst/>
              <a:gdLst>
                <a:gd name="T0" fmla="*/ 115 w 139"/>
                <a:gd name="T1" fmla="*/ 53 h 139"/>
                <a:gd name="T2" fmla="*/ 106 w 139"/>
                <a:gd name="T3" fmla="*/ 50 h 139"/>
                <a:gd name="T4" fmla="*/ 109 w 139"/>
                <a:gd name="T5" fmla="*/ 41 h 139"/>
                <a:gd name="T6" fmla="*/ 90 w 139"/>
                <a:gd name="T7" fmla="*/ 4 h 139"/>
                <a:gd name="T8" fmla="*/ 53 w 139"/>
                <a:gd name="T9" fmla="*/ 24 h 139"/>
                <a:gd name="T10" fmla="*/ 50 w 139"/>
                <a:gd name="T11" fmla="*/ 32 h 139"/>
                <a:gd name="T12" fmla="*/ 41 w 139"/>
                <a:gd name="T13" fmla="*/ 30 h 139"/>
                <a:gd name="T14" fmla="*/ 4 w 139"/>
                <a:gd name="T15" fmla="*/ 49 h 139"/>
                <a:gd name="T16" fmla="*/ 24 w 139"/>
                <a:gd name="T17" fmla="*/ 86 h 139"/>
                <a:gd name="T18" fmla="*/ 32 w 139"/>
                <a:gd name="T19" fmla="*/ 88 h 139"/>
                <a:gd name="T20" fmla="*/ 29 w 139"/>
                <a:gd name="T21" fmla="*/ 97 h 139"/>
                <a:gd name="T22" fmla="*/ 49 w 139"/>
                <a:gd name="T23" fmla="*/ 134 h 139"/>
                <a:gd name="T24" fmla="*/ 85 w 139"/>
                <a:gd name="T25" fmla="*/ 115 h 139"/>
                <a:gd name="T26" fmla="*/ 88 w 139"/>
                <a:gd name="T27" fmla="*/ 106 h 139"/>
                <a:gd name="T28" fmla="*/ 97 w 139"/>
                <a:gd name="T29" fmla="*/ 109 h 139"/>
                <a:gd name="T30" fmla="*/ 134 w 139"/>
                <a:gd name="T31" fmla="*/ 90 h 139"/>
                <a:gd name="T32" fmla="*/ 115 w 139"/>
                <a:gd name="T33" fmla="*/ 53 h 139"/>
                <a:gd name="T34" fmla="*/ 108 w 139"/>
                <a:gd name="T35" fmla="*/ 85 h 139"/>
                <a:gd name="T36" fmla="*/ 101 w 139"/>
                <a:gd name="T37" fmla="*/ 83 h 139"/>
                <a:gd name="T38" fmla="*/ 101 w 139"/>
                <a:gd name="T39" fmla="*/ 80 h 139"/>
                <a:gd name="T40" fmla="*/ 101 w 139"/>
                <a:gd name="T41" fmla="*/ 80 h 139"/>
                <a:gd name="T42" fmla="*/ 78 w 139"/>
                <a:gd name="T43" fmla="*/ 73 h 139"/>
                <a:gd name="T44" fmla="*/ 88 w 139"/>
                <a:gd name="T45" fmla="*/ 106 h 139"/>
                <a:gd name="T46" fmla="*/ 67 w 139"/>
                <a:gd name="T47" fmla="*/ 79 h 139"/>
                <a:gd name="T48" fmla="*/ 60 w 139"/>
                <a:gd name="T49" fmla="*/ 101 h 139"/>
                <a:gd name="T50" fmla="*/ 60 w 139"/>
                <a:gd name="T51" fmla="*/ 102 h 139"/>
                <a:gd name="T52" fmla="*/ 62 w 139"/>
                <a:gd name="T53" fmla="*/ 104 h 139"/>
                <a:gd name="T54" fmla="*/ 60 w 139"/>
                <a:gd name="T55" fmla="*/ 110 h 139"/>
                <a:gd name="T56" fmla="*/ 53 w 139"/>
                <a:gd name="T57" fmla="*/ 108 h 139"/>
                <a:gd name="T58" fmla="*/ 55 w 139"/>
                <a:gd name="T59" fmla="*/ 102 h 139"/>
                <a:gd name="T60" fmla="*/ 58 w 139"/>
                <a:gd name="T61" fmla="*/ 101 h 139"/>
                <a:gd name="T62" fmla="*/ 58 w 139"/>
                <a:gd name="T63" fmla="*/ 101 h 139"/>
                <a:gd name="T64" fmla="*/ 65 w 139"/>
                <a:gd name="T65" fmla="*/ 78 h 139"/>
                <a:gd name="T66" fmla="*/ 32 w 139"/>
                <a:gd name="T67" fmla="*/ 88 h 139"/>
                <a:gd name="T68" fmla="*/ 59 w 139"/>
                <a:gd name="T69" fmla="*/ 67 h 139"/>
                <a:gd name="T70" fmla="*/ 37 w 139"/>
                <a:gd name="T71" fmla="*/ 60 h 139"/>
                <a:gd name="T72" fmla="*/ 37 w 139"/>
                <a:gd name="T73" fmla="*/ 60 h 139"/>
                <a:gd name="T74" fmla="*/ 35 w 139"/>
                <a:gd name="T75" fmla="*/ 62 h 139"/>
                <a:gd name="T76" fmla="*/ 28 w 139"/>
                <a:gd name="T77" fmla="*/ 60 h 139"/>
                <a:gd name="T78" fmla="*/ 30 w 139"/>
                <a:gd name="T79" fmla="*/ 53 h 139"/>
                <a:gd name="T80" fmla="*/ 37 w 139"/>
                <a:gd name="T81" fmla="*/ 55 h 139"/>
                <a:gd name="T82" fmla="*/ 37 w 139"/>
                <a:gd name="T83" fmla="*/ 58 h 139"/>
                <a:gd name="T84" fmla="*/ 38 w 139"/>
                <a:gd name="T85" fmla="*/ 58 h 139"/>
                <a:gd name="T86" fmla="*/ 59 w 139"/>
                <a:gd name="T87" fmla="*/ 65 h 139"/>
                <a:gd name="T88" fmla="*/ 50 w 139"/>
                <a:gd name="T89" fmla="*/ 32 h 139"/>
                <a:gd name="T90" fmla="*/ 71 w 139"/>
                <a:gd name="T91" fmla="*/ 60 h 139"/>
                <a:gd name="T92" fmla="*/ 78 w 139"/>
                <a:gd name="T93" fmla="*/ 37 h 139"/>
                <a:gd name="T94" fmla="*/ 78 w 139"/>
                <a:gd name="T95" fmla="*/ 37 h 139"/>
                <a:gd name="T96" fmla="*/ 76 w 139"/>
                <a:gd name="T97" fmla="*/ 35 h 139"/>
                <a:gd name="T98" fmla="*/ 78 w 139"/>
                <a:gd name="T99" fmla="*/ 28 h 139"/>
                <a:gd name="T100" fmla="*/ 85 w 139"/>
                <a:gd name="T101" fmla="*/ 30 h 139"/>
                <a:gd name="T102" fmla="*/ 83 w 139"/>
                <a:gd name="T103" fmla="*/ 37 h 139"/>
                <a:gd name="T104" fmla="*/ 80 w 139"/>
                <a:gd name="T105" fmla="*/ 37 h 139"/>
                <a:gd name="T106" fmla="*/ 80 w 139"/>
                <a:gd name="T107" fmla="*/ 38 h 139"/>
                <a:gd name="T108" fmla="*/ 73 w 139"/>
                <a:gd name="T109" fmla="*/ 60 h 139"/>
                <a:gd name="T110" fmla="*/ 102 w 139"/>
                <a:gd name="T111" fmla="*/ 49 h 139"/>
                <a:gd name="T112" fmla="*/ 106 w 139"/>
                <a:gd name="T113" fmla="*/ 50 h 139"/>
                <a:gd name="T114" fmla="*/ 80 w 139"/>
                <a:gd name="T115" fmla="*/ 71 h 139"/>
                <a:gd name="T116" fmla="*/ 101 w 139"/>
                <a:gd name="T117" fmla="*/ 78 h 139"/>
                <a:gd name="T118" fmla="*/ 102 w 139"/>
                <a:gd name="T119" fmla="*/ 78 h 139"/>
                <a:gd name="T120" fmla="*/ 104 w 139"/>
                <a:gd name="T121" fmla="*/ 76 h 139"/>
                <a:gd name="T122" fmla="*/ 110 w 139"/>
                <a:gd name="T123" fmla="*/ 79 h 139"/>
                <a:gd name="T124" fmla="*/ 108 w 139"/>
                <a:gd name="T125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" h="139">
                  <a:moveTo>
                    <a:pt x="115" y="53"/>
                  </a:moveTo>
                  <a:cubicBezTo>
                    <a:pt x="106" y="50"/>
                    <a:pt x="106" y="50"/>
                    <a:pt x="106" y="5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4" y="26"/>
                    <a:pt x="105" y="9"/>
                    <a:pt x="90" y="4"/>
                  </a:cubicBezTo>
                  <a:cubicBezTo>
                    <a:pt x="74" y="0"/>
                    <a:pt x="58" y="8"/>
                    <a:pt x="53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26" y="25"/>
                    <a:pt x="9" y="33"/>
                    <a:pt x="4" y="49"/>
                  </a:cubicBezTo>
                  <a:cubicBezTo>
                    <a:pt x="0" y="64"/>
                    <a:pt x="8" y="81"/>
                    <a:pt x="24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113"/>
                    <a:pt x="33" y="129"/>
                    <a:pt x="49" y="134"/>
                  </a:cubicBezTo>
                  <a:cubicBezTo>
                    <a:pt x="64" y="139"/>
                    <a:pt x="81" y="130"/>
                    <a:pt x="85" y="11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12" y="114"/>
                    <a:pt x="129" y="105"/>
                    <a:pt x="134" y="90"/>
                  </a:cubicBezTo>
                  <a:cubicBezTo>
                    <a:pt x="139" y="74"/>
                    <a:pt x="130" y="58"/>
                    <a:pt x="115" y="53"/>
                  </a:cubicBezTo>
                  <a:close/>
                  <a:moveTo>
                    <a:pt x="108" y="85"/>
                  </a:moveTo>
                  <a:cubicBezTo>
                    <a:pt x="106" y="87"/>
                    <a:pt x="103" y="86"/>
                    <a:pt x="101" y="83"/>
                  </a:cubicBezTo>
                  <a:cubicBezTo>
                    <a:pt x="101" y="82"/>
                    <a:pt x="101" y="81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8" y="81"/>
                    <a:pt x="92" y="94"/>
                    <a:pt x="88" y="106"/>
                  </a:cubicBezTo>
                  <a:cubicBezTo>
                    <a:pt x="76" y="102"/>
                    <a:pt x="68" y="92"/>
                    <a:pt x="67" y="7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3"/>
                    <a:pt x="62" y="104"/>
                  </a:cubicBezTo>
                  <a:cubicBezTo>
                    <a:pt x="63" y="106"/>
                    <a:pt x="62" y="109"/>
                    <a:pt x="60" y="110"/>
                  </a:cubicBezTo>
                  <a:cubicBezTo>
                    <a:pt x="57" y="112"/>
                    <a:pt x="54" y="111"/>
                    <a:pt x="53" y="108"/>
                  </a:cubicBezTo>
                  <a:cubicBezTo>
                    <a:pt x="52" y="106"/>
                    <a:pt x="53" y="103"/>
                    <a:pt x="55" y="102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58" y="88"/>
                    <a:pt x="45" y="92"/>
                    <a:pt x="32" y="88"/>
                  </a:cubicBezTo>
                  <a:cubicBezTo>
                    <a:pt x="36" y="76"/>
                    <a:pt x="47" y="68"/>
                    <a:pt x="5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1"/>
                    <a:pt x="36" y="62"/>
                    <a:pt x="35" y="62"/>
                  </a:cubicBezTo>
                  <a:cubicBezTo>
                    <a:pt x="32" y="63"/>
                    <a:pt x="29" y="62"/>
                    <a:pt x="28" y="60"/>
                  </a:cubicBezTo>
                  <a:cubicBezTo>
                    <a:pt x="27" y="57"/>
                    <a:pt x="28" y="54"/>
                    <a:pt x="30" y="53"/>
                  </a:cubicBezTo>
                  <a:cubicBezTo>
                    <a:pt x="33" y="52"/>
                    <a:pt x="36" y="53"/>
                    <a:pt x="37" y="55"/>
                  </a:cubicBezTo>
                  <a:cubicBezTo>
                    <a:pt x="37" y="56"/>
                    <a:pt x="37" y="57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0" y="57"/>
                    <a:pt x="46" y="45"/>
                    <a:pt x="50" y="32"/>
                  </a:cubicBezTo>
                  <a:cubicBezTo>
                    <a:pt x="62" y="36"/>
                    <a:pt x="70" y="47"/>
                    <a:pt x="71" y="6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7" y="36"/>
                    <a:pt x="76" y="35"/>
                  </a:cubicBezTo>
                  <a:cubicBezTo>
                    <a:pt x="75" y="32"/>
                    <a:pt x="76" y="29"/>
                    <a:pt x="78" y="28"/>
                  </a:cubicBezTo>
                  <a:cubicBezTo>
                    <a:pt x="81" y="27"/>
                    <a:pt x="84" y="28"/>
                    <a:pt x="85" y="30"/>
                  </a:cubicBezTo>
                  <a:cubicBezTo>
                    <a:pt x="86" y="33"/>
                    <a:pt x="85" y="36"/>
                    <a:pt x="83" y="37"/>
                  </a:cubicBezTo>
                  <a:cubicBezTo>
                    <a:pt x="82" y="37"/>
                    <a:pt x="81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0" y="52"/>
                    <a:pt x="91" y="47"/>
                    <a:pt x="102" y="49"/>
                  </a:cubicBezTo>
                  <a:cubicBezTo>
                    <a:pt x="103" y="49"/>
                    <a:pt x="105" y="50"/>
                    <a:pt x="106" y="50"/>
                  </a:cubicBezTo>
                  <a:cubicBezTo>
                    <a:pt x="102" y="62"/>
                    <a:pt x="91" y="70"/>
                    <a:pt x="80" y="7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2" y="78"/>
                    <a:pt x="103" y="77"/>
                    <a:pt x="104" y="76"/>
                  </a:cubicBezTo>
                  <a:cubicBezTo>
                    <a:pt x="106" y="75"/>
                    <a:pt x="109" y="76"/>
                    <a:pt x="110" y="79"/>
                  </a:cubicBezTo>
                  <a:cubicBezTo>
                    <a:pt x="112" y="81"/>
                    <a:pt x="111" y="84"/>
                    <a:pt x="108" y="85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9"/>
            <p:cNvSpPr>
              <a:spLocks/>
            </p:cNvSpPr>
            <p:nvPr/>
          </p:nvSpPr>
          <p:spPr bwMode="auto">
            <a:xfrm>
              <a:off x="11085745" y="909248"/>
              <a:ext cx="45968" cy="45968"/>
            </a:xfrm>
            <a:custGeom>
              <a:avLst/>
              <a:gdLst>
                <a:gd name="T0" fmla="*/ 0 w 11"/>
                <a:gd name="T1" fmla="*/ 4 h 11"/>
                <a:gd name="T2" fmla="*/ 7 w 11"/>
                <a:gd name="T3" fmla="*/ 1 h 11"/>
                <a:gd name="T4" fmla="*/ 10 w 11"/>
                <a:gd name="T5" fmla="*/ 7 h 11"/>
                <a:gd name="T6" fmla="*/ 4 w 11"/>
                <a:gd name="T7" fmla="*/ 10 h 11"/>
                <a:gd name="T8" fmla="*/ 0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4"/>
                  </a:moveTo>
                  <a:cubicBezTo>
                    <a:pt x="1" y="1"/>
                    <a:pt x="4" y="0"/>
                    <a:pt x="7" y="1"/>
                  </a:cubicBezTo>
                  <a:cubicBezTo>
                    <a:pt x="9" y="1"/>
                    <a:pt x="11" y="4"/>
                    <a:pt x="10" y="7"/>
                  </a:cubicBezTo>
                  <a:cubicBezTo>
                    <a:pt x="9" y="9"/>
                    <a:pt x="6" y="11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74712" y="5911185"/>
            <a:ext cx="962270" cy="600654"/>
            <a:chOff x="3522420" y="5263983"/>
            <a:chExt cx="962270" cy="600654"/>
          </a:xfrm>
        </p:grpSpPr>
        <p:sp>
          <p:nvSpPr>
            <p:cNvPr id="224" name="Freeform 220"/>
            <p:cNvSpPr>
              <a:spLocks/>
            </p:cNvSpPr>
            <p:nvPr/>
          </p:nvSpPr>
          <p:spPr bwMode="auto">
            <a:xfrm>
              <a:off x="4213477" y="5383498"/>
              <a:ext cx="190002" cy="190002"/>
            </a:xfrm>
            <a:custGeom>
              <a:avLst/>
              <a:gdLst>
                <a:gd name="T0" fmla="*/ 34 w 46"/>
                <a:gd name="T1" fmla="*/ 33 h 46"/>
                <a:gd name="T2" fmla="*/ 0 w 46"/>
                <a:gd name="T3" fmla="*/ 46 h 46"/>
                <a:gd name="T4" fmla="*/ 13 w 46"/>
                <a:gd name="T5" fmla="*/ 12 h 46"/>
                <a:gd name="T6" fmla="*/ 46 w 46"/>
                <a:gd name="T7" fmla="*/ 0 h 46"/>
                <a:gd name="T8" fmla="*/ 34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33"/>
                  </a:move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0"/>
                    <a:pt x="34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1"/>
            <p:cNvSpPr>
              <a:spLocks/>
            </p:cNvSpPr>
            <p:nvPr/>
          </p:nvSpPr>
          <p:spPr bwMode="auto">
            <a:xfrm>
              <a:off x="4003555" y="5593420"/>
              <a:ext cx="190002" cy="190002"/>
            </a:xfrm>
            <a:custGeom>
              <a:avLst/>
              <a:gdLst>
                <a:gd name="T0" fmla="*/ 33 w 46"/>
                <a:gd name="T1" fmla="*/ 34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4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6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2"/>
            <p:cNvSpPr>
              <a:spLocks/>
            </p:cNvSpPr>
            <p:nvPr/>
          </p:nvSpPr>
          <p:spPr bwMode="auto">
            <a:xfrm>
              <a:off x="4003555" y="5383498"/>
              <a:ext cx="190002" cy="190002"/>
            </a:xfrm>
            <a:custGeom>
              <a:avLst/>
              <a:gdLst>
                <a:gd name="T0" fmla="*/ 33 w 46"/>
                <a:gd name="T1" fmla="*/ 12 h 46"/>
                <a:gd name="T2" fmla="*/ 46 w 46"/>
                <a:gd name="T3" fmla="*/ 46 h 46"/>
                <a:gd name="T4" fmla="*/ 12 w 46"/>
                <a:gd name="T5" fmla="*/ 33 h 46"/>
                <a:gd name="T6" fmla="*/ 0 w 46"/>
                <a:gd name="T7" fmla="*/ 0 h 46"/>
                <a:gd name="T8" fmla="*/ 3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12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2" y="33"/>
                  </a:cubicBez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0" y="0"/>
                    <a:pt x="3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3"/>
            <p:cNvSpPr>
              <a:spLocks/>
            </p:cNvSpPr>
            <p:nvPr/>
          </p:nvSpPr>
          <p:spPr bwMode="auto">
            <a:xfrm>
              <a:off x="4213477" y="5593420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4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6" y="46"/>
                    <a:pt x="13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Oval 224"/>
            <p:cNvSpPr>
              <a:spLocks noChangeArrowheads="1"/>
            </p:cNvSpPr>
            <p:nvPr/>
          </p:nvSpPr>
          <p:spPr bwMode="auto">
            <a:xfrm>
              <a:off x="4218074" y="5522935"/>
              <a:ext cx="266616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Oval 225"/>
            <p:cNvSpPr>
              <a:spLocks noChangeArrowheads="1"/>
            </p:cNvSpPr>
            <p:nvPr/>
          </p:nvSpPr>
          <p:spPr bwMode="auto">
            <a:xfrm>
              <a:off x="3917747" y="5522935"/>
              <a:ext cx="271214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Oval 226"/>
            <p:cNvSpPr>
              <a:spLocks noChangeArrowheads="1"/>
            </p:cNvSpPr>
            <p:nvPr/>
          </p:nvSpPr>
          <p:spPr bwMode="auto">
            <a:xfrm>
              <a:off x="4142992" y="5296159"/>
              <a:ext cx="119518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Oval 227"/>
            <p:cNvSpPr>
              <a:spLocks noChangeArrowheads="1"/>
            </p:cNvSpPr>
            <p:nvPr/>
          </p:nvSpPr>
          <p:spPr bwMode="auto">
            <a:xfrm>
              <a:off x="4142992" y="5598021"/>
              <a:ext cx="119518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Oval 228"/>
            <p:cNvSpPr>
              <a:spLocks noChangeArrowheads="1"/>
            </p:cNvSpPr>
            <p:nvPr/>
          </p:nvSpPr>
          <p:spPr bwMode="auto">
            <a:xfrm>
              <a:off x="4159847" y="5539794"/>
              <a:ext cx="85808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9"/>
            <p:cNvSpPr>
              <a:spLocks/>
            </p:cNvSpPr>
            <p:nvPr/>
          </p:nvSpPr>
          <p:spPr bwMode="auto">
            <a:xfrm>
              <a:off x="3686373" y="5469309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0"/>
            <p:cNvSpPr>
              <a:spLocks/>
            </p:cNvSpPr>
            <p:nvPr/>
          </p:nvSpPr>
          <p:spPr bwMode="auto">
            <a:xfrm>
              <a:off x="3566854" y="5588827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1"/>
            <p:cNvSpPr>
              <a:spLocks/>
            </p:cNvSpPr>
            <p:nvPr/>
          </p:nvSpPr>
          <p:spPr bwMode="auto">
            <a:xfrm>
              <a:off x="3566854" y="546930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2"/>
            <p:cNvSpPr>
              <a:spLocks/>
            </p:cNvSpPr>
            <p:nvPr/>
          </p:nvSpPr>
          <p:spPr bwMode="auto">
            <a:xfrm>
              <a:off x="3686373" y="5588827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233"/>
            <p:cNvSpPr>
              <a:spLocks noChangeArrowheads="1"/>
            </p:cNvSpPr>
            <p:nvPr/>
          </p:nvSpPr>
          <p:spPr bwMode="auto">
            <a:xfrm>
              <a:off x="3690969" y="5547456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Oval 234"/>
            <p:cNvSpPr>
              <a:spLocks noChangeArrowheads="1"/>
            </p:cNvSpPr>
            <p:nvPr/>
          </p:nvSpPr>
          <p:spPr bwMode="auto">
            <a:xfrm>
              <a:off x="3522420" y="5547456"/>
              <a:ext cx="147099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Oval 235"/>
            <p:cNvSpPr>
              <a:spLocks noChangeArrowheads="1"/>
            </p:cNvSpPr>
            <p:nvPr/>
          </p:nvSpPr>
          <p:spPr bwMode="auto">
            <a:xfrm>
              <a:off x="3645002" y="542487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Oval 236"/>
            <p:cNvSpPr>
              <a:spLocks noChangeArrowheads="1"/>
            </p:cNvSpPr>
            <p:nvPr/>
          </p:nvSpPr>
          <p:spPr bwMode="auto">
            <a:xfrm>
              <a:off x="3645002" y="5593424"/>
              <a:ext cx="70485" cy="148631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Oval 237"/>
            <p:cNvSpPr>
              <a:spLocks noChangeArrowheads="1"/>
            </p:cNvSpPr>
            <p:nvPr/>
          </p:nvSpPr>
          <p:spPr bwMode="auto">
            <a:xfrm>
              <a:off x="3657259" y="5559714"/>
              <a:ext cx="45968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6"/>
            <p:cNvSpPr>
              <a:spLocks/>
            </p:cNvSpPr>
            <p:nvPr/>
          </p:nvSpPr>
          <p:spPr bwMode="auto">
            <a:xfrm>
              <a:off x="4213477" y="5346721"/>
              <a:ext cx="190002" cy="193067"/>
            </a:xfrm>
            <a:custGeom>
              <a:avLst/>
              <a:gdLst>
                <a:gd name="T0" fmla="*/ 34 w 46"/>
                <a:gd name="T1" fmla="*/ 34 h 47"/>
                <a:gd name="T2" fmla="*/ 0 w 46"/>
                <a:gd name="T3" fmla="*/ 46 h 47"/>
                <a:gd name="T4" fmla="*/ 13 w 46"/>
                <a:gd name="T5" fmla="*/ 13 h 47"/>
                <a:gd name="T6" fmla="*/ 46 w 46"/>
                <a:gd name="T7" fmla="*/ 0 h 47"/>
                <a:gd name="T8" fmla="*/ 34 w 46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4" y="34"/>
                  </a:move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6" y="21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7"/>
            <p:cNvSpPr>
              <a:spLocks/>
            </p:cNvSpPr>
            <p:nvPr/>
          </p:nvSpPr>
          <p:spPr bwMode="auto">
            <a:xfrm>
              <a:off x="4003555" y="5559709"/>
              <a:ext cx="190002" cy="190002"/>
            </a:xfrm>
            <a:custGeom>
              <a:avLst/>
              <a:gdLst>
                <a:gd name="T0" fmla="*/ 33 w 46"/>
                <a:gd name="T1" fmla="*/ 33 h 46"/>
                <a:gd name="T2" fmla="*/ 0 w 46"/>
                <a:gd name="T3" fmla="*/ 46 h 46"/>
                <a:gd name="T4" fmla="*/ 12 w 46"/>
                <a:gd name="T5" fmla="*/ 13 h 46"/>
                <a:gd name="T6" fmla="*/ 46 w 46"/>
                <a:gd name="T7" fmla="*/ 0 h 46"/>
                <a:gd name="T8" fmla="*/ 3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3" y="33"/>
                  </a:moveTo>
                  <a:cubicBezTo>
                    <a:pt x="20" y="46"/>
                    <a:pt x="0" y="46"/>
                    <a:pt x="0" y="46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8"/>
            <p:cNvSpPr>
              <a:spLocks/>
            </p:cNvSpPr>
            <p:nvPr/>
          </p:nvSpPr>
          <p:spPr bwMode="auto">
            <a:xfrm>
              <a:off x="4003555" y="5346721"/>
              <a:ext cx="190002" cy="193067"/>
            </a:xfrm>
            <a:custGeom>
              <a:avLst/>
              <a:gdLst>
                <a:gd name="T0" fmla="*/ 33 w 46"/>
                <a:gd name="T1" fmla="*/ 13 h 47"/>
                <a:gd name="T2" fmla="*/ 46 w 46"/>
                <a:gd name="T3" fmla="*/ 46 h 47"/>
                <a:gd name="T4" fmla="*/ 12 w 46"/>
                <a:gd name="T5" fmla="*/ 34 h 47"/>
                <a:gd name="T6" fmla="*/ 0 w 46"/>
                <a:gd name="T7" fmla="*/ 0 h 47"/>
                <a:gd name="T8" fmla="*/ 3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3" y="13"/>
                  </a:move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7"/>
                    <a:pt x="12" y="34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0" y="0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9"/>
            <p:cNvSpPr>
              <a:spLocks/>
            </p:cNvSpPr>
            <p:nvPr/>
          </p:nvSpPr>
          <p:spPr bwMode="auto">
            <a:xfrm>
              <a:off x="4213477" y="5559709"/>
              <a:ext cx="190002" cy="190002"/>
            </a:xfrm>
            <a:custGeom>
              <a:avLst/>
              <a:gdLst>
                <a:gd name="T0" fmla="*/ 34 w 46"/>
                <a:gd name="T1" fmla="*/ 13 h 46"/>
                <a:gd name="T2" fmla="*/ 46 w 46"/>
                <a:gd name="T3" fmla="*/ 46 h 46"/>
                <a:gd name="T4" fmla="*/ 13 w 46"/>
                <a:gd name="T5" fmla="*/ 33 h 46"/>
                <a:gd name="T6" fmla="*/ 0 w 46"/>
                <a:gd name="T7" fmla="*/ 0 h 46"/>
                <a:gd name="T8" fmla="*/ 34 w 46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34" y="13"/>
                  </a:move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260"/>
            <p:cNvSpPr>
              <a:spLocks noChangeArrowheads="1"/>
            </p:cNvSpPr>
            <p:nvPr/>
          </p:nvSpPr>
          <p:spPr bwMode="auto">
            <a:xfrm>
              <a:off x="4218074" y="5486159"/>
              <a:ext cx="266616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261"/>
            <p:cNvSpPr>
              <a:spLocks noChangeArrowheads="1"/>
            </p:cNvSpPr>
            <p:nvPr/>
          </p:nvSpPr>
          <p:spPr bwMode="auto">
            <a:xfrm>
              <a:off x="3917747" y="5486159"/>
              <a:ext cx="271214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262"/>
            <p:cNvSpPr>
              <a:spLocks noChangeArrowheads="1"/>
            </p:cNvSpPr>
            <p:nvPr/>
          </p:nvSpPr>
          <p:spPr bwMode="auto">
            <a:xfrm>
              <a:off x="4142992" y="5263983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Oval 263"/>
            <p:cNvSpPr>
              <a:spLocks noChangeArrowheads="1"/>
            </p:cNvSpPr>
            <p:nvPr/>
          </p:nvSpPr>
          <p:spPr bwMode="auto">
            <a:xfrm>
              <a:off x="4142992" y="5564310"/>
              <a:ext cx="119518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Oval 264"/>
            <p:cNvSpPr>
              <a:spLocks noChangeArrowheads="1"/>
            </p:cNvSpPr>
            <p:nvPr/>
          </p:nvSpPr>
          <p:spPr bwMode="auto">
            <a:xfrm>
              <a:off x="4159847" y="5507616"/>
              <a:ext cx="85808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3686373" y="5437131"/>
              <a:ext cx="107259" cy="107259"/>
            </a:xfrm>
            <a:custGeom>
              <a:avLst/>
              <a:gdLst>
                <a:gd name="T0" fmla="*/ 19 w 26"/>
                <a:gd name="T1" fmla="*/ 19 h 26"/>
                <a:gd name="T2" fmla="*/ 0 w 26"/>
                <a:gd name="T3" fmla="*/ 26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9"/>
                  </a:moveTo>
                  <a:cubicBezTo>
                    <a:pt x="12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3566854" y="5556649"/>
              <a:ext cx="107259" cy="107259"/>
            </a:xfrm>
            <a:custGeom>
              <a:avLst/>
              <a:gdLst>
                <a:gd name="T0" fmla="*/ 19 w 26"/>
                <a:gd name="T1" fmla="*/ 18 h 26"/>
                <a:gd name="T2" fmla="*/ 0 w 26"/>
                <a:gd name="T3" fmla="*/ 25 h 26"/>
                <a:gd name="T4" fmla="*/ 7 w 26"/>
                <a:gd name="T5" fmla="*/ 7 h 26"/>
                <a:gd name="T6" fmla="*/ 26 w 26"/>
                <a:gd name="T7" fmla="*/ 0 h 26"/>
                <a:gd name="T8" fmla="*/ 19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3566854" y="5437131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6 h 26"/>
                <a:gd name="T4" fmla="*/ 7 w 26"/>
                <a:gd name="T5" fmla="*/ 19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3686373" y="5556649"/>
              <a:ext cx="107259" cy="107259"/>
            </a:xfrm>
            <a:custGeom>
              <a:avLst/>
              <a:gdLst>
                <a:gd name="T0" fmla="*/ 19 w 26"/>
                <a:gd name="T1" fmla="*/ 7 h 26"/>
                <a:gd name="T2" fmla="*/ 26 w 26"/>
                <a:gd name="T3" fmla="*/ 25 h 26"/>
                <a:gd name="T4" fmla="*/ 7 w 26"/>
                <a:gd name="T5" fmla="*/ 18 h 26"/>
                <a:gd name="T6" fmla="*/ 0 w 26"/>
                <a:gd name="T7" fmla="*/ 0 h 26"/>
                <a:gd name="T8" fmla="*/ 19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9" y="7"/>
                  </a:moveTo>
                  <a:cubicBezTo>
                    <a:pt x="26" y="14"/>
                    <a:pt x="26" y="25"/>
                    <a:pt x="26" y="25"/>
                  </a:cubicBezTo>
                  <a:cubicBezTo>
                    <a:pt x="26" y="25"/>
                    <a:pt x="14" y="26"/>
                    <a:pt x="7" y="18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Oval 269"/>
            <p:cNvSpPr>
              <a:spLocks noChangeArrowheads="1"/>
            </p:cNvSpPr>
            <p:nvPr/>
          </p:nvSpPr>
          <p:spPr bwMode="auto">
            <a:xfrm>
              <a:off x="3690969" y="5515277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Oval 270"/>
            <p:cNvSpPr>
              <a:spLocks noChangeArrowheads="1"/>
            </p:cNvSpPr>
            <p:nvPr/>
          </p:nvSpPr>
          <p:spPr bwMode="auto">
            <a:xfrm>
              <a:off x="3522420" y="5515277"/>
              <a:ext cx="147099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Oval 271"/>
            <p:cNvSpPr>
              <a:spLocks noChangeArrowheads="1"/>
            </p:cNvSpPr>
            <p:nvPr/>
          </p:nvSpPr>
          <p:spPr bwMode="auto">
            <a:xfrm>
              <a:off x="3645002" y="5391163"/>
              <a:ext cx="70485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Oval 272"/>
            <p:cNvSpPr>
              <a:spLocks noChangeArrowheads="1"/>
            </p:cNvSpPr>
            <p:nvPr/>
          </p:nvSpPr>
          <p:spPr bwMode="auto">
            <a:xfrm>
              <a:off x="3645002" y="5556649"/>
              <a:ext cx="70485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Oval 273"/>
            <p:cNvSpPr>
              <a:spLocks noChangeArrowheads="1"/>
            </p:cNvSpPr>
            <p:nvPr/>
          </p:nvSpPr>
          <p:spPr bwMode="auto">
            <a:xfrm>
              <a:off x="3657261" y="5527535"/>
              <a:ext cx="45968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102976" y="5895044"/>
            <a:ext cx="966868" cy="600639"/>
            <a:chOff x="7604408" y="5263992"/>
            <a:chExt cx="966868" cy="600639"/>
          </a:xfrm>
        </p:grpSpPr>
        <p:sp>
          <p:nvSpPr>
            <p:cNvPr id="242" name="Freeform 238"/>
            <p:cNvSpPr>
              <a:spLocks/>
            </p:cNvSpPr>
            <p:nvPr/>
          </p:nvSpPr>
          <p:spPr bwMode="auto">
            <a:xfrm>
              <a:off x="7687151" y="5593424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4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4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9"/>
            <p:cNvSpPr>
              <a:spLocks/>
            </p:cNvSpPr>
            <p:nvPr/>
          </p:nvSpPr>
          <p:spPr bwMode="auto">
            <a:xfrm>
              <a:off x="7900138" y="5383502"/>
              <a:ext cx="190002" cy="190002"/>
            </a:xfrm>
            <a:custGeom>
              <a:avLst/>
              <a:gdLst>
                <a:gd name="T0" fmla="*/ 13 w 46"/>
                <a:gd name="T1" fmla="*/ 12 h 46"/>
                <a:gd name="T2" fmla="*/ 46 w 46"/>
                <a:gd name="T3" fmla="*/ 0 h 46"/>
                <a:gd name="T4" fmla="*/ 33 w 46"/>
                <a:gd name="T5" fmla="*/ 33 h 46"/>
                <a:gd name="T6" fmla="*/ 0 w 46"/>
                <a:gd name="T7" fmla="*/ 46 h 46"/>
                <a:gd name="T8" fmla="*/ 13 w 46"/>
                <a:gd name="T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12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0"/>
                    <a:pt x="33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2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0"/>
            <p:cNvSpPr>
              <a:spLocks/>
            </p:cNvSpPr>
            <p:nvPr/>
          </p:nvSpPr>
          <p:spPr bwMode="auto">
            <a:xfrm>
              <a:off x="7900138" y="5593424"/>
              <a:ext cx="190002" cy="190002"/>
            </a:xfrm>
            <a:custGeom>
              <a:avLst/>
              <a:gdLst>
                <a:gd name="T0" fmla="*/ 13 w 46"/>
                <a:gd name="T1" fmla="*/ 34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6"/>
                    <a:pt x="46" y="46"/>
                    <a:pt x="46" y="46"/>
                  </a:cubicBezTo>
                  <a:cubicBezTo>
                    <a:pt x="46" y="46"/>
                    <a:pt x="25" y="46"/>
                    <a:pt x="13" y="34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1"/>
            <p:cNvSpPr>
              <a:spLocks/>
            </p:cNvSpPr>
            <p:nvPr/>
          </p:nvSpPr>
          <p:spPr bwMode="auto">
            <a:xfrm>
              <a:off x="7687151" y="5383502"/>
              <a:ext cx="193067" cy="190002"/>
            </a:xfrm>
            <a:custGeom>
              <a:avLst/>
              <a:gdLst>
                <a:gd name="T0" fmla="*/ 13 w 47"/>
                <a:gd name="T1" fmla="*/ 33 h 46"/>
                <a:gd name="T2" fmla="*/ 0 w 47"/>
                <a:gd name="T3" fmla="*/ 0 h 46"/>
                <a:gd name="T4" fmla="*/ 34 w 47"/>
                <a:gd name="T5" fmla="*/ 12 h 46"/>
                <a:gd name="T6" fmla="*/ 46 w 47"/>
                <a:gd name="T7" fmla="*/ 46 h 46"/>
                <a:gd name="T8" fmla="*/ 13 w 47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33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0" y="0"/>
                    <a:pt x="21" y="0"/>
                    <a:pt x="34" y="12"/>
                  </a:cubicBezTo>
                  <a:cubicBezTo>
                    <a:pt x="47" y="25"/>
                    <a:pt x="46" y="46"/>
                    <a:pt x="46" y="46"/>
                  </a:cubicBezTo>
                  <a:cubicBezTo>
                    <a:pt x="46" y="46"/>
                    <a:pt x="26" y="46"/>
                    <a:pt x="13" y="33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242"/>
            <p:cNvSpPr>
              <a:spLocks noChangeArrowheads="1"/>
            </p:cNvSpPr>
            <p:nvPr/>
          </p:nvSpPr>
          <p:spPr bwMode="auto">
            <a:xfrm>
              <a:off x="7604408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43"/>
            <p:cNvSpPr>
              <a:spLocks noChangeArrowheads="1"/>
            </p:cNvSpPr>
            <p:nvPr/>
          </p:nvSpPr>
          <p:spPr bwMode="auto">
            <a:xfrm>
              <a:off x="7904736" y="5522939"/>
              <a:ext cx="268149" cy="11951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244"/>
            <p:cNvSpPr>
              <a:spLocks noChangeArrowheads="1"/>
            </p:cNvSpPr>
            <p:nvPr/>
          </p:nvSpPr>
          <p:spPr bwMode="auto">
            <a:xfrm>
              <a:off x="7826588" y="5598015"/>
              <a:ext cx="124115" cy="266616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245"/>
            <p:cNvSpPr>
              <a:spLocks noChangeArrowheads="1"/>
            </p:cNvSpPr>
            <p:nvPr/>
          </p:nvSpPr>
          <p:spPr bwMode="auto">
            <a:xfrm>
              <a:off x="7826588" y="5296157"/>
              <a:ext cx="124115" cy="27274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Oval 246"/>
            <p:cNvSpPr>
              <a:spLocks noChangeArrowheads="1"/>
            </p:cNvSpPr>
            <p:nvPr/>
          </p:nvSpPr>
          <p:spPr bwMode="auto">
            <a:xfrm>
              <a:off x="7846508" y="5539789"/>
              <a:ext cx="82743" cy="8580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7"/>
            <p:cNvSpPr>
              <a:spLocks/>
            </p:cNvSpPr>
            <p:nvPr/>
          </p:nvSpPr>
          <p:spPr bwMode="auto">
            <a:xfrm>
              <a:off x="8300063" y="5588821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2"/>
                    <a:pt x="19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8"/>
            <p:cNvSpPr>
              <a:spLocks/>
            </p:cNvSpPr>
            <p:nvPr/>
          </p:nvSpPr>
          <p:spPr bwMode="auto">
            <a:xfrm>
              <a:off x="8419580" y="5469303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2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9"/>
            <p:cNvSpPr>
              <a:spLocks/>
            </p:cNvSpPr>
            <p:nvPr/>
          </p:nvSpPr>
          <p:spPr bwMode="auto">
            <a:xfrm>
              <a:off x="8419580" y="5588821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6"/>
                    <a:pt x="25" y="26"/>
                  </a:cubicBezTo>
                  <a:cubicBezTo>
                    <a:pt x="25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0"/>
            <p:cNvSpPr>
              <a:spLocks/>
            </p:cNvSpPr>
            <p:nvPr/>
          </p:nvSpPr>
          <p:spPr bwMode="auto">
            <a:xfrm>
              <a:off x="8300063" y="5469303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2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Oval 251"/>
            <p:cNvSpPr>
              <a:spLocks noChangeArrowheads="1"/>
            </p:cNvSpPr>
            <p:nvPr/>
          </p:nvSpPr>
          <p:spPr bwMode="auto">
            <a:xfrm>
              <a:off x="8254094" y="5547450"/>
              <a:ext cx="148631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252"/>
            <p:cNvSpPr>
              <a:spLocks noChangeArrowheads="1"/>
            </p:cNvSpPr>
            <p:nvPr/>
          </p:nvSpPr>
          <p:spPr bwMode="auto">
            <a:xfrm>
              <a:off x="8419580" y="5547450"/>
              <a:ext cx="151696" cy="7048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253"/>
            <p:cNvSpPr>
              <a:spLocks noChangeArrowheads="1"/>
            </p:cNvSpPr>
            <p:nvPr/>
          </p:nvSpPr>
          <p:spPr bwMode="auto">
            <a:xfrm>
              <a:off x="8378208" y="559341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254"/>
            <p:cNvSpPr>
              <a:spLocks noChangeArrowheads="1"/>
            </p:cNvSpPr>
            <p:nvPr/>
          </p:nvSpPr>
          <p:spPr bwMode="auto">
            <a:xfrm>
              <a:off x="8378208" y="5424868"/>
              <a:ext cx="65888" cy="148630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255"/>
            <p:cNvSpPr>
              <a:spLocks noChangeArrowheads="1"/>
            </p:cNvSpPr>
            <p:nvPr/>
          </p:nvSpPr>
          <p:spPr bwMode="auto">
            <a:xfrm>
              <a:off x="8390467" y="5559709"/>
              <a:ext cx="44437" cy="45968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7687152" y="5559713"/>
              <a:ext cx="193067" cy="190002"/>
            </a:xfrm>
            <a:custGeom>
              <a:avLst/>
              <a:gdLst>
                <a:gd name="T0" fmla="*/ 13 w 47"/>
                <a:gd name="T1" fmla="*/ 13 h 46"/>
                <a:gd name="T2" fmla="*/ 46 w 47"/>
                <a:gd name="T3" fmla="*/ 0 h 46"/>
                <a:gd name="T4" fmla="*/ 34 w 47"/>
                <a:gd name="T5" fmla="*/ 33 h 46"/>
                <a:gd name="T6" fmla="*/ 0 w 47"/>
                <a:gd name="T7" fmla="*/ 46 h 46"/>
                <a:gd name="T8" fmla="*/ 13 w 4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13" y="13"/>
                  </a:moveTo>
                  <a:cubicBezTo>
                    <a:pt x="26" y="0"/>
                    <a:pt x="46" y="0"/>
                    <a:pt x="46" y="0"/>
                  </a:cubicBezTo>
                  <a:cubicBezTo>
                    <a:pt x="46" y="0"/>
                    <a:pt x="47" y="21"/>
                    <a:pt x="34" y="33"/>
                  </a:cubicBezTo>
                  <a:cubicBezTo>
                    <a:pt x="21" y="46"/>
                    <a:pt x="0" y="46"/>
                    <a:pt x="0" y="46"/>
                  </a:cubicBezTo>
                  <a:cubicBezTo>
                    <a:pt x="0" y="46"/>
                    <a:pt x="0" y="25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7900139" y="5346726"/>
              <a:ext cx="190002" cy="193067"/>
            </a:xfrm>
            <a:custGeom>
              <a:avLst/>
              <a:gdLst>
                <a:gd name="T0" fmla="*/ 13 w 46"/>
                <a:gd name="T1" fmla="*/ 13 h 47"/>
                <a:gd name="T2" fmla="*/ 46 w 46"/>
                <a:gd name="T3" fmla="*/ 0 h 47"/>
                <a:gd name="T4" fmla="*/ 33 w 46"/>
                <a:gd name="T5" fmla="*/ 34 h 47"/>
                <a:gd name="T6" fmla="*/ 0 w 46"/>
                <a:gd name="T7" fmla="*/ 46 h 47"/>
                <a:gd name="T8" fmla="*/ 13 w 46"/>
                <a:gd name="T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13" y="13"/>
                  </a:moveTo>
                  <a:cubicBezTo>
                    <a:pt x="25" y="0"/>
                    <a:pt x="46" y="0"/>
                    <a:pt x="46" y="0"/>
                  </a:cubicBezTo>
                  <a:cubicBezTo>
                    <a:pt x="46" y="0"/>
                    <a:pt x="46" y="21"/>
                    <a:pt x="33" y="34"/>
                  </a:cubicBezTo>
                  <a:cubicBezTo>
                    <a:pt x="21" y="47"/>
                    <a:pt x="0" y="46"/>
                    <a:pt x="0" y="46"/>
                  </a:cubicBezTo>
                  <a:cubicBezTo>
                    <a:pt x="0" y="46"/>
                    <a:pt x="0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7900139" y="5559713"/>
              <a:ext cx="190002" cy="190002"/>
            </a:xfrm>
            <a:custGeom>
              <a:avLst/>
              <a:gdLst>
                <a:gd name="T0" fmla="*/ 13 w 46"/>
                <a:gd name="T1" fmla="*/ 33 h 46"/>
                <a:gd name="T2" fmla="*/ 0 w 46"/>
                <a:gd name="T3" fmla="*/ 0 h 46"/>
                <a:gd name="T4" fmla="*/ 33 w 46"/>
                <a:gd name="T5" fmla="*/ 13 h 46"/>
                <a:gd name="T6" fmla="*/ 46 w 46"/>
                <a:gd name="T7" fmla="*/ 46 h 46"/>
                <a:gd name="T8" fmla="*/ 13 w 46"/>
                <a:gd name="T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13" y="33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3" y="13"/>
                  </a:cubicBezTo>
                  <a:cubicBezTo>
                    <a:pt x="46" y="25"/>
                    <a:pt x="46" y="46"/>
                    <a:pt x="46" y="46"/>
                  </a:cubicBezTo>
                  <a:cubicBezTo>
                    <a:pt x="46" y="46"/>
                    <a:pt x="25" y="46"/>
                    <a:pt x="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7687152" y="5346726"/>
              <a:ext cx="193067" cy="193067"/>
            </a:xfrm>
            <a:custGeom>
              <a:avLst/>
              <a:gdLst>
                <a:gd name="T0" fmla="*/ 13 w 47"/>
                <a:gd name="T1" fmla="*/ 34 h 47"/>
                <a:gd name="T2" fmla="*/ 0 w 47"/>
                <a:gd name="T3" fmla="*/ 0 h 47"/>
                <a:gd name="T4" fmla="*/ 34 w 47"/>
                <a:gd name="T5" fmla="*/ 13 h 47"/>
                <a:gd name="T6" fmla="*/ 46 w 47"/>
                <a:gd name="T7" fmla="*/ 46 h 47"/>
                <a:gd name="T8" fmla="*/ 13 w 4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13" y="34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21" y="0"/>
                    <a:pt x="34" y="13"/>
                  </a:cubicBezTo>
                  <a:cubicBezTo>
                    <a:pt x="47" y="26"/>
                    <a:pt x="46" y="46"/>
                    <a:pt x="46" y="46"/>
                  </a:cubicBezTo>
                  <a:cubicBezTo>
                    <a:pt x="46" y="46"/>
                    <a:pt x="26" y="47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Oval 278"/>
            <p:cNvSpPr>
              <a:spLocks noChangeArrowheads="1"/>
            </p:cNvSpPr>
            <p:nvPr/>
          </p:nvSpPr>
          <p:spPr bwMode="auto">
            <a:xfrm>
              <a:off x="7604409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Oval 279"/>
            <p:cNvSpPr>
              <a:spLocks noChangeArrowheads="1"/>
            </p:cNvSpPr>
            <p:nvPr/>
          </p:nvSpPr>
          <p:spPr bwMode="auto">
            <a:xfrm>
              <a:off x="7904736" y="5486164"/>
              <a:ext cx="268149" cy="124115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Oval 280"/>
            <p:cNvSpPr>
              <a:spLocks noChangeArrowheads="1"/>
            </p:cNvSpPr>
            <p:nvPr/>
          </p:nvSpPr>
          <p:spPr bwMode="auto">
            <a:xfrm>
              <a:off x="7826589" y="5564310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Oval 281"/>
            <p:cNvSpPr>
              <a:spLocks noChangeArrowheads="1"/>
            </p:cNvSpPr>
            <p:nvPr/>
          </p:nvSpPr>
          <p:spPr bwMode="auto">
            <a:xfrm>
              <a:off x="7826586" y="5263992"/>
              <a:ext cx="124115" cy="268149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Oval 282"/>
            <p:cNvSpPr>
              <a:spLocks noChangeArrowheads="1"/>
            </p:cNvSpPr>
            <p:nvPr/>
          </p:nvSpPr>
          <p:spPr bwMode="auto">
            <a:xfrm>
              <a:off x="7846502" y="5507625"/>
              <a:ext cx="82743" cy="81211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8300058" y="5556658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6 w 26"/>
                <a:gd name="T3" fmla="*/ 0 h 26"/>
                <a:gd name="T4" fmla="*/ 19 w 26"/>
                <a:gd name="T5" fmla="*/ 18 h 26"/>
                <a:gd name="T6" fmla="*/ 0 w 26"/>
                <a:gd name="T7" fmla="*/ 25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6" y="0"/>
                    <a:pt x="26" y="0"/>
                  </a:cubicBezTo>
                  <a:cubicBezTo>
                    <a:pt x="26" y="0"/>
                    <a:pt x="26" y="11"/>
                    <a:pt x="19" y="18"/>
                  </a:cubicBezTo>
                  <a:cubicBezTo>
                    <a:pt x="11" y="26"/>
                    <a:pt x="0" y="25"/>
                    <a:pt x="0" y="25"/>
                  </a:cubicBezTo>
                  <a:cubicBezTo>
                    <a:pt x="0" y="25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8419574" y="5437140"/>
              <a:ext cx="107259" cy="107259"/>
            </a:xfrm>
            <a:custGeom>
              <a:avLst/>
              <a:gdLst>
                <a:gd name="T0" fmla="*/ 7 w 26"/>
                <a:gd name="T1" fmla="*/ 7 h 26"/>
                <a:gd name="T2" fmla="*/ 25 w 26"/>
                <a:gd name="T3" fmla="*/ 0 h 26"/>
                <a:gd name="T4" fmla="*/ 18 w 26"/>
                <a:gd name="T5" fmla="*/ 19 h 26"/>
                <a:gd name="T6" fmla="*/ 0 w 26"/>
                <a:gd name="T7" fmla="*/ 26 h 26"/>
                <a:gd name="T8" fmla="*/ 7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14" y="0"/>
                    <a:pt x="25" y="0"/>
                    <a:pt x="25" y="0"/>
                  </a:cubicBezTo>
                  <a:cubicBezTo>
                    <a:pt x="25" y="0"/>
                    <a:pt x="26" y="11"/>
                    <a:pt x="18" y="19"/>
                  </a:cubicBezTo>
                  <a:cubicBezTo>
                    <a:pt x="11" y="26"/>
                    <a:pt x="0" y="26"/>
                    <a:pt x="0" y="26"/>
                  </a:cubicBezTo>
                  <a:cubicBezTo>
                    <a:pt x="0" y="26"/>
                    <a:pt x="0" y="14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8419574" y="5556658"/>
              <a:ext cx="107259" cy="107259"/>
            </a:xfrm>
            <a:custGeom>
              <a:avLst/>
              <a:gdLst>
                <a:gd name="T0" fmla="*/ 7 w 26"/>
                <a:gd name="T1" fmla="*/ 18 h 26"/>
                <a:gd name="T2" fmla="*/ 0 w 26"/>
                <a:gd name="T3" fmla="*/ 0 h 26"/>
                <a:gd name="T4" fmla="*/ 18 w 26"/>
                <a:gd name="T5" fmla="*/ 7 h 26"/>
                <a:gd name="T6" fmla="*/ 25 w 26"/>
                <a:gd name="T7" fmla="*/ 25 h 26"/>
                <a:gd name="T8" fmla="*/ 7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8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8" y="7"/>
                  </a:cubicBezTo>
                  <a:cubicBezTo>
                    <a:pt x="26" y="14"/>
                    <a:pt x="25" y="25"/>
                    <a:pt x="25" y="25"/>
                  </a:cubicBezTo>
                  <a:cubicBezTo>
                    <a:pt x="25" y="25"/>
                    <a:pt x="14" y="26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8300058" y="5437140"/>
              <a:ext cx="107259" cy="107259"/>
            </a:xfrm>
            <a:custGeom>
              <a:avLst/>
              <a:gdLst>
                <a:gd name="T0" fmla="*/ 7 w 26"/>
                <a:gd name="T1" fmla="*/ 19 h 26"/>
                <a:gd name="T2" fmla="*/ 0 w 26"/>
                <a:gd name="T3" fmla="*/ 0 h 26"/>
                <a:gd name="T4" fmla="*/ 19 w 26"/>
                <a:gd name="T5" fmla="*/ 7 h 26"/>
                <a:gd name="T6" fmla="*/ 26 w 26"/>
                <a:gd name="T7" fmla="*/ 26 h 26"/>
                <a:gd name="T8" fmla="*/ 7 w 26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7" y="19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11" y="0"/>
                    <a:pt x="19" y="7"/>
                  </a:cubicBezTo>
                  <a:cubicBezTo>
                    <a:pt x="26" y="14"/>
                    <a:pt x="26" y="26"/>
                    <a:pt x="26" y="26"/>
                  </a:cubicBezTo>
                  <a:cubicBezTo>
                    <a:pt x="26" y="26"/>
                    <a:pt x="14" y="2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Oval 287"/>
            <p:cNvSpPr>
              <a:spLocks noChangeArrowheads="1"/>
            </p:cNvSpPr>
            <p:nvPr/>
          </p:nvSpPr>
          <p:spPr bwMode="auto">
            <a:xfrm>
              <a:off x="8254091" y="5515286"/>
              <a:ext cx="148631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Oval 288"/>
            <p:cNvSpPr>
              <a:spLocks noChangeArrowheads="1"/>
            </p:cNvSpPr>
            <p:nvPr/>
          </p:nvSpPr>
          <p:spPr bwMode="auto">
            <a:xfrm>
              <a:off x="8419561" y="5515286"/>
              <a:ext cx="151696" cy="65888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Oval 289"/>
            <p:cNvSpPr>
              <a:spLocks noChangeArrowheads="1"/>
            </p:cNvSpPr>
            <p:nvPr/>
          </p:nvSpPr>
          <p:spPr bwMode="auto">
            <a:xfrm>
              <a:off x="8378147" y="5556644"/>
              <a:ext cx="65887" cy="151696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Oval 290"/>
            <p:cNvSpPr>
              <a:spLocks noChangeArrowheads="1"/>
            </p:cNvSpPr>
            <p:nvPr/>
          </p:nvSpPr>
          <p:spPr bwMode="auto">
            <a:xfrm>
              <a:off x="8378129" y="5391171"/>
              <a:ext cx="65887" cy="148631"/>
            </a:xfrm>
            <a:prstGeom prst="ellipse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Oval 291"/>
            <p:cNvSpPr>
              <a:spLocks noChangeArrowheads="1"/>
            </p:cNvSpPr>
            <p:nvPr/>
          </p:nvSpPr>
          <p:spPr bwMode="auto">
            <a:xfrm>
              <a:off x="8390472" y="5527473"/>
              <a:ext cx="44437" cy="45968"/>
            </a:xfrm>
            <a:prstGeom prst="ellipse">
              <a:avLst/>
            </a:prstGeom>
            <a:solidFill>
              <a:srgbClr val="E2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49974" y="-42522"/>
            <a:ext cx="1494064" cy="3522291"/>
            <a:chOff x="1473200" y="123825"/>
            <a:chExt cx="2384425" cy="5621338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79550" y="3160713"/>
              <a:ext cx="1014413" cy="1573213"/>
            </a:xfrm>
            <a:custGeom>
              <a:avLst/>
              <a:gdLst>
                <a:gd name="T0" fmla="*/ 90 w 270"/>
                <a:gd name="T1" fmla="*/ 209 h 419"/>
                <a:gd name="T2" fmla="*/ 218 w 270"/>
                <a:gd name="T3" fmla="*/ 15 h 419"/>
                <a:gd name="T4" fmla="*/ 241 w 270"/>
                <a:gd name="T5" fmla="*/ 0 h 419"/>
                <a:gd name="T6" fmla="*/ 0 w 270"/>
                <a:gd name="T7" fmla="*/ 209 h 419"/>
                <a:gd name="T8" fmla="*/ 262 w 270"/>
                <a:gd name="T9" fmla="*/ 419 h 419"/>
                <a:gd name="T10" fmla="*/ 270 w 270"/>
                <a:gd name="T11" fmla="*/ 413 h 419"/>
                <a:gd name="T12" fmla="*/ 9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3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70" y="413"/>
                    <a:pt x="270" y="413"/>
                    <a:pt x="270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817688" y="3084513"/>
              <a:ext cx="849313" cy="1751013"/>
            </a:xfrm>
            <a:custGeom>
              <a:avLst/>
              <a:gdLst>
                <a:gd name="T0" fmla="*/ 137 w 226"/>
                <a:gd name="T1" fmla="*/ 233 h 466"/>
                <a:gd name="T2" fmla="*/ 224 w 226"/>
                <a:gd name="T3" fmla="*/ 27 h 466"/>
                <a:gd name="T4" fmla="*/ 226 w 226"/>
                <a:gd name="T5" fmla="*/ 17 h 466"/>
                <a:gd name="T6" fmla="*/ 224 w 226"/>
                <a:gd name="T7" fmla="*/ 17 h 466"/>
                <a:gd name="T8" fmla="*/ 151 w 226"/>
                <a:gd name="T9" fmla="*/ 20 h 466"/>
                <a:gd name="T10" fmla="*/ 128 w 226"/>
                <a:gd name="T11" fmla="*/ 35 h 466"/>
                <a:gd name="T12" fmla="*/ 0 w 226"/>
                <a:gd name="T13" fmla="*/ 229 h 466"/>
                <a:gd name="T14" fmla="*/ 180 w 226"/>
                <a:gd name="T15" fmla="*/ 433 h 466"/>
                <a:gd name="T16" fmla="*/ 172 w 226"/>
                <a:gd name="T17" fmla="*/ 439 h 466"/>
                <a:gd name="T18" fmla="*/ 224 w 226"/>
                <a:gd name="T19" fmla="*/ 441 h 466"/>
                <a:gd name="T20" fmla="*/ 225 w 226"/>
                <a:gd name="T21" fmla="*/ 441 h 466"/>
                <a:gd name="T22" fmla="*/ 225 w 226"/>
                <a:gd name="T23" fmla="*/ 438 h 466"/>
                <a:gd name="T24" fmla="*/ 137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137" y="233"/>
                  </a:moveTo>
                  <a:cubicBezTo>
                    <a:pt x="137" y="0"/>
                    <a:pt x="224" y="27"/>
                    <a:pt x="224" y="2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4" y="17"/>
                    <a:pt x="224" y="17"/>
                  </a:cubicBezTo>
                  <a:cubicBezTo>
                    <a:pt x="198" y="17"/>
                    <a:pt x="174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80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4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827338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9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4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655888" y="3084513"/>
              <a:ext cx="847725" cy="1751013"/>
            </a:xfrm>
            <a:custGeom>
              <a:avLst/>
              <a:gdLst>
                <a:gd name="T0" fmla="*/ 89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5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9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9" y="233"/>
                  </a:moveTo>
                  <a:cubicBezTo>
                    <a:pt x="89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8" y="17"/>
                    <a:pt x="52" y="18"/>
                    <a:pt x="75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10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8" y="441"/>
                    <a:pt x="20" y="441"/>
                    <a:pt x="2" y="441"/>
                  </a:cubicBezTo>
                  <a:cubicBezTo>
                    <a:pt x="2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9" y="466"/>
                    <a:pt x="89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43150" y="3122613"/>
              <a:ext cx="646113" cy="1630363"/>
            </a:xfrm>
            <a:custGeom>
              <a:avLst/>
              <a:gdLst>
                <a:gd name="T0" fmla="*/ 86 w 172"/>
                <a:gd name="T1" fmla="*/ 17 h 434"/>
                <a:gd name="T2" fmla="*/ 0 w 172"/>
                <a:gd name="T3" fmla="*/ 223 h 434"/>
                <a:gd name="T4" fmla="*/ 86 w 172"/>
                <a:gd name="T5" fmla="*/ 429 h 434"/>
                <a:gd name="T6" fmla="*/ 172 w 172"/>
                <a:gd name="T7" fmla="*/ 223 h 434"/>
                <a:gd name="T8" fmla="*/ 86 w 172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34">
                  <a:moveTo>
                    <a:pt x="86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6" y="429"/>
                  </a:cubicBezTo>
                  <a:cubicBezTo>
                    <a:pt x="100" y="431"/>
                    <a:pt x="172" y="434"/>
                    <a:pt x="172" y="223"/>
                  </a:cubicBezTo>
                  <a:cubicBezTo>
                    <a:pt x="172" y="0"/>
                    <a:pt x="93" y="15"/>
                    <a:pt x="86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147320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1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6 w 635"/>
                <a:gd name="T13" fmla="*/ 37 h 418"/>
                <a:gd name="T14" fmla="*/ 0 w 635"/>
                <a:gd name="T15" fmla="*/ 209 h 418"/>
                <a:gd name="T16" fmla="*/ 96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1" y="379"/>
                    <a:pt x="11" y="209"/>
                  </a:cubicBezTo>
                  <a:cubicBezTo>
                    <a:pt x="11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4" y="0"/>
                    <a:pt x="145" y="11"/>
                    <a:pt x="96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9"/>
                    <a:pt x="96" y="381"/>
                  </a:cubicBezTo>
                  <a:cubicBezTo>
                    <a:pt x="145" y="407"/>
                    <a:pt x="214" y="418"/>
                    <a:pt x="317" y="418"/>
                  </a:cubicBezTo>
                  <a:cubicBezTo>
                    <a:pt x="421" y="418"/>
                    <a:pt x="490" y="407"/>
                    <a:pt x="539" y="381"/>
                  </a:cubicBezTo>
                  <a:cubicBezTo>
                    <a:pt x="604" y="349"/>
                    <a:pt x="635" y="292"/>
                    <a:pt x="635" y="209"/>
                  </a:cubicBezTo>
                  <a:cubicBezTo>
                    <a:pt x="635" y="126"/>
                    <a:pt x="604" y="70"/>
                    <a:pt x="539" y="37"/>
                  </a:cubicBezTo>
                  <a:cubicBezTo>
                    <a:pt x="490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1803400" y="3160713"/>
              <a:ext cx="1722438" cy="1570038"/>
            </a:xfrm>
            <a:custGeom>
              <a:avLst/>
              <a:gdLst>
                <a:gd name="T0" fmla="*/ 229 w 459"/>
                <a:gd name="T1" fmla="*/ 11 h 418"/>
                <a:gd name="T2" fmla="*/ 448 w 459"/>
                <a:gd name="T3" fmla="*/ 209 h 418"/>
                <a:gd name="T4" fmla="*/ 229 w 459"/>
                <a:gd name="T5" fmla="*/ 407 h 418"/>
                <a:gd name="T6" fmla="*/ 10 w 459"/>
                <a:gd name="T7" fmla="*/ 209 h 418"/>
                <a:gd name="T8" fmla="*/ 229 w 459"/>
                <a:gd name="T9" fmla="*/ 11 h 418"/>
                <a:gd name="T10" fmla="*/ 229 w 459"/>
                <a:gd name="T11" fmla="*/ 0 h 418"/>
                <a:gd name="T12" fmla="*/ 68 w 459"/>
                <a:gd name="T13" fmla="*/ 38 h 418"/>
                <a:gd name="T14" fmla="*/ 0 w 459"/>
                <a:gd name="T15" fmla="*/ 209 h 418"/>
                <a:gd name="T16" fmla="*/ 68 w 459"/>
                <a:gd name="T17" fmla="*/ 381 h 418"/>
                <a:gd name="T18" fmla="*/ 229 w 459"/>
                <a:gd name="T19" fmla="*/ 418 h 418"/>
                <a:gd name="T20" fmla="*/ 391 w 459"/>
                <a:gd name="T21" fmla="*/ 381 h 418"/>
                <a:gd name="T22" fmla="*/ 459 w 459"/>
                <a:gd name="T23" fmla="*/ 209 h 418"/>
                <a:gd name="T24" fmla="*/ 391 w 459"/>
                <a:gd name="T25" fmla="*/ 38 h 418"/>
                <a:gd name="T26" fmla="*/ 229 w 459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418">
                  <a:moveTo>
                    <a:pt x="229" y="11"/>
                  </a:moveTo>
                  <a:cubicBezTo>
                    <a:pt x="350" y="11"/>
                    <a:pt x="448" y="40"/>
                    <a:pt x="448" y="209"/>
                  </a:cubicBezTo>
                  <a:cubicBezTo>
                    <a:pt x="448" y="379"/>
                    <a:pt x="350" y="407"/>
                    <a:pt x="229" y="407"/>
                  </a:cubicBezTo>
                  <a:cubicBezTo>
                    <a:pt x="108" y="407"/>
                    <a:pt x="10" y="379"/>
                    <a:pt x="10" y="209"/>
                  </a:cubicBezTo>
                  <a:cubicBezTo>
                    <a:pt x="10" y="40"/>
                    <a:pt x="108" y="11"/>
                    <a:pt x="229" y="11"/>
                  </a:cubicBezTo>
                  <a:moveTo>
                    <a:pt x="229" y="0"/>
                  </a:moveTo>
                  <a:cubicBezTo>
                    <a:pt x="154" y="0"/>
                    <a:pt x="105" y="12"/>
                    <a:pt x="68" y="38"/>
                  </a:cubicBezTo>
                  <a:cubicBezTo>
                    <a:pt x="22" y="71"/>
                    <a:pt x="0" y="127"/>
                    <a:pt x="0" y="209"/>
                  </a:cubicBezTo>
                  <a:cubicBezTo>
                    <a:pt x="0" y="291"/>
                    <a:pt x="22" y="348"/>
                    <a:pt x="68" y="381"/>
                  </a:cubicBezTo>
                  <a:cubicBezTo>
                    <a:pt x="105" y="407"/>
                    <a:pt x="154" y="418"/>
                    <a:pt x="229" y="418"/>
                  </a:cubicBezTo>
                  <a:cubicBezTo>
                    <a:pt x="305" y="418"/>
                    <a:pt x="354" y="407"/>
                    <a:pt x="391" y="381"/>
                  </a:cubicBezTo>
                  <a:cubicBezTo>
                    <a:pt x="437" y="348"/>
                    <a:pt x="459" y="291"/>
                    <a:pt x="459" y="209"/>
                  </a:cubicBezTo>
                  <a:cubicBezTo>
                    <a:pt x="459" y="127"/>
                    <a:pt x="437" y="71"/>
                    <a:pt x="391" y="38"/>
                  </a:cubicBezTo>
                  <a:cubicBezTo>
                    <a:pt x="354" y="12"/>
                    <a:pt x="305" y="0"/>
                    <a:pt x="229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320925" y="3160713"/>
              <a:ext cx="687388" cy="1570038"/>
            </a:xfrm>
            <a:custGeom>
              <a:avLst/>
              <a:gdLst>
                <a:gd name="T0" fmla="*/ 91 w 183"/>
                <a:gd name="T1" fmla="*/ 11 h 418"/>
                <a:gd name="T2" fmla="*/ 172 w 183"/>
                <a:gd name="T3" fmla="*/ 209 h 418"/>
                <a:gd name="T4" fmla="*/ 91 w 183"/>
                <a:gd name="T5" fmla="*/ 407 h 418"/>
                <a:gd name="T6" fmla="*/ 11 w 183"/>
                <a:gd name="T7" fmla="*/ 209 h 418"/>
                <a:gd name="T8" fmla="*/ 91 w 183"/>
                <a:gd name="T9" fmla="*/ 11 h 418"/>
                <a:gd name="T10" fmla="*/ 91 w 183"/>
                <a:gd name="T11" fmla="*/ 0 h 418"/>
                <a:gd name="T12" fmla="*/ 0 w 183"/>
                <a:gd name="T13" fmla="*/ 209 h 418"/>
                <a:gd name="T14" fmla="*/ 91 w 183"/>
                <a:gd name="T15" fmla="*/ 418 h 418"/>
                <a:gd name="T16" fmla="*/ 183 w 183"/>
                <a:gd name="T17" fmla="*/ 209 h 418"/>
                <a:gd name="T18" fmla="*/ 91 w 183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418">
                  <a:moveTo>
                    <a:pt x="91" y="11"/>
                  </a:moveTo>
                  <a:cubicBezTo>
                    <a:pt x="136" y="11"/>
                    <a:pt x="172" y="40"/>
                    <a:pt x="172" y="209"/>
                  </a:cubicBezTo>
                  <a:cubicBezTo>
                    <a:pt x="172" y="379"/>
                    <a:pt x="136" y="407"/>
                    <a:pt x="91" y="407"/>
                  </a:cubicBezTo>
                  <a:cubicBezTo>
                    <a:pt x="47" y="407"/>
                    <a:pt x="11" y="379"/>
                    <a:pt x="11" y="209"/>
                  </a:cubicBezTo>
                  <a:cubicBezTo>
                    <a:pt x="11" y="40"/>
                    <a:pt x="47" y="11"/>
                    <a:pt x="91" y="11"/>
                  </a:cubicBezTo>
                  <a:moveTo>
                    <a:pt x="91" y="0"/>
                  </a:moveTo>
                  <a:cubicBezTo>
                    <a:pt x="26" y="0"/>
                    <a:pt x="0" y="61"/>
                    <a:pt x="0" y="209"/>
                  </a:cubicBezTo>
                  <a:cubicBezTo>
                    <a:pt x="0" y="358"/>
                    <a:pt x="26" y="418"/>
                    <a:pt x="91" y="418"/>
                  </a:cubicBezTo>
                  <a:cubicBezTo>
                    <a:pt x="157" y="418"/>
                    <a:pt x="183" y="358"/>
                    <a:pt x="183" y="209"/>
                  </a:cubicBezTo>
                  <a:cubicBezTo>
                    <a:pt x="183" y="61"/>
                    <a:pt x="157" y="0"/>
                    <a:pt x="91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651125" y="123825"/>
              <a:ext cx="26988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29870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229870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2324100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237807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24304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4780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25320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5796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632075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268128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27336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86063" y="4797425"/>
              <a:ext cx="12700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28352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28876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2936875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98926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659063" y="4768850"/>
              <a:ext cx="11113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35238" y="5418138"/>
              <a:ext cx="255588" cy="214313"/>
            </a:xfrm>
            <a:custGeom>
              <a:avLst/>
              <a:gdLst>
                <a:gd name="T0" fmla="*/ 80 w 161"/>
                <a:gd name="T1" fmla="*/ 0 h 135"/>
                <a:gd name="T2" fmla="*/ 0 w 161"/>
                <a:gd name="T3" fmla="*/ 69 h 135"/>
                <a:gd name="T4" fmla="*/ 80 w 161"/>
                <a:gd name="T5" fmla="*/ 135 h 135"/>
                <a:gd name="T6" fmla="*/ 161 w 161"/>
                <a:gd name="T7" fmla="*/ 69 h 135"/>
                <a:gd name="T8" fmla="*/ 80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0" y="0"/>
                  </a:moveTo>
                  <a:lnTo>
                    <a:pt x="0" y="69"/>
                  </a:lnTo>
                  <a:lnTo>
                    <a:pt x="80" y="135"/>
                  </a:lnTo>
                  <a:lnTo>
                    <a:pt x="161" y="6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640013" y="533876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640013" y="5256213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640013" y="570388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4 h 26"/>
                <a:gd name="T4" fmla="*/ 14 w 31"/>
                <a:gd name="T5" fmla="*/ 26 h 26"/>
                <a:gd name="T6" fmla="*/ 31 w 31"/>
                <a:gd name="T7" fmla="*/ 14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4"/>
                  </a:lnTo>
                  <a:lnTo>
                    <a:pt x="14" y="26"/>
                  </a:lnTo>
                  <a:lnTo>
                    <a:pt x="31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640013" y="5646738"/>
              <a:ext cx="49213" cy="41275"/>
            </a:xfrm>
            <a:custGeom>
              <a:avLst/>
              <a:gdLst>
                <a:gd name="T0" fmla="*/ 14 w 31"/>
                <a:gd name="T1" fmla="*/ 0 h 26"/>
                <a:gd name="T2" fmla="*/ 0 w 31"/>
                <a:gd name="T3" fmla="*/ 12 h 26"/>
                <a:gd name="T4" fmla="*/ 14 w 31"/>
                <a:gd name="T5" fmla="*/ 26 h 26"/>
                <a:gd name="T6" fmla="*/ 31 w 31"/>
                <a:gd name="T7" fmla="*/ 12 h 26"/>
                <a:gd name="T8" fmla="*/ 14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4" y="0"/>
                  </a:moveTo>
                  <a:lnTo>
                    <a:pt x="0" y="12"/>
                  </a:lnTo>
                  <a:lnTo>
                    <a:pt x="14" y="26"/>
                  </a:lnTo>
                  <a:lnTo>
                    <a:pt x="3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10868964" y="58452"/>
            <a:ext cx="1494064" cy="3522291"/>
            <a:chOff x="7867650" y="123825"/>
            <a:chExt cx="2384425" cy="5621338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878763" y="3160713"/>
              <a:ext cx="1009650" cy="1573213"/>
            </a:xfrm>
            <a:custGeom>
              <a:avLst/>
              <a:gdLst>
                <a:gd name="T0" fmla="*/ 90 w 269"/>
                <a:gd name="T1" fmla="*/ 209 h 419"/>
                <a:gd name="T2" fmla="*/ 218 w 269"/>
                <a:gd name="T3" fmla="*/ 15 h 419"/>
                <a:gd name="T4" fmla="*/ 241 w 269"/>
                <a:gd name="T5" fmla="*/ 0 h 419"/>
                <a:gd name="T6" fmla="*/ 0 w 269"/>
                <a:gd name="T7" fmla="*/ 209 h 419"/>
                <a:gd name="T8" fmla="*/ 262 w 269"/>
                <a:gd name="T9" fmla="*/ 419 h 419"/>
                <a:gd name="T10" fmla="*/ 269 w 269"/>
                <a:gd name="T11" fmla="*/ 413 h 419"/>
                <a:gd name="T12" fmla="*/ 90 w 269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19">
                  <a:moveTo>
                    <a:pt x="90" y="209"/>
                  </a:moveTo>
                  <a:cubicBezTo>
                    <a:pt x="90" y="29"/>
                    <a:pt x="218" y="15"/>
                    <a:pt x="218" y="15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62" y="18"/>
                    <a:pt x="0" y="105"/>
                    <a:pt x="0" y="209"/>
                  </a:cubicBezTo>
                  <a:cubicBezTo>
                    <a:pt x="0" y="317"/>
                    <a:pt x="72" y="406"/>
                    <a:pt x="262" y="419"/>
                  </a:cubicBezTo>
                  <a:cubicBezTo>
                    <a:pt x="269" y="413"/>
                    <a:pt x="269" y="413"/>
                    <a:pt x="269" y="413"/>
                  </a:cubicBezTo>
                  <a:cubicBezTo>
                    <a:pt x="206" y="403"/>
                    <a:pt x="90" y="389"/>
                    <a:pt x="90" y="20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216900" y="3084513"/>
              <a:ext cx="844550" cy="1751013"/>
            </a:xfrm>
            <a:custGeom>
              <a:avLst/>
              <a:gdLst>
                <a:gd name="T0" fmla="*/ 137 w 225"/>
                <a:gd name="T1" fmla="*/ 233 h 466"/>
                <a:gd name="T2" fmla="*/ 223 w 225"/>
                <a:gd name="T3" fmla="*/ 27 h 466"/>
                <a:gd name="T4" fmla="*/ 225 w 225"/>
                <a:gd name="T5" fmla="*/ 17 h 466"/>
                <a:gd name="T6" fmla="*/ 223 w 225"/>
                <a:gd name="T7" fmla="*/ 17 h 466"/>
                <a:gd name="T8" fmla="*/ 151 w 225"/>
                <a:gd name="T9" fmla="*/ 20 h 466"/>
                <a:gd name="T10" fmla="*/ 128 w 225"/>
                <a:gd name="T11" fmla="*/ 35 h 466"/>
                <a:gd name="T12" fmla="*/ 0 w 225"/>
                <a:gd name="T13" fmla="*/ 229 h 466"/>
                <a:gd name="T14" fmla="*/ 179 w 225"/>
                <a:gd name="T15" fmla="*/ 433 h 466"/>
                <a:gd name="T16" fmla="*/ 172 w 225"/>
                <a:gd name="T17" fmla="*/ 439 h 466"/>
                <a:gd name="T18" fmla="*/ 223 w 225"/>
                <a:gd name="T19" fmla="*/ 441 h 466"/>
                <a:gd name="T20" fmla="*/ 225 w 225"/>
                <a:gd name="T21" fmla="*/ 441 h 466"/>
                <a:gd name="T22" fmla="*/ 225 w 225"/>
                <a:gd name="T23" fmla="*/ 438 h 466"/>
                <a:gd name="T24" fmla="*/ 137 w 225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466">
                  <a:moveTo>
                    <a:pt x="137" y="233"/>
                  </a:moveTo>
                  <a:cubicBezTo>
                    <a:pt x="137" y="0"/>
                    <a:pt x="223" y="27"/>
                    <a:pt x="223" y="2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7"/>
                    <a:pt x="224" y="17"/>
                    <a:pt x="223" y="17"/>
                  </a:cubicBezTo>
                  <a:cubicBezTo>
                    <a:pt x="197" y="17"/>
                    <a:pt x="173" y="18"/>
                    <a:pt x="151" y="20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0" y="49"/>
                    <a:pt x="0" y="229"/>
                  </a:cubicBezTo>
                  <a:cubicBezTo>
                    <a:pt x="0" y="409"/>
                    <a:pt x="116" y="423"/>
                    <a:pt x="179" y="433"/>
                  </a:cubicBezTo>
                  <a:cubicBezTo>
                    <a:pt x="172" y="439"/>
                    <a:pt x="172" y="439"/>
                    <a:pt x="172" y="439"/>
                  </a:cubicBezTo>
                  <a:cubicBezTo>
                    <a:pt x="188" y="441"/>
                    <a:pt x="205" y="441"/>
                    <a:pt x="223" y="441"/>
                  </a:cubicBezTo>
                  <a:cubicBezTo>
                    <a:pt x="224" y="441"/>
                    <a:pt x="225" y="441"/>
                    <a:pt x="225" y="441"/>
                  </a:cubicBezTo>
                  <a:cubicBezTo>
                    <a:pt x="225" y="438"/>
                    <a:pt x="225" y="438"/>
                    <a:pt x="225" y="438"/>
                  </a:cubicBezTo>
                  <a:cubicBezTo>
                    <a:pt x="225" y="438"/>
                    <a:pt x="137" y="466"/>
                    <a:pt x="137" y="233"/>
                  </a:cubicBezTo>
                  <a:close/>
                </a:path>
              </a:pathLst>
            </a:custGeom>
            <a:solidFill>
              <a:srgbClr val="E2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9226550" y="3160713"/>
              <a:ext cx="1014413" cy="1573213"/>
            </a:xfrm>
            <a:custGeom>
              <a:avLst/>
              <a:gdLst>
                <a:gd name="T0" fmla="*/ 180 w 270"/>
                <a:gd name="T1" fmla="*/ 209 h 419"/>
                <a:gd name="T2" fmla="*/ 51 w 270"/>
                <a:gd name="T3" fmla="*/ 15 h 419"/>
                <a:gd name="T4" fmla="*/ 28 w 270"/>
                <a:gd name="T5" fmla="*/ 0 h 419"/>
                <a:gd name="T6" fmla="*/ 270 w 270"/>
                <a:gd name="T7" fmla="*/ 209 h 419"/>
                <a:gd name="T8" fmla="*/ 8 w 270"/>
                <a:gd name="T9" fmla="*/ 419 h 419"/>
                <a:gd name="T10" fmla="*/ 0 w 270"/>
                <a:gd name="T11" fmla="*/ 413 h 419"/>
                <a:gd name="T12" fmla="*/ 180 w 270"/>
                <a:gd name="T13" fmla="*/ 20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419">
                  <a:moveTo>
                    <a:pt x="180" y="209"/>
                  </a:moveTo>
                  <a:cubicBezTo>
                    <a:pt x="180" y="29"/>
                    <a:pt x="51" y="15"/>
                    <a:pt x="51" y="1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7" y="18"/>
                    <a:pt x="270" y="105"/>
                    <a:pt x="270" y="209"/>
                  </a:cubicBezTo>
                  <a:cubicBezTo>
                    <a:pt x="270" y="317"/>
                    <a:pt x="197" y="406"/>
                    <a:pt x="8" y="419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63" y="403"/>
                    <a:pt x="180" y="389"/>
                    <a:pt x="180" y="209"/>
                  </a:cubicBezTo>
                  <a:close/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9053513" y="3084513"/>
              <a:ext cx="849313" cy="1751013"/>
            </a:xfrm>
            <a:custGeom>
              <a:avLst/>
              <a:gdLst>
                <a:gd name="T0" fmla="*/ 88 w 226"/>
                <a:gd name="T1" fmla="*/ 233 h 466"/>
                <a:gd name="T2" fmla="*/ 2 w 226"/>
                <a:gd name="T3" fmla="*/ 27 h 466"/>
                <a:gd name="T4" fmla="*/ 0 w 226"/>
                <a:gd name="T5" fmla="*/ 17 h 466"/>
                <a:gd name="T6" fmla="*/ 2 w 226"/>
                <a:gd name="T7" fmla="*/ 17 h 466"/>
                <a:gd name="T8" fmla="*/ 74 w 226"/>
                <a:gd name="T9" fmla="*/ 20 h 466"/>
                <a:gd name="T10" fmla="*/ 97 w 226"/>
                <a:gd name="T11" fmla="*/ 35 h 466"/>
                <a:gd name="T12" fmla="*/ 226 w 226"/>
                <a:gd name="T13" fmla="*/ 229 h 466"/>
                <a:gd name="T14" fmla="*/ 46 w 226"/>
                <a:gd name="T15" fmla="*/ 433 h 466"/>
                <a:gd name="T16" fmla="*/ 54 w 226"/>
                <a:gd name="T17" fmla="*/ 439 h 466"/>
                <a:gd name="T18" fmla="*/ 2 w 226"/>
                <a:gd name="T19" fmla="*/ 441 h 466"/>
                <a:gd name="T20" fmla="*/ 0 w 226"/>
                <a:gd name="T21" fmla="*/ 441 h 466"/>
                <a:gd name="T22" fmla="*/ 0 w 226"/>
                <a:gd name="T23" fmla="*/ 438 h 466"/>
                <a:gd name="T24" fmla="*/ 88 w 226"/>
                <a:gd name="T25" fmla="*/ 23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466">
                  <a:moveTo>
                    <a:pt x="88" y="233"/>
                  </a:moveTo>
                  <a:cubicBezTo>
                    <a:pt x="88" y="0"/>
                    <a:pt x="2" y="27"/>
                    <a:pt x="2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8" y="17"/>
                    <a:pt x="52" y="18"/>
                    <a:pt x="74" y="20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226" y="49"/>
                    <a:pt x="226" y="229"/>
                  </a:cubicBezTo>
                  <a:cubicBezTo>
                    <a:pt x="226" y="409"/>
                    <a:pt x="109" y="423"/>
                    <a:pt x="46" y="433"/>
                  </a:cubicBezTo>
                  <a:cubicBezTo>
                    <a:pt x="54" y="439"/>
                    <a:pt x="54" y="439"/>
                    <a:pt x="54" y="439"/>
                  </a:cubicBezTo>
                  <a:cubicBezTo>
                    <a:pt x="37" y="441"/>
                    <a:pt x="20" y="441"/>
                    <a:pt x="2" y="441"/>
                  </a:cubicBezTo>
                  <a:cubicBezTo>
                    <a:pt x="1" y="441"/>
                    <a:pt x="1" y="441"/>
                    <a:pt x="0" y="441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8"/>
                    <a:pt x="88" y="466"/>
                    <a:pt x="88" y="233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8742363" y="3122613"/>
              <a:ext cx="642938" cy="1630363"/>
            </a:xfrm>
            <a:custGeom>
              <a:avLst/>
              <a:gdLst>
                <a:gd name="T0" fmla="*/ 85 w 171"/>
                <a:gd name="T1" fmla="*/ 17 h 434"/>
                <a:gd name="T2" fmla="*/ 0 w 171"/>
                <a:gd name="T3" fmla="*/ 223 h 434"/>
                <a:gd name="T4" fmla="*/ 85 w 171"/>
                <a:gd name="T5" fmla="*/ 429 h 434"/>
                <a:gd name="T6" fmla="*/ 171 w 171"/>
                <a:gd name="T7" fmla="*/ 223 h 434"/>
                <a:gd name="T8" fmla="*/ 85 w 171"/>
                <a:gd name="T9" fmla="*/ 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34">
                  <a:moveTo>
                    <a:pt x="85" y="17"/>
                  </a:moveTo>
                  <a:cubicBezTo>
                    <a:pt x="79" y="15"/>
                    <a:pt x="0" y="0"/>
                    <a:pt x="0" y="223"/>
                  </a:cubicBezTo>
                  <a:cubicBezTo>
                    <a:pt x="0" y="434"/>
                    <a:pt x="72" y="431"/>
                    <a:pt x="85" y="429"/>
                  </a:cubicBezTo>
                  <a:cubicBezTo>
                    <a:pt x="99" y="431"/>
                    <a:pt x="171" y="434"/>
                    <a:pt x="171" y="223"/>
                  </a:cubicBezTo>
                  <a:cubicBezTo>
                    <a:pt x="171" y="0"/>
                    <a:pt x="92" y="15"/>
                    <a:pt x="85" y="17"/>
                  </a:cubicBezTo>
                  <a:close/>
                </a:path>
              </a:pathLst>
            </a:custGeom>
            <a:solidFill>
              <a:srgbClr val="E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7867650" y="3160713"/>
              <a:ext cx="2384425" cy="1570038"/>
            </a:xfrm>
            <a:custGeom>
              <a:avLst/>
              <a:gdLst>
                <a:gd name="T0" fmla="*/ 317 w 635"/>
                <a:gd name="T1" fmla="*/ 11 h 418"/>
                <a:gd name="T2" fmla="*/ 624 w 635"/>
                <a:gd name="T3" fmla="*/ 209 h 418"/>
                <a:gd name="T4" fmla="*/ 317 w 635"/>
                <a:gd name="T5" fmla="*/ 407 h 418"/>
                <a:gd name="T6" fmla="*/ 10 w 635"/>
                <a:gd name="T7" fmla="*/ 209 h 418"/>
                <a:gd name="T8" fmla="*/ 317 w 635"/>
                <a:gd name="T9" fmla="*/ 11 h 418"/>
                <a:gd name="T10" fmla="*/ 317 w 635"/>
                <a:gd name="T11" fmla="*/ 0 h 418"/>
                <a:gd name="T12" fmla="*/ 95 w 635"/>
                <a:gd name="T13" fmla="*/ 37 h 418"/>
                <a:gd name="T14" fmla="*/ 0 w 635"/>
                <a:gd name="T15" fmla="*/ 209 h 418"/>
                <a:gd name="T16" fmla="*/ 95 w 635"/>
                <a:gd name="T17" fmla="*/ 381 h 418"/>
                <a:gd name="T18" fmla="*/ 317 w 635"/>
                <a:gd name="T19" fmla="*/ 418 h 418"/>
                <a:gd name="T20" fmla="*/ 539 w 635"/>
                <a:gd name="T21" fmla="*/ 381 h 418"/>
                <a:gd name="T22" fmla="*/ 635 w 635"/>
                <a:gd name="T23" fmla="*/ 209 h 418"/>
                <a:gd name="T24" fmla="*/ 539 w 635"/>
                <a:gd name="T25" fmla="*/ 37 h 418"/>
                <a:gd name="T26" fmla="*/ 317 w 635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5" h="418">
                  <a:moveTo>
                    <a:pt x="317" y="11"/>
                  </a:moveTo>
                  <a:cubicBezTo>
                    <a:pt x="487" y="11"/>
                    <a:pt x="624" y="40"/>
                    <a:pt x="624" y="209"/>
                  </a:cubicBezTo>
                  <a:cubicBezTo>
                    <a:pt x="624" y="379"/>
                    <a:pt x="487" y="407"/>
                    <a:pt x="317" y="407"/>
                  </a:cubicBezTo>
                  <a:cubicBezTo>
                    <a:pt x="148" y="407"/>
                    <a:pt x="10" y="379"/>
                    <a:pt x="10" y="209"/>
                  </a:cubicBezTo>
                  <a:cubicBezTo>
                    <a:pt x="10" y="40"/>
                    <a:pt x="148" y="11"/>
                    <a:pt x="317" y="11"/>
                  </a:cubicBezTo>
                  <a:moveTo>
                    <a:pt x="317" y="0"/>
                  </a:moveTo>
                  <a:cubicBezTo>
                    <a:pt x="213" y="0"/>
                    <a:pt x="145" y="11"/>
                    <a:pt x="95" y="37"/>
                  </a:cubicBezTo>
                  <a:cubicBezTo>
                    <a:pt x="31" y="70"/>
                    <a:pt x="0" y="126"/>
                    <a:pt x="0" y="209"/>
                  </a:cubicBezTo>
                  <a:cubicBezTo>
                    <a:pt x="0" y="292"/>
                    <a:pt x="31" y="348"/>
                    <a:pt x="95" y="381"/>
                  </a:cubicBezTo>
                  <a:cubicBezTo>
                    <a:pt x="145" y="407"/>
                    <a:pt x="213" y="418"/>
                    <a:pt x="317" y="418"/>
                  </a:cubicBezTo>
                  <a:cubicBezTo>
                    <a:pt x="421" y="418"/>
                    <a:pt x="489" y="407"/>
                    <a:pt x="539" y="381"/>
                  </a:cubicBezTo>
                  <a:cubicBezTo>
                    <a:pt x="603" y="348"/>
                    <a:pt x="635" y="292"/>
                    <a:pt x="635" y="209"/>
                  </a:cubicBezTo>
                  <a:cubicBezTo>
                    <a:pt x="635" y="126"/>
                    <a:pt x="603" y="70"/>
                    <a:pt x="539" y="37"/>
                  </a:cubicBezTo>
                  <a:cubicBezTo>
                    <a:pt x="489" y="11"/>
                    <a:pt x="421" y="0"/>
                    <a:pt x="317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194675" y="3160713"/>
              <a:ext cx="1727200" cy="1570038"/>
            </a:xfrm>
            <a:custGeom>
              <a:avLst/>
              <a:gdLst>
                <a:gd name="T0" fmla="*/ 230 w 460"/>
                <a:gd name="T1" fmla="*/ 11 h 418"/>
                <a:gd name="T2" fmla="*/ 449 w 460"/>
                <a:gd name="T3" fmla="*/ 209 h 418"/>
                <a:gd name="T4" fmla="*/ 230 w 460"/>
                <a:gd name="T5" fmla="*/ 407 h 418"/>
                <a:gd name="T6" fmla="*/ 11 w 460"/>
                <a:gd name="T7" fmla="*/ 209 h 418"/>
                <a:gd name="T8" fmla="*/ 230 w 460"/>
                <a:gd name="T9" fmla="*/ 11 h 418"/>
                <a:gd name="T10" fmla="*/ 230 w 460"/>
                <a:gd name="T11" fmla="*/ 0 h 418"/>
                <a:gd name="T12" fmla="*/ 69 w 460"/>
                <a:gd name="T13" fmla="*/ 38 h 418"/>
                <a:gd name="T14" fmla="*/ 0 w 460"/>
                <a:gd name="T15" fmla="*/ 209 h 418"/>
                <a:gd name="T16" fmla="*/ 69 w 460"/>
                <a:gd name="T17" fmla="*/ 381 h 418"/>
                <a:gd name="T18" fmla="*/ 230 w 460"/>
                <a:gd name="T19" fmla="*/ 418 h 418"/>
                <a:gd name="T20" fmla="*/ 391 w 460"/>
                <a:gd name="T21" fmla="*/ 381 h 418"/>
                <a:gd name="T22" fmla="*/ 460 w 460"/>
                <a:gd name="T23" fmla="*/ 209 h 418"/>
                <a:gd name="T24" fmla="*/ 391 w 460"/>
                <a:gd name="T25" fmla="*/ 38 h 418"/>
                <a:gd name="T26" fmla="*/ 230 w 460"/>
                <a:gd name="T27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0" h="418">
                  <a:moveTo>
                    <a:pt x="230" y="11"/>
                  </a:moveTo>
                  <a:cubicBezTo>
                    <a:pt x="351" y="11"/>
                    <a:pt x="449" y="40"/>
                    <a:pt x="449" y="209"/>
                  </a:cubicBezTo>
                  <a:cubicBezTo>
                    <a:pt x="449" y="379"/>
                    <a:pt x="351" y="407"/>
                    <a:pt x="230" y="407"/>
                  </a:cubicBezTo>
                  <a:cubicBezTo>
                    <a:pt x="109" y="407"/>
                    <a:pt x="11" y="379"/>
                    <a:pt x="11" y="209"/>
                  </a:cubicBezTo>
                  <a:cubicBezTo>
                    <a:pt x="11" y="40"/>
                    <a:pt x="109" y="11"/>
                    <a:pt x="230" y="11"/>
                  </a:cubicBezTo>
                  <a:moveTo>
                    <a:pt x="230" y="0"/>
                  </a:moveTo>
                  <a:cubicBezTo>
                    <a:pt x="155" y="0"/>
                    <a:pt x="105" y="12"/>
                    <a:pt x="69" y="38"/>
                  </a:cubicBezTo>
                  <a:cubicBezTo>
                    <a:pt x="23" y="71"/>
                    <a:pt x="0" y="127"/>
                    <a:pt x="0" y="209"/>
                  </a:cubicBezTo>
                  <a:cubicBezTo>
                    <a:pt x="0" y="291"/>
                    <a:pt x="23" y="348"/>
                    <a:pt x="69" y="381"/>
                  </a:cubicBezTo>
                  <a:cubicBezTo>
                    <a:pt x="105" y="407"/>
                    <a:pt x="155" y="418"/>
                    <a:pt x="230" y="418"/>
                  </a:cubicBezTo>
                  <a:cubicBezTo>
                    <a:pt x="305" y="418"/>
                    <a:pt x="355" y="407"/>
                    <a:pt x="391" y="381"/>
                  </a:cubicBezTo>
                  <a:cubicBezTo>
                    <a:pt x="437" y="348"/>
                    <a:pt x="460" y="291"/>
                    <a:pt x="460" y="209"/>
                  </a:cubicBezTo>
                  <a:cubicBezTo>
                    <a:pt x="460" y="127"/>
                    <a:pt x="437" y="71"/>
                    <a:pt x="391" y="38"/>
                  </a:cubicBezTo>
                  <a:cubicBezTo>
                    <a:pt x="355" y="12"/>
                    <a:pt x="305" y="0"/>
                    <a:pt x="230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8712200" y="3160713"/>
              <a:ext cx="690563" cy="1570038"/>
            </a:xfrm>
            <a:custGeom>
              <a:avLst/>
              <a:gdLst>
                <a:gd name="T0" fmla="*/ 92 w 184"/>
                <a:gd name="T1" fmla="*/ 11 h 418"/>
                <a:gd name="T2" fmla="*/ 173 w 184"/>
                <a:gd name="T3" fmla="*/ 209 h 418"/>
                <a:gd name="T4" fmla="*/ 92 w 184"/>
                <a:gd name="T5" fmla="*/ 407 h 418"/>
                <a:gd name="T6" fmla="*/ 11 w 184"/>
                <a:gd name="T7" fmla="*/ 209 h 418"/>
                <a:gd name="T8" fmla="*/ 92 w 184"/>
                <a:gd name="T9" fmla="*/ 11 h 418"/>
                <a:gd name="T10" fmla="*/ 92 w 184"/>
                <a:gd name="T11" fmla="*/ 0 h 418"/>
                <a:gd name="T12" fmla="*/ 0 w 184"/>
                <a:gd name="T13" fmla="*/ 209 h 418"/>
                <a:gd name="T14" fmla="*/ 92 w 184"/>
                <a:gd name="T15" fmla="*/ 418 h 418"/>
                <a:gd name="T16" fmla="*/ 184 w 184"/>
                <a:gd name="T17" fmla="*/ 209 h 418"/>
                <a:gd name="T18" fmla="*/ 92 w 184"/>
                <a:gd name="T1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418">
                  <a:moveTo>
                    <a:pt x="92" y="11"/>
                  </a:moveTo>
                  <a:cubicBezTo>
                    <a:pt x="137" y="11"/>
                    <a:pt x="173" y="40"/>
                    <a:pt x="173" y="209"/>
                  </a:cubicBezTo>
                  <a:cubicBezTo>
                    <a:pt x="173" y="379"/>
                    <a:pt x="137" y="407"/>
                    <a:pt x="92" y="407"/>
                  </a:cubicBezTo>
                  <a:cubicBezTo>
                    <a:pt x="48" y="407"/>
                    <a:pt x="11" y="379"/>
                    <a:pt x="11" y="209"/>
                  </a:cubicBezTo>
                  <a:cubicBezTo>
                    <a:pt x="11" y="40"/>
                    <a:pt x="48" y="11"/>
                    <a:pt x="92" y="11"/>
                  </a:cubicBezTo>
                  <a:moveTo>
                    <a:pt x="92" y="0"/>
                  </a:moveTo>
                  <a:cubicBezTo>
                    <a:pt x="27" y="0"/>
                    <a:pt x="0" y="61"/>
                    <a:pt x="0" y="209"/>
                  </a:cubicBezTo>
                  <a:cubicBezTo>
                    <a:pt x="0" y="358"/>
                    <a:pt x="27" y="418"/>
                    <a:pt x="92" y="418"/>
                  </a:cubicBezTo>
                  <a:cubicBezTo>
                    <a:pt x="157" y="418"/>
                    <a:pt x="184" y="358"/>
                    <a:pt x="184" y="209"/>
                  </a:cubicBezTo>
                  <a:cubicBezTo>
                    <a:pt x="184" y="61"/>
                    <a:pt x="157" y="0"/>
                    <a:pt x="92" y="0"/>
                  </a:cubicBez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9047163" y="123825"/>
              <a:ext cx="25400" cy="30099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8693150" y="3111500"/>
              <a:ext cx="728663" cy="7461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8693150" y="4708525"/>
              <a:ext cx="728663" cy="119063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87201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87725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88217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8874125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8923338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89757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90281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90773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91297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78925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9231313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9278938" y="4797425"/>
              <a:ext cx="15875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9332913" y="4797425"/>
              <a:ext cx="14288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9385300" y="4797425"/>
              <a:ext cx="11113" cy="428625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9050338" y="4768850"/>
              <a:ext cx="15875" cy="965200"/>
            </a:xfrm>
            <a:prstGeom prst="rect">
              <a:avLst/>
            </a:pr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929688" y="5418138"/>
              <a:ext cx="255588" cy="214313"/>
            </a:xfrm>
            <a:custGeom>
              <a:avLst/>
              <a:gdLst>
                <a:gd name="T0" fmla="*/ 81 w 161"/>
                <a:gd name="T1" fmla="*/ 0 h 135"/>
                <a:gd name="T2" fmla="*/ 0 w 161"/>
                <a:gd name="T3" fmla="*/ 69 h 135"/>
                <a:gd name="T4" fmla="*/ 81 w 161"/>
                <a:gd name="T5" fmla="*/ 135 h 135"/>
                <a:gd name="T6" fmla="*/ 161 w 161"/>
                <a:gd name="T7" fmla="*/ 69 h 135"/>
                <a:gd name="T8" fmla="*/ 81 w 16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35">
                  <a:moveTo>
                    <a:pt x="81" y="0"/>
                  </a:moveTo>
                  <a:lnTo>
                    <a:pt x="0" y="69"/>
                  </a:lnTo>
                  <a:lnTo>
                    <a:pt x="81" y="135"/>
                  </a:lnTo>
                  <a:lnTo>
                    <a:pt x="161" y="6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9031288" y="533876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9031288" y="5256213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9031288" y="570388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4 h 26"/>
                <a:gd name="T4" fmla="*/ 17 w 33"/>
                <a:gd name="T5" fmla="*/ 26 h 26"/>
                <a:gd name="T6" fmla="*/ 33 w 33"/>
                <a:gd name="T7" fmla="*/ 14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4"/>
                  </a:lnTo>
                  <a:lnTo>
                    <a:pt x="17" y="26"/>
                  </a:lnTo>
                  <a:lnTo>
                    <a:pt x="33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9031288" y="5646738"/>
              <a:ext cx="52388" cy="41275"/>
            </a:xfrm>
            <a:custGeom>
              <a:avLst/>
              <a:gdLst>
                <a:gd name="T0" fmla="*/ 17 w 33"/>
                <a:gd name="T1" fmla="*/ 0 h 26"/>
                <a:gd name="T2" fmla="*/ 0 w 33"/>
                <a:gd name="T3" fmla="*/ 12 h 26"/>
                <a:gd name="T4" fmla="*/ 17 w 33"/>
                <a:gd name="T5" fmla="*/ 26 h 26"/>
                <a:gd name="T6" fmla="*/ 33 w 33"/>
                <a:gd name="T7" fmla="*/ 12 h 26"/>
                <a:gd name="T8" fmla="*/ 17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7" y="0"/>
                  </a:moveTo>
                  <a:lnTo>
                    <a:pt x="0" y="12"/>
                  </a:lnTo>
                  <a:lnTo>
                    <a:pt x="17" y="26"/>
                  </a:lnTo>
                  <a:lnTo>
                    <a:pt x="33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D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5275632" y="319537"/>
            <a:ext cx="1694323" cy="1741797"/>
            <a:chOff x="4951413" y="369888"/>
            <a:chExt cx="2549525" cy="2620962"/>
          </a:xfrm>
        </p:grpSpPr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2165095" y="2011208"/>
            <a:ext cx="8421228" cy="3490832"/>
            <a:chOff x="1364369" y="1335610"/>
            <a:chExt cx="10024541" cy="4155449"/>
          </a:xfrm>
        </p:grpSpPr>
        <p:grpSp>
          <p:nvGrpSpPr>
            <p:cNvPr id="296" name="组合 295"/>
            <p:cNvGrpSpPr/>
            <p:nvPr/>
          </p:nvGrpSpPr>
          <p:grpSpPr>
            <a:xfrm>
              <a:off x="7184385" y="1335610"/>
              <a:ext cx="4204525" cy="4155449"/>
              <a:chOff x="3539000" y="1060371"/>
              <a:chExt cx="5113999" cy="5054309"/>
            </a:xfrm>
          </p:grpSpPr>
          <p:sp>
            <p:nvSpPr>
              <p:cNvPr id="297" name="Freeform 8"/>
              <p:cNvSpPr/>
              <p:nvPr/>
            </p:nvSpPr>
            <p:spPr bwMode="auto">
              <a:xfrm>
                <a:off x="4750634" y="2181890"/>
                <a:ext cx="3902365" cy="3261797"/>
              </a:xfrm>
              <a:custGeom>
                <a:avLst/>
                <a:gdLst>
                  <a:gd name="T0" fmla="*/ 1924 w 2449"/>
                  <a:gd name="T1" fmla="*/ 0 h 2047"/>
                  <a:gd name="T2" fmla="*/ 1881 w 2449"/>
                  <a:gd name="T3" fmla="*/ 0 h 2047"/>
                  <a:gd name="T4" fmla="*/ 2362 w 2449"/>
                  <a:gd name="T5" fmla="*/ 935 h 2047"/>
                  <a:gd name="T6" fmla="*/ 1799 w 2449"/>
                  <a:gd name="T7" fmla="*/ 935 h 2047"/>
                  <a:gd name="T8" fmla="*/ 1238 w 2449"/>
                  <a:gd name="T9" fmla="*/ 935 h 2047"/>
                  <a:gd name="T10" fmla="*/ 968 w 2449"/>
                  <a:gd name="T11" fmla="*/ 412 h 2047"/>
                  <a:gd name="T12" fmla="*/ 447 w 2449"/>
                  <a:gd name="T13" fmla="*/ 412 h 2047"/>
                  <a:gd name="T14" fmla="*/ 563 w 2449"/>
                  <a:gd name="T15" fmla="*/ 632 h 2047"/>
                  <a:gd name="T16" fmla="*/ 518 w 2449"/>
                  <a:gd name="T17" fmla="*/ 632 h 2047"/>
                  <a:gd name="T18" fmla="*/ 677 w 2449"/>
                  <a:gd name="T19" fmla="*/ 935 h 2047"/>
                  <a:gd name="T20" fmla="*/ 0 w 2449"/>
                  <a:gd name="T21" fmla="*/ 935 h 2047"/>
                  <a:gd name="T22" fmla="*/ 0 w 2449"/>
                  <a:gd name="T23" fmla="*/ 1025 h 2047"/>
                  <a:gd name="T24" fmla="*/ 0 w 2449"/>
                  <a:gd name="T25" fmla="*/ 1415 h 2047"/>
                  <a:gd name="T26" fmla="*/ 563 w 2449"/>
                  <a:gd name="T27" fmla="*/ 1415 h 2047"/>
                  <a:gd name="T28" fmla="*/ 447 w 2449"/>
                  <a:gd name="T29" fmla="*/ 1638 h 2047"/>
                  <a:gd name="T30" fmla="*/ 1010 w 2449"/>
                  <a:gd name="T31" fmla="*/ 1638 h 2047"/>
                  <a:gd name="T32" fmla="*/ 901 w 2449"/>
                  <a:gd name="T33" fmla="*/ 1849 h 2047"/>
                  <a:gd name="T34" fmla="*/ 1465 w 2449"/>
                  <a:gd name="T35" fmla="*/ 1849 h 2047"/>
                  <a:gd name="T36" fmla="*/ 1361 w 2449"/>
                  <a:gd name="T37" fmla="*/ 2047 h 2047"/>
                  <a:gd name="T38" fmla="*/ 1924 w 2449"/>
                  <a:gd name="T39" fmla="*/ 2047 h 2047"/>
                  <a:gd name="T40" fmla="*/ 2449 w 2449"/>
                  <a:gd name="T41" fmla="*/ 1025 h 2047"/>
                  <a:gd name="T42" fmla="*/ 1924 w 2449"/>
                  <a:gd name="T43" fmla="*/ 0 h 2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49" h="2047">
                    <a:moveTo>
                      <a:pt x="1924" y="0"/>
                    </a:moveTo>
                    <a:lnTo>
                      <a:pt x="1881" y="0"/>
                    </a:lnTo>
                    <a:lnTo>
                      <a:pt x="2362" y="935"/>
                    </a:lnTo>
                    <a:lnTo>
                      <a:pt x="1799" y="935"/>
                    </a:lnTo>
                    <a:lnTo>
                      <a:pt x="1238" y="935"/>
                    </a:lnTo>
                    <a:lnTo>
                      <a:pt x="968" y="412"/>
                    </a:lnTo>
                    <a:lnTo>
                      <a:pt x="447" y="412"/>
                    </a:lnTo>
                    <a:lnTo>
                      <a:pt x="563" y="632"/>
                    </a:lnTo>
                    <a:lnTo>
                      <a:pt x="518" y="632"/>
                    </a:lnTo>
                    <a:lnTo>
                      <a:pt x="677" y="935"/>
                    </a:lnTo>
                    <a:lnTo>
                      <a:pt x="0" y="935"/>
                    </a:lnTo>
                    <a:lnTo>
                      <a:pt x="0" y="1025"/>
                    </a:lnTo>
                    <a:lnTo>
                      <a:pt x="0" y="1415"/>
                    </a:lnTo>
                    <a:lnTo>
                      <a:pt x="563" y="1415"/>
                    </a:lnTo>
                    <a:lnTo>
                      <a:pt x="447" y="1638"/>
                    </a:lnTo>
                    <a:lnTo>
                      <a:pt x="1010" y="1638"/>
                    </a:lnTo>
                    <a:lnTo>
                      <a:pt x="901" y="1849"/>
                    </a:lnTo>
                    <a:lnTo>
                      <a:pt x="1465" y="1849"/>
                    </a:lnTo>
                    <a:lnTo>
                      <a:pt x="1361" y="2047"/>
                    </a:lnTo>
                    <a:lnTo>
                      <a:pt x="1924" y="2047"/>
                    </a:lnTo>
                    <a:lnTo>
                      <a:pt x="2449" y="1025"/>
                    </a:lnTo>
                    <a:lnTo>
                      <a:pt x="19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25" tIns="45712" rIns="91425" bIns="45712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98" name="组合 297"/>
              <p:cNvGrpSpPr/>
              <p:nvPr/>
            </p:nvGrpSpPr>
            <p:grpSpPr>
              <a:xfrm>
                <a:off x="5811580" y="5239707"/>
                <a:ext cx="897113" cy="350559"/>
                <a:chOff x="4472138" y="5626389"/>
                <a:chExt cx="897113" cy="350559"/>
              </a:xfrm>
            </p:grpSpPr>
            <p:sp>
              <p:nvSpPr>
                <p:cNvPr id="344" name="Oval 21"/>
                <p:cNvSpPr>
                  <a:spLocks noChangeArrowheads="1"/>
                </p:cNvSpPr>
                <p:nvPr/>
              </p:nvSpPr>
              <p:spPr bwMode="auto">
                <a:xfrm>
                  <a:off x="5214686" y="5626389"/>
                  <a:ext cx="154565" cy="154565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5" name="Freeform 22"/>
                <p:cNvSpPr/>
                <p:nvPr/>
              </p:nvSpPr>
              <p:spPr bwMode="auto">
                <a:xfrm>
                  <a:off x="4505601" y="5678973"/>
                  <a:ext cx="712273" cy="290009"/>
                </a:xfrm>
                <a:custGeom>
                  <a:avLst/>
                  <a:gdLst>
                    <a:gd name="T0" fmla="*/ 189 w 189"/>
                    <a:gd name="T1" fmla="*/ 0 h 77"/>
                    <a:gd name="T2" fmla="*/ 150 w 189"/>
                    <a:gd name="T3" fmla="*/ 0 h 77"/>
                    <a:gd name="T4" fmla="*/ 148 w 189"/>
                    <a:gd name="T5" fmla="*/ 0 h 77"/>
                    <a:gd name="T6" fmla="*/ 146 w 189"/>
                    <a:gd name="T7" fmla="*/ 2 h 77"/>
                    <a:gd name="T8" fmla="*/ 84 w 189"/>
                    <a:gd name="T9" fmla="*/ 64 h 77"/>
                    <a:gd name="T10" fmla="*/ 0 w 189"/>
                    <a:gd name="T11" fmla="*/ 64 h 77"/>
                    <a:gd name="T12" fmla="*/ 0 w 189"/>
                    <a:gd name="T13" fmla="*/ 77 h 77"/>
                    <a:gd name="T14" fmla="*/ 86 w 189"/>
                    <a:gd name="T15" fmla="*/ 77 h 77"/>
                    <a:gd name="T16" fmla="*/ 89 w 189"/>
                    <a:gd name="T17" fmla="*/ 77 h 77"/>
                    <a:gd name="T18" fmla="*/ 91 w 189"/>
                    <a:gd name="T19" fmla="*/ 75 h 77"/>
                    <a:gd name="T20" fmla="*/ 153 w 189"/>
                    <a:gd name="T21" fmla="*/ 13 h 77"/>
                    <a:gd name="T22" fmla="*/ 189 w 189"/>
                    <a:gd name="T23" fmla="*/ 13 h 77"/>
                    <a:gd name="T24" fmla="*/ 188 w 189"/>
                    <a:gd name="T25" fmla="*/ 6 h 77"/>
                    <a:gd name="T26" fmla="*/ 189 w 189"/>
                    <a:gd name="T27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9" h="77">
                      <a:moveTo>
                        <a:pt x="189" y="0"/>
                      </a:moveTo>
                      <a:cubicBezTo>
                        <a:pt x="150" y="0"/>
                        <a:pt x="150" y="0"/>
                        <a:pt x="150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6" y="2"/>
                        <a:pt x="146" y="2"/>
                        <a:pt x="146" y="2"/>
                      </a:cubicBezTo>
                      <a:cubicBezTo>
                        <a:pt x="84" y="64"/>
                        <a:pt x="84" y="64"/>
                        <a:pt x="84" y="64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7"/>
                        <a:pt x="89" y="77"/>
                        <a:pt x="89" y="77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89" y="13"/>
                        <a:pt x="189" y="13"/>
                        <a:pt x="189" y="13"/>
                      </a:cubicBezTo>
                      <a:cubicBezTo>
                        <a:pt x="188" y="11"/>
                        <a:pt x="188" y="9"/>
                        <a:pt x="188" y="6"/>
                      </a:cubicBezTo>
                      <a:cubicBezTo>
                        <a:pt x="188" y="4"/>
                        <a:pt x="188" y="2"/>
                        <a:pt x="189" y="0"/>
                      </a:cubicBezTo>
                    </a:path>
                  </a:pathLst>
                </a:custGeom>
                <a:solidFill>
                  <a:srgbClr val="A5B2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6" name="Freeform 23"/>
                <p:cNvSpPr/>
                <p:nvPr/>
              </p:nvSpPr>
              <p:spPr bwMode="auto">
                <a:xfrm>
                  <a:off x="5214686" y="5678973"/>
                  <a:ext cx="74893" cy="49398"/>
                </a:xfrm>
                <a:custGeom>
                  <a:avLst/>
                  <a:gdLst>
                    <a:gd name="T0" fmla="*/ 20 w 20"/>
                    <a:gd name="T1" fmla="*/ 0 h 13"/>
                    <a:gd name="T2" fmla="*/ 1 w 20"/>
                    <a:gd name="T3" fmla="*/ 0 h 13"/>
                    <a:gd name="T4" fmla="*/ 0 w 20"/>
                    <a:gd name="T5" fmla="*/ 6 h 13"/>
                    <a:gd name="T6" fmla="*/ 1 w 20"/>
                    <a:gd name="T7" fmla="*/ 13 h 13"/>
                    <a:gd name="T8" fmla="*/ 20 w 20"/>
                    <a:gd name="T9" fmla="*/ 13 h 13"/>
                    <a:gd name="T10" fmla="*/ 20 w 20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3">
                      <a:moveTo>
                        <a:pt x="2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9"/>
                        <a:pt x="0" y="11"/>
                        <a:pt x="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BA89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7" name="Oval 24"/>
                <p:cNvSpPr>
                  <a:spLocks noChangeArrowheads="1"/>
                </p:cNvSpPr>
                <p:nvPr/>
              </p:nvSpPr>
              <p:spPr bwMode="auto">
                <a:xfrm>
                  <a:off x="5256116" y="5667818"/>
                  <a:ext cx="71706" cy="71706"/>
                </a:xfrm>
                <a:prstGeom prst="ellipse">
                  <a:avLst/>
                </a:prstGeom>
                <a:solidFill>
                  <a:srgbClr val="E6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" name="Oval 25"/>
                <p:cNvSpPr>
                  <a:spLocks noChangeArrowheads="1"/>
                </p:cNvSpPr>
                <p:nvPr/>
              </p:nvSpPr>
              <p:spPr bwMode="auto">
                <a:xfrm>
                  <a:off x="4472138" y="5913210"/>
                  <a:ext cx="63738" cy="63738"/>
                </a:xfrm>
                <a:prstGeom prst="ellipse">
                  <a:avLst/>
                </a:prstGeom>
                <a:solidFill>
                  <a:srgbClr val="4544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9" name="组合 298"/>
              <p:cNvGrpSpPr/>
              <p:nvPr/>
            </p:nvGrpSpPr>
            <p:grpSpPr>
              <a:xfrm>
                <a:off x="4343887" y="4485956"/>
                <a:ext cx="898707" cy="353747"/>
                <a:chOff x="2977480" y="4936424"/>
                <a:chExt cx="898707" cy="353747"/>
              </a:xfrm>
            </p:grpSpPr>
            <p:sp>
              <p:nvSpPr>
                <p:cNvPr id="339" name="Oval 26"/>
                <p:cNvSpPr>
                  <a:spLocks noChangeArrowheads="1"/>
                </p:cNvSpPr>
                <p:nvPr/>
              </p:nvSpPr>
              <p:spPr bwMode="auto">
                <a:xfrm>
                  <a:off x="3721622" y="4936424"/>
                  <a:ext cx="154565" cy="154565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0" name="Freeform 27"/>
                <p:cNvSpPr/>
                <p:nvPr/>
              </p:nvSpPr>
              <p:spPr bwMode="auto">
                <a:xfrm>
                  <a:off x="3012536" y="4989008"/>
                  <a:ext cx="712273" cy="290009"/>
                </a:xfrm>
                <a:custGeom>
                  <a:avLst/>
                  <a:gdLst>
                    <a:gd name="T0" fmla="*/ 189 w 189"/>
                    <a:gd name="T1" fmla="*/ 0 h 77"/>
                    <a:gd name="T2" fmla="*/ 150 w 189"/>
                    <a:gd name="T3" fmla="*/ 0 h 77"/>
                    <a:gd name="T4" fmla="*/ 148 w 189"/>
                    <a:gd name="T5" fmla="*/ 0 h 77"/>
                    <a:gd name="T6" fmla="*/ 146 w 189"/>
                    <a:gd name="T7" fmla="*/ 2 h 77"/>
                    <a:gd name="T8" fmla="*/ 84 w 189"/>
                    <a:gd name="T9" fmla="*/ 64 h 77"/>
                    <a:gd name="T10" fmla="*/ 0 w 189"/>
                    <a:gd name="T11" fmla="*/ 64 h 77"/>
                    <a:gd name="T12" fmla="*/ 0 w 189"/>
                    <a:gd name="T13" fmla="*/ 77 h 77"/>
                    <a:gd name="T14" fmla="*/ 86 w 189"/>
                    <a:gd name="T15" fmla="*/ 77 h 77"/>
                    <a:gd name="T16" fmla="*/ 89 w 189"/>
                    <a:gd name="T17" fmla="*/ 77 h 77"/>
                    <a:gd name="T18" fmla="*/ 91 w 189"/>
                    <a:gd name="T19" fmla="*/ 76 h 77"/>
                    <a:gd name="T20" fmla="*/ 153 w 189"/>
                    <a:gd name="T21" fmla="*/ 13 h 77"/>
                    <a:gd name="T22" fmla="*/ 189 w 189"/>
                    <a:gd name="T23" fmla="*/ 13 h 77"/>
                    <a:gd name="T24" fmla="*/ 188 w 189"/>
                    <a:gd name="T25" fmla="*/ 7 h 77"/>
                    <a:gd name="T26" fmla="*/ 189 w 189"/>
                    <a:gd name="T27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9" h="77">
                      <a:moveTo>
                        <a:pt x="189" y="0"/>
                      </a:moveTo>
                      <a:cubicBezTo>
                        <a:pt x="150" y="0"/>
                        <a:pt x="150" y="0"/>
                        <a:pt x="150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46" y="2"/>
                        <a:pt x="146" y="2"/>
                        <a:pt x="146" y="2"/>
                      </a:cubicBezTo>
                      <a:cubicBezTo>
                        <a:pt x="84" y="64"/>
                        <a:pt x="84" y="64"/>
                        <a:pt x="84" y="64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7"/>
                        <a:pt x="89" y="77"/>
                        <a:pt x="89" y="77"/>
                      </a:cubicBezTo>
                      <a:cubicBezTo>
                        <a:pt x="91" y="76"/>
                        <a:pt x="91" y="76"/>
                        <a:pt x="91" y="76"/>
                      </a:cubicBezTo>
                      <a:cubicBezTo>
                        <a:pt x="153" y="13"/>
                        <a:pt x="153" y="13"/>
                        <a:pt x="153" y="13"/>
                      </a:cubicBezTo>
                      <a:cubicBezTo>
                        <a:pt x="189" y="13"/>
                        <a:pt x="189" y="13"/>
                        <a:pt x="189" y="13"/>
                      </a:cubicBezTo>
                      <a:cubicBezTo>
                        <a:pt x="188" y="11"/>
                        <a:pt x="188" y="9"/>
                        <a:pt x="188" y="7"/>
                      </a:cubicBezTo>
                      <a:cubicBezTo>
                        <a:pt x="188" y="4"/>
                        <a:pt x="188" y="2"/>
                        <a:pt x="189" y="0"/>
                      </a:cubicBezTo>
                    </a:path>
                  </a:pathLst>
                </a:custGeom>
                <a:solidFill>
                  <a:srgbClr val="A5B2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1" name="Freeform 28"/>
                <p:cNvSpPr/>
                <p:nvPr/>
              </p:nvSpPr>
              <p:spPr bwMode="auto">
                <a:xfrm>
                  <a:off x="3721622" y="4989008"/>
                  <a:ext cx="74893" cy="49398"/>
                </a:xfrm>
                <a:custGeom>
                  <a:avLst/>
                  <a:gdLst>
                    <a:gd name="T0" fmla="*/ 20 w 20"/>
                    <a:gd name="T1" fmla="*/ 0 h 13"/>
                    <a:gd name="T2" fmla="*/ 1 w 20"/>
                    <a:gd name="T3" fmla="*/ 0 h 13"/>
                    <a:gd name="T4" fmla="*/ 0 w 20"/>
                    <a:gd name="T5" fmla="*/ 7 h 13"/>
                    <a:gd name="T6" fmla="*/ 1 w 20"/>
                    <a:gd name="T7" fmla="*/ 13 h 13"/>
                    <a:gd name="T8" fmla="*/ 20 w 20"/>
                    <a:gd name="T9" fmla="*/ 13 h 13"/>
                    <a:gd name="T10" fmla="*/ 20 w 20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3">
                      <a:moveTo>
                        <a:pt x="2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0" y="9"/>
                        <a:pt x="0" y="11"/>
                        <a:pt x="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373E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2" name="Oval 29"/>
                <p:cNvSpPr>
                  <a:spLocks noChangeArrowheads="1"/>
                </p:cNvSpPr>
                <p:nvPr/>
              </p:nvSpPr>
              <p:spPr bwMode="auto">
                <a:xfrm>
                  <a:off x="3763052" y="4981041"/>
                  <a:ext cx="71706" cy="68519"/>
                </a:xfrm>
                <a:prstGeom prst="ellipse">
                  <a:avLst/>
                </a:prstGeom>
                <a:solidFill>
                  <a:srgbClr val="E6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3" name="Oval 30"/>
                <p:cNvSpPr>
                  <a:spLocks noChangeArrowheads="1"/>
                </p:cNvSpPr>
                <p:nvPr/>
              </p:nvSpPr>
              <p:spPr bwMode="auto">
                <a:xfrm>
                  <a:off x="2977480" y="5223246"/>
                  <a:ext cx="65332" cy="66925"/>
                </a:xfrm>
                <a:prstGeom prst="ellipse">
                  <a:avLst/>
                </a:prstGeom>
                <a:solidFill>
                  <a:srgbClr val="4544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0" name="组合 299"/>
              <p:cNvGrpSpPr/>
              <p:nvPr/>
            </p:nvGrpSpPr>
            <p:grpSpPr>
              <a:xfrm>
                <a:off x="6779099" y="2041666"/>
                <a:ext cx="1735270" cy="3263391"/>
                <a:chOff x="4690441" y="2155850"/>
                <a:chExt cx="1735270" cy="3263391"/>
              </a:xfrm>
            </p:grpSpPr>
            <p:sp>
              <p:nvSpPr>
                <p:cNvPr id="335" name="Freeform 9"/>
                <p:cNvSpPr/>
                <p:nvPr/>
              </p:nvSpPr>
              <p:spPr bwMode="auto">
                <a:xfrm>
                  <a:off x="4690441" y="2155850"/>
                  <a:ext cx="1735270" cy="1630102"/>
                </a:xfrm>
                <a:custGeom>
                  <a:avLst/>
                  <a:gdLst>
                    <a:gd name="T0" fmla="*/ 0 w 1089"/>
                    <a:gd name="T1" fmla="*/ 0 h 1023"/>
                    <a:gd name="T2" fmla="*/ 561 w 1089"/>
                    <a:gd name="T3" fmla="*/ 0 h 1023"/>
                    <a:gd name="T4" fmla="*/ 1089 w 1089"/>
                    <a:gd name="T5" fmla="*/ 1023 h 1023"/>
                    <a:gd name="T6" fmla="*/ 526 w 1089"/>
                    <a:gd name="T7" fmla="*/ 1023 h 1023"/>
                    <a:gd name="T8" fmla="*/ 0 w 1089"/>
                    <a:gd name="T9" fmla="*/ 0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9" h="1023">
                      <a:moveTo>
                        <a:pt x="0" y="0"/>
                      </a:moveTo>
                      <a:lnTo>
                        <a:pt x="561" y="0"/>
                      </a:lnTo>
                      <a:lnTo>
                        <a:pt x="1089" y="1023"/>
                      </a:lnTo>
                      <a:lnTo>
                        <a:pt x="526" y="10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zh-CN">
                      <a:solidFill>
                        <a:schemeClr val="lt1"/>
                      </a:solidFill>
                    </a:defRPr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zh-CN" altLang="en-US">
                    <a:ln>
                      <a:solidFill>
                        <a:srgbClr val="127210"/>
                      </a:solidFill>
                    </a:ln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6" name="Freeform 10"/>
                <p:cNvSpPr/>
                <p:nvPr/>
              </p:nvSpPr>
              <p:spPr bwMode="auto">
                <a:xfrm>
                  <a:off x="4690441" y="2155850"/>
                  <a:ext cx="1735270" cy="1630102"/>
                </a:xfrm>
                <a:custGeom>
                  <a:avLst/>
                  <a:gdLst>
                    <a:gd name="T0" fmla="*/ 0 w 1089"/>
                    <a:gd name="T1" fmla="*/ 0 h 1023"/>
                    <a:gd name="T2" fmla="*/ 561 w 1089"/>
                    <a:gd name="T3" fmla="*/ 0 h 1023"/>
                    <a:gd name="T4" fmla="*/ 1089 w 1089"/>
                    <a:gd name="T5" fmla="*/ 1023 h 1023"/>
                    <a:gd name="T6" fmla="*/ 526 w 1089"/>
                    <a:gd name="T7" fmla="*/ 1023 h 1023"/>
                    <a:gd name="T8" fmla="*/ 0 w 1089"/>
                    <a:gd name="T9" fmla="*/ 0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9" h="1023">
                      <a:moveTo>
                        <a:pt x="0" y="0"/>
                      </a:moveTo>
                      <a:lnTo>
                        <a:pt x="561" y="0"/>
                      </a:lnTo>
                      <a:lnTo>
                        <a:pt x="1089" y="1023"/>
                      </a:lnTo>
                      <a:lnTo>
                        <a:pt x="526" y="102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7" name="Freeform 11"/>
                <p:cNvSpPr/>
                <p:nvPr/>
              </p:nvSpPr>
              <p:spPr bwMode="auto">
                <a:xfrm>
                  <a:off x="4690441" y="3785952"/>
                  <a:ext cx="1735270" cy="1633289"/>
                </a:xfrm>
                <a:custGeom>
                  <a:avLst/>
                  <a:gdLst>
                    <a:gd name="T0" fmla="*/ 0 w 1089"/>
                    <a:gd name="T1" fmla="*/ 1025 h 1025"/>
                    <a:gd name="T2" fmla="*/ 561 w 1089"/>
                    <a:gd name="T3" fmla="*/ 1025 h 1025"/>
                    <a:gd name="T4" fmla="*/ 1089 w 1089"/>
                    <a:gd name="T5" fmla="*/ 0 h 1025"/>
                    <a:gd name="T6" fmla="*/ 526 w 1089"/>
                    <a:gd name="T7" fmla="*/ 0 h 1025"/>
                    <a:gd name="T8" fmla="*/ 0 w 1089"/>
                    <a:gd name="T9" fmla="*/ 1025 h 10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9" h="1025">
                      <a:moveTo>
                        <a:pt x="0" y="1025"/>
                      </a:moveTo>
                      <a:lnTo>
                        <a:pt x="561" y="1025"/>
                      </a:lnTo>
                      <a:lnTo>
                        <a:pt x="1089" y="0"/>
                      </a:lnTo>
                      <a:lnTo>
                        <a:pt x="526" y="0"/>
                      </a:lnTo>
                      <a:lnTo>
                        <a:pt x="0" y="1025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8" name="Freeform 41"/>
                <p:cNvSpPr>
                  <a:spLocks noEditPoints="1"/>
                </p:cNvSpPr>
                <p:nvPr/>
              </p:nvSpPr>
              <p:spPr bwMode="auto">
                <a:xfrm>
                  <a:off x="5214686" y="2370967"/>
                  <a:ext cx="366494" cy="366494"/>
                </a:xfrm>
                <a:custGeom>
                  <a:avLst/>
                  <a:gdLst>
                    <a:gd name="T0" fmla="*/ 7 w 97"/>
                    <a:gd name="T1" fmla="*/ 72 h 97"/>
                    <a:gd name="T2" fmla="*/ 7 w 97"/>
                    <a:gd name="T3" fmla="*/ 72 h 97"/>
                    <a:gd name="T4" fmla="*/ 0 w 97"/>
                    <a:gd name="T5" fmla="*/ 73 h 97"/>
                    <a:gd name="T6" fmla="*/ 0 w 97"/>
                    <a:gd name="T7" fmla="*/ 97 h 97"/>
                    <a:gd name="T8" fmla="*/ 24 w 97"/>
                    <a:gd name="T9" fmla="*/ 97 h 97"/>
                    <a:gd name="T10" fmla="*/ 25 w 97"/>
                    <a:gd name="T11" fmla="*/ 90 h 97"/>
                    <a:gd name="T12" fmla="*/ 25 w 97"/>
                    <a:gd name="T13" fmla="*/ 90 h 97"/>
                    <a:gd name="T14" fmla="*/ 7 w 97"/>
                    <a:gd name="T15" fmla="*/ 72 h 97"/>
                    <a:gd name="T16" fmla="*/ 0 w 97"/>
                    <a:gd name="T17" fmla="*/ 36 h 97"/>
                    <a:gd name="T18" fmla="*/ 0 w 97"/>
                    <a:gd name="T19" fmla="*/ 54 h 97"/>
                    <a:gd name="T20" fmla="*/ 43 w 97"/>
                    <a:gd name="T21" fmla="*/ 97 h 97"/>
                    <a:gd name="T22" fmla="*/ 61 w 97"/>
                    <a:gd name="T23" fmla="*/ 97 h 97"/>
                    <a:gd name="T24" fmla="*/ 0 w 97"/>
                    <a:gd name="T25" fmla="*/ 36 h 97"/>
                    <a:gd name="T26" fmla="*/ 0 w 97"/>
                    <a:gd name="T27" fmla="*/ 0 h 97"/>
                    <a:gd name="T28" fmla="*/ 0 w 97"/>
                    <a:gd name="T29" fmla="*/ 18 h 97"/>
                    <a:gd name="T30" fmla="*/ 79 w 97"/>
                    <a:gd name="T31" fmla="*/ 97 h 97"/>
                    <a:gd name="T32" fmla="*/ 97 w 97"/>
                    <a:gd name="T33" fmla="*/ 97 h 97"/>
                    <a:gd name="T34" fmla="*/ 0 w 97"/>
                    <a:gd name="T35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7" h="97">
                      <a:moveTo>
                        <a:pt x="7" y="72"/>
                      </a:moveTo>
                      <a:cubicBezTo>
                        <a:pt x="7" y="72"/>
                        <a:pt x="7" y="72"/>
                        <a:pt x="7" y="72"/>
                      </a:cubicBezTo>
                      <a:cubicBezTo>
                        <a:pt x="4" y="72"/>
                        <a:pt x="2" y="73"/>
                        <a:pt x="0" y="73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4" y="97"/>
                        <a:pt x="24" y="97"/>
                        <a:pt x="24" y="97"/>
                      </a:cubicBezTo>
                      <a:cubicBezTo>
                        <a:pt x="24" y="95"/>
                        <a:pt x="25" y="93"/>
                        <a:pt x="25" y="90"/>
                      </a:cubicBezTo>
                      <a:cubicBezTo>
                        <a:pt x="25" y="90"/>
                        <a:pt x="25" y="90"/>
                        <a:pt x="25" y="90"/>
                      </a:cubicBezTo>
                      <a:cubicBezTo>
                        <a:pt x="25" y="80"/>
                        <a:pt x="17" y="72"/>
                        <a:pt x="7" y="72"/>
                      </a:cubicBezTo>
                      <a:moveTo>
                        <a:pt x="0" y="36"/>
                      </a:move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24" y="54"/>
                        <a:pt x="43" y="73"/>
                        <a:pt x="43" y="97"/>
                      </a:cubicBezTo>
                      <a:cubicBezTo>
                        <a:pt x="61" y="97"/>
                        <a:pt x="61" y="97"/>
                        <a:pt x="61" y="97"/>
                      </a:cubicBezTo>
                      <a:cubicBezTo>
                        <a:pt x="61" y="63"/>
                        <a:pt x="34" y="36"/>
                        <a:pt x="0" y="36"/>
                      </a:cubicBezTo>
                      <a:moveTo>
                        <a:pt x="0" y="0"/>
                      </a:move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4" y="18"/>
                        <a:pt x="79" y="53"/>
                        <a:pt x="79" y="97"/>
                      </a:cubicBezTo>
                      <a:cubicBezTo>
                        <a:pt x="97" y="97"/>
                        <a:pt x="97" y="97"/>
                        <a:pt x="97" y="97"/>
                      </a:cubicBezTo>
                      <a:cubicBezTo>
                        <a:pt x="97" y="43"/>
                        <a:pt x="54" y="0"/>
                        <a:pt x="0" y="0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1" name="组合 300"/>
              <p:cNvGrpSpPr/>
              <p:nvPr/>
            </p:nvGrpSpPr>
            <p:grpSpPr>
              <a:xfrm>
                <a:off x="4890340" y="2390458"/>
                <a:ext cx="355340" cy="353748"/>
                <a:chOff x="2787538" y="2745427"/>
                <a:chExt cx="355340" cy="353748"/>
              </a:xfrm>
            </p:grpSpPr>
            <p:grpSp>
              <p:nvGrpSpPr>
                <p:cNvPr id="329" name="组合 328"/>
                <p:cNvGrpSpPr/>
                <p:nvPr/>
              </p:nvGrpSpPr>
              <p:grpSpPr>
                <a:xfrm>
                  <a:off x="2787538" y="2745427"/>
                  <a:ext cx="240611" cy="243799"/>
                  <a:chOff x="2787538" y="2745427"/>
                  <a:chExt cx="240611" cy="243799"/>
                </a:xfrm>
              </p:grpSpPr>
              <p:sp>
                <p:nvSpPr>
                  <p:cNvPr id="333" name="Freeform 37"/>
                  <p:cNvSpPr/>
                  <p:nvPr/>
                </p:nvSpPr>
                <p:spPr bwMode="auto">
                  <a:xfrm>
                    <a:off x="2801879" y="2759769"/>
                    <a:ext cx="226270" cy="229457"/>
                  </a:xfrm>
                  <a:custGeom>
                    <a:avLst/>
                    <a:gdLst>
                      <a:gd name="T0" fmla="*/ 9 w 60"/>
                      <a:gd name="T1" fmla="*/ 0 h 61"/>
                      <a:gd name="T2" fmla="*/ 0 w 60"/>
                      <a:gd name="T3" fmla="*/ 10 h 61"/>
                      <a:gd name="T4" fmla="*/ 50 w 60"/>
                      <a:gd name="T5" fmla="*/ 61 h 61"/>
                      <a:gd name="T6" fmla="*/ 60 w 60"/>
                      <a:gd name="T7" fmla="*/ 51 h 61"/>
                      <a:gd name="T8" fmla="*/ 9 w 60"/>
                      <a:gd name="T9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0" h="61">
                        <a:moveTo>
                          <a:pt x="9" y="0"/>
                        </a:move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50" y="61"/>
                          <a:pt x="50" y="61"/>
                          <a:pt x="50" y="61"/>
                        </a:cubicBezTo>
                        <a:cubicBezTo>
                          <a:pt x="52" y="57"/>
                          <a:pt x="56" y="53"/>
                          <a:pt x="60" y="5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</a:path>
                    </a:pathLst>
                  </a:custGeom>
                  <a:solidFill>
                    <a:srgbClr val="A5B2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25" tIns="45712" rIns="91425" bIns="45712" numCol="1" anchor="t" anchorCtr="0" compatLnSpc="1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2787538" y="2745427"/>
                    <a:ext cx="63738" cy="63738"/>
                  </a:xfrm>
                  <a:prstGeom prst="ellipse">
                    <a:avLst/>
                  </a:prstGeom>
                  <a:solidFill>
                    <a:srgbClr val="4544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25" tIns="45712" rIns="91425" bIns="45712" numCol="1" anchor="t" anchorCtr="0" compatLnSpc="1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30" name="Oval 36"/>
                <p:cNvSpPr>
                  <a:spLocks noChangeArrowheads="1"/>
                </p:cNvSpPr>
                <p:nvPr/>
              </p:nvSpPr>
              <p:spPr bwMode="auto">
                <a:xfrm>
                  <a:off x="2983532" y="2944610"/>
                  <a:ext cx="159346" cy="154565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1" name="Freeform 38"/>
                <p:cNvSpPr/>
                <p:nvPr/>
              </p:nvSpPr>
              <p:spPr bwMode="auto">
                <a:xfrm>
                  <a:off x="2991500" y="2952576"/>
                  <a:ext cx="90827" cy="86046"/>
                </a:xfrm>
                <a:custGeom>
                  <a:avLst/>
                  <a:gdLst>
                    <a:gd name="T0" fmla="*/ 10 w 24"/>
                    <a:gd name="T1" fmla="*/ 0 h 23"/>
                    <a:gd name="T2" fmla="*/ 0 w 24"/>
                    <a:gd name="T3" fmla="*/ 10 h 23"/>
                    <a:gd name="T4" fmla="*/ 14 w 24"/>
                    <a:gd name="T5" fmla="*/ 23 h 23"/>
                    <a:gd name="T6" fmla="*/ 24 w 24"/>
                    <a:gd name="T7" fmla="*/ 14 h 23"/>
                    <a:gd name="T8" fmla="*/ 10 w 24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10" y="0"/>
                      </a:moveTo>
                      <a:cubicBezTo>
                        <a:pt x="6" y="2"/>
                        <a:pt x="2" y="6"/>
                        <a:pt x="0" y="10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3786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2" name="Oval 39"/>
                <p:cNvSpPr>
                  <a:spLocks noChangeArrowheads="1"/>
                </p:cNvSpPr>
                <p:nvPr/>
              </p:nvSpPr>
              <p:spPr bwMode="auto">
                <a:xfrm>
                  <a:off x="3028149" y="2989226"/>
                  <a:ext cx="68519" cy="68519"/>
                </a:xfrm>
                <a:prstGeom prst="ellipse">
                  <a:avLst/>
                </a:prstGeom>
                <a:solidFill>
                  <a:srgbClr val="E6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2" name="组合 301"/>
              <p:cNvGrpSpPr/>
              <p:nvPr/>
            </p:nvGrpSpPr>
            <p:grpSpPr>
              <a:xfrm>
                <a:off x="5322684" y="2694982"/>
                <a:ext cx="1400645" cy="1956759"/>
                <a:chOff x="3234026" y="2809166"/>
                <a:chExt cx="1400645" cy="1956759"/>
              </a:xfrm>
            </p:grpSpPr>
            <p:sp>
              <p:nvSpPr>
                <p:cNvPr id="326" name="Freeform 15"/>
                <p:cNvSpPr/>
                <p:nvPr/>
              </p:nvSpPr>
              <p:spPr bwMode="auto">
                <a:xfrm>
                  <a:off x="3234026" y="2809166"/>
                  <a:ext cx="1400645" cy="976786"/>
                </a:xfrm>
                <a:custGeom>
                  <a:avLst/>
                  <a:gdLst>
                    <a:gd name="T0" fmla="*/ 0 w 879"/>
                    <a:gd name="T1" fmla="*/ 0 h 613"/>
                    <a:gd name="T2" fmla="*/ 564 w 879"/>
                    <a:gd name="T3" fmla="*/ 0 h 613"/>
                    <a:gd name="T4" fmla="*/ 879 w 879"/>
                    <a:gd name="T5" fmla="*/ 613 h 613"/>
                    <a:gd name="T6" fmla="*/ 318 w 879"/>
                    <a:gd name="T7" fmla="*/ 613 h 613"/>
                    <a:gd name="T8" fmla="*/ 0 w 879"/>
                    <a:gd name="T9" fmla="*/ 0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613">
                      <a:moveTo>
                        <a:pt x="0" y="0"/>
                      </a:moveTo>
                      <a:lnTo>
                        <a:pt x="564" y="0"/>
                      </a:lnTo>
                      <a:lnTo>
                        <a:pt x="879" y="613"/>
                      </a:lnTo>
                      <a:lnTo>
                        <a:pt x="318" y="6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7" name="Freeform 16"/>
                <p:cNvSpPr/>
                <p:nvPr/>
              </p:nvSpPr>
              <p:spPr bwMode="auto">
                <a:xfrm>
                  <a:off x="3234026" y="3785952"/>
                  <a:ext cx="1400645" cy="979973"/>
                </a:xfrm>
                <a:custGeom>
                  <a:avLst/>
                  <a:gdLst>
                    <a:gd name="T0" fmla="*/ 0 w 879"/>
                    <a:gd name="T1" fmla="*/ 615 h 615"/>
                    <a:gd name="T2" fmla="*/ 564 w 879"/>
                    <a:gd name="T3" fmla="*/ 615 h 615"/>
                    <a:gd name="T4" fmla="*/ 879 w 879"/>
                    <a:gd name="T5" fmla="*/ 0 h 615"/>
                    <a:gd name="T6" fmla="*/ 318 w 879"/>
                    <a:gd name="T7" fmla="*/ 0 h 615"/>
                    <a:gd name="T8" fmla="*/ 0 w 879"/>
                    <a:gd name="T9" fmla="*/ 615 h 6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615">
                      <a:moveTo>
                        <a:pt x="0" y="615"/>
                      </a:moveTo>
                      <a:lnTo>
                        <a:pt x="564" y="615"/>
                      </a:lnTo>
                      <a:lnTo>
                        <a:pt x="879" y="0"/>
                      </a:lnTo>
                      <a:lnTo>
                        <a:pt x="318" y="0"/>
                      </a:lnTo>
                      <a:lnTo>
                        <a:pt x="0" y="615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8" name="Freeform 42"/>
                <p:cNvSpPr>
                  <a:spLocks noEditPoints="1"/>
                </p:cNvSpPr>
                <p:nvPr/>
              </p:nvSpPr>
              <p:spPr bwMode="auto">
                <a:xfrm>
                  <a:off x="3686566" y="2963731"/>
                  <a:ext cx="393583" cy="395176"/>
                </a:xfrm>
                <a:custGeom>
                  <a:avLst/>
                  <a:gdLst>
                    <a:gd name="T0" fmla="*/ 58 w 104"/>
                    <a:gd name="T1" fmla="*/ 46 h 105"/>
                    <a:gd name="T2" fmla="*/ 58 w 104"/>
                    <a:gd name="T3" fmla="*/ 23 h 105"/>
                    <a:gd name="T4" fmla="*/ 45 w 104"/>
                    <a:gd name="T5" fmla="*/ 23 h 105"/>
                    <a:gd name="T6" fmla="*/ 45 w 104"/>
                    <a:gd name="T7" fmla="*/ 46 h 105"/>
                    <a:gd name="T8" fmla="*/ 23 w 104"/>
                    <a:gd name="T9" fmla="*/ 46 h 105"/>
                    <a:gd name="T10" fmla="*/ 23 w 104"/>
                    <a:gd name="T11" fmla="*/ 58 h 105"/>
                    <a:gd name="T12" fmla="*/ 45 w 104"/>
                    <a:gd name="T13" fmla="*/ 58 h 105"/>
                    <a:gd name="T14" fmla="*/ 45 w 104"/>
                    <a:gd name="T15" fmla="*/ 82 h 105"/>
                    <a:gd name="T16" fmla="*/ 58 w 104"/>
                    <a:gd name="T17" fmla="*/ 82 h 105"/>
                    <a:gd name="T18" fmla="*/ 58 w 104"/>
                    <a:gd name="T19" fmla="*/ 58 h 105"/>
                    <a:gd name="T20" fmla="*/ 80 w 104"/>
                    <a:gd name="T21" fmla="*/ 58 h 105"/>
                    <a:gd name="T22" fmla="*/ 80 w 104"/>
                    <a:gd name="T23" fmla="*/ 46 h 105"/>
                    <a:gd name="T24" fmla="*/ 58 w 104"/>
                    <a:gd name="T25" fmla="*/ 46 h 105"/>
                    <a:gd name="T26" fmla="*/ 52 w 104"/>
                    <a:gd name="T27" fmla="*/ 0 h 105"/>
                    <a:gd name="T28" fmla="*/ 0 w 104"/>
                    <a:gd name="T29" fmla="*/ 52 h 105"/>
                    <a:gd name="T30" fmla="*/ 52 w 104"/>
                    <a:gd name="T31" fmla="*/ 105 h 105"/>
                    <a:gd name="T32" fmla="*/ 104 w 104"/>
                    <a:gd name="T33" fmla="*/ 52 h 105"/>
                    <a:gd name="T34" fmla="*/ 52 w 104"/>
                    <a:gd name="T35" fmla="*/ 0 h 105"/>
                    <a:gd name="T36" fmla="*/ 52 w 104"/>
                    <a:gd name="T37" fmla="*/ 93 h 105"/>
                    <a:gd name="T38" fmla="*/ 11 w 104"/>
                    <a:gd name="T39" fmla="*/ 52 h 105"/>
                    <a:gd name="T40" fmla="*/ 52 w 104"/>
                    <a:gd name="T41" fmla="*/ 12 h 105"/>
                    <a:gd name="T42" fmla="*/ 92 w 104"/>
                    <a:gd name="T43" fmla="*/ 52 h 105"/>
                    <a:gd name="T44" fmla="*/ 52 w 104"/>
                    <a:gd name="T45" fmla="*/ 93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4" h="105">
                      <a:moveTo>
                        <a:pt x="58" y="46"/>
                      </a:move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46"/>
                        <a:pt x="45" y="46"/>
                        <a:pt x="45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82"/>
                        <a:pt x="45" y="82"/>
                        <a:pt x="45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8"/>
                        <a:pt x="58" y="58"/>
                        <a:pt x="58" y="58"/>
                      </a:cubicBezTo>
                      <a:cubicBezTo>
                        <a:pt x="80" y="58"/>
                        <a:pt x="80" y="58"/>
                        <a:pt x="80" y="58"/>
                      </a:cubicBezTo>
                      <a:cubicBezTo>
                        <a:pt x="80" y="46"/>
                        <a:pt x="80" y="46"/>
                        <a:pt x="80" y="46"/>
                      </a:cubicBezTo>
                      <a:lnTo>
                        <a:pt x="58" y="46"/>
                      </a:lnTo>
                      <a:close/>
                      <a:moveTo>
                        <a:pt x="52" y="0"/>
                      </a:moveTo>
                      <a:cubicBezTo>
                        <a:pt x="23" y="0"/>
                        <a:pt x="0" y="24"/>
                        <a:pt x="0" y="52"/>
                      </a:cubicBezTo>
                      <a:cubicBezTo>
                        <a:pt x="0" y="81"/>
                        <a:pt x="23" y="105"/>
                        <a:pt x="52" y="105"/>
                      </a:cubicBezTo>
                      <a:cubicBezTo>
                        <a:pt x="81" y="105"/>
                        <a:pt x="104" y="81"/>
                        <a:pt x="104" y="52"/>
                      </a:cubicBezTo>
                      <a:cubicBezTo>
                        <a:pt x="104" y="24"/>
                        <a:pt x="81" y="0"/>
                        <a:pt x="52" y="0"/>
                      </a:cubicBezTo>
                      <a:close/>
                      <a:moveTo>
                        <a:pt x="52" y="93"/>
                      </a:moveTo>
                      <a:cubicBezTo>
                        <a:pt x="29" y="93"/>
                        <a:pt x="11" y="75"/>
                        <a:pt x="11" y="52"/>
                      </a:cubicBezTo>
                      <a:cubicBezTo>
                        <a:pt x="11" y="30"/>
                        <a:pt x="29" y="12"/>
                        <a:pt x="52" y="12"/>
                      </a:cubicBezTo>
                      <a:cubicBezTo>
                        <a:pt x="74" y="12"/>
                        <a:pt x="92" y="30"/>
                        <a:pt x="92" y="52"/>
                      </a:cubicBezTo>
                      <a:cubicBezTo>
                        <a:pt x="92" y="75"/>
                        <a:pt x="74" y="93"/>
                        <a:pt x="52" y="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3" name="组合 302"/>
              <p:cNvGrpSpPr/>
              <p:nvPr/>
            </p:nvGrpSpPr>
            <p:grpSpPr>
              <a:xfrm>
                <a:off x="4610411" y="3048728"/>
                <a:ext cx="1218992" cy="1249267"/>
                <a:chOff x="2521753" y="3162912"/>
                <a:chExt cx="1218992" cy="1249267"/>
              </a:xfrm>
            </p:grpSpPr>
            <p:sp>
              <p:nvSpPr>
                <p:cNvPr id="321" name="Freeform 17"/>
                <p:cNvSpPr/>
                <p:nvPr/>
              </p:nvSpPr>
              <p:spPr bwMode="auto">
                <a:xfrm>
                  <a:off x="2521753" y="3162912"/>
                  <a:ext cx="1218992" cy="623040"/>
                </a:xfrm>
                <a:custGeom>
                  <a:avLst/>
                  <a:gdLst>
                    <a:gd name="T0" fmla="*/ 0 w 765"/>
                    <a:gd name="T1" fmla="*/ 0 h 391"/>
                    <a:gd name="T2" fmla="*/ 561 w 765"/>
                    <a:gd name="T3" fmla="*/ 0 h 391"/>
                    <a:gd name="T4" fmla="*/ 765 w 765"/>
                    <a:gd name="T5" fmla="*/ 391 h 391"/>
                    <a:gd name="T6" fmla="*/ 0 w 765"/>
                    <a:gd name="T7" fmla="*/ 391 h 391"/>
                    <a:gd name="T8" fmla="*/ 0 w 765"/>
                    <a:gd name="T9" fmla="*/ 0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5" h="391">
                      <a:moveTo>
                        <a:pt x="0" y="0"/>
                      </a:moveTo>
                      <a:lnTo>
                        <a:pt x="561" y="0"/>
                      </a:lnTo>
                      <a:lnTo>
                        <a:pt x="765" y="391"/>
                      </a:lnTo>
                      <a:lnTo>
                        <a:pt x="0" y="39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zh-CN">
                      <a:solidFill>
                        <a:schemeClr val="lt1"/>
                      </a:solidFill>
                    </a:defRPr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2" name="Freeform 18"/>
                <p:cNvSpPr/>
                <p:nvPr/>
              </p:nvSpPr>
              <p:spPr bwMode="auto">
                <a:xfrm>
                  <a:off x="2521753" y="3162912"/>
                  <a:ext cx="1218992" cy="623040"/>
                </a:xfrm>
                <a:custGeom>
                  <a:avLst/>
                  <a:gdLst>
                    <a:gd name="T0" fmla="*/ 0 w 765"/>
                    <a:gd name="T1" fmla="*/ 0 h 391"/>
                    <a:gd name="T2" fmla="*/ 561 w 765"/>
                    <a:gd name="T3" fmla="*/ 0 h 391"/>
                    <a:gd name="T4" fmla="*/ 765 w 765"/>
                    <a:gd name="T5" fmla="*/ 391 h 391"/>
                    <a:gd name="T6" fmla="*/ 0 w 765"/>
                    <a:gd name="T7" fmla="*/ 391 h 391"/>
                    <a:gd name="T8" fmla="*/ 0 w 765"/>
                    <a:gd name="T9" fmla="*/ 0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5" h="391">
                      <a:moveTo>
                        <a:pt x="0" y="0"/>
                      </a:moveTo>
                      <a:lnTo>
                        <a:pt x="561" y="0"/>
                      </a:lnTo>
                      <a:lnTo>
                        <a:pt x="765" y="391"/>
                      </a:lnTo>
                      <a:lnTo>
                        <a:pt x="0" y="39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3" name="Freeform 19"/>
                <p:cNvSpPr/>
                <p:nvPr/>
              </p:nvSpPr>
              <p:spPr bwMode="auto">
                <a:xfrm>
                  <a:off x="2521753" y="3785952"/>
                  <a:ext cx="1218992" cy="626227"/>
                </a:xfrm>
                <a:custGeom>
                  <a:avLst/>
                  <a:gdLst>
                    <a:gd name="T0" fmla="*/ 0 w 765"/>
                    <a:gd name="T1" fmla="*/ 393 h 393"/>
                    <a:gd name="T2" fmla="*/ 561 w 765"/>
                    <a:gd name="T3" fmla="*/ 393 h 393"/>
                    <a:gd name="T4" fmla="*/ 765 w 765"/>
                    <a:gd name="T5" fmla="*/ 0 h 393"/>
                    <a:gd name="T6" fmla="*/ 0 w 765"/>
                    <a:gd name="T7" fmla="*/ 0 h 393"/>
                    <a:gd name="T8" fmla="*/ 0 w 765"/>
                    <a:gd name="T9" fmla="*/ 393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5" h="393">
                      <a:moveTo>
                        <a:pt x="0" y="393"/>
                      </a:moveTo>
                      <a:lnTo>
                        <a:pt x="561" y="393"/>
                      </a:lnTo>
                      <a:lnTo>
                        <a:pt x="765" y="0"/>
                      </a:lnTo>
                      <a:lnTo>
                        <a:pt x="0" y="0"/>
                      </a:lnTo>
                      <a:lnTo>
                        <a:pt x="0" y="393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zh-CN">
                      <a:solidFill>
                        <a:schemeClr val="lt1"/>
                      </a:solidFill>
                    </a:defRPr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4" name="Freeform 43"/>
                <p:cNvSpPr>
                  <a:spLocks noEditPoints="1"/>
                </p:cNvSpPr>
                <p:nvPr/>
              </p:nvSpPr>
              <p:spPr bwMode="auto">
                <a:xfrm>
                  <a:off x="2846816" y="3287201"/>
                  <a:ext cx="439793" cy="380836"/>
                </a:xfrm>
                <a:custGeom>
                  <a:avLst/>
                  <a:gdLst>
                    <a:gd name="T0" fmla="*/ 139 w 276"/>
                    <a:gd name="T1" fmla="*/ 161 h 239"/>
                    <a:gd name="T2" fmla="*/ 111 w 276"/>
                    <a:gd name="T3" fmla="*/ 161 h 239"/>
                    <a:gd name="T4" fmla="*/ 111 w 276"/>
                    <a:gd name="T5" fmla="*/ 190 h 239"/>
                    <a:gd name="T6" fmla="*/ 139 w 276"/>
                    <a:gd name="T7" fmla="*/ 190 h 239"/>
                    <a:gd name="T8" fmla="*/ 139 w 276"/>
                    <a:gd name="T9" fmla="*/ 161 h 239"/>
                    <a:gd name="T10" fmla="*/ 63 w 276"/>
                    <a:gd name="T11" fmla="*/ 112 h 239"/>
                    <a:gd name="T12" fmla="*/ 137 w 276"/>
                    <a:gd name="T13" fmla="*/ 38 h 239"/>
                    <a:gd name="T14" fmla="*/ 210 w 276"/>
                    <a:gd name="T15" fmla="*/ 112 h 239"/>
                    <a:gd name="T16" fmla="*/ 63 w 276"/>
                    <a:gd name="T17" fmla="*/ 112 h 239"/>
                    <a:gd name="T18" fmla="*/ 137 w 276"/>
                    <a:gd name="T19" fmla="*/ 0 h 239"/>
                    <a:gd name="T20" fmla="*/ 127 w 276"/>
                    <a:gd name="T21" fmla="*/ 10 h 239"/>
                    <a:gd name="T22" fmla="*/ 21 w 276"/>
                    <a:gd name="T23" fmla="*/ 116 h 239"/>
                    <a:gd name="T24" fmla="*/ 0 w 276"/>
                    <a:gd name="T25" fmla="*/ 140 h 239"/>
                    <a:gd name="T26" fmla="*/ 56 w 276"/>
                    <a:gd name="T27" fmla="*/ 140 h 239"/>
                    <a:gd name="T28" fmla="*/ 56 w 276"/>
                    <a:gd name="T29" fmla="*/ 239 h 239"/>
                    <a:gd name="T30" fmla="*/ 85 w 276"/>
                    <a:gd name="T31" fmla="*/ 239 h 239"/>
                    <a:gd name="T32" fmla="*/ 85 w 276"/>
                    <a:gd name="T33" fmla="*/ 140 h 239"/>
                    <a:gd name="T34" fmla="*/ 184 w 276"/>
                    <a:gd name="T35" fmla="*/ 140 h 239"/>
                    <a:gd name="T36" fmla="*/ 184 w 276"/>
                    <a:gd name="T37" fmla="*/ 239 h 239"/>
                    <a:gd name="T38" fmla="*/ 213 w 276"/>
                    <a:gd name="T39" fmla="*/ 239 h 239"/>
                    <a:gd name="T40" fmla="*/ 213 w 276"/>
                    <a:gd name="T41" fmla="*/ 140 h 239"/>
                    <a:gd name="T42" fmla="*/ 276 w 276"/>
                    <a:gd name="T43" fmla="*/ 140 h 239"/>
                    <a:gd name="T44" fmla="*/ 253 w 276"/>
                    <a:gd name="T45" fmla="*/ 116 h 239"/>
                    <a:gd name="T46" fmla="*/ 146 w 276"/>
                    <a:gd name="T47" fmla="*/ 10 h 239"/>
                    <a:gd name="T48" fmla="*/ 137 w 276"/>
                    <a:gd name="T49" fmla="*/ 0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76" h="239">
                      <a:moveTo>
                        <a:pt x="139" y="161"/>
                      </a:moveTo>
                      <a:lnTo>
                        <a:pt x="111" y="161"/>
                      </a:lnTo>
                      <a:lnTo>
                        <a:pt x="111" y="190"/>
                      </a:lnTo>
                      <a:lnTo>
                        <a:pt x="139" y="190"/>
                      </a:lnTo>
                      <a:lnTo>
                        <a:pt x="139" y="161"/>
                      </a:lnTo>
                      <a:close/>
                      <a:moveTo>
                        <a:pt x="63" y="112"/>
                      </a:moveTo>
                      <a:lnTo>
                        <a:pt x="137" y="38"/>
                      </a:lnTo>
                      <a:lnTo>
                        <a:pt x="210" y="112"/>
                      </a:lnTo>
                      <a:lnTo>
                        <a:pt x="63" y="112"/>
                      </a:lnTo>
                      <a:close/>
                      <a:moveTo>
                        <a:pt x="137" y="0"/>
                      </a:moveTo>
                      <a:lnTo>
                        <a:pt x="127" y="10"/>
                      </a:lnTo>
                      <a:lnTo>
                        <a:pt x="21" y="116"/>
                      </a:lnTo>
                      <a:lnTo>
                        <a:pt x="0" y="140"/>
                      </a:lnTo>
                      <a:lnTo>
                        <a:pt x="56" y="140"/>
                      </a:lnTo>
                      <a:lnTo>
                        <a:pt x="56" y="239"/>
                      </a:lnTo>
                      <a:lnTo>
                        <a:pt x="85" y="239"/>
                      </a:lnTo>
                      <a:lnTo>
                        <a:pt x="85" y="140"/>
                      </a:lnTo>
                      <a:lnTo>
                        <a:pt x="184" y="140"/>
                      </a:lnTo>
                      <a:lnTo>
                        <a:pt x="184" y="239"/>
                      </a:lnTo>
                      <a:lnTo>
                        <a:pt x="213" y="239"/>
                      </a:lnTo>
                      <a:lnTo>
                        <a:pt x="213" y="140"/>
                      </a:lnTo>
                      <a:lnTo>
                        <a:pt x="276" y="140"/>
                      </a:lnTo>
                      <a:lnTo>
                        <a:pt x="253" y="116"/>
                      </a:lnTo>
                      <a:lnTo>
                        <a:pt x="146" y="10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5" name="Freeform 44"/>
                <p:cNvSpPr>
                  <a:spLocks noEditPoints="1"/>
                </p:cNvSpPr>
                <p:nvPr/>
              </p:nvSpPr>
              <p:spPr bwMode="auto">
                <a:xfrm>
                  <a:off x="2846816" y="3287201"/>
                  <a:ext cx="439793" cy="380836"/>
                </a:xfrm>
                <a:custGeom>
                  <a:avLst/>
                  <a:gdLst>
                    <a:gd name="T0" fmla="*/ 139 w 276"/>
                    <a:gd name="T1" fmla="*/ 161 h 239"/>
                    <a:gd name="T2" fmla="*/ 111 w 276"/>
                    <a:gd name="T3" fmla="*/ 161 h 239"/>
                    <a:gd name="T4" fmla="*/ 111 w 276"/>
                    <a:gd name="T5" fmla="*/ 190 h 239"/>
                    <a:gd name="T6" fmla="*/ 139 w 276"/>
                    <a:gd name="T7" fmla="*/ 190 h 239"/>
                    <a:gd name="T8" fmla="*/ 139 w 276"/>
                    <a:gd name="T9" fmla="*/ 161 h 239"/>
                    <a:gd name="T10" fmla="*/ 63 w 276"/>
                    <a:gd name="T11" fmla="*/ 112 h 239"/>
                    <a:gd name="T12" fmla="*/ 137 w 276"/>
                    <a:gd name="T13" fmla="*/ 38 h 239"/>
                    <a:gd name="T14" fmla="*/ 210 w 276"/>
                    <a:gd name="T15" fmla="*/ 112 h 239"/>
                    <a:gd name="T16" fmla="*/ 63 w 276"/>
                    <a:gd name="T17" fmla="*/ 112 h 239"/>
                    <a:gd name="T18" fmla="*/ 137 w 276"/>
                    <a:gd name="T19" fmla="*/ 0 h 239"/>
                    <a:gd name="T20" fmla="*/ 127 w 276"/>
                    <a:gd name="T21" fmla="*/ 10 h 239"/>
                    <a:gd name="T22" fmla="*/ 21 w 276"/>
                    <a:gd name="T23" fmla="*/ 116 h 239"/>
                    <a:gd name="T24" fmla="*/ 0 w 276"/>
                    <a:gd name="T25" fmla="*/ 140 h 239"/>
                    <a:gd name="T26" fmla="*/ 56 w 276"/>
                    <a:gd name="T27" fmla="*/ 140 h 239"/>
                    <a:gd name="T28" fmla="*/ 56 w 276"/>
                    <a:gd name="T29" fmla="*/ 239 h 239"/>
                    <a:gd name="T30" fmla="*/ 85 w 276"/>
                    <a:gd name="T31" fmla="*/ 239 h 239"/>
                    <a:gd name="T32" fmla="*/ 85 w 276"/>
                    <a:gd name="T33" fmla="*/ 140 h 239"/>
                    <a:gd name="T34" fmla="*/ 184 w 276"/>
                    <a:gd name="T35" fmla="*/ 140 h 239"/>
                    <a:gd name="T36" fmla="*/ 184 w 276"/>
                    <a:gd name="T37" fmla="*/ 239 h 239"/>
                    <a:gd name="T38" fmla="*/ 213 w 276"/>
                    <a:gd name="T39" fmla="*/ 239 h 239"/>
                    <a:gd name="T40" fmla="*/ 213 w 276"/>
                    <a:gd name="T41" fmla="*/ 140 h 239"/>
                    <a:gd name="T42" fmla="*/ 276 w 276"/>
                    <a:gd name="T43" fmla="*/ 140 h 239"/>
                    <a:gd name="T44" fmla="*/ 253 w 276"/>
                    <a:gd name="T45" fmla="*/ 116 h 239"/>
                    <a:gd name="T46" fmla="*/ 146 w 276"/>
                    <a:gd name="T47" fmla="*/ 10 h 239"/>
                    <a:gd name="T48" fmla="*/ 137 w 276"/>
                    <a:gd name="T49" fmla="*/ 0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76" h="239">
                      <a:moveTo>
                        <a:pt x="139" y="161"/>
                      </a:moveTo>
                      <a:lnTo>
                        <a:pt x="111" y="161"/>
                      </a:lnTo>
                      <a:lnTo>
                        <a:pt x="111" y="190"/>
                      </a:lnTo>
                      <a:lnTo>
                        <a:pt x="139" y="190"/>
                      </a:lnTo>
                      <a:lnTo>
                        <a:pt x="139" y="161"/>
                      </a:lnTo>
                      <a:moveTo>
                        <a:pt x="63" y="112"/>
                      </a:moveTo>
                      <a:lnTo>
                        <a:pt x="137" y="38"/>
                      </a:lnTo>
                      <a:lnTo>
                        <a:pt x="210" y="112"/>
                      </a:lnTo>
                      <a:lnTo>
                        <a:pt x="63" y="112"/>
                      </a:lnTo>
                      <a:moveTo>
                        <a:pt x="137" y="0"/>
                      </a:moveTo>
                      <a:lnTo>
                        <a:pt x="127" y="10"/>
                      </a:lnTo>
                      <a:lnTo>
                        <a:pt x="21" y="116"/>
                      </a:lnTo>
                      <a:lnTo>
                        <a:pt x="0" y="140"/>
                      </a:lnTo>
                      <a:lnTo>
                        <a:pt x="56" y="140"/>
                      </a:lnTo>
                      <a:lnTo>
                        <a:pt x="56" y="239"/>
                      </a:lnTo>
                      <a:lnTo>
                        <a:pt x="85" y="239"/>
                      </a:lnTo>
                      <a:lnTo>
                        <a:pt x="85" y="140"/>
                      </a:lnTo>
                      <a:lnTo>
                        <a:pt x="184" y="140"/>
                      </a:lnTo>
                      <a:lnTo>
                        <a:pt x="184" y="239"/>
                      </a:lnTo>
                      <a:lnTo>
                        <a:pt x="213" y="239"/>
                      </a:lnTo>
                      <a:lnTo>
                        <a:pt x="213" y="140"/>
                      </a:lnTo>
                      <a:lnTo>
                        <a:pt x="276" y="140"/>
                      </a:lnTo>
                      <a:lnTo>
                        <a:pt x="253" y="116"/>
                      </a:lnTo>
                      <a:lnTo>
                        <a:pt x="146" y="10"/>
                      </a:lnTo>
                      <a:lnTo>
                        <a:pt x="137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4" name="组合 303"/>
              <p:cNvGrpSpPr/>
              <p:nvPr/>
            </p:nvGrpSpPr>
            <p:grpSpPr>
              <a:xfrm>
                <a:off x="6168807" y="1490826"/>
                <a:ext cx="1037337" cy="489190"/>
                <a:chOff x="3573431" y="1843231"/>
                <a:chExt cx="1037337" cy="489190"/>
              </a:xfrm>
            </p:grpSpPr>
            <p:grpSp>
              <p:nvGrpSpPr>
                <p:cNvPr id="315" name="组合 314"/>
                <p:cNvGrpSpPr/>
                <p:nvPr/>
              </p:nvGrpSpPr>
              <p:grpSpPr>
                <a:xfrm>
                  <a:off x="3573431" y="1843231"/>
                  <a:ext cx="887553" cy="436606"/>
                  <a:chOff x="3573431" y="1843231"/>
                  <a:chExt cx="887553" cy="436606"/>
                </a:xfrm>
              </p:grpSpPr>
              <p:sp>
                <p:nvSpPr>
                  <p:cNvPr id="319" name="Freeform 32"/>
                  <p:cNvSpPr/>
                  <p:nvPr/>
                </p:nvSpPr>
                <p:spPr bwMode="auto">
                  <a:xfrm>
                    <a:off x="3608487" y="1849605"/>
                    <a:ext cx="852497" cy="430232"/>
                  </a:xfrm>
                  <a:custGeom>
                    <a:avLst/>
                    <a:gdLst>
                      <a:gd name="T0" fmla="*/ 89 w 226"/>
                      <a:gd name="T1" fmla="*/ 0 h 114"/>
                      <a:gd name="T2" fmla="*/ 87 w 226"/>
                      <a:gd name="T3" fmla="*/ 0 h 114"/>
                      <a:gd name="T4" fmla="*/ 0 w 226"/>
                      <a:gd name="T5" fmla="*/ 0 h 114"/>
                      <a:gd name="T6" fmla="*/ 0 w 226"/>
                      <a:gd name="T7" fmla="*/ 13 h 114"/>
                      <a:gd name="T8" fmla="*/ 84 w 226"/>
                      <a:gd name="T9" fmla="*/ 13 h 114"/>
                      <a:gd name="T10" fmla="*/ 183 w 226"/>
                      <a:gd name="T11" fmla="*/ 112 h 114"/>
                      <a:gd name="T12" fmla="*/ 185 w 226"/>
                      <a:gd name="T13" fmla="*/ 114 h 114"/>
                      <a:gd name="T14" fmla="*/ 188 w 226"/>
                      <a:gd name="T15" fmla="*/ 114 h 114"/>
                      <a:gd name="T16" fmla="*/ 226 w 226"/>
                      <a:gd name="T17" fmla="*/ 114 h 114"/>
                      <a:gd name="T18" fmla="*/ 225 w 226"/>
                      <a:gd name="T19" fmla="*/ 108 h 114"/>
                      <a:gd name="T20" fmla="*/ 226 w 226"/>
                      <a:gd name="T21" fmla="*/ 101 h 114"/>
                      <a:gd name="T22" fmla="*/ 190 w 226"/>
                      <a:gd name="T23" fmla="*/ 101 h 114"/>
                      <a:gd name="T24" fmla="*/ 91 w 226"/>
                      <a:gd name="T25" fmla="*/ 2 h 114"/>
                      <a:gd name="T26" fmla="*/ 89 w 226"/>
                      <a:gd name="T27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26" h="114">
                        <a:moveTo>
                          <a:pt x="89" y="0"/>
                        </a:moveTo>
                        <a:cubicBezTo>
                          <a:pt x="87" y="0"/>
                          <a:pt x="87" y="0"/>
                          <a:pt x="87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84" y="13"/>
                          <a:pt x="84" y="13"/>
                          <a:pt x="84" y="13"/>
                        </a:cubicBezTo>
                        <a:cubicBezTo>
                          <a:pt x="183" y="112"/>
                          <a:pt x="183" y="112"/>
                          <a:pt x="183" y="112"/>
                        </a:cubicBezTo>
                        <a:cubicBezTo>
                          <a:pt x="185" y="114"/>
                          <a:pt x="185" y="114"/>
                          <a:pt x="185" y="114"/>
                        </a:cubicBezTo>
                        <a:cubicBezTo>
                          <a:pt x="188" y="114"/>
                          <a:pt x="188" y="114"/>
                          <a:pt x="188" y="114"/>
                        </a:cubicBezTo>
                        <a:cubicBezTo>
                          <a:pt x="226" y="114"/>
                          <a:pt x="226" y="114"/>
                          <a:pt x="226" y="114"/>
                        </a:cubicBezTo>
                        <a:cubicBezTo>
                          <a:pt x="225" y="112"/>
                          <a:pt x="225" y="110"/>
                          <a:pt x="225" y="108"/>
                        </a:cubicBezTo>
                        <a:cubicBezTo>
                          <a:pt x="225" y="105"/>
                          <a:pt x="225" y="103"/>
                          <a:pt x="226" y="101"/>
                        </a:cubicBezTo>
                        <a:cubicBezTo>
                          <a:pt x="190" y="101"/>
                          <a:pt x="190" y="101"/>
                          <a:pt x="190" y="101"/>
                        </a:cubicBezTo>
                        <a:cubicBezTo>
                          <a:pt x="91" y="2"/>
                          <a:pt x="91" y="2"/>
                          <a:pt x="91" y="2"/>
                        </a:cubicBezTo>
                        <a:cubicBezTo>
                          <a:pt x="89" y="0"/>
                          <a:pt x="89" y="0"/>
                          <a:pt x="89" y="0"/>
                        </a:cubicBezTo>
                      </a:path>
                    </a:pathLst>
                  </a:custGeom>
                  <a:solidFill>
                    <a:srgbClr val="A5B2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25" tIns="45712" rIns="91425" bIns="45712" numCol="1" anchor="t" anchorCtr="0" compatLnSpc="1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0" name="Oval 35"/>
                  <p:cNvSpPr>
                    <a:spLocks noChangeArrowheads="1"/>
                  </p:cNvSpPr>
                  <p:nvPr/>
                </p:nvSpPr>
                <p:spPr bwMode="auto">
                  <a:xfrm>
                    <a:off x="3573431" y="1843231"/>
                    <a:ext cx="68519" cy="66925"/>
                  </a:xfrm>
                  <a:prstGeom prst="ellipse">
                    <a:avLst/>
                  </a:prstGeom>
                  <a:solidFill>
                    <a:srgbClr val="4544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25" tIns="45712" rIns="91425" bIns="45712" numCol="1" anchor="t" anchorCtr="0" compatLnSpc="1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zh-CN" altLang="en-U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16" name="Oval 31"/>
                <p:cNvSpPr>
                  <a:spLocks noChangeArrowheads="1"/>
                </p:cNvSpPr>
                <p:nvPr/>
              </p:nvSpPr>
              <p:spPr bwMode="auto">
                <a:xfrm>
                  <a:off x="4456203" y="2177856"/>
                  <a:ext cx="154565" cy="154565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 w="9525">
                  <a:noFill/>
                  <a:round/>
                </a:ln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7" name="Freeform 33"/>
                <p:cNvSpPr/>
                <p:nvPr/>
              </p:nvSpPr>
              <p:spPr bwMode="auto">
                <a:xfrm>
                  <a:off x="4456203" y="2232033"/>
                  <a:ext cx="79673" cy="47803"/>
                </a:xfrm>
                <a:custGeom>
                  <a:avLst/>
                  <a:gdLst>
                    <a:gd name="T0" fmla="*/ 21 w 21"/>
                    <a:gd name="T1" fmla="*/ 0 h 13"/>
                    <a:gd name="T2" fmla="*/ 1 w 21"/>
                    <a:gd name="T3" fmla="*/ 0 h 13"/>
                    <a:gd name="T4" fmla="*/ 0 w 21"/>
                    <a:gd name="T5" fmla="*/ 7 h 13"/>
                    <a:gd name="T6" fmla="*/ 1 w 21"/>
                    <a:gd name="T7" fmla="*/ 13 h 13"/>
                    <a:gd name="T8" fmla="*/ 21 w 21"/>
                    <a:gd name="T9" fmla="*/ 13 h 13"/>
                    <a:gd name="T10" fmla="*/ 21 w 21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3">
                      <a:moveTo>
                        <a:pt x="2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0" y="9"/>
                        <a:pt x="0" y="11"/>
                        <a:pt x="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0"/>
                        <a:pt x="21" y="0"/>
                        <a:pt x="21" y="0"/>
                      </a:cubicBezTo>
                    </a:path>
                  </a:pathLst>
                </a:custGeom>
                <a:solidFill>
                  <a:srgbClr val="A95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8" name="Oval 34"/>
                <p:cNvSpPr>
                  <a:spLocks noChangeArrowheads="1"/>
                </p:cNvSpPr>
                <p:nvPr/>
              </p:nvSpPr>
              <p:spPr bwMode="auto">
                <a:xfrm>
                  <a:off x="4497633" y="2224066"/>
                  <a:ext cx="71706" cy="66925"/>
                </a:xfrm>
                <a:prstGeom prst="ellipse">
                  <a:avLst/>
                </a:prstGeom>
                <a:solidFill>
                  <a:srgbClr val="E6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5" name="组合 304"/>
              <p:cNvGrpSpPr/>
              <p:nvPr/>
            </p:nvGrpSpPr>
            <p:grpSpPr>
              <a:xfrm>
                <a:off x="6047705" y="2361950"/>
                <a:ext cx="1569551" cy="2622823"/>
                <a:chOff x="3959047" y="2476134"/>
                <a:chExt cx="1569551" cy="2622823"/>
              </a:xfrm>
            </p:grpSpPr>
            <p:sp>
              <p:nvSpPr>
                <p:cNvPr id="310" name="Freeform 12"/>
                <p:cNvSpPr/>
                <p:nvPr/>
              </p:nvSpPr>
              <p:spPr bwMode="auto">
                <a:xfrm>
                  <a:off x="3959047" y="2476134"/>
                  <a:ext cx="1569551" cy="1309818"/>
                </a:xfrm>
                <a:custGeom>
                  <a:avLst/>
                  <a:gdLst>
                    <a:gd name="T0" fmla="*/ 0 w 985"/>
                    <a:gd name="T1" fmla="*/ 0 h 822"/>
                    <a:gd name="T2" fmla="*/ 561 w 985"/>
                    <a:gd name="T3" fmla="*/ 0 h 822"/>
                    <a:gd name="T4" fmla="*/ 985 w 985"/>
                    <a:gd name="T5" fmla="*/ 822 h 822"/>
                    <a:gd name="T6" fmla="*/ 424 w 985"/>
                    <a:gd name="T7" fmla="*/ 822 h 822"/>
                    <a:gd name="T8" fmla="*/ 0 w 985"/>
                    <a:gd name="T9" fmla="*/ 0 h 8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5" h="822">
                      <a:moveTo>
                        <a:pt x="0" y="0"/>
                      </a:moveTo>
                      <a:lnTo>
                        <a:pt x="561" y="0"/>
                      </a:lnTo>
                      <a:lnTo>
                        <a:pt x="985" y="822"/>
                      </a:lnTo>
                      <a:lnTo>
                        <a:pt x="424" y="8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1" name="Freeform 13"/>
                <p:cNvSpPr/>
                <p:nvPr/>
              </p:nvSpPr>
              <p:spPr bwMode="auto">
                <a:xfrm>
                  <a:off x="3959047" y="2476134"/>
                  <a:ext cx="1569551" cy="1309818"/>
                </a:xfrm>
                <a:custGeom>
                  <a:avLst/>
                  <a:gdLst>
                    <a:gd name="T0" fmla="*/ 0 w 985"/>
                    <a:gd name="T1" fmla="*/ 0 h 822"/>
                    <a:gd name="T2" fmla="*/ 561 w 985"/>
                    <a:gd name="T3" fmla="*/ 0 h 822"/>
                    <a:gd name="T4" fmla="*/ 985 w 985"/>
                    <a:gd name="T5" fmla="*/ 822 h 822"/>
                    <a:gd name="T6" fmla="*/ 424 w 985"/>
                    <a:gd name="T7" fmla="*/ 822 h 822"/>
                    <a:gd name="T8" fmla="*/ 0 w 985"/>
                    <a:gd name="T9" fmla="*/ 0 h 8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5" h="822">
                      <a:moveTo>
                        <a:pt x="0" y="0"/>
                      </a:moveTo>
                      <a:lnTo>
                        <a:pt x="561" y="0"/>
                      </a:lnTo>
                      <a:lnTo>
                        <a:pt x="985" y="822"/>
                      </a:lnTo>
                      <a:lnTo>
                        <a:pt x="424" y="82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2" name="Freeform 14"/>
                <p:cNvSpPr/>
                <p:nvPr/>
              </p:nvSpPr>
              <p:spPr bwMode="auto">
                <a:xfrm>
                  <a:off x="3959047" y="3785952"/>
                  <a:ext cx="1569551" cy="1313005"/>
                </a:xfrm>
                <a:custGeom>
                  <a:avLst/>
                  <a:gdLst>
                    <a:gd name="T0" fmla="*/ 0 w 985"/>
                    <a:gd name="T1" fmla="*/ 824 h 824"/>
                    <a:gd name="T2" fmla="*/ 561 w 985"/>
                    <a:gd name="T3" fmla="*/ 824 h 824"/>
                    <a:gd name="T4" fmla="*/ 985 w 985"/>
                    <a:gd name="T5" fmla="*/ 0 h 824"/>
                    <a:gd name="T6" fmla="*/ 424 w 985"/>
                    <a:gd name="T7" fmla="*/ 0 h 824"/>
                    <a:gd name="T8" fmla="*/ 0 w 985"/>
                    <a:gd name="T9" fmla="*/ 824 h 8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5" h="824">
                      <a:moveTo>
                        <a:pt x="0" y="824"/>
                      </a:moveTo>
                      <a:lnTo>
                        <a:pt x="561" y="824"/>
                      </a:lnTo>
                      <a:lnTo>
                        <a:pt x="985" y="0"/>
                      </a:lnTo>
                      <a:lnTo>
                        <a:pt x="424" y="0"/>
                      </a:lnTo>
                      <a:lnTo>
                        <a:pt x="0" y="824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3" name="Freeform 45"/>
                <p:cNvSpPr>
                  <a:spLocks noEditPoints="1"/>
                </p:cNvSpPr>
                <p:nvPr/>
              </p:nvSpPr>
              <p:spPr bwMode="auto">
                <a:xfrm>
                  <a:off x="4441863" y="2732680"/>
                  <a:ext cx="403144" cy="310724"/>
                </a:xfrm>
                <a:custGeom>
                  <a:avLst/>
                  <a:gdLst>
                    <a:gd name="T0" fmla="*/ 253 w 253"/>
                    <a:gd name="T1" fmla="*/ 178 h 195"/>
                    <a:gd name="T2" fmla="*/ 0 w 253"/>
                    <a:gd name="T3" fmla="*/ 178 h 195"/>
                    <a:gd name="T4" fmla="*/ 0 w 253"/>
                    <a:gd name="T5" fmla="*/ 195 h 195"/>
                    <a:gd name="T6" fmla="*/ 253 w 253"/>
                    <a:gd name="T7" fmla="*/ 195 h 195"/>
                    <a:gd name="T8" fmla="*/ 253 w 253"/>
                    <a:gd name="T9" fmla="*/ 178 h 195"/>
                    <a:gd name="T10" fmla="*/ 80 w 253"/>
                    <a:gd name="T11" fmla="*/ 93 h 195"/>
                    <a:gd name="T12" fmla="*/ 16 w 253"/>
                    <a:gd name="T13" fmla="*/ 93 h 195"/>
                    <a:gd name="T14" fmla="*/ 16 w 253"/>
                    <a:gd name="T15" fmla="*/ 168 h 195"/>
                    <a:gd name="T16" fmla="*/ 80 w 253"/>
                    <a:gd name="T17" fmla="*/ 168 h 195"/>
                    <a:gd name="T18" fmla="*/ 80 w 253"/>
                    <a:gd name="T19" fmla="*/ 93 h 195"/>
                    <a:gd name="T20" fmla="*/ 161 w 253"/>
                    <a:gd name="T21" fmla="*/ 60 h 195"/>
                    <a:gd name="T22" fmla="*/ 97 w 253"/>
                    <a:gd name="T23" fmla="*/ 60 h 195"/>
                    <a:gd name="T24" fmla="*/ 97 w 253"/>
                    <a:gd name="T25" fmla="*/ 168 h 195"/>
                    <a:gd name="T26" fmla="*/ 161 w 253"/>
                    <a:gd name="T27" fmla="*/ 168 h 195"/>
                    <a:gd name="T28" fmla="*/ 161 w 253"/>
                    <a:gd name="T29" fmla="*/ 60 h 195"/>
                    <a:gd name="T30" fmla="*/ 241 w 253"/>
                    <a:gd name="T31" fmla="*/ 0 h 195"/>
                    <a:gd name="T32" fmla="*/ 177 w 253"/>
                    <a:gd name="T33" fmla="*/ 0 h 195"/>
                    <a:gd name="T34" fmla="*/ 177 w 253"/>
                    <a:gd name="T35" fmla="*/ 168 h 195"/>
                    <a:gd name="T36" fmla="*/ 241 w 253"/>
                    <a:gd name="T37" fmla="*/ 168 h 195"/>
                    <a:gd name="T38" fmla="*/ 241 w 253"/>
                    <a:gd name="T39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53" h="195">
                      <a:moveTo>
                        <a:pt x="253" y="178"/>
                      </a:moveTo>
                      <a:lnTo>
                        <a:pt x="0" y="178"/>
                      </a:lnTo>
                      <a:lnTo>
                        <a:pt x="0" y="195"/>
                      </a:lnTo>
                      <a:lnTo>
                        <a:pt x="253" y="195"/>
                      </a:lnTo>
                      <a:lnTo>
                        <a:pt x="253" y="178"/>
                      </a:lnTo>
                      <a:close/>
                      <a:moveTo>
                        <a:pt x="80" y="93"/>
                      </a:moveTo>
                      <a:lnTo>
                        <a:pt x="16" y="93"/>
                      </a:lnTo>
                      <a:lnTo>
                        <a:pt x="16" y="168"/>
                      </a:lnTo>
                      <a:lnTo>
                        <a:pt x="80" y="168"/>
                      </a:lnTo>
                      <a:lnTo>
                        <a:pt x="80" y="93"/>
                      </a:lnTo>
                      <a:close/>
                      <a:moveTo>
                        <a:pt x="161" y="60"/>
                      </a:moveTo>
                      <a:lnTo>
                        <a:pt x="97" y="60"/>
                      </a:lnTo>
                      <a:lnTo>
                        <a:pt x="97" y="168"/>
                      </a:lnTo>
                      <a:lnTo>
                        <a:pt x="161" y="168"/>
                      </a:lnTo>
                      <a:lnTo>
                        <a:pt x="161" y="60"/>
                      </a:lnTo>
                      <a:close/>
                      <a:moveTo>
                        <a:pt x="241" y="0"/>
                      </a:moveTo>
                      <a:lnTo>
                        <a:pt x="177" y="0"/>
                      </a:lnTo>
                      <a:lnTo>
                        <a:pt x="177" y="168"/>
                      </a:lnTo>
                      <a:lnTo>
                        <a:pt x="241" y="168"/>
                      </a:lnTo>
                      <a:lnTo>
                        <a:pt x="24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4" name="Freeform 46"/>
                <p:cNvSpPr>
                  <a:spLocks noEditPoints="1"/>
                </p:cNvSpPr>
                <p:nvPr/>
              </p:nvSpPr>
              <p:spPr bwMode="auto">
                <a:xfrm>
                  <a:off x="4441863" y="2732680"/>
                  <a:ext cx="403144" cy="310724"/>
                </a:xfrm>
                <a:custGeom>
                  <a:avLst/>
                  <a:gdLst>
                    <a:gd name="T0" fmla="*/ 253 w 253"/>
                    <a:gd name="T1" fmla="*/ 178 h 195"/>
                    <a:gd name="T2" fmla="*/ 0 w 253"/>
                    <a:gd name="T3" fmla="*/ 178 h 195"/>
                    <a:gd name="T4" fmla="*/ 0 w 253"/>
                    <a:gd name="T5" fmla="*/ 195 h 195"/>
                    <a:gd name="T6" fmla="*/ 253 w 253"/>
                    <a:gd name="T7" fmla="*/ 195 h 195"/>
                    <a:gd name="T8" fmla="*/ 253 w 253"/>
                    <a:gd name="T9" fmla="*/ 178 h 195"/>
                    <a:gd name="T10" fmla="*/ 80 w 253"/>
                    <a:gd name="T11" fmla="*/ 93 h 195"/>
                    <a:gd name="T12" fmla="*/ 16 w 253"/>
                    <a:gd name="T13" fmla="*/ 93 h 195"/>
                    <a:gd name="T14" fmla="*/ 16 w 253"/>
                    <a:gd name="T15" fmla="*/ 168 h 195"/>
                    <a:gd name="T16" fmla="*/ 80 w 253"/>
                    <a:gd name="T17" fmla="*/ 168 h 195"/>
                    <a:gd name="T18" fmla="*/ 80 w 253"/>
                    <a:gd name="T19" fmla="*/ 93 h 195"/>
                    <a:gd name="T20" fmla="*/ 161 w 253"/>
                    <a:gd name="T21" fmla="*/ 60 h 195"/>
                    <a:gd name="T22" fmla="*/ 97 w 253"/>
                    <a:gd name="T23" fmla="*/ 60 h 195"/>
                    <a:gd name="T24" fmla="*/ 97 w 253"/>
                    <a:gd name="T25" fmla="*/ 168 h 195"/>
                    <a:gd name="T26" fmla="*/ 161 w 253"/>
                    <a:gd name="T27" fmla="*/ 168 h 195"/>
                    <a:gd name="T28" fmla="*/ 161 w 253"/>
                    <a:gd name="T29" fmla="*/ 60 h 195"/>
                    <a:gd name="T30" fmla="*/ 241 w 253"/>
                    <a:gd name="T31" fmla="*/ 0 h 195"/>
                    <a:gd name="T32" fmla="*/ 177 w 253"/>
                    <a:gd name="T33" fmla="*/ 0 h 195"/>
                    <a:gd name="T34" fmla="*/ 177 w 253"/>
                    <a:gd name="T35" fmla="*/ 168 h 195"/>
                    <a:gd name="T36" fmla="*/ 241 w 253"/>
                    <a:gd name="T37" fmla="*/ 168 h 195"/>
                    <a:gd name="T38" fmla="*/ 241 w 253"/>
                    <a:gd name="T39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53" h="195">
                      <a:moveTo>
                        <a:pt x="253" y="178"/>
                      </a:moveTo>
                      <a:lnTo>
                        <a:pt x="0" y="178"/>
                      </a:lnTo>
                      <a:lnTo>
                        <a:pt x="0" y="195"/>
                      </a:lnTo>
                      <a:lnTo>
                        <a:pt x="253" y="195"/>
                      </a:lnTo>
                      <a:lnTo>
                        <a:pt x="253" y="178"/>
                      </a:lnTo>
                      <a:moveTo>
                        <a:pt x="80" y="93"/>
                      </a:moveTo>
                      <a:lnTo>
                        <a:pt x="16" y="93"/>
                      </a:lnTo>
                      <a:lnTo>
                        <a:pt x="16" y="168"/>
                      </a:lnTo>
                      <a:lnTo>
                        <a:pt x="80" y="168"/>
                      </a:lnTo>
                      <a:lnTo>
                        <a:pt x="80" y="93"/>
                      </a:lnTo>
                      <a:moveTo>
                        <a:pt x="161" y="60"/>
                      </a:moveTo>
                      <a:lnTo>
                        <a:pt x="97" y="60"/>
                      </a:lnTo>
                      <a:lnTo>
                        <a:pt x="97" y="168"/>
                      </a:lnTo>
                      <a:lnTo>
                        <a:pt x="161" y="168"/>
                      </a:lnTo>
                      <a:lnTo>
                        <a:pt x="161" y="60"/>
                      </a:lnTo>
                      <a:moveTo>
                        <a:pt x="241" y="0"/>
                      </a:moveTo>
                      <a:lnTo>
                        <a:pt x="177" y="0"/>
                      </a:lnTo>
                      <a:lnTo>
                        <a:pt x="177" y="168"/>
                      </a:lnTo>
                      <a:lnTo>
                        <a:pt x="241" y="168"/>
                      </a:lnTo>
                      <a:lnTo>
                        <a:pt x="24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25" tIns="45712" rIns="91425" bIns="45712" numCol="1" anchor="t" anchorCtr="0" compatLnSpc="1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06" name="文本框 118"/>
              <p:cNvSpPr txBox="1"/>
              <p:nvPr/>
            </p:nvSpPr>
            <p:spPr>
              <a:xfrm>
                <a:off x="4046970" y="1910610"/>
                <a:ext cx="1065784" cy="10249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4000" dirty="0" smtClean="0">
                    <a:solidFill>
                      <a:schemeClr val="bg1"/>
                    </a:solidFill>
                    <a:latin typeface="Impact" panose="020B0806030902050204" pitchFamily="34" charset="0"/>
                    <a:cs typeface="Aharoni" panose="02010803020104030203" pitchFamily="2" charset="-79"/>
                  </a:rPr>
                  <a:t>03</a:t>
                </a:r>
                <a:endParaRPr lang="zh-CN" altLang="en-US" sz="4000" dirty="0">
                  <a:solidFill>
                    <a:schemeClr val="bg1"/>
                  </a:solidFill>
                  <a:latin typeface="Impact" panose="020B0806030902050204" pitchFamily="34" charset="0"/>
                  <a:cs typeface="Aharoni" panose="02010803020104030203" pitchFamily="2" charset="-79"/>
                </a:endParaRPr>
              </a:p>
            </p:txBody>
          </p:sp>
          <p:sp>
            <p:nvSpPr>
              <p:cNvPr id="307" name="文本框 130"/>
              <p:cNvSpPr txBox="1"/>
              <p:nvPr/>
            </p:nvSpPr>
            <p:spPr>
              <a:xfrm>
                <a:off x="3539000" y="4282885"/>
                <a:ext cx="1065784" cy="10249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4000" dirty="0" smtClean="0">
                    <a:solidFill>
                      <a:schemeClr val="bg1"/>
                    </a:solidFill>
                    <a:latin typeface="Impact" panose="020B0806030902050204" pitchFamily="34" charset="0"/>
                    <a:cs typeface="Aharoni" panose="02010803020104030203" pitchFamily="2" charset="-79"/>
                  </a:rPr>
                  <a:t>04</a:t>
                </a:r>
                <a:endParaRPr lang="zh-CN" altLang="en-US" sz="4000" dirty="0">
                  <a:solidFill>
                    <a:schemeClr val="bg1"/>
                  </a:solidFill>
                  <a:latin typeface="Impact" panose="020B0806030902050204" pitchFamily="34" charset="0"/>
                  <a:cs typeface="Aharoni" panose="02010803020104030203" pitchFamily="2" charset="-79"/>
                </a:endParaRPr>
              </a:p>
            </p:txBody>
          </p:sp>
          <p:sp>
            <p:nvSpPr>
              <p:cNvPr id="308" name="文本框 132"/>
              <p:cNvSpPr txBox="1"/>
              <p:nvPr/>
            </p:nvSpPr>
            <p:spPr>
              <a:xfrm>
                <a:off x="4978506" y="5089745"/>
                <a:ext cx="1065784" cy="10249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4000" dirty="0" smtClean="0">
                    <a:solidFill>
                      <a:schemeClr val="bg1"/>
                    </a:solidFill>
                    <a:latin typeface="Impact" panose="020B0806030902050204" pitchFamily="34" charset="0"/>
                    <a:cs typeface="Aharoni" panose="02010803020104030203" pitchFamily="2" charset="-79"/>
                  </a:rPr>
                  <a:t>02</a:t>
                </a:r>
                <a:endParaRPr lang="zh-CN" altLang="en-US" sz="4000" dirty="0">
                  <a:solidFill>
                    <a:schemeClr val="bg1"/>
                  </a:solidFill>
                  <a:latin typeface="Impact" panose="020B0806030902050204" pitchFamily="34" charset="0"/>
                  <a:cs typeface="Aharoni" panose="02010803020104030203" pitchFamily="2" charset="-79"/>
                </a:endParaRPr>
              </a:p>
            </p:txBody>
          </p:sp>
          <p:sp>
            <p:nvSpPr>
              <p:cNvPr id="309" name="文本框 134"/>
              <p:cNvSpPr txBox="1"/>
              <p:nvPr/>
            </p:nvSpPr>
            <p:spPr>
              <a:xfrm>
                <a:off x="5396509" y="1060371"/>
                <a:ext cx="1065784" cy="10249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4000" dirty="0" smtClean="0">
                    <a:solidFill>
                      <a:schemeClr val="bg1"/>
                    </a:solidFill>
                    <a:latin typeface="Impact" panose="020B0806030902050204" pitchFamily="34" charset="0"/>
                    <a:cs typeface="Aharoni" panose="02010803020104030203" pitchFamily="2" charset="-79"/>
                  </a:rPr>
                  <a:t>01</a:t>
                </a:r>
                <a:endParaRPr lang="zh-CN" altLang="en-US" sz="4000" dirty="0">
                  <a:solidFill>
                    <a:schemeClr val="bg1"/>
                  </a:solidFill>
                  <a:latin typeface="Impact" panose="020B0806030902050204" pitchFamily="34" charset="0"/>
                  <a:cs typeface="Aharoni" panose="02010803020104030203" pitchFamily="2" charset="-79"/>
                </a:endParaRPr>
              </a:p>
            </p:txBody>
          </p:sp>
        </p:grpSp>
        <p:grpSp>
          <p:nvGrpSpPr>
            <p:cNvPr id="349" name="组合 348"/>
            <p:cNvGrpSpPr/>
            <p:nvPr/>
          </p:nvGrpSpPr>
          <p:grpSpPr>
            <a:xfrm>
              <a:off x="1364369" y="2186636"/>
              <a:ext cx="2108063" cy="882390"/>
              <a:chOff x="1068797" y="2701101"/>
              <a:chExt cx="2108063" cy="882390"/>
            </a:xfrm>
          </p:grpSpPr>
          <p:sp>
            <p:nvSpPr>
              <p:cNvPr id="350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52" name="组合 351"/>
            <p:cNvGrpSpPr/>
            <p:nvPr/>
          </p:nvGrpSpPr>
          <p:grpSpPr>
            <a:xfrm>
              <a:off x="1364369" y="3540130"/>
              <a:ext cx="2108063" cy="882390"/>
              <a:chOff x="1068797" y="2701101"/>
              <a:chExt cx="2108063" cy="882390"/>
            </a:xfrm>
          </p:grpSpPr>
          <p:sp>
            <p:nvSpPr>
              <p:cNvPr id="353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4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55" name="组合 354"/>
            <p:cNvGrpSpPr/>
            <p:nvPr/>
          </p:nvGrpSpPr>
          <p:grpSpPr>
            <a:xfrm>
              <a:off x="4062770" y="2186636"/>
              <a:ext cx="2108063" cy="882390"/>
              <a:chOff x="1068797" y="2701101"/>
              <a:chExt cx="2108063" cy="882390"/>
            </a:xfrm>
          </p:grpSpPr>
          <p:sp>
            <p:nvSpPr>
              <p:cNvPr id="356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7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  <p:grpSp>
          <p:nvGrpSpPr>
            <p:cNvPr id="358" name="组合 357"/>
            <p:cNvGrpSpPr/>
            <p:nvPr/>
          </p:nvGrpSpPr>
          <p:grpSpPr>
            <a:xfrm>
              <a:off x="4062770" y="3540130"/>
              <a:ext cx="2108063" cy="882390"/>
              <a:chOff x="1068797" y="2701101"/>
              <a:chExt cx="2108063" cy="882390"/>
            </a:xfrm>
          </p:grpSpPr>
          <p:sp>
            <p:nvSpPr>
              <p:cNvPr id="359" name="îśḷîḓe">
                <a:extLst>
                  <a:ext uri="{FF2B5EF4-FFF2-40B4-BE49-F238E27FC236}">
                    <a16:creationId xmlns:a16="http://schemas.microsoft.com/office/drawing/2014/main" xmlns="" id="{39340196-E1AA-4B49-976A-BF366BB2B662}"/>
                  </a:ext>
                </a:extLst>
              </p:cNvPr>
              <p:cNvSpPr/>
              <p:nvPr/>
            </p:nvSpPr>
            <p:spPr bwMode="auto">
              <a:xfrm>
                <a:off x="1068797" y="3026092"/>
                <a:ext cx="2108063" cy="5573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6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sz="1100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您的内容打在这里，或者通过复制您的文本后，在此框中选择粘贴，并选择只保留文字。</a:t>
                </a:r>
                <a:endParaRPr lang="en-US" altLang="zh-CN" sz="11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íṧḻîďè">
                <a:extLst>
                  <a:ext uri="{FF2B5EF4-FFF2-40B4-BE49-F238E27FC236}">
                    <a16:creationId xmlns:a16="http://schemas.microsoft.com/office/drawing/2014/main" xmlns="" id="{4D5C24C6-4DD0-4193-AD42-019C1134797B}"/>
                  </a:ext>
                </a:extLst>
              </p:cNvPr>
              <p:cNvSpPr txBox="1"/>
              <p:nvPr/>
            </p:nvSpPr>
            <p:spPr bwMode="auto">
              <a:xfrm>
                <a:off x="1068797" y="2701101"/>
                <a:ext cx="2108063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defTabSz="914378">
                  <a:spcBef>
                    <a:spcPct val="0"/>
                  </a:spcBef>
                  <a:defRPr/>
                </a:pPr>
                <a:r>
                  <a:rPr lang="en-US" altLang="zh-CN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PPT</a:t>
                </a:r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</a:rPr>
                  <a:t>标题文档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37715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</TotalTime>
  <Words>1602</Words>
  <Application>Microsoft Office PowerPoint</Application>
  <PresentationFormat>宽屏</PresentationFormat>
  <Paragraphs>137</Paragraphs>
  <Slides>24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3" baseType="lpstr">
      <vt:lpstr>Aharoni</vt:lpstr>
      <vt:lpstr>FontAwesome</vt:lpstr>
      <vt:lpstr>宋体</vt:lpstr>
      <vt:lpstr>微软雅黑</vt:lpstr>
      <vt:lpstr>Arial</vt:lpstr>
      <vt:lpstr>Calibri</vt:lpstr>
      <vt:lpstr>Impact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www.51pptmoban.com</dc:title>
  <dc:creator>StephenZhu</dc:creator>
  <cp:keywords>51PPT模板网</cp:keywords>
  <dc:description>www.51pptmoban.com</dc:description>
  <cp:lastModifiedBy>阳光 男孩</cp:lastModifiedBy>
  <cp:revision>11</cp:revision>
  <dcterms:created xsi:type="dcterms:W3CDTF">2019-12-15T05:31:34Z</dcterms:created>
  <dcterms:modified xsi:type="dcterms:W3CDTF">2020-01-13T13:30:35Z</dcterms:modified>
</cp:coreProperties>
</file>