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7B68EE"/>
    <a:srgbClr val="00A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912" y="10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9BCB9-1851-42C9-96E7-2C2590B43FAC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E58EB-4419-41BC-B2D1-5D70EC1430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31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69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2" name="组合 151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82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4" name="组合 153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95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108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50" name="组合 149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49" name="组合 148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121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8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9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35" name="组合 134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136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7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158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195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23" name="组合 222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193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4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7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8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1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09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0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1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2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4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5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6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7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8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19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0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1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4" name="组合 223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225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27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85" name="组合 28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28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8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314672" y="676401"/>
            <a:ext cx="4026054" cy="1214883"/>
            <a:chOff x="2792413" y="1425575"/>
            <a:chExt cx="6602412" cy="1992313"/>
          </a:xfrm>
        </p:grpSpPr>
        <p:sp>
          <p:nvSpPr>
            <p:cNvPr id="1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7" name="TextBox 1"/>
          <p:cNvSpPr txBox="1"/>
          <p:nvPr/>
        </p:nvSpPr>
        <p:spPr>
          <a:xfrm>
            <a:off x="1470691" y="2431549"/>
            <a:ext cx="8556601" cy="193896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endParaRPr lang="en-US" altLang="zh-CN" sz="6000" b="1" dirty="0" smtClean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  <a:p>
            <a:pPr algn="ctr"/>
            <a:r>
              <a:rPr lang="en-US" altLang="zh-CN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0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8" name="圆角矩形 2"/>
          <p:cNvSpPr/>
          <p:nvPr/>
        </p:nvSpPr>
        <p:spPr>
          <a:xfrm>
            <a:off x="4518523" y="4563944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09" name="圆角矩形 2"/>
          <p:cNvSpPr/>
          <p:nvPr/>
        </p:nvSpPr>
        <p:spPr>
          <a:xfrm>
            <a:off x="4097319" y="4563944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0" name="student-graduation-cap-shape_52041"/>
          <p:cNvSpPr>
            <a:spLocks noChangeAspect="1"/>
          </p:cNvSpPr>
          <p:nvPr/>
        </p:nvSpPr>
        <p:spPr bwMode="auto">
          <a:xfrm>
            <a:off x="4202174" y="465044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1" name="圆角矩形 2"/>
          <p:cNvSpPr/>
          <p:nvPr/>
        </p:nvSpPr>
        <p:spPr>
          <a:xfrm>
            <a:off x="6125470" y="4581696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2" name="student-graduation-cap-shape_52041"/>
          <p:cNvSpPr>
            <a:spLocks noChangeAspect="1"/>
          </p:cNvSpPr>
          <p:nvPr/>
        </p:nvSpPr>
        <p:spPr bwMode="auto">
          <a:xfrm>
            <a:off x="6219078" y="467523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3" name="圆角矩形 2"/>
          <p:cNvSpPr/>
          <p:nvPr/>
        </p:nvSpPr>
        <p:spPr>
          <a:xfrm>
            <a:off x="6551812" y="4587080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264108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6988" y="26988"/>
            <a:ext cx="465138" cy="396875"/>
          </a:xfrm>
          <a:prstGeom prst="rect">
            <a:avLst/>
          </a:prstGeom>
          <a:noFill/>
          <a:ln w="52388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0675" y="285750"/>
            <a:ext cx="339725" cy="292100"/>
          </a:xfrm>
          <a:prstGeom prst="rect">
            <a:avLst/>
          </a:prstGeom>
          <a:noFill/>
          <a:ln w="34925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695113" y="26988"/>
            <a:ext cx="466725" cy="396875"/>
          </a:xfrm>
          <a:prstGeom prst="rect">
            <a:avLst/>
          </a:prstGeom>
          <a:noFill/>
          <a:ln w="52388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1528425" y="285750"/>
            <a:ext cx="342900" cy="292100"/>
          </a:xfrm>
          <a:prstGeom prst="rect">
            <a:avLst/>
          </a:prstGeom>
          <a:noFill/>
          <a:ln w="34925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6988" y="6408738"/>
            <a:ext cx="465138" cy="398463"/>
          </a:xfrm>
          <a:prstGeom prst="rect">
            <a:avLst/>
          </a:prstGeom>
          <a:noFill/>
          <a:ln w="52388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20675" y="6254750"/>
            <a:ext cx="339725" cy="293688"/>
          </a:xfrm>
          <a:prstGeom prst="rect">
            <a:avLst/>
          </a:prstGeom>
          <a:noFill/>
          <a:ln w="34925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1695113" y="6408738"/>
            <a:ext cx="466725" cy="398463"/>
          </a:xfrm>
          <a:prstGeom prst="rect">
            <a:avLst/>
          </a:prstGeom>
          <a:noFill/>
          <a:ln w="52388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26988" y="26988"/>
            <a:ext cx="12134850" cy="6780213"/>
          </a:xfrm>
          <a:custGeom>
            <a:avLst/>
            <a:gdLst>
              <a:gd name="T0" fmla="*/ 7644 w 7644"/>
              <a:gd name="T1" fmla="*/ 2136 h 4271"/>
              <a:gd name="T2" fmla="*/ 7644 w 7644"/>
              <a:gd name="T3" fmla="*/ 3727 h 4271"/>
              <a:gd name="T4" fmla="*/ 7497 w 7644"/>
              <a:gd name="T5" fmla="*/ 3727 h 4271"/>
              <a:gd name="T6" fmla="*/ 7497 w 7644"/>
              <a:gd name="T7" fmla="*/ 3859 h 4271"/>
              <a:gd name="T8" fmla="*/ 7350 w 7644"/>
              <a:gd name="T9" fmla="*/ 3859 h 4271"/>
              <a:gd name="T10" fmla="*/ 7350 w 7644"/>
              <a:gd name="T11" fmla="*/ 4020 h 4271"/>
              <a:gd name="T12" fmla="*/ 7161 w 7644"/>
              <a:gd name="T13" fmla="*/ 4020 h 4271"/>
              <a:gd name="T14" fmla="*/ 7161 w 7644"/>
              <a:gd name="T15" fmla="*/ 4145 h 4271"/>
              <a:gd name="T16" fmla="*/ 7006 w 7644"/>
              <a:gd name="T17" fmla="*/ 4145 h 4271"/>
              <a:gd name="T18" fmla="*/ 7006 w 7644"/>
              <a:gd name="T19" fmla="*/ 4271 h 4271"/>
              <a:gd name="T20" fmla="*/ 3823 w 7644"/>
              <a:gd name="T21" fmla="*/ 4271 h 4271"/>
              <a:gd name="T22" fmla="*/ 637 w 7644"/>
              <a:gd name="T23" fmla="*/ 4271 h 4271"/>
              <a:gd name="T24" fmla="*/ 637 w 7644"/>
              <a:gd name="T25" fmla="*/ 4145 h 4271"/>
              <a:gd name="T26" fmla="*/ 482 w 7644"/>
              <a:gd name="T27" fmla="*/ 4145 h 4271"/>
              <a:gd name="T28" fmla="*/ 482 w 7644"/>
              <a:gd name="T29" fmla="*/ 4020 h 4271"/>
              <a:gd name="T30" fmla="*/ 293 w 7644"/>
              <a:gd name="T31" fmla="*/ 4020 h 4271"/>
              <a:gd name="T32" fmla="*/ 293 w 7644"/>
              <a:gd name="T33" fmla="*/ 3859 h 4271"/>
              <a:gd name="T34" fmla="*/ 146 w 7644"/>
              <a:gd name="T35" fmla="*/ 3859 h 4271"/>
              <a:gd name="T36" fmla="*/ 146 w 7644"/>
              <a:gd name="T37" fmla="*/ 3727 h 4271"/>
              <a:gd name="T38" fmla="*/ 0 w 7644"/>
              <a:gd name="T39" fmla="*/ 3727 h 4271"/>
              <a:gd name="T40" fmla="*/ 0 w 7644"/>
              <a:gd name="T41" fmla="*/ 2136 h 4271"/>
              <a:gd name="T42" fmla="*/ 0 w 7644"/>
              <a:gd name="T43" fmla="*/ 546 h 4271"/>
              <a:gd name="T44" fmla="*/ 146 w 7644"/>
              <a:gd name="T45" fmla="*/ 546 h 4271"/>
              <a:gd name="T46" fmla="*/ 146 w 7644"/>
              <a:gd name="T47" fmla="*/ 414 h 4271"/>
              <a:gd name="T48" fmla="*/ 293 w 7644"/>
              <a:gd name="T49" fmla="*/ 414 h 4271"/>
              <a:gd name="T50" fmla="*/ 293 w 7644"/>
              <a:gd name="T51" fmla="*/ 250 h 4271"/>
              <a:gd name="T52" fmla="*/ 482 w 7644"/>
              <a:gd name="T53" fmla="*/ 250 h 4271"/>
              <a:gd name="T54" fmla="*/ 482 w 7644"/>
              <a:gd name="T55" fmla="*/ 125 h 4271"/>
              <a:gd name="T56" fmla="*/ 637 w 7644"/>
              <a:gd name="T57" fmla="*/ 125 h 4271"/>
              <a:gd name="T58" fmla="*/ 637 w 7644"/>
              <a:gd name="T59" fmla="*/ 0 h 4271"/>
              <a:gd name="T60" fmla="*/ 3823 w 7644"/>
              <a:gd name="T61" fmla="*/ 0 h 4271"/>
              <a:gd name="T62" fmla="*/ 7006 w 7644"/>
              <a:gd name="T63" fmla="*/ 0 h 4271"/>
              <a:gd name="T64" fmla="*/ 7006 w 7644"/>
              <a:gd name="T65" fmla="*/ 125 h 4271"/>
              <a:gd name="T66" fmla="*/ 7161 w 7644"/>
              <a:gd name="T67" fmla="*/ 125 h 4271"/>
              <a:gd name="T68" fmla="*/ 7161 w 7644"/>
              <a:gd name="T69" fmla="*/ 250 h 4271"/>
              <a:gd name="T70" fmla="*/ 7350 w 7644"/>
              <a:gd name="T71" fmla="*/ 250 h 4271"/>
              <a:gd name="T72" fmla="*/ 7350 w 7644"/>
              <a:gd name="T73" fmla="*/ 414 h 4271"/>
              <a:gd name="T74" fmla="*/ 7497 w 7644"/>
              <a:gd name="T75" fmla="*/ 414 h 4271"/>
              <a:gd name="T76" fmla="*/ 7497 w 7644"/>
              <a:gd name="T77" fmla="*/ 546 h 4271"/>
              <a:gd name="T78" fmla="*/ 7644 w 7644"/>
              <a:gd name="T79" fmla="*/ 546 h 4271"/>
              <a:gd name="T80" fmla="*/ 7644 w 7644"/>
              <a:gd name="T81" fmla="*/ 2136 h 4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44" h="4271">
                <a:moveTo>
                  <a:pt x="7644" y="2136"/>
                </a:moveTo>
                <a:lnTo>
                  <a:pt x="7644" y="3727"/>
                </a:lnTo>
                <a:lnTo>
                  <a:pt x="7497" y="3727"/>
                </a:lnTo>
                <a:lnTo>
                  <a:pt x="7497" y="3859"/>
                </a:lnTo>
                <a:lnTo>
                  <a:pt x="7350" y="3859"/>
                </a:lnTo>
                <a:lnTo>
                  <a:pt x="7350" y="4020"/>
                </a:lnTo>
                <a:lnTo>
                  <a:pt x="7161" y="4020"/>
                </a:lnTo>
                <a:lnTo>
                  <a:pt x="7161" y="4145"/>
                </a:lnTo>
                <a:lnTo>
                  <a:pt x="7006" y="4145"/>
                </a:lnTo>
                <a:lnTo>
                  <a:pt x="7006" y="4271"/>
                </a:lnTo>
                <a:lnTo>
                  <a:pt x="3823" y="4271"/>
                </a:lnTo>
                <a:lnTo>
                  <a:pt x="637" y="4271"/>
                </a:lnTo>
                <a:lnTo>
                  <a:pt x="637" y="4145"/>
                </a:lnTo>
                <a:lnTo>
                  <a:pt x="482" y="4145"/>
                </a:lnTo>
                <a:lnTo>
                  <a:pt x="482" y="4020"/>
                </a:lnTo>
                <a:lnTo>
                  <a:pt x="293" y="4020"/>
                </a:lnTo>
                <a:lnTo>
                  <a:pt x="293" y="3859"/>
                </a:lnTo>
                <a:lnTo>
                  <a:pt x="146" y="3859"/>
                </a:lnTo>
                <a:lnTo>
                  <a:pt x="146" y="3727"/>
                </a:lnTo>
                <a:lnTo>
                  <a:pt x="0" y="3727"/>
                </a:lnTo>
                <a:lnTo>
                  <a:pt x="0" y="2136"/>
                </a:lnTo>
                <a:lnTo>
                  <a:pt x="0" y="546"/>
                </a:lnTo>
                <a:lnTo>
                  <a:pt x="146" y="546"/>
                </a:lnTo>
                <a:lnTo>
                  <a:pt x="146" y="414"/>
                </a:lnTo>
                <a:lnTo>
                  <a:pt x="293" y="414"/>
                </a:lnTo>
                <a:lnTo>
                  <a:pt x="293" y="250"/>
                </a:lnTo>
                <a:lnTo>
                  <a:pt x="482" y="250"/>
                </a:lnTo>
                <a:lnTo>
                  <a:pt x="482" y="125"/>
                </a:lnTo>
                <a:lnTo>
                  <a:pt x="637" y="125"/>
                </a:lnTo>
                <a:lnTo>
                  <a:pt x="637" y="0"/>
                </a:lnTo>
                <a:lnTo>
                  <a:pt x="3823" y="0"/>
                </a:lnTo>
                <a:lnTo>
                  <a:pt x="7006" y="0"/>
                </a:lnTo>
                <a:lnTo>
                  <a:pt x="7006" y="125"/>
                </a:lnTo>
                <a:lnTo>
                  <a:pt x="7161" y="125"/>
                </a:lnTo>
                <a:lnTo>
                  <a:pt x="7161" y="250"/>
                </a:lnTo>
                <a:lnTo>
                  <a:pt x="7350" y="250"/>
                </a:lnTo>
                <a:lnTo>
                  <a:pt x="7350" y="414"/>
                </a:lnTo>
                <a:lnTo>
                  <a:pt x="7497" y="414"/>
                </a:lnTo>
                <a:lnTo>
                  <a:pt x="7497" y="546"/>
                </a:lnTo>
                <a:lnTo>
                  <a:pt x="7644" y="546"/>
                </a:lnTo>
                <a:lnTo>
                  <a:pt x="7644" y="2136"/>
                </a:lnTo>
                <a:close/>
              </a:path>
            </a:pathLst>
          </a:custGeom>
          <a:noFill/>
          <a:ln w="52388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1528425" y="6254750"/>
            <a:ext cx="342900" cy="293688"/>
          </a:xfrm>
          <a:prstGeom prst="rect">
            <a:avLst/>
          </a:prstGeom>
          <a:noFill/>
          <a:ln w="34925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211138" y="203200"/>
            <a:ext cx="11764963" cy="6430963"/>
          </a:xfrm>
          <a:custGeom>
            <a:avLst/>
            <a:gdLst>
              <a:gd name="T0" fmla="*/ 7411 w 7411"/>
              <a:gd name="T1" fmla="*/ 2025 h 4051"/>
              <a:gd name="T2" fmla="*/ 7411 w 7411"/>
              <a:gd name="T3" fmla="*/ 3533 h 4051"/>
              <a:gd name="T4" fmla="*/ 7270 w 7411"/>
              <a:gd name="T5" fmla="*/ 3533 h 4051"/>
              <a:gd name="T6" fmla="*/ 7270 w 7411"/>
              <a:gd name="T7" fmla="*/ 3658 h 4051"/>
              <a:gd name="T8" fmla="*/ 7129 w 7411"/>
              <a:gd name="T9" fmla="*/ 3658 h 4051"/>
              <a:gd name="T10" fmla="*/ 7129 w 7411"/>
              <a:gd name="T11" fmla="*/ 3812 h 4051"/>
              <a:gd name="T12" fmla="*/ 6943 w 7411"/>
              <a:gd name="T13" fmla="*/ 3812 h 4051"/>
              <a:gd name="T14" fmla="*/ 6943 w 7411"/>
              <a:gd name="T15" fmla="*/ 3933 h 4051"/>
              <a:gd name="T16" fmla="*/ 6793 w 7411"/>
              <a:gd name="T17" fmla="*/ 3933 h 4051"/>
              <a:gd name="T18" fmla="*/ 6793 w 7411"/>
              <a:gd name="T19" fmla="*/ 4051 h 4051"/>
              <a:gd name="T20" fmla="*/ 3707 w 7411"/>
              <a:gd name="T21" fmla="*/ 4051 h 4051"/>
              <a:gd name="T22" fmla="*/ 618 w 7411"/>
              <a:gd name="T23" fmla="*/ 4051 h 4051"/>
              <a:gd name="T24" fmla="*/ 618 w 7411"/>
              <a:gd name="T25" fmla="*/ 3933 h 4051"/>
              <a:gd name="T26" fmla="*/ 468 w 7411"/>
              <a:gd name="T27" fmla="*/ 3933 h 4051"/>
              <a:gd name="T28" fmla="*/ 468 w 7411"/>
              <a:gd name="T29" fmla="*/ 3812 h 4051"/>
              <a:gd name="T30" fmla="*/ 283 w 7411"/>
              <a:gd name="T31" fmla="*/ 3812 h 4051"/>
              <a:gd name="T32" fmla="*/ 283 w 7411"/>
              <a:gd name="T33" fmla="*/ 3658 h 4051"/>
              <a:gd name="T34" fmla="*/ 141 w 7411"/>
              <a:gd name="T35" fmla="*/ 3658 h 4051"/>
              <a:gd name="T36" fmla="*/ 141 w 7411"/>
              <a:gd name="T37" fmla="*/ 3533 h 4051"/>
              <a:gd name="T38" fmla="*/ 0 w 7411"/>
              <a:gd name="T39" fmla="*/ 3533 h 4051"/>
              <a:gd name="T40" fmla="*/ 0 w 7411"/>
              <a:gd name="T41" fmla="*/ 2025 h 4051"/>
              <a:gd name="T42" fmla="*/ 0 w 7411"/>
              <a:gd name="T43" fmla="*/ 516 h 4051"/>
              <a:gd name="T44" fmla="*/ 141 w 7411"/>
              <a:gd name="T45" fmla="*/ 516 h 4051"/>
              <a:gd name="T46" fmla="*/ 141 w 7411"/>
              <a:gd name="T47" fmla="*/ 390 h 4051"/>
              <a:gd name="T48" fmla="*/ 283 w 7411"/>
              <a:gd name="T49" fmla="*/ 390 h 4051"/>
              <a:gd name="T50" fmla="*/ 283 w 7411"/>
              <a:gd name="T51" fmla="*/ 236 h 4051"/>
              <a:gd name="T52" fmla="*/ 468 w 7411"/>
              <a:gd name="T53" fmla="*/ 236 h 4051"/>
              <a:gd name="T54" fmla="*/ 468 w 7411"/>
              <a:gd name="T55" fmla="*/ 118 h 4051"/>
              <a:gd name="T56" fmla="*/ 618 w 7411"/>
              <a:gd name="T57" fmla="*/ 118 h 4051"/>
              <a:gd name="T58" fmla="*/ 618 w 7411"/>
              <a:gd name="T59" fmla="*/ 0 h 4051"/>
              <a:gd name="T60" fmla="*/ 3707 w 7411"/>
              <a:gd name="T61" fmla="*/ 0 h 4051"/>
              <a:gd name="T62" fmla="*/ 6793 w 7411"/>
              <a:gd name="T63" fmla="*/ 0 h 4051"/>
              <a:gd name="T64" fmla="*/ 6793 w 7411"/>
              <a:gd name="T65" fmla="*/ 118 h 4051"/>
              <a:gd name="T66" fmla="*/ 6943 w 7411"/>
              <a:gd name="T67" fmla="*/ 118 h 4051"/>
              <a:gd name="T68" fmla="*/ 6943 w 7411"/>
              <a:gd name="T69" fmla="*/ 236 h 4051"/>
              <a:gd name="T70" fmla="*/ 7129 w 7411"/>
              <a:gd name="T71" fmla="*/ 236 h 4051"/>
              <a:gd name="T72" fmla="*/ 7129 w 7411"/>
              <a:gd name="T73" fmla="*/ 390 h 4051"/>
              <a:gd name="T74" fmla="*/ 7270 w 7411"/>
              <a:gd name="T75" fmla="*/ 390 h 4051"/>
              <a:gd name="T76" fmla="*/ 7270 w 7411"/>
              <a:gd name="T77" fmla="*/ 516 h 4051"/>
              <a:gd name="T78" fmla="*/ 7411 w 7411"/>
              <a:gd name="T79" fmla="*/ 516 h 4051"/>
              <a:gd name="T80" fmla="*/ 7411 w 7411"/>
              <a:gd name="T81" fmla="*/ 2025 h 4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11" h="4051">
                <a:moveTo>
                  <a:pt x="7411" y="2025"/>
                </a:moveTo>
                <a:lnTo>
                  <a:pt x="7411" y="3533"/>
                </a:lnTo>
                <a:lnTo>
                  <a:pt x="7270" y="3533"/>
                </a:lnTo>
                <a:lnTo>
                  <a:pt x="7270" y="3658"/>
                </a:lnTo>
                <a:lnTo>
                  <a:pt x="7129" y="3658"/>
                </a:lnTo>
                <a:lnTo>
                  <a:pt x="7129" y="3812"/>
                </a:lnTo>
                <a:lnTo>
                  <a:pt x="6943" y="3812"/>
                </a:lnTo>
                <a:lnTo>
                  <a:pt x="6943" y="3933"/>
                </a:lnTo>
                <a:lnTo>
                  <a:pt x="6793" y="3933"/>
                </a:lnTo>
                <a:lnTo>
                  <a:pt x="6793" y="4051"/>
                </a:lnTo>
                <a:lnTo>
                  <a:pt x="3707" y="4051"/>
                </a:lnTo>
                <a:lnTo>
                  <a:pt x="618" y="4051"/>
                </a:lnTo>
                <a:lnTo>
                  <a:pt x="618" y="3933"/>
                </a:lnTo>
                <a:lnTo>
                  <a:pt x="468" y="3933"/>
                </a:lnTo>
                <a:lnTo>
                  <a:pt x="468" y="3812"/>
                </a:lnTo>
                <a:lnTo>
                  <a:pt x="283" y="3812"/>
                </a:lnTo>
                <a:lnTo>
                  <a:pt x="283" y="3658"/>
                </a:lnTo>
                <a:lnTo>
                  <a:pt x="141" y="3658"/>
                </a:lnTo>
                <a:lnTo>
                  <a:pt x="141" y="3533"/>
                </a:lnTo>
                <a:lnTo>
                  <a:pt x="0" y="3533"/>
                </a:lnTo>
                <a:lnTo>
                  <a:pt x="0" y="2025"/>
                </a:lnTo>
                <a:lnTo>
                  <a:pt x="0" y="516"/>
                </a:lnTo>
                <a:lnTo>
                  <a:pt x="141" y="516"/>
                </a:lnTo>
                <a:lnTo>
                  <a:pt x="141" y="390"/>
                </a:lnTo>
                <a:lnTo>
                  <a:pt x="283" y="390"/>
                </a:lnTo>
                <a:lnTo>
                  <a:pt x="283" y="236"/>
                </a:lnTo>
                <a:lnTo>
                  <a:pt x="468" y="236"/>
                </a:lnTo>
                <a:lnTo>
                  <a:pt x="468" y="118"/>
                </a:lnTo>
                <a:lnTo>
                  <a:pt x="618" y="118"/>
                </a:lnTo>
                <a:lnTo>
                  <a:pt x="618" y="0"/>
                </a:lnTo>
                <a:lnTo>
                  <a:pt x="3707" y="0"/>
                </a:lnTo>
                <a:lnTo>
                  <a:pt x="6793" y="0"/>
                </a:lnTo>
                <a:lnTo>
                  <a:pt x="6793" y="118"/>
                </a:lnTo>
                <a:lnTo>
                  <a:pt x="6943" y="118"/>
                </a:lnTo>
                <a:lnTo>
                  <a:pt x="6943" y="236"/>
                </a:lnTo>
                <a:lnTo>
                  <a:pt x="7129" y="236"/>
                </a:lnTo>
                <a:lnTo>
                  <a:pt x="7129" y="390"/>
                </a:lnTo>
                <a:lnTo>
                  <a:pt x="7270" y="390"/>
                </a:lnTo>
                <a:lnTo>
                  <a:pt x="7270" y="516"/>
                </a:lnTo>
                <a:lnTo>
                  <a:pt x="7411" y="516"/>
                </a:lnTo>
                <a:lnTo>
                  <a:pt x="7411" y="2025"/>
                </a:lnTo>
                <a:close/>
              </a:path>
            </a:pathLst>
          </a:custGeom>
          <a:noFill/>
          <a:ln w="34925" cap="flat">
            <a:solidFill>
              <a:srgbClr val="FFED7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314672" y="676401"/>
            <a:ext cx="4026054" cy="1214883"/>
            <a:chOff x="2792413" y="1425575"/>
            <a:chExt cx="6602412" cy="1992313"/>
          </a:xfrm>
        </p:grpSpPr>
        <p:sp>
          <p:nvSpPr>
            <p:cNvPr id="1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1030288" y="4633772"/>
            <a:ext cx="1417638" cy="942975"/>
            <a:chOff x="1431926" y="4445000"/>
            <a:chExt cx="1417638" cy="942975"/>
          </a:xfrm>
        </p:grpSpPr>
        <p:sp>
          <p:nvSpPr>
            <p:cNvPr id="69" name="Freeform 67"/>
            <p:cNvSpPr>
              <a:spLocks/>
            </p:cNvSpPr>
            <p:nvPr/>
          </p:nvSpPr>
          <p:spPr bwMode="auto">
            <a:xfrm>
              <a:off x="1749426" y="4445000"/>
              <a:ext cx="784225" cy="395288"/>
            </a:xfrm>
            <a:custGeom>
              <a:avLst/>
              <a:gdLst>
                <a:gd name="T0" fmla="*/ 96 w 191"/>
                <a:gd name="T1" fmla="*/ 0 h 96"/>
                <a:gd name="T2" fmla="*/ 0 w 191"/>
                <a:gd name="T3" fmla="*/ 95 h 96"/>
                <a:gd name="T4" fmla="*/ 0 w 191"/>
                <a:gd name="T5" fmla="*/ 96 h 96"/>
                <a:gd name="T6" fmla="*/ 8 w 191"/>
                <a:gd name="T7" fmla="*/ 96 h 96"/>
                <a:gd name="T8" fmla="*/ 8 w 191"/>
                <a:gd name="T9" fmla="*/ 95 h 96"/>
                <a:gd name="T10" fmla="*/ 34 w 191"/>
                <a:gd name="T11" fmla="*/ 34 h 96"/>
                <a:gd name="T12" fmla="*/ 96 w 191"/>
                <a:gd name="T13" fmla="*/ 8 h 96"/>
                <a:gd name="T14" fmla="*/ 157 w 191"/>
                <a:gd name="T15" fmla="*/ 34 h 96"/>
                <a:gd name="T16" fmla="*/ 183 w 191"/>
                <a:gd name="T17" fmla="*/ 95 h 96"/>
                <a:gd name="T18" fmla="*/ 183 w 191"/>
                <a:gd name="T19" fmla="*/ 96 h 96"/>
                <a:gd name="T20" fmla="*/ 191 w 191"/>
                <a:gd name="T21" fmla="*/ 96 h 96"/>
                <a:gd name="T22" fmla="*/ 191 w 191"/>
                <a:gd name="T23" fmla="*/ 95 h 96"/>
                <a:gd name="T24" fmla="*/ 96 w 191"/>
                <a:gd name="T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96">
                  <a:moveTo>
                    <a:pt x="96" y="0"/>
                  </a:moveTo>
                  <a:cubicBezTo>
                    <a:pt x="43" y="0"/>
                    <a:pt x="0" y="43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71"/>
                    <a:pt x="18" y="49"/>
                    <a:pt x="34" y="34"/>
                  </a:cubicBezTo>
                  <a:cubicBezTo>
                    <a:pt x="50" y="18"/>
                    <a:pt x="72" y="8"/>
                    <a:pt x="96" y="8"/>
                  </a:cubicBezTo>
                  <a:cubicBezTo>
                    <a:pt x="119" y="8"/>
                    <a:pt x="141" y="18"/>
                    <a:pt x="157" y="34"/>
                  </a:cubicBezTo>
                  <a:cubicBezTo>
                    <a:pt x="173" y="49"/>
                    <a:pt x="183" y="71"/>
                    <a:pt x="183" y="95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1806576" y="4548188"/>
              <a:ext cx="669925" cy="457200"/>
            </a:xfrm>
            <a:custGeom>
              <a:avLst/>
              <a:gdLst>
                <a:gd name="T0" fmla="*/ 102 w 163"/>
                <a:gd name="T1" fmla="*/ 106 h 111"/>
                <a:gd name="T2" fmla="*/ 82 w 163"/>
                <a:gd name="T3" fmla="*/ 111 h 111"/>
                <a:gd name="T4" fmla="*/ 81 w 163"/>
                <a:gd name="T5" fmla="*/ 111 h 111"/>
                <a:gd name="T6" fmla="*/ 62 w 163"/>
                <a:gd name="T7" fmla="*/ 107 h 111"/>
                <a:gd name="T8" fmla="*/ 81 w 163"/>
                <a:gd name="T9" fmla="*/ 111 h 111"/>
                <a:gd name="T10" fmla="*/ 82 w 163"/>
                <a:gd name="T11" fmla="*/ 111 h 111"/>
                <a:gd name="T12" fmla="*/ 82 w 163"/>
                <a:gd name="T13" fmla="*/ 111 h 111"/>
                <a:gd name="T14" fmla="*/ 102 w 163"/>
                <a:gd name="T15" fmla="*/ 106 h 111"/>
                <a:gd name="T16" fmla="*/ 40 w 163"/>
                <a:gd name="T17" fmla="*/ 81 h 111"/>
                <a:gd name="T18" fmla="*/ 40 w 163"/>
                <a:gd name="T19" fmla="*/ 81 h 111"/>
                <a:gd name="T20" fmla="*/ 47 w 163"/>
                <a:gd name="T21" fmla="*/ 86 h 111"/>
                <a:gd name="T22" fmla="*/ 52 w 163"/>
                <a:gd name="T23" fmla="*/ 89 h 111"/>
                <a:gd name="T24" fmla="*/ 52 w 163"/>
                <a:gd name="T25" fmla="*/ 89 h 111"/>
                <a:gd name="T26" fmla="*/ 40 w 163"/>
                <a:gd name="T27" fmla="*/ 81 h 111"/>
                <a:gd name="T28" fmla="*/ 123 w 163"/>
                <a:gd name="T29" fmla="*/ 81 h 111"/>
                <a:gd name="T30" fmla="*/ 111 w 163"/>
                <a:gd name="T31" fmla="*/ 89 h 111"/>
                <a:gd name="T32" fmla="*/ 111 w 163"/>
                <a:gd name="T33" fmla="*/ 89 h 111"/>
                <a:gd name="T34" fmla="*/ 115 w 163"/>
                <a:gd name="T35" fmla="*/ 86 h 111"/>
                <a:gd name="T36" fmla="*/ 123 w 163"/>
                <a:gd name="T37" fmla="*/ 81 h 111"/>
                <a:gd name="T38" fmla="*/ 123 w 163"/>
                <a:gd name="T39" fmla="*/ 81 h 111"/>
                <a:gd name="T40" fmla="*/ 138 w 163"/>
                <a:gd name="T41" fmla="*/ 73 h 111"/>
                <a:gd name="T42" fmla="*/ 130 w 163"/>
                <a:gd name="T43" fmla="*/ 77 h 111"/>
                <a:gd name="T44" fmla="*/ 130 w 163"/>
                <a:gd name="T45" fmla="*/ 77 h 111"/>
                <a:gd name="T46" fmla="*/ 138 w 163"/>
                <a:gd name="T47" fmla="*/ 73 h 111"/>
                <a:gd name="T48" fmla="*/ 138 w 163"/>
                <a:gd name="T49" fmla="*/ 73 h 111"/>
                <a:gd name="T50" fmla="*/ 25 w 163"/>
                <a:gd name="T51" fmla="*/ 73 h 111"/>
                <a:gd name="T52" fmla="*/ 25 w 163"/>
                <a:gd name="T53" fmla="*/ 73 h 111"/>
                <a:gd name="T54" fmla="*/ 33 w 163"/>
                <a:gd name="T55" fmla="*/ 77 h 111"/>
                <a:gd name="T56" fmla="*/ 33 w 163"/>
                <a:gd name="T57" fmla="*/ 77 h 111"/>
                <a:gd name="T58" fmla="*/ 25 w 163"/>
                <a:gd name="T59" fmla="*/ 73 h 111"/>
                <a:gd name="T60" fmla="*/ 82 w 163"/>
                <a:gd name="T61" fmla="*/ 0 h 111"/>
                <a:gd name="T62" fmla="*/ 1 w 163"/>
                <a:gd name="T63" fmla="*/ 71 h 111"/>
                <a:gd name="T64" fmla="*/ 0 w 163"/>
                <a:gd name="T65" fmla="*/ 75 h 111"/>
                <a:gd name="T66" fmla="*/ 4 w 163"/>
                <a:gd name="T67" fmla="*/ 76 h 111"/>
                <a:gd name="T68" fmla="*/ 19 w 163"/>
                <a:gd name="T69" fmla="*/ 79 h 111"/>
                <a:gd name="T70" fmla="*/ 17 w 163"/>
                <a:gd name="T71" fmla="*/ 79 h 111"/>
                <a:gd name="T72" fmla="*/ 17 w 163"/>
                <a:gd name="T73" fmla="*/ 75 h 111"/>
                <a:gd name="T74" fmla="*/ 18 w 163"/>
                <a:gd name="T75" fmla="*/ 71 h 111"/>
                <a:gd name="T76" fmla="*/ 9 w 163"/>
                <a:gd name="T77" fmla="*/ 69 h 111"/>
                <a:gd name="T78" fmla="*/ 81 w 163"/>
                <a:gd name="T79" fmla="*/ 8 h 111"/>
                <a:gd name="T80" fmla="*/ 82 w 163"/>
                <a:gd name="T81" fmla="*/ 8 h 111"/>
                <a:gd name="T82" fmla="*/ 82 w 163"/>
                <a:gd name="T83" fmla="*/ 8 h 111"/>
                <a:gd name="T84" fmla="*/ 154 w 163"/>
                <a:gd name="T85" fmla="*/ 69 h 111"/>
                <a:gd name="T86" fmla="*/ 145 w 163"/>
                <a:gd name="T87" fmla="*/ 71 h 111"/>
                <a:gd name="T88" fmla="*/ 146 w 163"/>
                <a:gd name="T89" fmla="*/ 75 h 111"/>
                <a:gd name="T90" fmla="*/ 146 w 163"/>
                <a:gd name="T91" fmla="*/ 79 h 111"/>
                <a:gd name="T92" fmla="*/ 144 w 163"/>
                <a:gd name="T93" fmla="*/ 79 h 111"/>
                <a:gd name="T94" fmla="*/ 159 w 163"/>
                <a:gd name="T95" fmla="*/ 76 h 111"/>
                <a:gd name="T96" fmla="*/ 163 w 163"/>
                <a:gd name="T97" fmla="*/ 75 h 111"/>
                <a:gd name="T98" fmla="*/ 162 w 163"/>
                <a:gd name="T99" fmla="*/ 71 h 111"/>
                <a:gd name="T100" fmla="*/ 82 w 163"/>
                <a:gd name="T10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" h="111">
                  <a:moveTo>
                    <a:pt x="102" y="106"/>
                  </a:moveTo>
                  <a:cubicBezTo>
                    <a:pt x="95" y="110"/>
                    <a:pt x="88" y="111"/>
                    <a:pt x="82" y="111"/>
                  </a:cubicBezTo>
                  <a:cubicBezTo>
                    <a:pt x="82" y="111"/>
                    <a:pt x="82" y="111"/>
                    <a:pt x="81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1" y="111"/>
                  </a:cubicBezTo>
                  <a:cubicBezTo>
                    <a:pt x="81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1"/>
                    <a:pt x="95" y="110"/>
                    <a:pt x="102" y="106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2" y="82"/>
                    <a:pt x="45" y="84"/>
                    <a:pt x="47" y="86"/>
                  </a:cubicBezTo>
                  <a:cubicBezTo>
                    <a:pt x="49" y="87"/>
                    <a:pt x="50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8"/>
                    <a:pt x="114" y="87"/>
                    <a:pt x="115" y="86"/>
                  </a:cubicBezTo>
                  <a:cubicBezTo>
                    <a:pt x="118" y="84"/>
                    <a:pt x="120" y="82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138" y="73"/>
                  </a:moveTo>
                  <a:cubicBezTo>
                    <a:pt x="135" y="74"/>
                    <a:pt x="133" y="75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5"/>
                    <a:pt x="135" y="74"/>
                    <a:pt x="138" y="73"/>
                  </a:cubicBezTo>
                  <a:cubicBezTo>
                    <a:pt x="138" y="73"/>
                    <a:pt x="138" y="73"/>
                    <a:pt x="138" y="73"/>
                  </a:cubicBezTo>
                  <a:moveTo>
                    <a:pt x="25" y="73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8" y="74"/>
                    <a:pt x="30" y="75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5"/>
                    <a:pt x="28" y="74"/>
                    <a:pt x="25" y="73"/>
                  </a:cubicBezTo>
                  <a:moveTo>
                    <a:pt x="82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6" y="34"/>
                    <a:pt x="46" y="8"/>
                    <a:pt x="81" y="8"/>
                  </a:cubicBezTo>
                  <a:cubicBezTo>
                    <a:pt x="81" y="8"/>
                    <a:pt x="81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17" y="8"/>
                    <a:pt x="148" y="34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5" y="72"/>
                    <a:pt x="146" y="74"/>
                    <a:pt x="146" y="75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1876426" y="4625975"/>
              <a:ext cx="530225" cy="346075"/>
            </a:xfrm>
            <a:custGeom>
              <a:avLst/>
              <a:gdLst>
                <a:gd name="T0" fmla="*/ 42 w 129"/>
                <a:gd name="T1" fmla="*/ 77 h 84"/>
                <a:gd name="T2" fmla="*/ 42 w 129"/>
                <a:gd name="T3" fmla="*/ 77 h 84"/>
                <a:gd name="T4" fmla="*/ 65 w 129"/>
                <a:gd name="T5" fmla="*/ 84 h 84"/>
                <a:gd name="T6" fmla="*/ 87 w 129"/>
                <a:gd name="T7" fmla="*/ 77 h 84"/>
                <a:gd name="T8" fmla="*/ 87 w 129"/>
                <a:gd name="T9" fmla="*/ 77 h 84"/>
                <a:gd name="T10" fmla="*/ 65 w 129"/>
                <a:gd name="T11" fmla="*/ 84 h 84"/>
                <a:gd name="T12" fmla="*/ 42 w 129"/>
                <a:gd name="T13" fmla="*/ 77 h 84"/>
                <a:gd name="T14" fmla="*/ 103 w 129"/>
                <a:gd name="T15" fmla="*/ 74 h 84"/>
                <a:gd name="T16" fmla="*/ 95 w 129"/>
                <a:gd name="T17" fmla="*/ 80 h 84"/>
                <a:gd name="T18" fmla="*/ 96 w 129"/>
                <a:gd name="T19" fmla="*/ 80 h 84"/>
                <a:gd name="T20" fmla="*/ 96 w 129"/>
                <a:gd name="T21" fmla="*/ 80 h 84"/>
                <a:gd name="T22" fmla="*/ 103 w 129"/>
                <a:gd name="T23" fmla="*/ 74 h 84"/>
                <a:gd name="T24" fmla="*/ 26 w 129"/>
                <a:gd name="T25" fmla="*/ 73 h 84"/>
                <a:gd name="T26" fmla="*/ 33 w 129"/>
                <a:gd name="T27" fmla="*/ 80 h 84"/>
                <a:gd name="T28" fmla="*/ 34 w 129"/>
                <a:gd name="T29" fmla="*/ 80 h 84"/>
                <a:gd name="T30" fmla="*/ 26 w 129"/>
                <a:gd name="T31" fmla="*/ 73 h 84"/>
                <a:gd name="T32" fmla="*/ 23 w 129"/>
                <a:gd name="T33" fmla="*/ 62 h 84"/>
                <a:gd name="T34" fmla="*/ 23 w 129"/>
                <a:gd name="T35" fmla="*/ 62 h 84"/>
                <a:gd name="T36" fmla="*/ 30 w 129"/>
                <a:gd name="T37" fmla="*/ 67 h 84"/>
                <a:gd name="T38" fmla="*/ 23 w 129"/>
                <a:gd name="T39" fmla="*/ 62 h 84"/>
                <a:gd name="T40" fmla="*/ 106 w 129"/>
                <a:gd name="T41" fmla="*/ 62 h 84"/>
                <a:gd name="T42" fmla="*/ 98 w 129"/>
                <a:gd name="T43" fmla="*/ 67 h 84"/>
                <a:gd name="T44" fmla="*/ 106 w 129"/>
                <a:gd name="T45" fmla="*/ 62 h 84"/>
                <a:gd name="T46" fmla="*/ 106 w 129"/>
                <a:gd name="T47" fmla="*/ 62 h 84"/>
                <a:gd name="T48" fmla="*/ 65 w 129"/>
                <a:gd name="T49" fmla="*/ 0 h 84"/>
                <a:gd name="T50" fmla="*/ 1 w 129"/>
                <a:gd name="T51" fmla="*/ 52 h 84"/>
                <a:gd name="T52" fmla="*/ 0 w 129"/>
                <a:gd name="T53" fmla="*/ 56 h 84"/>
                <a:gd name="T54" fmla="*/ 0 w 129"/>
                <a:gd name="T55" fmla="*/ 60 h 84"/>
                <a:gd name="T56" fmla="*/ 2 w 129"/>
                <a:gd name="T57" fmla="*/ 60 h 84"/>
                <a:gd name="T58" fmla="*/ 3 w 129"/>
                <a:gd name="T59" fmla="*/ 61 h 84"/>
                <a:gd name="T60" fmla="*/ 15 w 129"/>
                <a:gd name="T61" fmla="*/ 66 h 84"/>
                <a:gd name="T62" fmla="*/ 14 w 129"/>
                <a:gd name="T63" fmla="*/ 66 h 84"/>
                <a:gd name="T64" fmla="*/ 14 w 129"/>
                <a:gd name="T65" fmla="*/ 63 h 84"/>
                <a:gd name="T66" fmla="*/ 16 w 129"/>
                <a:gd name="T67" fmla="*/ 58 h 84"/>
                <a:gd name="T68" fmla="*/ 8 w 129"/>
                <a:gd name="T69" fmla="*/ 54 h 84"/>
                <a:gd name="T70" fmla="*/ 8 w 129"/>
                <a:gd name="T71" fmla="*/ 54 h 84"/>
                <a:gd name="T72" fmla="*/ 64 w 129"/>
                <a:gd name="T73" fmla="*/ 8 h 84"/>
                <a:gd name="T74" fmla="*/ 65 w 129"/>
                <a:gd name="T75" fmla="*/ 8 h 84"/>
                <a:gd name="T76" fmla="*/ 65 w 129"/>
                <a:gd name="T77" fmla="*/ 8 h 84"/>
                <a:gd name="T78" fmla="*/ 121 w 129"/>
                <a:gd name="T79" fmla="*/ 54 h 84"/>
                <a:gd name="T80" fmla="*/ 121 w 129"/>
                <a:gd name="T81" fmla="*/ 54 h 84"/>
                <a:gd name="T82" fmla="*/ 113 w 129"/>
                <a:gd name="T83" fmla="*/ 58 h 84"/>
                <a:gd name="T84" fmla="*/ 115 w 129"/>
                <a:gd name="T85" fmla="*/ 63 h 84"/>
                <a:gd name="T86" fmla="*/ 115 w 129"/>
                <a:gd name="T87" fmla="*/ 66 h 84"/>
                <a:gd name="T88" fmla="*/ 114 w 129"/>
                <a:gd name="T89" fmla="*/ 66 h 84"/>
                <a:gd name="T90" fmla="*/ 126 w 129"/>
                <a:gd name="T91" fmla="*/ 61 h 84"/>
                <a:gd name="T92" fmla="*/ 127 w 129"/>
                <a:gd name="T93" fmla="*/ 60 h 84"/>
                <a:gd name="T94" fmla="*/ 129 w 129"/>
                <a:gd name="T95" fmla="*/ 60 h 84"/>
                <a:gd name="T96" fmla="*/ 129 w 129"/>
                <a:gd name="T97" fmla="*/ 56 h 84"/>
                <a:gd name="T98" fmla="*/ 128 w 129"/>
                <a:gd name="T99" fmla="*/ 52 h 84"/>
                <a:gd name="T100" fmla="*/ 65 w 129"/>
                <a:gd name="T10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" h="84"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5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5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3" y="74"/>
                  </a:moveTo>
                  <a:cubicBezTo>
                    <a:pt x="100" y="76"/>
                    <a:pt x="98" y="78"/>
                    <a:pt x="95" y="80"/>
                  </a:cubicBezTo>
                  <a:cubicBezTo>
                    <a:pt x="95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7"/>
                    <a:pt x="100" y="75"/>
                    <a:pt x="103" y="74"/>
                  </a:cubicBezTo>
                  <a:moveTo>
                    <a:pt x="26" y="73"/>
                  </a:moveTo>
                  <a:cubicBezTo>
                    <a:pt x="28" y="75"/>
                    <a:pt x="31" y="77"/>
                    <a:pt x="33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1" y="78"/>
                    <a:pt x="28" y="75"/>
                    <a:pt x="26" y="73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5" y="63"/>
                    <a:pt x="28" y="65"/>
                    <a:pt x="30" y="67"/>
                  </a:cubicBezTo>
                  <a:cubicBezTo>
                    <a:pt x="28" y="65"/>
                    <a:pt x="25" y="63"/>
                    <a:pt x="23" y="62"/>
                  </a:cubicBezTo>
                  <a:moveTo>
                    <a:pt x="106" y="62"/>
                  </a:moveTo>
                  <a:cubicBezTo>
                    <a:pt x="103" y="63"/>
                    <a:pt x="101" y="65"/>
                    <a:pt x="98" y="67"/>
                  </a:cubicBezTo>
                  <a:cubicBezTo>
                    <a:pt x="101" y="65"/>
                    <a:pt x="103" y="63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5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6"/>
                    <a:pt x="11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3" y="28"/>
                    <a:pt x="37" y="8"/>
                    <a:pt x="64" y="8"/>
                  </a:cubicBezTo>
                  <a:cubicBezTo>
                    <a:pt x="64" y="8"/>
                    <a:pt x="64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18" y="55"/>
                    <a:pt x="116" y="56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9" y="55"/>
                    <a:pt x="128" y="53"/>
                    <a:pt x="128" y="52"/>
                  </a:cubicBezTo>
                  <a:cubicBezTo>
                    <a:pt x="122" y="22"/>
                    <a:pt x="96" y="0"/>
                    <a:pt x="6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1933576" y="4716463"/>
              <a:ext cx="415925" cy="288925"/>
            </a:xfrm>
            <a:custGeom>
              <a:avLst/>
              <a:gdLst>
                <a:gd name="T0" fmla="*/ 51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4 w 101"/>
                <a:gd name="T11" fmla="*/ 45 h 70"/>
                <a:gd name="T12" fmla="*/ 80 w 101"/>
                <a:gd name="T13" fmla="*/ 48 h 70"/>
                <a:gd name="T14" fmla="*/ 81 w 101"/>
                <a:gd name="T15" fmla="*/ 55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5 h 70"/>
                <a:gd name="T22" fmla="*/ 73 w 101"/>
                <a:gd name="T23" fmla="*/ 55 h 70"/>
                <a:gd name="T24" fmla="*/ 51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4 h 70"/>
                <a:gd name="T34" fmla="*/ 21 w 101"/>
                <a:gd name="T35" fmla="*/ 48 h 70"/>
                <a:gd name="T36" fmla="*/ 16 w 101"/>
                <a:gd name="T37" fmla="*/ 45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0 w 101"/>
                <a:gd name="T45" fmla="*/ 8 h 70"/>
                <a:gd name="T46" fmla="*/ 51 w 101"/>
                <a:gd name="T47" fmla="*/ 8 h 70"/>
                <a:gd name="T48" fmla="*/ 51 w 101"/>
                <a:gd name="T49" fmla="*/ 8 h 70"/>
                <a:gd name="T50" fmla="*/ 51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1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59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0 w 101"/>
                <a:gd name="T79" fmla="*/ 70 h 70"/>
                <a:gd name="T80" fmla="*/ 51 w 101"/>
                <a:gd name="T81" fmla="*/ 70 h 70"/>
                <a:gd name="T82" fmla="*/ 71 w 101"/>
                <a:gd name="T83" fmla="*/ 65 h 70"/>
                <a:gd name="T84" fmla="*/ 79 w 101"/>
                <a:gd name="T85" fmla="*/ 60 h 70"/>
                <a:gd name="T86" fmla="*/ 80 w 101"/>
                <a:gd name="T87" fmla="*/ 60 h 70"/>
                <a:gd name="T88" fmla="*/ 80 w 101"/>
                <a:gd name="T89" fmla="*/ 59 h 70"/>
                <a:gd name="T90" fmla="*/ 80 w 101"/>
                <a:gd name="T91" fmla="*/ 59 h 70"/>
                <a:gd name="T92" fmla="*/ 81 w 101"/>
                <a:gd name="T93" fmla="*/ 58 h 70"/>
                <a:gd name="T94" fmla="*/ 89 w 101"/>
                <a:gd name="T95" fmla="*/ 52 h 70"/>
                <a:gd name="T96" fmla="*/ 99 w 101"/>
                <a:gd name="T97" fmla="*/ 45 h 70"/>
                <a:gd name="T98" fmla="*/ 100 w 101"/>
                <a:gd name="T99" fmla="*/ 44 h 70"/>
                <a:gd name="T100" fmla="*/ 101 w 101"/>
                <a:gd name="T101" fmla="*/ 44 h 70"/>
                <a:gd name="T102" fmla="*/ 101 w 101"/>
                <a:gd name="T103" fmla="*/ 41 h 70"/>
                <a:gd name="T104" fmla="*/ 99 w 101"/>
                <a:gd name="T105" fmla="*/ 36 h 70"/>
                <a:gd name="T106" fmla="*/ 99 w 101"/>
                <a:gd name="T107" fmla="*/ 36 h 70"/>
                <a:gd name="T108" fmla="*/ 51 w 101"/>
                <a:gd name="T109" fmla="*/ 0 h 70"/>
                <a:gd name="T110" fmla="*/ 51 w 101"/>
                <a:gd name="T1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70">
                  <a:moveTo>
                    <a:pt x="51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70" y="8"/>
                    <a:pt x="87" y="21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1"/>
                    <a:pt x="87" y="43"/>
                    <a:pt x="84" y="45"/>
                  </a:cubicBezTo>
                  <a:cubicBezTo>
                    <a:pt x="83" y="46"/>
                    <a:pt x="81" y="47"/>
                    <a:pt x="80" y="48"/>
                  </a:cubicBezTo>
                  <a:cubicBezTo>
                    <a:pt x="81" y="51"/>
                    <a:pt x="81" y="53"/>
                    <a:pt x="81" y="55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1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19" y="47"/>
                    <a:pt x="18" y="46"/>
                    <a:pt x="16" y="45"/>
                  </a:cubicBezTo>
                  <a:cubicBezTo>
                    <a:pt x="14" y="43"/>
                    <a:pt x="11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1"/>
                    <a:pt x="31" y="8"/>
                    <a:pt x="50" y="8"/>
                  </a:cubicBezTo>
                  <a:cubicBezTo>
                    <a:pt x="50" y="8"/>
                    <a:pt x="50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51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1"/>
                  </a:cubicBezTo>
                  <a:cubicBezTo>
                    <a:pt x="14" y="53"/>
                    <a:pt x="17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0"/>
                    <a:pt x="64" y="69"/>
                    <a:pt x="71" y="65"/>
                  </a:cubicBezTo>
                  <a:cubicBezTo>
                    <a:pt x="74" y="64"/>
                    <a:pt x="77" y="62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4" y="56"/>
                    <a:pt x="86" y="54"/>
                    <a:pt x="89" y="52"/>
                  </a:cubicBezTo>
                  <a:cubicBezTo>
                    <a:pt x="92" y="49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2016126" y="4814888"/>
              <a:ext cx="250825" cy="136525"/>
            </a:xfrm>
            <a:custGeom>
              <a:avLst/>
              <a:gdLst>
                <a:gd name="T0" fmla="*/ 31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0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0 h 33"/>
                <a:gd name="T18" fmla="*/ 15 w 61"/>
                <a:gd name="T19" fmla="*/ 15 h 33"/>
                <a:gd name="T20" fmla="*/ 31 w 61"/>
                <a:gd name="T21" fmla="*/ 8 h 33"/>
                <a:gd name="T22" fmla="*/ 34 w 61"/>
                <a:gd name="T23" fmla="*/ 8 h 33"/>
                <a:gd name="T24" fmla="*/ 47 w 61"/>
                <a:gd name="T25" fmla="*/ 16 h 33"/>
                <a:gd name="T26" fmla="*/ 53 w 61"/>
                <a:gd name="T27" fmla="*/ 31 h 33"/>
                <a:gd name="T28" fmla="*/ 53 w 61"/>
                <a:gd name="T29" fmla="*/ 31 h 33"/>
                <a:gd name="T30" fmla="*/ 53 w 61"/>
                <a:gd name="T31" fmla="*/ 31 h 33"/>
                <a:gd name="T32" fmla="*/ 53 w 61"/>
                <a:gd name="T33" fmla="*/ 33 h 33"/>
                <a:gd name="T34" fmla="*/ 61 w 61"/>
                <a:gd name="T35" fmla="*/ 33 h 33"/>
                <a:gd name="T36" fmla="*/ 61 w 61"/>
                <a:gd name="T37" fmla="*/ 31 h 33"/>
                <a:gd name="T38" fmla="*/ 60 w 61"/>
                <a:gd name="T39" fmla="*/ 24 h 33"/>
                <a:gd name="T40" fmla="*/ 60 w 61"/>
                <a:gd name="T41" fmla="*/ 24 h 33"/>
                <a:gd name="T42" fmla="*/ 54 w 61"/>
                <a:gd name="T43" fmla="*/ 11 h 33"/>
                <a:gd name="T44" fmla="*/ 35 w 61"/>
                <a:gd name="T45" fmla="*/ 0 h 33"/>
                <a:gd name="T46" fmla="*/ 31 w 61"/>
                <a:gd name="T4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33">
                  <a:moveTo>
                    <a:pt x="31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0"/>
                    <a:pt x="24" y="8"/>
                    <a:pt x="31" y="8"/>
                  </a:cubicBezTo>
                  <a:cubicBezTo>
                    <a:pt x="32" y="8"/>
                    <a:pt x="33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1431926" y="4930775"/>
              <a:ext cx="669925" cy="457200"/>
            </a:xfrm>
            <a:custGeom>
              <a:avLst/>
              <a:gdLst>
                <a:gd name="T0" fmla="*/ 101 w 163"/>
                <a:gd name="T1" fmla="*/ 107 h 111"/>
                <a:gd name="T2" fmla="*/ 81 w 163"/>
                <a:gd name="T3" fmla="*/ 111 h 111"/>
                <a:gd name="T4" fmla="*/ 81 w 163"/>
                <a:gd name="T5" fmla="*/ 111 h 111"/>
                <a:gd name="T6" fmla="*/ 62 w 163"/>
                <a:gd name="T7" fmla="*/ 107 h 111"/>
                <a:gd name="T8" fmla="*/ 81 w 163"/>
                <a:gd name="T9" fmla="*/ 111 h 111"/>
                <a:gd name="T10" fmla="*/ 81 w 163"/>
                <a:gd name="T11" fmla="*/ 111 h 111"/>
                <a:gd name="T12" fmla="*/ 82 w 163"/>
                <a:gd name="T13" fmla="*/ 111 h 111"/>
                <a:gd name="T14" fmla="*/ 101 w 163"/>
                <a:gd name="T15" fmla="*/ 107 h 111"/>
                <a:gd name="T16" fmla="*/ 113 w 163"/>
                <a:gd name="T17" fmla="*/ 99 h 111"/>
                <a:gd name="T18" fmla="*/ 113 w 163"/>
                <a:gd name="T19" fmla="*/ 99 h 111"/>
                <a:gd name="T20" fmla="*/ 113 w 163"/>
                <a:gd name="T21" fmla="*/ 99 h 111"/>
                <a:gd name="T22" fmla="*/ 113 w 163"/>
                <a:gd name="T23" fmla="*/ 99 h 111"/>
                <a:gd name="T24" fmla="*/ 113 w 163"/>
                <a:gd name="T25" fmla="*/ 99 h 111"/>
                <a:gd name="T26" fmla="*/ 40 w 163"/>
                <a:gd name="T27" fmla="*/ 81 h 111"/>
                <a:gd name="T28" fmla="*/ 40 w 163"/>
                <a:gd name="T29" fmla="*/ 81 h 111"/>
                <a:gd name="T30" fmla="*/ 48 w 163"/>
                <a:gd name="T31" fmla="*/ 87 h 111"/>
                <a:gd name="T32" fmla="*/ 52 w 163"/>
                <a:gd name="T33" fmla="*/ 89 h 111"/>
                <a:gd name="T34" fmla="*/ 52 w 163"/>
                <a:gd name="T35" fmla="*/ 89 h 111"/>
                <a:gd name="T36" fmla="*/ 40 w 163"/>
                <a:gd name="T37" fmla="*/ 81 h 111"/>
                <a:gd name="T38" fmla="*/ 123 w 163"/>
                <a:gd name="T39" fmla="*/ 81 h 111"/>
                <a:gd name="T40" fmla="*/ 111 w 163"/>
                <a:gd name="T41" fmla="*/ 89 h 111"/>
                <a:gd name="T42" fmla="*/ 111 w 163"/>
                <a:gd name="T43" fmla="*/ 89 h 111"/>
                <a:gd name="T44" fmla="*/ 114 w 163"/>
                <a:gd name="T45" fmla="*/ 87 h 111"/>
                <a:gd name="T46" fmla="*/ 123 w 163"/>
                <a:gd name="T47" fmla="*/ 81 h 111"/>
                <a:gd name="T48" fmla="*/ 123 w 163"/>
                <a:gd name="T49" fmla="*/ 81 h 111"/>
                <a:gd name="T50" fmla="*/ 25 w 163"/>
                <a:gd name="T51" fmla="*/ 74 h 111"/>
                <a:gd name="T52" fmla="*/ 25 w 163"/>
                <a:gd name="T53" fmla="*/ 74 h 111"/>
                <a:gd name="T54" fmla="*/ 33 w 163"/>
                <a:gd name="T55" fmla="*/ 77 h 111"/>
                <a:gd name="T56" fmla="*/ 33 w 163"/>
                <a:gd name="T57" fmla="*/ 77 h 111"/>
                <a:gd name="T58" fmla="*/ 25 w 163"/>
                <a:gd name="T59" fmla="*/ 74 h 111"/>
                <a:gd name="T60" fmla="*/ 138 w 163"/>
                <a:gd name="T61" fmla="*/ 74 h 111"/>
                <a:gd name="T62" fmla="*/ 130 w 163"/>
                <a:gd name="T63" fmla="*/ 77 h 111"/>
                <a:gd name="T64" fmla="*/ 130 w 163"/>
                <a:gd name="T65" fmla="*/ 77 h 111"/>
                <a:gd name="T66" fmla="*/ 138 w 163"/>
                <a:gd name="T67" fmla="*/ 74 h 111"/>
                <a:gd name="T68" fmla="*/ 138 w 163"/>
                <a:gd name="T69" fmla="*/ 74 h 111"/>
                <a:gd name="T70" fmla="*/ 81 w 163"/>
                <a:gd name="T71" fmla="*/ 0 h 111"/>
                <a:gd name="T72" fmla="*/ 1 w 163"/>
                <a:gd name="T73" fmla="*/ 71 h 111"/>
                <a:gd name="T74" fmla="*/ 0 w 163"/>
                <a:gd name="T75" fmla="*/ 75 h 111"/>
                <a:gd name="T76" fmla="*/ 4 w 163"/>
                <a:gd name="T77" fmla="*/ 76 h 111"/>
                <a:gd name="T78" fmla="*/ 19 w 163"/>
                <a:gd name="T79" fmla="*/ 79 h 111"/>
                <a:gd name="T80" fmla="*/ 17 w 163"/>
                <a:gd name="T81" fmla="*/ 79 h 111"/>
                <a:gd name="T82" fmla="*/ 17 w 163"/>
                <a:gd name="T83" fmla="*/ 76 h 111"/>
                <a:gd name="T84" fmla="*/ 18 w 163"/>
                <a:gd name="T85" fmla="*/ 71 h 111"/>
                <a:gd name="T86" fmla="*/ 9 w 163"/>
                <a:gd name="T87" fmla="*/ 69 h 111"/>
                <a:gd name="T88" fmla="*/ 81 w 163"/>
                <a:gd name="T89" fmla="*/ 8 h 111"/>
                <a:gd name="T90" fmla="*/ 81 w 163"/>
                <a:gd name="T91" fmla="*/ 8 h 111"/>
                <a:gd name="T92" fmla="*/ 82 w 163"/>
                <a:gd name="T93" fmla="*/ 8 h 111"/>
                <a:gd name="T94" fmla="*/ 154 w 163"/>
                <a:gd name="T95" fmla="*/ 69 h 111"/>
                <a:gd name="T96" fmla="*/ 145 w 163"/>
                <a:gd name="T97" fmla="*/ 71 h 111"/>
                <a:gd name="T98" fmla="*/ 146 w 163"/>
                <a:gd name="T99" fmla="*/ 76 h 111"/>
                <a:gd name="T100" fmla="*/ 146 w 163"/>
                <a:gd name="T101" fmla="*/ 79 h 111"/>
                <a:gd name="T102" fmla="*/ 144 w 163"/>
                <a:gd name="T103" fmla="*/ 79 h 111"/>
                <a:gd name="T104" fmla="*/ 159 w 163"/>
                <a:gd name="T105" fmla="*/ 76 h 111"/>
                <a:gd name="T106" fmla="*/ 163 w 163"/>
                <a:gd name="T107" fmla="*/ 75 h 111"/>
                <a:gd name="T108" fmla="*/ 162 w 163"/>
                <a:gd name="T109" fmla="*/ 71 h 111"/>
                <a:gd name="T110" fmla="*/ 81 w 163"/>
                <a:gd name="T1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111">
                  <a:moveTo>
                    <a:pt x="101" y="107"/>
                  </a:moveTo>
                  <a:cubicBezTo>
                    <a:pt x="95" y="110"/>
                    <a:pt x="88" y="111"/>
                    <a:pt x="81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1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1" y="111"/>
                    <a:pt x="81" y="111"/>
                    <a:pt x="82" y="111"/>
                  </a:cubicBezTo>
                  <a:cubicBezTo>
                    <a:pt x="88" y="111"/>
                    <a:pt x="95" y="110"/>
                    <a:pt x="101" y="107"/>
                  </a:cubicBezTo>
                  <a:moveTo>
                    <a:pt x="113" y="99"/>
                  </a:move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3" y="83"/>
                    <a:pt x="46" y="84"/>
                    <a:pt x="48" y="87"/>
                  </a:cubicBezTo>
                  <a:cubicBezTo>
                    <a:pt x="49" y="87"/>
                    <a:pt x="51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9"/>
                    <a:pt x="113" y="88"/>
                    <a:pt x="114" y="87"/>
                  </a:cubicBezTo>
                  <a:cubicBezTo>
                    <a:pt x="117" y="85"/>
                    <a:pt x="120" y="83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25" y="74"/>
                  </a:moveTo>
                  <a:cubicBezTo>
                    <a:pt x="25" y="74"/>
                    <a:pt x="25" y="74"/>
                    <a:pt x="25" y="74"/>
                  </a:cubicBezTo>
                  <a:cubicBezTo>
                    <a:pt x="28" y="75"/>
                    <a:pt x="30" y="76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6"/>
                    <a:pt x="28" y="74"/>
                    <a:pt x="25" y="74"/>
                  </a:cubicBezTo>
                  <a:moveTo>
                    <a:pt x="138" y="74"/>
                  </a:moveTo>
                  <a:cubicBezTo>
                    <a:pt x="135" y="74"/>
                    <a:pt x="133" y="76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6"/>
                    <a:pt x="135" y="75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5" y="35"/>
                    <a:pt x="46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2" y="8"/>
                    <a:pt x="82" y="8"/>
                  </a:cubicBezTo>
                  <a:cubicBezTo>
                    <a:pt x="117" y="8"/>
                    <a:pt x="147" y="35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5" y="72"/>
                    <a:pt x="146" y="74"/>
                    <a:pt x="146" y="76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1501776" y="5008563"/>
              <a:ext cx="530225" cy="346075"/>
            </a:xfrm>
            <a:custGeom>
              <a:avLst/>
              <a:gdLst>
                <a:gd name="T0" fmla="*/ 96 w 129"/>
                <a:gd name="T1" fmla="*/ 80 h 84"/>
                <a:gd name="T2" fmla="*/ 95 w 129"/>
                <a:gd name="T3" fmla="*/ 80 h 84"/>
                <a:gd name="T4" fmla="*/ 96 w 129"/>
                <a:gd name="T5" fmla="*/ 80 h 84"/>
                <a:gd name="T6" fmla="*/ 96 w 129"/>
                <a:gd name="T7" fmla="*/ 80 h 84"/>
                <a:gd name="T8" fmla="*/ 96 w 129"/>
                <a:gd name="T9" fmla="*/ 80 h 84"/>
                <a:gd name="T10" fmla="*/ 42 w 129"/>
                <a:gd name="T11" fmla="*/ 77 h 84"/>
                <a:gd name="T12" fmla="*/ 42 w 129"/>
                <a:gd name="T13" fmla="*/ 77 h 84"/>
                <a:gd name="T14" fmla="*/ 64 w 129"/>
                <a:gd name="T15" fmla="*/ 84 h 84"/>
                <a:gd name="T16" fmla="*/ 87 w 129"/>
                <a:gd name="T17" fmla="*/ 77 h 84"/>
                <a:gd name="T18" fmla="*/ 87 w 129"/>
                <a:gd name="T19" fmla="*/ 77 h 84"/>
                <a:gd name="T20" fmla="*/ 64 w 129"/>
                <a:gd name="T21" fmla="*/ 84 h 84"/>
                <a:gd name="T22" fmla="*/ 42 w 129"/>
                <a:gd name="T23" fmla="*/ 77 h 84"/>
                <a:gd name="T24" fmla="*/ 102 w 129"/>
                <a:gd name="T25" fmla="*/ 74 h 84"/>
                <a:gd name="T26" fmla="*/ 96 w 129"/>
                <a:gd name="T27" fmla="*/ 80 h 84"/>
                <a:gd name="T28" fmla="*/ 96 w 129"/>
                <a:gd name="T29" fmla="*/ 80 h 84"/>
                <a:gd name="T30" fmla="*/ 96 w 129"/>
                <a:gd name="T31" fmla="*/ 80 h 84"/>
                <a:gd name="T32" fmla="*/ 102 w 129"/>
                <a:gd name="T33" fmla="*/ 74 h 84"/>
                <a:gd name="T34" fmla="*/ 26 w 129"/>
                <a:gd name="T35" fmla="*/ 74 h 84"/>
                <a:gd name="T36" fmla="*/ 33 w 129"/>
                <a:gd name="T37" fmla="*/ 80 h 84"/>
                <a:gd name="T38" fmla="*/ 33 w 129"/>
                <a:gd name="T39" fmla="*/ 80 h 84"/>
                <a:gd name="T40" fmla="*/ 34 w 129"/>
                <a:gd name="T41" fmla="*/ 80 h 84"/>
                <a:gd name="T42" fmla="*/ 26 w 129"/>
                <a:gd name="T43" fmla="*/ 74 h 84"/>
                <a:gd name="T44" fmla="*/ 23 w 129"/>
                <a:gd name="T45" fmla="*/ 62 h 84"/>
                <a:gd name="T46" fmla="*/ 23 w 129"/>
                <a:gd name="T47" fmla="*/ 62 h 84"/>
                <a:gd name="T48" fmla="*/ 31 w 129"/>
                <a:gd name="T49" fmla="*/ 68 h 84"/>
                <a:gd name="T50" fmla="*/ 23 w 129"/>
                <a:gd name="T51" fmla="*/ 62 h 84"/>
                <a:gd name="T52" fmla="*/ 106 w 129"/>
                <a:gd name="T53" fmla="*/ 62 h 84"/>
                <a:gd name="T54" fmla="*/ 97 w 129"/>
                <a:gd name="T55" fmla="*/ 68 h 84"/>
                <a:gd name="T56" fmla="*/ 106 w 129"/>
                <a:gd name="T57" fmla="*/ 62 h 84"/>
                <a:gd name="T58" fmla="*/ 106 w 129"/>
                <a:gd name="T59" fmla="*/ 62 h 84"/>
                <a:gd name="T60" fmla="*/ 64 w 129"/>
                <a:gd name="T61" fmla="*/ 0 h 84"/>
                <a:gd name="T62" fmla="*/ 1 w 129"/>
                <a:gd name="T63" fmla="*/ 52 h 84"/>
                <a:gd name="T64" fmla="*/ 0 w 129"/>
                <a:gd name="T65" fmla="*/ 57 h 84"/>
                <a:gd name="T66" fmla="*/ 0 w 129"/>
                <a:gd name="T67" fmla="*/ 60 h 84"/>
                <a:gd name="T68" fmla="*/ 2 w 129"/>
                <a:gd name="T69" fmla="*/ 60 h 84"/>
                <a:gd name="T70" fmla="*/ 3 w 129"/>
                <a:gd name="T71" fmla="*/ 61 h 84"/>
                <a:gd name="T72" fmla="*/ 15 w 129"/>
                <a:gd name="T73" fmla="*/ 66 h 84"/>
                <a:gd name="T74" fmla="*/ 14 w 129"/>
                <a:gd name="T75" fmla="*/ 66 h 84"/>
                <a:gd name="T76" fmla="*/ 14 w 129"/>
                <a:gd name="T77" fmla="*/ 63 h 84"/>
                <a:gd name="T78" fmla="*/ 16 w 129"/>
                <a:gd name="T79" fmla="*/ 58 h 84"/>
                <a:gd name="T80" fmla="*/ 8 w 129"/>
                <a:gd name="T81" fmla="*/ 55 h 84"/>
                <a:gd name="T82" fmla="*/ 8 w 129"/>
                <a:gd name="T83" fmla="*/ 55 h 84"/>
                <a:gd name="T84" fmla="*/ 64 w 129"/>
                <a:gd name="T85" fmla="*/ 8 h 84"/>
                <a:gd name="T86" fmla="*/ 64 w 129"/>
                <a:gd name="T87" fmla="*/ 8 h 84"/>
                <a:gd name="T88" fmla="*/ 65 w 129"/>
                <a:gd name="T89" fmla="*/ 8 h 84"/>
                <a:gd name="T90" fmla="*/ 121 w 129"/>
                <a:gd name="T91" fmla="*/ 55 h 84"/>
                <a:gd name="T92" fmla="*/ 121 w 129"/>
                <a:gd name="T93" fmla="*/ 55 h 84"/>
                <a:gd name="T94" fmla="*/ 113 w 129"/>
                <a:gd name="T95" fmla="*/ 58 h 84"/>
                <a:gd name="T96" fmla="*/ 115 w 129"/>
                <a:gd name="T97" fmla="*/ 63 h 84"/>
                <a:gd name="T98" fmla="*/ 115 w 129"/>
                <a:gd name="T99" fmla="*/ 66 h 84"/>
                <a:gd name="T100" fmla="*/ 114 w 129"/>
                <a:gd name="T101" fmla="*/ 66 h 84"/>
                <a:gd name="T102" fmla="*/ 126 w 129"/>
                <a:gd name="T103" fmla="*/ 61 h 84"/>
                <a:gd name="T104" fmla="*/ 127 w 129"/>
                <a:gd name="T105" fmla="*/ 60 h 84"/>
                <a:gd name="T106" fmla="*/ 129 w 129"/>
                <a:gd name="T107" fmla="*/ 60 h 84"/>
                <a:gd name="T108" fmla="*/ 129 w 129"/>
                <a:gd name="T109" fmla="*/ 57 h 84"/>
                <a:gd name="T110" fmla="*/ 128 w 129"/>
                <a:gd name="T111" fmla="*/ 52 h 84"/>
                <a:gd name="T112" fmla="*/ 64 w 129"/>
                <a:gd name="T1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84">
                  <a:moveTo>
                    <a:pt x="96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4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4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2" y="74"/>
                  </a:moveTo>
                  <a:cubicBezTo>
                    <a:pt x="100" y="76"/>
                    <a:pt x="98" y="78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8"/>
                    <a:pt x="100" y="76"/>
                    <a:pt x="102" y="74"/>
                  </a:cubicBezTo>
                  <a:moveTo>
                    <a:pt x="26" y="74"/>
                  </a:moveTo>
                  <a:cubicBezTo>
                    <a:pt x="29" y="76"/>
                    <a:pt x="31" y="78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0"/>
                    <a:pt x="34" y="80"/>
                    <a:pt x="34" y="80"/>
                  </a:cubicBezTo>
                  <a:cubicBezTo>
                    <a:pt x="32" y="78"/>
                    <a:pt x="29" y="76"/>
                    <a:pt x="26" y="74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6" y="64"/>
                    <a:pt x="29" y="65"/>
                    <a:pt x="31" y="68"/>
                  </a:cubicBezTo>
                  <a:cubicBezTo>
                    <a:pt x="29" y="65"/>
                    <a:pt x="26" y="64"/>
                    <a:pt x="23" y="62"/>
                  </a:cubicBezTo>
                  <a:moveTo>
                    <a:pt x="106" y="62"/>
                  </a:moveTo>
                  <a:cubicBezTo>
                    <a:pt x="103" y="64"/>
                    <a:pt x="100" y="66"/>
                    <a:pt x="97" y="68"/>
                  </a:cubicBezTo>
                  <a:cubicBezTo>
                    <a:pt x="100" y="66"/>
                    <a:pt x="103" y="64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4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7"/>
                    <a:pt x="11" y="56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3" y="28"/>
                    <a:pt x="37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8" y="56"/>
                    <a:pt x="116" y="57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5"/>
                    <a:pt x="128" y="53"/>
                    <a:pt x="128" y="52"/>
                  </a:cubicBezTo>
                  <a:cubicBezTo>
                    <a:pt x="122" y="22"/>
                    <a:pt x="96" y="0"/>
                    <a:pt x="6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1560513" y="5099050"/>
              <a:ext cx="414338" cy="288925"/>
            </a:xfrm>
            <a:custGeom>
              <a:avLst/>
              <a:gdLst>
                <a:gd name="T0" fmla="*/ 50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3 w 101"/>
                <a:gd name="T11" fmla="*/ 46 h 70"/>
                <a:gd name="T12" fmla="*/ 80 w 101"/>
                <a:gd name="T13" fmla="*/ 48 h 70"/>
                <a:gd name="T14" fmla="*/ 81 w 101"/>
                <a:gd name="T15" fmla="*/ 56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6 h 70"/>
                <a:gd name="T22" fmla="*/ 73 w 101"/>
                <a:gd name="T23" fmla="*/ 55 h 70"/>
                <a:gd name="T24" fmla="*/ 50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5 h 70"/>
                <a:gd name="T34" fmla="*/ 21 w 101"/>
                <a:gd name="T35" fmla="*/ 48 h 70"/>
                <a:gd name="T36" fmla="*/ 17 w 101"/>
                <a:gd name="T37" fmla="*/ 46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0 w 101"/>
                <a:gd name="T45" fmla="*/ 8 h 70"/>
                <a:gd name="T46" fmla="*/ 50 w 101"/>
                <a:gd name="T47" fmla="*/ 8 h 70"/>
                <a:gd name="T48" fmla="*/ 50 w 101"/>
                <a:gd name="T49" fmla="*/ 8 h 70"/>
                <a:gd name="T50" fmla="*/ 50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2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60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0 w 101"/>
                <a:gd name="T79" fmla="*/ 70 h 70"/>
                <a:gd name="T80" fmla="*/ 50 w 101"/>
                <a:gd name="T81" fmla="*/ 70 h 70"/>
                <a:gd name="T82" fmla="*/ 70 w 101"/>
                <a:gd name="T83" fmla="*/ 66 h 70"/>
                <a:gd name="T84" fmla="*/ 79 w 101"/>
                <a:gd name="T85" fmla="*/ 60 h 70"/>
                <a:gd name="T86" fmla="*/ 80 w 101"/>
                <a:gd name="T87" fmla="*/ 60 h 70"/>
                <a:gd name="T88" fmla="*/ 80 w 101"/>
                <a:gd name="T89" fmla="*/ 60 h 70"/>
                <a:gd name="T90" fmla="*/ 80 w 101"/>
                <a:gd name="T91" fmla="*/ 59 h 70"/>
                <a:gd name="T92" fmla="*/ 81 w 101"/>
                <a:gd name="T93" fmla="*/ 58 h 70"/>
                <a:gd name="T94" fmla="*/ 82 w 101"/>
                <a:gd name="T95" fmla="*/ 58 h 70"/>
                <a:gd name="T96" fmla="*/ 82 w 101"/>
                <a:gd name="T97" fmla="*/ 58 h 70"/>
                <a:gd name="T98" fmla="*/ 88 w 101"/>
                <a:gd name="T99" fmla="*/ 52 h 70"/>
                <a:gd name="T100" fmla="*/ 99 w 101"/>
                <a:gd name="T101" fmla="*/ 45 h 70"/>
                <a:gd name="T102" fmla="*/ 100 w 101"/>
                <a:gd name="T103" fmla="*/ 44 h 70"/>
                <a:gd name="T104" fmla="*/ 101 w 101"/>
                <a:gd name="T105" fmla="*/ 44 h 70"/>
                <a:gd name="T106" fmla="*/ 101 w 101"/>
                <a:gd name="T107" fmla="*/ 41 h 70"/>
                <a:gd name="T108" fmla="*/ 99 w 101"/>
                <a:gd name="T109" fmla="*/ 36 h 70"/>
                <a:gd name="T110" fmla="*/ 99 w 101"/>
                <a:gd name="T111" fmla="*/ 36 h 70"/>
                <a:gd name="T112" fmla="*/ 50 w 101"/>
                <a:gd name="T113" fmla="*/ 0 h 70"/>
                <a:gd name="T114" fmla="*/ 50 w 101"/>
                <a:gd name="T1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70">
                  <a:moveTo>
                    <a:pt x="50" y="8"/>
                  </a:moveTo>
                  <a:cubicBezTo>
                    <a:pt x="50" y="8"/>
                    <a:pt x="51" y="8"/>
                    <a:pt x="51" y="8"/>
                  </a:cubicBezTo>
                  <a:cubicBezTo>
                    <a:pt x="70" y="8"/>
                    <a:pt x="87" y="22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2"/>
                    <a:pt x="86" y="44"/>
                    <a:pt x="83" y="46"/>
                  </a:cubicBezTo>
                  <a:cubicBezTo>
                    <a:pt x="82" y="47"/>
                    <a:pt x="81" y="48"/>
                    <a:pt x="80" y="48"/>
                  </a:cubicBezTo>
                  <a:cubicBezTo>
                    <a:pt x="81" y="51"/>
                    <a:pt x="81" y="53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0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20" y="47"/>
                    <a:pt x="18" y="46"/>
                    <a:pt x="17" y="46"/>
                  </a:cubicBezTo>
                  <a:cubicBezTo>
                    <a:pt x="15" y="43"/>
                    <a:pt x="12" y="42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2"/>
                    <a:pt x="3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moveTo>
                    <a:pt x="50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2"/>
                  </a:cubicBezTo>
                  <a:cubicBezTo>
                    <a:pt x="15" y="54"/>
                    <a:pt x="18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7" y="70"/>
                    <a:pt x="64" y="69"/>
                    <a:pt x="70" y="66"/>
                  </a:cubicBezTo>
                  <a:cubicBezTo>
                    <a:pt x="73" y="64"/>
                    <a:pt x="76" y="62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1" y="58"/>
                    <a:pt x="81" y="58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4" y="56"/>
                    <a:pt x="86" y="54"/>
                    <a:pt x="88" y="52"/>
                  </a:cubicBezTo>
                  <a:cubicBezTo>
                    <a:pt x="91" y="50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5"/>
            <p:cNvSpPr>
              <a:spLocks/>
            </p:cNvSpPr>
            <p:nvPr/>
          </p:nvSpPr>
          <p:spPr bwMode="auto">
            <a:xfrm>
              <a:off x="1641476" y="5197475"/>
              <a:ext cx="250825" cy="136525"/>
            </a:xfrm>
            <a:custGeom>
              <a:avLst/>
              <a:gdLst>
                <a:gd name="T0" fmla="*/ 30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1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1 h 33"/>
                <a:gd name="T18" fmla="*/ 15 w 61"/>
                <a:gd name="T19" fmla="*/ 15 h 33"/>
                <a:gd name="T20" fmla="*/ 30 w 61"/>
                <a:gd name="T21" fmla="*/ 8 h 33"/>
                <a:gd name="T22" fmla="*/ 34 w 61"/>
                <a:gd name="T23" fmla="*/ 8 h 33"/>
                <a:gd name="T24" fmla="*/ 34 w 61"/>
                <a:gd name="T25" fmla="*/ 8 h 33"/>
                <a:gd name="T26" fmla="*/ 47 w 61"/>
                <a:gd name="T27" fmla="*/ 16 h 33"/>
                <a:gd name="T28" fmla="*/ 53 w 61"/>
                <a:gd name="T29" fmla="*/ 31 h 33"/>
                <a:gd name="T30" fmla="*/ 53 w 61"/>
                <a:gd name="T31" fmla="*/ 31 h 33"/>
                <a:gd name="T32" fmla="*/ 53 w 61"/>
                <a:gd name="T33" fmla="*/ 32 h 33"/>
                <a:gd name="T34" fmla="*/ 53 w 61"/>
                <a:gd name="T35" fmla="*/ 33 h 33"/>
                <a:gd name="T36" fmla="*/ 61 w 61"/>
                <a:gd name="T37" fmla="*/ 33 h 33"/>
                <a:gd name="T38" fmla="*/ 61 w 61"/>
                <a:gd name="T39" fmla="*/ 32 h 33"/>
                <a:gd name="T40" fmla="*/ 60 w 61"/>
                <a:gd name="T41" fmla="*/ 24 h 33"/>
                <a:gd name="T42" fmla="*/ 60 w 61"/>
                <a:gd name="T43" fmla="*/ 24 h 33"/>
                <a:gd name="T44" fmla="*/ 54 w 61"/>
                <a:gd name="T45" fmla="*/ 11 h 33"/>
                <a:gd name="T46" fmla="*/ 35 w 61"/>
                <a:gd name="T47" fmla="*/ 0 h 33"/>
                <a:gd name="T48" fmla="*/ 35 w 61"/>
                <a:gd name="T49" fmla="*/ 0 h 33"/>
                <a:gd name="T50" fmla="*/ 30 w 61"/>
                <a:gd name="T5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33">
                  <a:moveTo>
                    <a:pt x="30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1"/>
                    <a:pt x="24" y="8"/>
                    <a:pt x="30" y="8"/>
                  </a:cubicBezTo>
                  <a:cubicBezTo>
                    <a:pt x="31" y="8"/>
                    <a:pt x="32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2" y="0"/>
                    <a:pt x="30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81226" y="4930775"/>
              <a:ext cx="668338" cy="457200"/>
            </a:xfrm>
            <a:custGeom>
              <a:avLst/>
              <a:gdLst>
                <a:gd name="T0" fmla="*/ 101 w 163"/>
                <a:gd name="T1" fmla="*/ 107 h 111"/>
                <a:gd name="T2" fmla="*/ 82 w 163"/>
                <a:gd name="T3" fmla="*/ 111 h 111"/>
                <a:gd name="T4" fmla="*/ 82 w 163"/>
                <a:gd name="T5" fmla="*/ 111 h 111"/>
                <a:gd name="T6" fmla="*/ 62 w 163"/>
                <a:gd name="T7" fmla="*/ 107 h 111"/>
                <a:gd name="T8" fmla="*/ 82 w 163"/>
                <a:gd name="T9" fmla="*/ 111 h 111"/>
                <a:gd name="T10" fmla="*/ 82 w 163"/>
                <a:gd name="T11" fmla="*/ 111 h 111"/>
                <a:gd name="T12" fmla="*/ 82 w 163"/>
                <a:gd name="T13" fmla="*/ 111 h 111"/>
                <a:gd name="T14" fmla="*/ 101 w 163"/>
                <a:gd name="T15" fmla="*/ 107 h 111"/>
                <a:gd name="T16" fmla="*/ 113 w 163"/>
                <a:gd name="T17" fmla="*/ 99 h 111"/>
                <a:gd name="T18" fmla="*/ 113 w 163"/>
                <a:gd name="T19" fmla="*/ 99 h 111"/>
                <a:gd name="T20" fmla="*/ 113 w 163"/>
                <a:gd name="T21" fmla="*/ 99 h 111"/>
                <a:gd name="T22" fmla="*/ 113 w 163"/>
                <a:gd name="T23" fmla="*/ 99 h 111"/>
                <a:gd name="T24" fmla="*/ 113 w 163"/>
                <a:gd name="T25" fmla="*/ 99 h 111"/>
                <a:gd name="T26" fmla="*/ 123 w 163"/>
                <a:gd name="T27" fmla="*/ 81 h 111"/>
                <a:gd name="T28" fmla="*/ 111 w 163"/>
                <a:gd name="T29" fmla="*/ 89 h 111"/>
                <a:gd name="T30" fmla="*/ 111 w 163"/>
                <a:gd name="T31" fmla="*/ 89 h 111"/>
                <a:gd name="T32" fmla="*/ 114 w 163"/>
                <a:gd name="T33" fmla="*/ 87 h 111"/>
                <a:gd name="T34" fmla="*/ 123 w 163"/>
                <a:gd name="T35" fmla="*/ 81 h 111"/>
                <a:gd name="T36" fmla="*/ 123 w 163"/>
                <a:gd name="T37" fmla="*/ 81 h 111"/>
                <a:gd name="T38" fmla="*/ 40 w 163"/>
                <a:gd name="T39" fmla="*/ 81 h 111"/>
                <a:gd name="T40" fmla="*/ 40 w 163"/>
                <a:gd name="T41" fmla="*/ 81 h 111"/>
                <a:gd name="T42" fmla="*/ 48 w 163"/>
                <a:gd name="T43" fmla="*/ 87 h 111"/>
                <a:gd name="T44" fmla="*/ 52 w 163"/>
                <a:gd name="T45" fmla="*/ 89 h 111"/>
                <a:gd name="T46" fmla="*/ 52 w 163"/>
                <a:gd name="T47" fmla="*/ 89 h 111"/>
                <a:gd name="T48" fmla="*/ 40 w 163"/>
                <a:gd name="T49" fmla="*/ 81 h 111"/>
                <a:gd name="T50" fmla="*/ 138 w 163"/>
                <a:gd name="T51" fmla="*/ 74 h 111"/>
                <a:gd name="T52" fmla="*/ 130 w 163"/>
                <a:gd name="T53" fmla="*/ 77 h 111"/>
                <a:gd name="T54" fmla="*/ 130 w 163"/>
                <a:gd name="T55" fmla="*/ 77 h 111"/>
                <a:gd name="T56" fmla="*/ 138 w 163"/>
                <a:gd name="T57" fmla="*/ 74 h 111"/>
                <a:gd name="T58" fmla="*/ 138 w 163"/>
                <a:gd name="T59" fmla="*/ 74 h 111"/>
                <a:gd name="T60" fmla="*/ 26 w 163"/>
                <a:gd name="T61" fmla="*/ 74 h 111"/>
                <a:gd name="T62" fmla="*/ 26 w 163"/>
                <a:gd name="T63" fmla="*/ 74 h 111"/>
                <a:gd name="T64" fmla="*/ 33 w 163"/>
                <a:gd name="T65" fmla="*/ 77 h 111"/>
                <a:gd name="T66" fmla="*/ 33 w 163"/>
                <a:gd name="T67" fmla="*/ 77 h 111"/>
                <a:gd name="T68" fmla="*/ 26 w 163"/>
                <a:gd name="T69" fmla="*/ 74 h 111"/>
                <a:gd name="T70" fmla="*/ 82 w 163"/>
                <a:gd name="T71" fmla="*/ 0 h 111"/>
                <a:gd name="T72" fmla="*/ 1 w 163"/>
                <a:gd name="T73" fmla="*/ 71 h 111"/>
                <a:gd name="T74" fmla="*/ 0 w 163"/>
                <a:gd name="T75" fmla="*/ 75 h 111"/>
                <a:gd name="T76" fmla="*/ 4 w 163"/>
                <a:gd name="T77" fmla="*/ 76 h 111"/>
                <a:gd name="T78" fmla="*/ 19 w 163"/>
                <a:gd name="T79" fmla="*/ 79 h 111"/>
                <a:gd name="T80" fmla="*/ 17 w 163"/>
                <a:gd name="T81" fmla="*/ 79 h 111"/>
                <a:gd name="T82" fmla="*/ 17 w 163"/>
                <a:gd name="T83" fmla="*/ 76 h 111"/>
                <a:gd name="T84" fmla="*/ 18 w 163"/>
                <a:gd name="T85" fmla="*/ 71 h 111"/>
                <a:gd name="T86" fmla="*/ 9 w 163"/>
                <a:gd name="T87" fmla="*/ 69 h 111"/>
                <a:gd name="T88" fmla="*/ 82 w 163"/>
                <a:gd name="T89" fmla="*/ 8 h 111"/>
                <a:gd name="T90" fmla="*/ 82 w 163"/>
                <a:gd name="T91" fmla="*/ 8 h 111"/>
                <a:gd name="T92" fmla="*/ 82 w 163"/>
                <a:gd name="T93" fmla="*/ 8 h 111"/>
                <a:gd name="T94" fmla="*/ 154 w 163"/>
                <a:gd name="T95" fmla="*/ 69 h 111"/>
                <a:gd name="T96" fmla="*/ 145 w 163"/>
                <a:gd name="T97" fmla="*/ 71 h 111"/>
                <a:gd name="T98" fmla="*/ 146 w 163"/>
                <a:gd name="T99" fmla="*/ 76 h 111"/>
                <a:gd name="T100" fmla="*/ 146 w 163"/>
                <a:gd name="T101" fmla="*/ 79 h 111"/>
                <a:gd name="T102" fmla="*/ 145 w 163"/>
                <a:gd name="T103" fmla="*/ 79 h 111"/>
                <a:gd name="T104" fmla="*/ 159 w 163"/>
                <a:gd name="T105" fmla="*/ 76 h 111"/>
                <a:gd name="T106" fmla="*/ 163 w 163"/>
                <a:gd name="T107" fmla="*/ 75 h 111"/>
                <a:gd name="T108" fmla="*/ 162 w 163"/>
                <a:gd name="T109" fmla="*/ 71 h 111"/>
                <a:gd name="T110" fmla="*/ 82 w 163"/>
                <a:gd name="T1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111">
                  <a:moveTo>
                    <a:pt x="101" y="107"/>
                  </a:moveTo>
                  <a:cubicBezTo>
                    <a:pt x="95" y="110"/>
                    <a:pt x="88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1"/>
                    <a:pt x="95" y="110"/>
                    <a:pt x="101" y="107"/>
                  </a:cubicBezTo>
                  <a:moveTo>
                    <a:pt x="113" y="99"/>
                  </a:move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9"/>
                    <a:pt x="113" y="88"/>
                    <a:pt x="114" y="87"/>
                  </a:cubicBezTo>
                  <a:cubicBezTo>
                    <a:pt x="117" y="85"/>
                    <a:pt x="120" y="83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3" y="83"/>
                    <a:pt x="46" y="84"/>
                    <a:pt x="48" y="87"/>
                  </a:cubicBezTo>
                  <a:cubicBezTo>
                    <a:pt x="49" y="87"/>
                    <a:pt x="51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38" y="74"/>
                  </a:moveTo>
                  <a:cubicBezTo>
                    <a:pt x="135" y="74"/>
                    <a:pt x="133" y="76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6"/>
                    <a:pt x="135" y="75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moveTo>
                    <a:pt x="26" y="74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28" y="75"/>
                    <a:pt x="30" y="76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6"/>
                    <a:pt x="28" y="74"/>
                    <a:pt x="26" y="74"/>
                  </a:cubicBezTo>
                  <a:moveTo>
                    <a:pt x="82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6" y="35"/>
                    <a:pt x="46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17" y="8"/>
                    <a:pt x="148" y="35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6" y="72"/>
                    <a:pt x="146" y="74"/>
                    <a:pt x="146" y="76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2251076" y="5008563"/>
              <a:ext cx="528638" cy="346075"/>
            </a:xfrm>
            <a:custGeom>
              <a:avLst/>
              <a:gdLst>
                <a:gd name="T0" fmla="*/ 96 w 129"/>
                <a:gd name="T1" fmla="*/ 80 h 84"/>
                <a:gd name="T2" fmla="*/ 95 w 129"/>
                <a:gd name="T3" fmla="*/ 80 h 84"/>
                <a:gd name="T4" fmla="*/ 96 w 129"/>
                <a:gd name="T5" fmla="*/ 80 h 84"/>
                <a:gd name="T6" fmla="*/ 96 w 129"/>
                <a:gd name="T7" fmla="*/ 80 h 84"/>
                <a:gd name="T8" fmla="*/ 96 w 129"/>
                <a:gd name="T9" fmla="*/ 80 h 84"/>
                <a:gd name="T10" fmla="*/ 42 w 129"/>
                <a:gd name="T11" fmla="*/ 77 h 84"/>
                <a:gd name="T12" fmla="*/ 42 w 129"/>
                <a:gd name="T13" fmla="*/ 77 h 84"/>
                <a:gd name="T14" fmla="*/ 65 w 129"/>
                <a:gd name="T15" fmla="*/ 84 h 84"/>
                <a:gd name="T16" fmla="*/ 87 w 129"/>
                <a:gd name="T17" fmla="*/ 77 h 84"/>
                <a:gd name="T18" fmla="*/ 87 w 129"/>
                <a:gd name="T19" fmla="*/ 77 h 84"/>
                <a:gd name="T20" fmla="*/ 65 w 129"/>
                <a:gd name="T21" fmla="*/ 84 h 84"/>
                <a:gd name="T22" fmla="*/ 42 w 129"/>
                <a:gd name="T23" fmla="*/ 77 h 84"/>
                <a:gd name="T24" fmla="*/ 102 w 129"/>
                <a:gd name="T25" fmla="*/ 74 h 84"/>
                <a:gd name="T26" fmla="*/ 96 w 129"/>
                <a:gd name="T27" fmla="*/ 80 h 84"/>
                <a:gd name="T28" fmla="*/ 96 w 129"/>
                <a:gd name="T29" fmla="*/ 80 h 84"/>
                <a:gd name="T30" fmla="*/ 96 w 129"/>
                <a:gd name="T31" fmla="*/ 80 h 84"/>
                <a:gd name="T32" fmla="*/ 102 w 129"/>
                <a:gd name="T33" fmla="*/ 74 h 84"/>
                <a:gd name="T34" fmla="*/ 26 w 129"/>
                <a:gd name="T35" fmla="*/ 74 h 84"/>
                <a:gd name="T36" fmla="*/ 33 w 129"/>
                <a:gd name="T37" fmla="*/ 80 h 84"/>
                <a:gd name="T38" fmla="*/ 34 w 129"/>
                <a:gd name="T39" fmla="*/ 80 h 84"/>
                <a:gd name="T40" fmla="*/ 26 w 129"/>
                <a:gd name="T41" fmla="*/ 74 h 84"/>
                <a:gd name="T42" fmla="*/ 23 w 129"/>
                <a:gd name="T43" fmla="*/ 62 h 84"/>
                <a:gd name="T44" fmla="*/ 23 w 129"/>
                <a:gd name="T45" fmla="*/ 62 h 84"/>
                <a:gd name="T46" fmla="*/ 31 w 129"/>
                <a:gd name="T47" fmla="*/ 68 h 84"/>
                <a:gd name="T48" fmla="*/ 23 w 129"/>
                <a:gd name="T49" fmla="*/ 62 h 84"/>
                <a:gd name="T50" fmla="*/ 106 w 129"/>
                <a:gd name="T51" fmla="*/ 62 h 84"/>
                <a:gd name="T52" fmla="*/ 97 w 129"/>
                <a:gd name="T53" fmla="*/ 68 h 84"/>
                <a:gd name="T54" fmla="*/ 106 w 129"/>
                <a:gd name="T55" fmla="*/ 62 h 84"/>
                <a:gd name="T56" fmla="*/ 106 w 129"/>
                <a:gd name="T57" fmla="*/ 62 h 84"/>
                <a:gd name="T58" fmla="*/ 65 w 129"/>
                <a:gd name="T59" fmla="*/ 0 h 84"/>
                <a:gd name="T60" fmla="*/ 1 w 129"/>
                <a:gd name="T61" fmla="*/ 52 h 84"/>
                <a:gd name="T62" fmla="*/ 0 w 129"/>
                <a:gd name="T63" fmla="*/ 57 h 84"/>
                <a:gd name="T64" fmla="*/ 0 w 129"/>
                <a:gd name="T65" fmla="*/ 60 h 84"/>
                <a:gd name="T66" fmla="*/ 2 w 129"/>
                <a:gd name="T67" fmla="*/ 60 h 84"/>
                <a:gd name="T68" fmla="*/ 3 w 129"/>
                <a:gd name="T69" fmla="*/ 61 h 84"/>
                <a:gd name="T70" fmla="*/ 15 w 129"/>
                <a:gd name="T71" fmla="*/ 66 h 84"/>
                <a:gd name="T72" fmla="*/ 14 w 129"/>
                <a:gd name="T73" fmla="*/ 66 h 84"/>
                <a:gd name="T74" fmla="*/ 14 w 129"/>
                <a:gd name="T75" fmla="*/ 63 h 84"/>
                <a:gd name="T76" fmla="*/ 16 w 129"/>
                <a:gd name="T77" fmla="*/ 58 h 84"/>
                <a:gd name="T78" fmla="*/ 9 w 129"/>
                <a:gd name="T79" fmla="*/ 55 h 84"/>
                <a:gd name="T80" fmla="*/ 9 w 129"/>
                <a:gd name="T81" fmla="*/ 55 h 84"/>
                <a:gd name="T82" fmla="*/ 65 w 129"/>
                <a:gd name="T83" fmla="*/ 8 h 84"/>
                <a:gd name="T84" fmla="*/ 65 w 129"/>
                <a:gd name="T85" fmla="*/ 8 h 84"/>
                <a:gd name="T86" fmla="*/ 65 w 129"/>
                <a:gd name="T87" fmla="*/ 8 h 84"/>
                <a:gd name="T88" fmla="*/ 121 w 129"/>
                <a:gd name="T89" fmla="*/ 55 h 84"/>
                <a:gd name="T90" fmla="*/ 121 w 129"/>
                <a:gd name="T91" fmla="*/ 55 h 84"/>
                <a:gd name="T92" fmla="*/ 113 w 129"/>
                <a:gd name="T93" fmla="*/ 58 h 84"/>
                <a:gd name="T94" fmla="*/ 115 w 129"/>
                <a:gd name="T95" fmla="*/ 63 h 84"/>
                <a:gd name="T96" fmla="*/ 115 w 129"/>
                <a:gd name="T97" fmla="*/ 66 h 84"/>
                <a:gd name="T98" fmla="*/ 114 w 129"/>
                <a:gd name="T99" fmla="*/ 66 h 84"/>
                <a:gd name="T100" fmla="*/ 126 w 129"/>
                <a:gd name="T101" fmla="*/ 61 h 84"/>
                <a:gd name="T102" fmla="*/ 128 w 129"/>
                <a:gd name="T103" fmla="*/ 60 h 84"/>
                <a:gd name="T104" fmla="*/ 129 w 129"/>
                <a:gd name="T105" fmla="*/ 60 h 84"/>
                <a:gd name="T106" fmla="*/ 129 w 129"/>
                <a:gd name="T107" fmla="*/ 57 h 84"/>
                <a:gd name="T108" fmla="*/ 128 w 129"/>
                <a:gd name="T109" fmla="*/ 52 h 84"/>
                <a:gd name="T110" fmla="*/ 65 w 129"/>
                <a:gd name="T1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9" h="84">
                  <a:moveTo>
                    <a:pt x="96" y="80"/>
                  </a:moveTo>
                  <a:cubicBezTo>
                    <a:pt x="96" y="80"/>
                    <a:pt x="95" y="80"/>
                    <a:pt x="95" y="80"/>
                  </a:cubicBezTo>
                  <a:cubicBezTo>
                    <a:pt x="95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5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5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2" y="74"/>
                  </a:moveTo>
                  <a:cubicBezTo>
                    <a:pt x="100" y="76"/>
                    <a:pt x="98" y="78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8"/>
                    <a:pt x="100" y="76"/>
                    <a:pt x="102" y="74"/>
                  </a:cubicBezTo>
                  <a:moveTo>
                    <a:pt x="26" y="74"/>
                  </a:moveTo>
                  <a:cubicBezTo>
                    <a:pt x="29" y="76"/>
                    <a:pt x="31" y="78"/>
                    <a:pt x="33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2" y="78"/>
                    <a:pt x="29" y="76"/>
                    <a:pt x="26" y="74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6" y="64"/>
                    <a:pt x="29" y="65"/>
                    <a:pt x="31" y="68"/>
                  </a:cubicBezTo>
                  <a:cubicBezTo>
                    <a:pt x="29" y="65"/>
                    <a:pt x="26" y="64"/>
                    <a:pt x="23" y="62"/>
                  </a:cubicBezTo>
                  <a:moveTo>
                    <a:pt x="106" y="62"/>
                  </a:moveTo>
                  <a:cubicBezTo>
                    <a:pt x="103" y="64"/>
                    <a:pt x="100" y="66"/>
                    <a:pt x="97" y="68"/>
                  </a:cubicBezTo>
                  <a:cubicBezTo>
                    <a:pt x="100" y="66"/>
                    <a:pt x="103" y="64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5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7"/>
                    <a:pt x="11" y="56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3" y="28"/>
                    <a:pt x="37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8" y="56"/>
                    <a:pt x="116" y="57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5"/>
                    <a:pt x="129" y="53"/>
                    <a:pt x="128" y="52"/>
                  </a:cubicBezTo>
                  <a:cubicBezTo>
                    <a:pt x="122" y="22"/>
                    <a:pt x="96" y="0"/>
                    <a:pt x="6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2308226" y="5099050"/>
              <a:ext cx="414338" cy="288925"/>
            </a:xfrm>
            <a:custGeom>
              <a:avLst/>
              <a:gdLst>
                <a:gd name="T0" fmla="*/ 51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3 w 101"/>
                <a:gd name="T11" fmla="*/ 46 h 70"/>
                <a:gd name="T12" fmla="*/ 80 w 101"/>
                <a:gd name="T13" fmla="*/ 48 h 70"/>
                <a:gd name="T14" fmla="*/ 81 w 101"/>
                <a:gd name="T15" fmla="*/ 56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6 h 70"/>
                <a:gd name="T22" fmla="*/ 73 w 101"/>
                <a:gd name="T23" fmla="*/ 55 h 70"/>
                <a:gd name="T24" fmla="*/ 51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5 h 70"/>
                <a:gd name="T34" fmla="*/ 21 w 101"/>
                <a:gd name="T35" fmla="*/ 48 h 70"/>
                <a:gd name="T36" fmla="*/ 17 w 101"/>
                <a:gd name="T37" fmla="*/ 46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1 w 101"/>
                <a:gd name="T45" fmla="*/ 8 h 70"/>
                <a:gd name="T46" fmla="*/ 51 w 101"/>
                <a:gd name="T47" fmla="*/ 8 h 70"/>
                <a:gd name="T48" fmla="*/ 51 w 101"/>
                <a:gd name="T49" fmla="*/ 8 h 70"/>
                <a:gd name="T50" fmla="*/ 51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2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60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1 w 101"/>
                <a:gd name="T79" fmla="*/ 70 h 70"/>
                <a:gd name="T80" fmla="*/ 51 w 101"/>
                <a:gd name="T81" fmla="*/ 70 h 70"/>
                <a:gd name="T82" fmla="*/ 70 w 101"/>
                <a:gd name="T83" fmla="*/ 66 h 70"/>
                <a:gd name="T84" fmla="*/ 79 w 101"/>
                <a:gd name="T85" fmla="*/ 60 h 70"/>
                <a:gd name="T86" fmla="*/ 79 w 101"/>
                <a:gd name="T87" fmla="*/ 60 h 70"/>
                <a:gd name="T88" fmla="*/ 80 w 101"/>
                <a:gd name="T89" fmla="*/ 60 h 70"/>
                <a:gd name="T90" fmla="*/ 80 w 101"/>
                <a:gd name="T91" fmla="*/ 60 h 70"/>
                <a:gd name="T92" fmla="*/ 80 w 101"/>
                <a:gd name="T93" fmla="*/ 59 h 70"/>
                <a:gd name="T94" fmla="*/ 81 w 101"/>
                <a:gd name="T95" fmla="*/ 58 h 70"/>
                <a:gd name="T96" fmla="*/ 82 w 101"/>
                <a:gd name="T97" fmla="*/ 58 h 70"/>
                <a:gd name="T98" fmla="*/ 82 w 101"/>
                <a:gd name="T99" fmla="*/ 58 h 70"/>
                <a:gd name="T100" fmla="*/ 88 w 101"/>
                <a:gd name="T101" fmla="*/ 52 h 70"/>
                <a:gd name="T102" fmla="*/ 99 w 101"/>
                <a:gd name="T103" fmla="*/ 45 h 70"/>
                <a:gd name="T104" fmla="*/ 100 w 101"/>
                <a:gd name="T105" fmla="*/ 44 h 70"/>
                <a:gd name="T106" fmla="*/ 101 w 101"/>
                <a:gd name="T107" fmla="*/ 44 h 70"/>
                <a:gd name="T108" fmla="*/ 101 w 101"/>
                <a:gd name="T109" fmla="*/ 41 h 70"/>
                <a:gd name="T110" fmla="*/ 99 w 101"/>
                <a:gd name="T111" fmla="*/ 36 h 70"/>
                <a:gd name="T112" fmla="*/ 99 w 101"/>
                <a:gd name="T113" fmla="*/ 36 h 70"/>
                <a:gd name="T114" fmla="*/ 51 w 101"/>
                <a:gd name="T115" fmla="*/ 0 h 70"/>
                <a:gd name="T116" fmla="*/ 51 w 101"/>
                <a:gd name="T1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70">
                  <a:moveTo>
                    <a:pt x="51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70" y="8"/>
                    <a:pt x="87" y="22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2"/>
                    <a:pt x="86" y="44"/>
                    <a:pt x="83" y="46"/>
                  </a:cubicBezTo>
                  <a:cubicBezTo>
                    <a:pt x="82" y="47"/>
                    <a:pt x="81" y="48"/>
                    <a:pt x="80" y="48"/>
                  </a:cubicBezTo>
                  <a:cubicBezTo>
                    <a:pt x="81" y="51"/>
                    <a:pt x="81" y="53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1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20" y="47"/>
                    <a:pt x="18" y="46"/>
                    <a:pt x="17" y="46"/>
                  </a:cubicBezTo>
                  <a:cubicBezTo>
                    <a:pt x="15" y="43"/>
                    <a:pt x="12" y="42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2"/>
                    <a:pt x="3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51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2"/>
                  </a:cubicBezTo>
                  <a:cubicBezTo>
                    <a:pt x="15" y="54"/>
                    <a:pt x="18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0"/>
                    <a:pt x="64" y="69"/>
                    <a:pt x="70" y="66"/>
                  </a:cubicBezTo>
                  <a:cubicBezTo>
                    <a:pt x="74" y="64"/>
                    <a:pt x="77" y="62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1" y="58"/>
                    <a:pt x="82" y="58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4" y="56"/>
                    <a:pt x="86" y="54"/>
                    <a:pt x="88" y="52"/>
                  </a:cubicBezTo>
                  <a:cubicBezTo>
                    <a:pt x="91" y="50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9"/>
            <p:cNvSpPr>
              <a:spLocks/>
            </p:cNvSpPr>
            <p:nvPr/>
          </p:nvSpPr>
          <p:spPr bwMode="auto">
            <a:xfrm>
              <a:off x="2390776" y="5197475"/>
              <a:ext cx="249238" cy="136525"/>
            </a:xfrm>
            <a:custGeom>
              <a:avLst/>
              <a:gdLst>
                <a:gd name="T0" fmla="*/ 31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1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1 h 33"/>
                <a:gd name="T18" fmla="*/ 15 w 61"/>
                <a:gd name="T19" fmla="*/ 15 h 33"/>
                <a:gd name="T20" fmla="*/ 31 w 61"/>
                <a:gd name="T21" fmla="*/ 8 h 33"/>
                <a:gd name="T22" fmla="*/ 34 w 61"/>
                <a:gd name="T23" fmla="*/ 8 h 33"/>
                <a:gd name="T24" fmla="*/ 47 w 61"/>
                <a:gd name="T25" fmla="*/ 16 h 33"/>
                <a:gd name="T26" fmla="*/ 53 w 61"/>
                <a:gd name="T27" fmla="*/ 31 h 33"/>
                <a:gd name="T28" fmla="*/ 53 w 61"/>
                <a:gd name="T29" fmla="*/ 31 h 33"/>
                <a:gd name="T30" fmla="*/ 53 w 61"/>
                <a:gd name="T31" fmla="*/ 32 h 33"/>
                <a:gd name="T32" fmla="*/ 53 w 61"/>
                <a:gd name="T33" fmla="*/ 33 h 33"/>
                <a:gd name="T34" fmla="*/ 61 w 61"/>
                <a:gd name="T35" fmla="*/ 33 h 33"/>
                <a:gd name="T36" fmla="*/ 61 w 61"/>
                <a:gd name="T37" fmla="*/ 32 h 33"/>
                <a:gd name="T38" fmla="*/ 60 w 61"/>
                <a:gd name="T39" fmla="*/ 24 h 33"/>
                <a:gd name="T40" fmla="*/ 60 w 61"/>
                <a:gd name="T41" fmla="*/ 24 h 33"/>
                <a:gd name="T42" fmla="*/ 54 w 61"/>
                <a:gd name="T43" fmla="*/ 11 h 33"/>
                <a:gd name="T44" fmla="*/ 35 w 61"/>
                <a:gd name="T45" fmla="*/ 0 h 33"/>
                <a:gd name="T46" fmla="*/ 31 w 61"/>
                <a:gd name="T4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33">
                  <a:moveTo>
                    <a:pt x="31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1"/>
                    <a:pt x="24" y="8"/>
                    <a:pt x="31" y="8"/>
                  </a:cubicBezTo>
                  <a:cubicBezTo>
                    <a:pt x="32" y="8"/>
                    <a:pt x="33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441266" y="873126"/>
            <a:ext cx="1154113" cy="773113"/>
            <a:chOff x="3175001" y="835025"/>
            <a:chExt cx="1154113" cy="773113"/>
          </a:xfrm>
        </p:grpSpPr>
        <p:sp>
          <p:nvSpPr>
            <p:cNvPr id="82" name="Freeform 80"/>
            <p:cNvSpPr>
              <a:spLocks/>
            </p:cNvSpPr>
            <p:nvPr/>
          </p:nvSpPr>
          <p:spPr bwMode="auto">
            <a:xfrm>
              <a:off x="3429001" y="835025"/>
              <a:ext cx="641350" cy="325438"/>
            </a:xfrm>
            <a:custGeom>
              <a:avLst/>
              <a:gdLst>
                <a:gd name="T0" fmla="*/ 78 w 156"/>
                <a:gd name="T1" fmla="*/ 0 h 79"/>
                <a:gd name="T2" fmla="*/ 0 w 156"/>
                <a:gd name="T3" fmla="*/ 78 h 79"/>
                <a:gd name="T4" fmla="*/ 0 w 156"/>
                <a:gd name="T5" fmla="*/ 79 h 79"/>
                <a:gd name="T6" fmla="*/ 8 w 156"/>
                <a:gd name="T7" fmla="*/ 79 h 79"/>
                <a:gd name="T8" fmla="*/ 8 w 156"/>
                <a:gd name="T9" fmla="*/ 78 h 79"/>
                <a:gd name="T10" fmla="*/ 29 w 156"/>
                <a:gd name="T11" fmla="*/ 29 h 79"/>
                <a:gd name="T12" fmla="*/ 78 w 156"/>
                <a:gd name="T13" fmla="*/ 8 h 79"/>
                <a:gd name="T14" fmla="*/ 128 w 156"/>
                <a:gd name="T15" fmla="*/ 29 h 79"/>
                <a:gd name="T16" fmla="*/ 148 w 156"/>
                <a:gd name="T17" fmla="*/ 78 h 79"/>
                <a:gd name="T18" fmla="*/ 148 w 156"/>
                <a:gd name="T19" fmla="*/ 79 h 79"/>
                <a:gd name="T20" fmla="*/ 156 w 156"/>
                <a:gd name="T21" fmla="*/ 79 h 79"/>
                <a:gd name="T22" fmla="*/ 156 w 156"/>
                <a:gd name="T23" fmla="*/ 78 h 79"/>
                <a:gd name="T24" fmla="*/ 78 w 156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6" h="79">
                  <a:moveTo>
                    <a:pt x="78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59"/>
                    <a:pt x="16" y="41"/>
                    <a:pt x="29" y="29"/>
                  </a:cubicBezTo>
                  <a:cubicBezTo>
                    <a:pt x="42" y="16"/>
                    <a:pt x="59" y="8"/>
                    <a:pt x="78" y="8"/>
                  </a:cubicBezTo>
                  <a:cubicBezTo>
                    <a:pt x="97" y="8"/>
                    <a:pt x="115" y="16"/>
                    <a:pt x="128" y="29"/>
                  </a:cubicBezTo>
                  <a:cubicBezTo>
                    <a:pt x="140" y="41"/>
                    <a:pt x="148" y="59"/>
                    <a:pt x="148" y="78"/>
                  </a:cubicBezTo>
                  <a:cubicBezTo>
                    <a:pt x="148" y="79"/>
                    <a:pt x="148" y="79"/>
                    <a:pt x="148" y="79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35"/>
                    <a:pt x="121" y="0"/>
                    <a:pt x="78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3475038" y="920750"/>
              <a:ext cx="550863" cy="374650"/>
            </a:xfrm>
            <a:custGeom>
              <a:avLst/>
              <a:gdLst>
                <a:gd name="T0" fmla="*/ 84 w 134"/>
                <a:gd name="T1" fmla="*/ 87 h 91"/>
                <a:gd name="T2" fmla="*/ 67 w 134"/>
                <a:gd name="T3" fmla="*/ 91 h 91"/>
                <a:gd name="T4" fmla="*/ 67 w 134"/>
                <a:gd name="T5" fmla="*/ 91 h 91"/>
                <a:gd name="T6" fmla="*/ 51 w 134"/>
                <a:gd name="T7" fmla="*/ 87 h 91"/>
                <a:gd name="T8" fmla="*/ 67 w 134"/>
                <a:gd name="T9" fmla="*/ 91 h 91"/>
                <a:gd name="T10" fmla="*/ 67 w 134"/>
                <a:gd name="T11" fmla="*/ 91 h 91"/>
                <a:gd name="T12" fmla="*/ 67 w 134"/>
                <a:gd name="T13" fmla="*/ 91 h 91"/>
                <a:gd name="T14" fmla="*/ 84 w 134"/>
                <a:gd name="T15" fmla="*/ 87 h 91"/>
                <a:gd name="T16" fmla="*/ 100 w 134"/>
                <a:gd name="T17" fmla="*/ 65 h 91"/>
                <a:gd name="T18" fmla="*/ 92 w 134"/>
                <a:gd name="T19" fmla="*/ 71 h 91"/>
                <a:gd name="T20" fmla="*/ 92 w 134"/>
                <a:gd name="T21" fmla="*/ 71 h 91"/>
                <a:gd name="T22" fmla="*/ 93 w 134"/>
                <a:gd name="T23" fmla="*/ 70 h 91"/>
                <a:gd name="T24" fmla="*/ 100 w 134"/>
                <a:gd name="T25" fmla="*/ 65 h 91"/>
                <a:gd name="T26" fmla="*/ 100 w 134"/>
                <a:gd name="T27" fmla="*/ 65 h 91"/>
                <a:gd name="T28" fmla="*/ 34 w 134"/>
                <a:gd name="T29" fmla="*/ 65 h 91"/>
                <a:gd name="T30" fmla="*/ 34 w 134"/>
                <a:gd name="T31" fmla="*/ 65 h 91"/>
                <a:gd name="T32" fmla="*/ 41 w 134"/>
                <a:gd name="T33" fmla="*/ 70 h 91"/>
                <a:gd name="T34" fmla="*/ 43 w 134"/>
                <a:gd name="T35" fmla="*/ 71 h 91"/>
                <a:gd name="T36" fmla="*/ 43 w 134"/>
                <a:gd name="T37" fmla="*/ 71 h 91"/>
                <a:gd name="T38" fmla="*/ 34 w 134"/>
                <a:gd name="T39" fmla="*/ 65 h 91"/>
                <a:gd name="T40" fmla="*/ 23 w 134"/>
                <a:gd name="T41" fmla="*/ 59 h 91"/>
                <a:gd name="T42" fmla="*/ 23 w 134"/>
                <a:gd name="T43" fmla="*/ 59 h 91"/>
                <a:gd name="T44" fmla="*/ 27 w 134"/>
                <a:gd name="T45" fmla="*/ 61 h 91"/>
                <a:gd name="T46" fmla="*/ 27 w 134"/>
                <a:gd name="T47" fmla="*/ 61 h 91"/>
                <a:gd name="T48" fmla="*/ 23 w 134"/>
                <a:gd name="T49" fmla="*/ 59 h 91"/>
                <a:gd name="T50" fmla="*/ 112 w 134"/>
                <a:gd name="T51" fmla="*/ 59 h 91"/>
                <a:gd name="T52" fmla="*/ 107 w 134"/>
                <a:gd name="T53" fmla="*/ 61 h 91"/>
                <a:gd name="T54" fmla="*/ 107 w 134"/>
                <a:gd name="T55" fmla="*/ 61 h 91"/>
                <a:gd name="T56" fmla="*/ 112 w 134"/>
                <a:gd name="T57" fmla="*/ 59 h 91"/>
                <a:gd name="T58" fmla="*/ 112 w 134"/>
                <a:gd name="T59" fmla="*/ 59 h 91"/>
                <a:gd name="T60" fmla="*/ 67 w 134"/>
                <a:gd name="T61" fmla="*/ 0 h 91"/>
                <a:gd name="T62" fmla="*/ 1 w 134"/>
                <a:gd name="T63" fmla="*/ 58 h 91"/>
                <a:gd name="T64" fmla="*/ 0 w 134"/>
                <a:gd name="T65" fmla="*/ 62 h 91"/>
                <a:gd name="T66" fmla="*/ 4 w 134"/>
                <a:gd name="T67" fmla="*/ 62 h 91"/>
                <a:gd name="T68" fmla="*/ 16 w 134"/>
                <a:gd name="T69" fmla="*/ 65 h 91"/>
                <a:gd name="T70" fmla="*/ 14 w 134"/>
                <a:gd name="T71" fmla="*/ 65 h 91"/>
                <a:gd name="T72" fmla="*/ 14 w 134"/>
                <a:gd name="T73" fmla="*/ 61 h 91"/>
                <a:gd name="T74" fmla="*/ 15 w 134"/>
                <a:gd name="T75" fmla="*/ 57 h 91"/>
                <a:gd name="T76" fmla="*/ 9 w 134"/>
                <a:gd name="T77" fmla="*/ 55 h 91"/>
                <a:gd name="T78" fmla="*/ 67 w 134"/>
                <a:gd name="T79" fmla="*/ 8 h 91"/>
                <a:gd name="T80" fmla="*/ 67 w 134"/>
                <a:gd name="T81" fmla="*/ 8 h 91"/>
                <a:gd name="T82" fmla="*/ 67 w 134"/>
                <a:gd name="T83" fmla="*/ 8 h 91"/>
                <a:gd name="T84" fmla="*/ 125 w 134"/>
                <a:gd name="T85" fmla="*/ 55 h 91"/>
                <a:gd name="T86" fmla="*/ 119 w 134"/>
                <a:gd name="T87" fmla="*/ 57 h 91"/>
                <a:gd name="T88" fmla="*/ 120 w 134"/>
                <a:gd name="T89" fmla="*/ 61 h 91"/>
                <a:gd name="T90" fmla="*/ 121 w 134"/>
                <a:gd name="T91" fmla="*/ 65 h 91"/>
                <a:gd name="T92" fmla="*/ 119 w 134"/>
                <a:gd name="T93" fmla="*/ 65 h 91"/>
                <a:gd name="T94" fmla="*/ 130 w 134"/>
                <a:gd name="T95" fmla="*/ 62 h 91"/>
                <a:gd name="T96" fmla="*/ 134 w 134"/>
                <a:gd name="T97" fmla="*/ 62 h 91"/>
                <a:gd name="T98" fmla="*/ 134 w 134"/>
                <a:gd name="T99" fmla="*/ 58 h 91"/>
                <a:gd name="T100" fmla="*/ 67 w 134"/>
                <a:gd name="T10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91">
                  <a:moveTo>
                    <a:pt x="84" y="87"/>
                  </a:moveTo>
                  <a:cubicBezTo>
                    <a:pt x="78" y="90"/>
                    <a:pt x="73" y="91"/>
                    <a:pt x="67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2" y="91"/>
                    <a:pt x="56" y="90"/>
                    <a:pt x="51" y="87"/>
                  </a:cubicBezTo>
                  <a:cubicBezTo>
                    <a:pt x="56" y="90"/>
                    <a:pt x="62" y="91"/>
                    <a:pt x="67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73" y="91"/>
                    <a:pt x="78" y="90"/>
                    <a:pt x="84" y="87"/>
                  </a:cubicBezTo>
                  <a:moveTo>
                    <a:pt x="100" y="65"/>
                  </a:moveTo>
                  <a:cubicBezTo>
                    <a:pt x="97" y="67"/>
                    <a:pt x="94" y="69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3" y="70"/>
                    <a:pt x="93" y="70"/>
                  </a:cubicBezTo>
                  <a:cubicBezTo>
                    <a:pt x="96" y="68"/>
                    <a:pt x="98" y="67"/>
                    <a:pt x="100" y="65"/>
                  </a:cubicBezTo>
                  <a:cubicBezTo>
                    <a:pt x="100" y="65"/>
                    <a:pt x="100" y="65"/>
                    <a:pt x="100" y="65"/>
                  </a:cubicBezTo>
                  <a:moveTo>
                    <a:pt x="34" y="65"/>
                  </a:moveTo>
                  <a:cubicBezTo>
                    <a:pt x="34" y="65"/>
                    <a:pt x="34" y="65"/>
                    <a:pt x="34" y="65"/>
                  </a:cubicBezTo>
                  <a:cubicBezTo>
                    <a:pt x="37" y="67"/>
                    <a:pt x="39" y="68"/>
                    <a:pt x="41" y="70"/>
                  </a:cubicBezTo>
                  <a:cubicBezTo>
                    <a:pt x="42" y="70"/>
                    <a:pt x="42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0" y="69"/>
                    <a:pt x="37" y="67"/>
                    <a:pt x="34" y="65"/>
                  </a:cubicBezTo>
                  <a:moveTo>
                    <a:pt x="23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4" y="60"/>
                    <a:pt x="26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1"/>
                    <a:pt x="24" y="60"/>
                    <a:pt x="23" y="59"/>
                  </a:cubicBezTo>
                  <a:moveTo>
                    <a:pt x="112" y="59"/>
                  </a:moveTo>
                  <a:cubicBezTo>
                    <a:pt x="110" y="60"/>
                    <a:pt x="109" y="61"/>
                    <a:pt x="107" y="61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9" y="61"/>
                    <a:pt x="110" y="60"/>
                    <a:pt x="112" y="59"/>
                  </a:cubicBezTo>
                  <a:cubicBezTo>
                    <a:pt x="112" y="59"/>
                    <a:pt x="112" y="59"/>
                    <a:pt x="112" y="59"/>
                  </a:cubicBezTo>
                  <a:moveTo>
                    <a:pt x="67" y="0"/>
                  </a:moveTo>
                  <a:cubicBezTo>
                    <a:pt x="33" y="0"/>
                    <a:pt x="5" y="25"/>
                    <a:pt x="1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8" y="63"/>
                    <a:pt x="12" y="64"/>
                    <a:pt x="16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0"/>
                    <a:pt x="15" y="58"/>
                    <a:pt x="15" y="57"/>
                  </a:cubicBezTo>
                  <a:cubicBezTo>
                    <a:pt x="13" y="56"/>
                    <a:pt x="11" y="56"/>
                    <a:pt x="9" y="55"/>
                  </a:cubicBezTo>
                  <a:cubicBezTo>
                    <a:pt x="15" y="28"/>
                    <a:pt x="39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96" y="8"/>
                    <a:pt x="120" y="28"/>
                    <a:pt x="125" y="55"/>
                  </a:cubicBezTo>
                  <a:cubicBezTo>
                    <a:pt x="123" y="56"/>
                    <a:pt x="121" y="56"/>
                    <a:pt x="119" y="57"/>
                  </a:cubicBezTo>
                  <a:cubicBezTo>
                    <a:pt x="120" y="58"/>
                    <a:pt x="120" y="60"/>
                    <a:pt x="120" y="61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9" y="65"/>
                    <a:pt x="119" y="65"/>
                    <a:pt x="119" y="65"/>
                  </a:cubicBezTo>
                  <a:cubicBezTo>
                    <a:pt x="122" y="64"/>
                    <a:pt x="126" y="63"/>
                    <a:pt x="130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58"/>
                    <a:pt x="134" y="58"/>
                    <a:pt x="134" y="58"/>
                  </a:cubicBezTo>
                  <a:cubicBezTo>
                    <a:pt x="129" y="25"/>
                    <a:pt x="101" y="0"/>
                    <a:pt x="6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3532188" y="982663"/>
              <a:ext cx="439738" cy="279400"/>
            </a:xfrm>
            <a:custGeom>
              <a:avLst/>
              <a:gdLst>
                <a:gd name="T0" fmla="*/ 36 w 107"/>
                <a:gd name="T1" fmla="*/ 62 h 68"/>
                <a:gd name="T2" fmla="*/ 36 w 107"/>
                <a:gd name="T3" fmla="*/ 62 h 68"/>
                <a:gd name="T4" fmla="*/ 53 w 107"/>
                <a:gd name="T5" fmla="*/ 68 h 68"/>
                <a:gd name="T6" fmla="*/ 71 w 107"/>
                <a:gd name="T7" fmla="*/ 62 h 68"/>
                <a:gd name="T8" fmla="*/ 71 w 107"/>
                <a:gd name="T9" fmla="*/ 62 h 68"/>
                <a:gd name="T10" fmla="*/ 53 w 107"/>
                <a:gd name="T11" fmla="*/ 68 h 68"/>
                <a:gd name="T12" fmla="*/ 36 w 107"/>
                <a:gd name="T13" fmla="*/ 62 h 68"/>
                <a:gd name="T14" fmla="*/ 84 w 107"/>
                <a:gd name="T15" fmla="*/ 61 h 68"/>
                <a:gd name="T16" fmla="*/ 79 w 107"/>
                <a:gd name="T17" fmla="*/ 66 h 68"/>
                <a:gd name="T18" fmla="*/ 79 w 107"/>
                <a:gd name="T19" fmla="*/ 66 h 68"/>
                <a:gd name="T20" fmla="*/ 79 w 107"/>
                <a:gd name="T21" fmla="*/ 66 h 68"/>
                <a:gd name="T22" fmla="*/ 84 w 107"/>
                <a:gd name="T23" fmla="*/ 61 h 68"/>
                <a:gd name="T24" fmla="*/ 22 w 107"/>
                <a:gd name="T25" fmla="*/ 61 h 68"/>
                <a:gd name="T26" fmla="*/ 27 w 107"/>
                <a:gd name="T27" fmla="*/ 66 h 68"/>
                <a:gd name="T28" fmla="*/ 28 w 107"/>
                <a:gd name="T29" fmla="*/ 66 h 68"/>
                <a:gd name="T30" fmla="*/ 22 w 107"/>
                <a:gd name="T31" fmla="*/ 61 h 68"/>
                <a:gd name="T32" fmla="*/ 86 w 107"/>
                <a:gd name="T33" fmla="*/ 50 h 68"/>
                <a:gd name="T34" fmla="*/ 79 w 107"/>
                <a:gd name="T35" fmla="*/ 55 h 68"/>
                <a:gd name="T36" fmla="*/ 86 w 107"/>
                <a:gd name="T37" fmla="*/ 50 h 68"/>
                <a:gd name="T38" fmla="*/ 86 w 107"/>
                <a:gd name="T39" fmla="*/ 50 h 68"/>
                <a:gd name="T40" fmla="*/ 20 w 107"/>
                <a:gd name="T41" fmla="*/ 50 h 68"/>
                <a:gd name="T42" fmla="*/ 20 w 107"/>
                <a:gd name="T43" fmla="*/ 50 h 68"/>
                <a:gd name="T44" fmla="*/ 27 w 107"/>
                <a:gd name="T45" fmla="*/ 55 h 68"/>
                <a:gd name="T46" fmla="*/ 20 w 107"/>
                <a:gd name="T47" fmla="*/ 50 h 68"/>
                <a:gd name="T48" fmla="*/ 53 w 107"/>
                <a:gd name="T49" fmla="*/ 0 h 68"/>
                <a:gd name="T50" fmla="*/ 1 w 107"/>
                <a:gd name="T51" fmla="*/ 42 h 68"/>
                <a:gd name="T52" fmla="*/ 0 w 107"/>
                <a:gd name="T53" fmla="*/ 46 h 68"/>
                <a:gd name="T54" fmla="*/ 0 w 107"/>
                <a:gd name="T55" fmla="*/ 50 h 68"/>
                <a:gd name="T56" fmla="*/ 2 w 107"/>
                <a:gd name="T57" fmla="*/ 50 h 68"/>
                <a:gd name="T58" fmla="*/ 3 w 107"/>
                <a:gd name="T59" fmla="*/ 51 h 68"/>
                <a:gd name="T60" fmla="*/ 13 w 107"/>
                <a:gd name="T61" fmla="*/ 55 h 68"/>
                <a:gd name="T62" fmla="*/ 11 w 107"/>
                <a:gd name="T63" fmla="*/ 54 h 68"/>
                <a:gd name="T64" fmla="*/ 12 w 107"/>
                <a:gd name="T65" fmla="*/ 51 h 68"/>
                <a:gd name="T66" fmla="*/ 13 w 107"/>
                <a:gd name="T67" fmla="*/ 46 h 68"/>
                <a:gd name="T68" fmla="*/ 9 w 107"/>
                <a:gd name="T69" fmla="*/ 44 h 68"/>
                <a:gd name="T70" fmla="*/ 9 w 107"/>
                <a:gd name="T71" fmla="*/ 44 h 68"/>
                <a:gd name="T72" fmla="*/ 53 w 107"/>
                <a:gd name="T73" fmla="*/ 8 h 68"/>
                <a:gd name="T74" fmla="*/ 53 w 107"/>
                <a:gd name="T75" fmla="*/ 8 h 68"/>
                <a:gd name="T76" fmla="*/ 53 w 107"/>
                <a:gd name="T77" fmla="*/ 8 h 68"/>
                <a:gd name="T78" fmla="*/ 98 w 107"/>
                <a:gd name="T79" fmla="*/ 44 h 68"/>
                <a:gd name="T80" fmla="*/ 98 w 107"/>
                <a:gd name="T81" fmla="*/ 44 h 68"/>
                <a:gd name="T82" fmla="*/ 93 w 107"/>
                <a:gd name="T83" fmla="*/ 46 h 68"/>
                <a:gd name="T84" fmla="*/ 95 w 107"/>
                <a:gd name="T85" fmla="*/ 51 h 68"/>
                <a:gd name="T86" fmla="*/ 95 w 107"/>
                <a:gd name="T87" fmla="*/ 54 h 68"/>
                <a:gd name="T88" fmla="*/ 94 w 107"/>
                <a:gd name="T89" fmla="*/ 55 h 68"/>
                <a:gd name="T90" fmla="*/ 104 w 107"/>
                <a:gd name="T91" fmla="*/ 51 h 68"/>
                <a:gd name="T92" fmla="*/ 105 w 107"/>
                <a:gd name="T93" fmla="*/ 50 h 68"/>
                <a:gd name="T94" fmla="*/ 107 w 107"/>
                <a:gd name="T95" fmla="*/ 50 h 68"/>
                <a:gd name="T96" fmla="*/ 106 w 107"/>
                <a:gd name="T97" fmla="*/ 46 h 68"/>
                <a:gd name="T98" fmla="*/ 105 w 107"/>
                <a:gd name="T99" fmla="*/ 42 h 68"/>
                <a:gd name="T100" fmla="*/ 53 w 107"/>
                <a:gd name="T10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68"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41" y="66"/>
                    <a:pt x="47" y="68"/>
                    <a:pt x="53" y="68"/>
                  </a:cubicBezTo>
                  <a:cubicBezTo>
                    <a:pt x="59" y="68"/>
                    <a:pt x="65" y="66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5" y="66"/>
                    <a:pt x="59" y="68"/>
                    <a:pt x="53" y="68"/>
                  </a:cubicBezTo>
                  <a:cubicBezTo>
                    <a:pt x="47" y="68"/>
                    <a:pt x="41" y="66"/>
                    <a:pt x="36" y="62"/>
                  </a:cubicBezTo>
                  <a:moveTo>
                    <a:pt x="84" y="61"/>
                  </a:moveTo>
                  <a:cubicBezTo>
                    <a:pt x="82" y="63"/>
                    <a:pt x="80" y="64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4"/>
                    <a:pt x="83" y="63"/>
                    <a:pt x="84" y="61"/>
                  </a:cubicBezTo>
                  <a:moveTo>
                    <a:pt x="22" y="61"/>
                  </a:moveTo>
                  <a:cubicBezTo>
                    <a:pt x="24" y="63"/>
                    <a:pt x="26" y="64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64"/>
                    <a:pt x="24" y="63"/>
                    <a:pt x="22" y="61"/>
                  </a:cubicBezTo>
                  <a:moveTo>
                    <a:pt x="86" y="50"/>
                  </a:moveTo>
                  <a:cubicBezTo>
                    <a:pt x="84" y="52"/>
                    <a:pt x="82" y="53"/>
                    <a:pt x="79" y="55"/>
                  </a:cubicBezTo>
                  <a:cubicBezTo>
                    <a:pt x="82" y="53"/>
                    <a:pt x="84" y="52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moveTo>
                    <a:pt x="20" y="50"/>
                  </a:moveTo>
                  <a:cubicBezTo>
                    <a:pt x="20" y="50"/>
                    <a:pt x="20" y="50"/>
                    <a:pt x="20" y="50"/>
                  </a:cubicBezTo>
                  <a:cubicBezTo>
                    <a:pt x="23" y="52"/>
                    <a:pt x="25" y="53"/>
                    <a:pt x="27" y="55"/>
                  </a:cubicBezTo>
                  <a:cubicBezTo>
                    <a:pt x="25" y="53"/>
                    <a:pt x="23" y="52"/>
                    <a:pt x="20" y="50"/>
                  </a:cubicBezTo>
                  <a:moveTo>
                    <a:pt x="53" y="0"/>
                  </a:moveTo>
                  <a:cubicBezTo>
                    <a:pt x="28" y="0"/>
                    <a:pt x="6" y="18"/>
                    <a:pt x="1" y="42"/>
                  </a:cubicBezTo>
                  <a:cubicBezTo>
                    <a:pt x="1" y="43"/>
                    <a:pt x="0" y="45"/>
                    <a:pt x="0" y="4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2"/>
                    <a:pt x="10" y="53"/>
                    <a:pt x="13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3" y="48"/>
                    <a:pt x="13" y="46"/>
                  </a:cubicBezTo>
                  <a:cubicBezTo>
                    <a:pt x="12" y="46"/>
                    <a:pt x="10" y="45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24"/>
                    <a:pt x="31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5" y="8"/>
                    <a:pt x="94" y="24"/>
                    <a:pt x="98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6" y="45"/>
                    <a:pt x="95" y="46"/>
                    <a:pt x="93" y="46"/>
                  </a:cubicBezTo>
                  <a:cubicBezTo>
                    <a:pt x="94" y="48"/>
                    <a:pt x="94" y="50"/>
                    <a:pt x="95" y="51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7" y="53"/>
                    <a:pt x="100" y="52"/>
                    <a:pt x="104" y="51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5"/>
                    <a:pt x="106" y="43"/>
                    <a:pt x="105" y="42"/>
                  </a:cubicBezTo>
                  <a:cubicBezTo>
                    <a:pt x="100" y="18"/>
                    <a:pt x="79" y="0"/>
                    <a:pt x="53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3578226" y="1057275"/>
              <a:ext cx="344488" cy="238125"/>
            </a:xfrm>
            <a:custGeom>
              <a:avLst/>
              <a:gdLst>
                <a:gd name="T0" fmla="*/ 42 w 84"/>
                <a:gd name="T1" fmla="*/ 8 h 58"/>
                <a:gd name="T2" fmla="*/ 42 w 84"/>
                <a:gd name="T3" fmla="*/ 8 h 58"/>
                <a:gd name="T4" fmla="*/ 75 w 84"/>
                <a:gd name="T5" fmla="*/ 32 h 58"/>
                <a:gd name="T6" fmla="*/ 75 w 84"/>
                <a:gd name="T7" fmla="*/ 32 h 58"/>
                <a:gd name="T8" fmla="*/ 75 w 84"/>
                <a:gd name="T9" fmla="*/ 32 h 58"/>
                <a:gd name="T10" fmla="*/ 68 w 84"/>
                <a:gd name="T11" fmla="*/ 37 h 58"/>
                <a:gd name="T12" fmla="*/ 67 w 84"/>
                <a:gd name="T13" fmla="*/ 38 h 58"/>
                <a:gd name="T14" fmla="*/ 68 w 84"/>
                <a:gd name="T15" fmla="*/ 45 h 58"/>
                <a:gd name="T16" fmla="*/ 68 w 84"/>
                <a:gd name="T17" fmla="*/ 46 h 58"/>
                <a:gd name="T18" fmla="*/ 60 w 84"/>
                <a:gd name="T19" fmla="*/ 46 h 58"/>
                <a:gd name="T20" fmla="*/ 60 w 84"/>
                <a:gd name="T21" fmla="*/ 45 h 58"/>
                <a:gd name="T22" fmla="*/ 60 w 84"/>
                <a:gd name="T23" fmla="*/ 44 h 58"/>
                <a:gd name="T24" fmla="*/ 42 w 84"/>
                <a:gd name="T25" fmla="*/ 50 h 58"/>
                <a:gd name="T26" fmla="*/ 25 w 84"/>
                <a:gd name="T27" fmla="*/ 44 h 58"/>
                <a:gd name="T28" fmla="*/ 25 w 84"/>
                <a:gd name="T29" fmla="*/ 45 h 58"/>
                <a:gd name="T30" fmla="*/ 25 w 84"/>
                <a:gd name="T31" fmla="*/ 46 h 58"/>
                <a:gd name="T32" fmla="*/ 17 w 84"/>
                <a:gd name="T33" fmla="*/ 46 h 58"/>
                <a:gd name="T34" fmla="*/ 17 w 84"/>
                <a:gd name="T35" fmla="*/ 45 h 58"/>
                <a:gd name="T36" fmla="*/ 18 w 84"/>
                <a:gd name="T37" fmla="*/ 38 h 58"/>
                <a:gd name="T38" fmla="*/ 16 w 84"/>
                <a:gd name="T39" fmla="*/ 37 h 58"/>
                <a:gd name="T40" fmla="*/ 9 w 84"/>
                <a:gd name="T41" fmla="*/ 32 h 58"/>
                <a:gd name="T42" fmla="*/ 9 w 84"/>
                <a:gd name="T43" fmla="*/ 32 h 58"/>
                <a:gd name="T44" fmla="*/ 9 w 84"/>
                <a:gd name="T45" fmla="*/ 32 h 58"/>
                <a:gd name="T46" fmla="*/ 42 w 84"/>
                <a:gd name="T47" fmla="*/ 8 h 58"/>
                <a:gd name="T48" fmla="*/ 42 w 84"/>
                <a:gd name="T49" fmla="*/ 8 h 58"/>
                <a:gd name="T50" fmla="*/ 42 w 84"/>
                <a:gd name="T51" fmla="*/ 8 h 58"/>
                <a:gd name="T52" fmla="*/ 42 w 84"/>
                <a:gd name="T53" fmla="*/ 0 h 58"/>
                <a:gd name="T54" fmla="*/ 2 w 84"/>
                <a:gd name="T55" fmla="*/ 28 h 58"/>
                <a:gd name="T56" fmla="*/ 2 w 84"/>
                <a:gd name="T57" fmla="*/ 28 h 58"/>
                <a:gd name="T58" fmla="*/ 1 w 84"/>
                <a:gd name="T59" fmla="*/ 33 h 58"/>
                <a:gd name="T60" fmla="*/ 0 w 84"/>
                <a:gd name="T61" fmla="*/ 36 h 58"/>
                <a:gd name="T62" fmla="*/ 2 w 84"/>
                <a:gd name="T63" fmla="*/ 37 h 58"/>
                <a:gd name="T64" fmla="*/ 3 w 84"/>
                <a:gd name="T65" fmla="*/ 38 h 58"/>
                <a:gd name="T66" fmla="*/ 11 w 84"/>
                <a:gd name="T67" fmla="*/ 43 h 58"/>
                <a:gd name="T68" fmla="*/ 17 w 84"/>
                <a:gd name="T69" fmla="*/ 48 h 58"/>
                <a:gd name="T70" fmla="*/ 18 w 84"/>
                <a:gd name="T71" fmla="*/ 49 h 58"/>
                <a:gd name="T72" fmla="*/ 18 w 84"/>
                <a:gd name="T73" fmla="*/ 49 h 58"/>
                <a:gd name="T74" fmla="*/ 18 w 84"/>
                <a:gd name="T75" fmla="*/ 50 h 58"/>
                <a:gd name="T76" fmla="*/ 18 w 84"/>
                <a:gd name="T77" fmla="*/ 50 h 58"/>
                <a:gd name="T78" fmla="*/ 26 w 84"/>
                <a:gd name="T79" fmla="*/ 54 h 58"/>
                <a:gd name="T80" fmla="*/ 42 w 84"/>
                <a:gd name="T81" fmla="*/ 58 h 58"/>
                <a:gd name="T82" fmla="*/ 42 w 84"/>
                <a:gd name="T83" fmla="*/ 58 h 58"/>
                <a:gd name="T84" fmla="*/ 59 w 84"/>
                <a:gd name="T85" fmla="*/ 54 h 58"/>
                <a:gd name="T86" fmla="*/ 66 w 84"/>
                <a:gd name="T87" fmla="*/ 50 h 58"/>
                <a:gd name="T88" fmla="*/ 66 w 84"/>
                <a:gd name="T89" fmla="*/ 50 h 58"/>
                <a:gd name="T90" fmla="*/ 66 w 84"/>
                <a:gd name="T91" fmla="*/ 49 h 58"/>
                <a:gd name="T92" fmla="*/ 67 w 84"/>
                <a:gd name="T93" fmla="*/ 49 h 58"/>
                <a:gd name="T94" fmla="*/ 67 w 84"/>
                <a:gd name="T95" fmla="*/ 49 h 58"/>
                <a:gd name="T96" fmla="*/ 68 w 84"/>
                <a:gd name="T97" fmla="*/ 48 h 58"/>
                <a:gd name="T98" fmla="*/ 73 w 84"/>
                <a:gd name="T99" fmla="*/ 43 h 58"/>
                <a:gd name="T100" fmla="*/ 82 w 84"/>
                <a:gd name="T101" fmla="*/ 38 h 58"/>
                <a:gd name="T102" fmla="*/ 83 w 84"/>
                <a:gd name="T103" fmla="*/ 37 h 58"/>
                <a:gd name="T104" fmla="*/ 84 w 84"/>
                <a:gd name="T105" fmla="*/ 36 h 58"/>
                <a:gd name="T106" fmla="*/ 84 w 84"/>
                <a:gd name="T107" fmla="*/ 33 h 58"/>
                <a:gd name="T108" fmla="*/ 82 w 84"/>
                <a:gd name="T109" fmla="*/ 28 h 58"/>
                <a:gd name="T110" fmla="*/ 82 w 84"/>
                <a:gd name="T111" fmla="*/ 28 h 58"/>
                <a:gd name="T112" fmla="*/ 42 w 84"/>
                <a:gd name="T113" fmla="*/ 0 h 58"/>
                <a:gd name="T114" fmla="*/ 42 w 84"/>
                <a:gd name="T11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4" h="58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8" y="8"/>
                    <a:pt x="71" y="18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3" y="34"/>
                    <a:pt x="71" y="35"/>
                    <a:pt x="68" y="37"/>
                  </a:cubicBezTo>
                  <a:cubicBezTo>
                    <a:pt x="68" y="37"/>
                    <a:pt x="67" y="38"/>
                    <a:pt x="67" y="38"/>
                  </a:cubicBezTo>
                  <a:cubicBezTo>
                    <a:pt x="67" y="41"/>
                    <a:pt x="68" y="43"/>
                    <a:pt x="68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4"/>
                  </a:cubicBezTo>
                  <a:cubicBezTo>
                    <a:pt x="54" y="48"/>
                    <a:pt x="48" y="50"/>
                    <a:pt x="42" y="50"/>
                  </a:cubicBezTo>
                  <a:cubicBezTo>
                    <a:pt x="36" y="50"/>
                    <a:pt x="30" y="48"/>
                    <a:pt x="25" y="44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2"/>
                    <a:pt x="17" y="40"/>
                    <a:pt x="18" y="38"/>
                  </a:cubicBezTo>
                  <a:cubicBezTo>
                    <a:pt x="17" y="38"/>
                    <a:pt x="17" y="37"/>
                    <a:pt x="16" y="37"/>
                  </a:cubicBezTo>
                  <a:cubicBezTo>
                    <a:pt x="14" y="35"/>
                    <a:pt x="12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4" y="18"/>
                    <a:pt x="27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4" y="0"/>
                    <a:pt x="8" y="12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1" y="32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6" y="39"/>
                    <a:pt x="8" y="41"/>
                    <a:pt x="11" y="43"/>
                  </a:cubicBezTo>
                  <a:cubicBezTo>
                    <a:pt x="13" y="45"/>
                    <a:pt x="15" y="46"/>
                    <a:pt x="17" y="48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1" y="52"/>
                    <a:pt x="23" y="53"/>
                    <a:pt x="26" y="54"/>
                  </a:cubicBezTo>
                  <a:cubicBezTo>
                    <a:pt x="31" y="57"/>
                    <a:pt x="37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8" y="58"/>
                    <a:pt x="53" y="57"/>
                    <a:pt x="59" y="54"/>
                  </a:cubicBezTo>
                  <a:cubicBezTo>
                    <a:pt x="61" y="53"/>
                    <a:pt x="64" y="52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8"/>
                    <a:pt x="68" y="48"/>
                  </a:cubicBezTo>
                  <a:cubicBezTo>
                    <a:pt x="69" y="46"/>
                    <a:pt x="71" y="45"/>
                    <a:pt x="73" y="43"/>
                  </a:cubicBezTo>
                  <a:cubicBezTo>
                    <a:pt x="76" y="41"/>
                    <a:pt x="79" y="39"/>
                    <a:pt x="82" y="3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2"/>
                    <a:pt x="83" y="30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6" y="12"/>
                    <a:pt x="6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4"/>
            <p:cNvSpPr>
              <a:spLocks/>
            </p:cNvSpPr>
            <p:nvPr/>
          </p:nvSpPr>
          <p:spPr bwMode="auto">
            <a:xfrm>
              <a:off x="3648076" y="1135063"/>
              <a:ext cx="209550" cy="111125"/>
            </a:xfrm>
            <a:custGeom>
              <a:avLst/>
              <a:gdLst>
                <a:gd name="T0" fmla="*/ 25 w 51"/>
                <a:gd name="T1" fmla="*/ 0 h 27"/>
                <a:gd name="T2" fmla="*/ 1 w 51"/>
                <a:gd name="T3" fmla="*/ 19 h 27"/>
                <a:gd name="T4" fmla="*/ 1 w 51"/>
                <a:gd name="T5" fmla="*/ 19 h 27"/>
                <a:gd name="T6" fmla="*/ 0 w 51"/>
                <a:gd name="T7" fmla="*/ 26 h 27"/>
                <a:gd name="T8" fmla="*/ 0 w 51"/>
                <a:gd name="T9" fmla="*/ 27 h 27"/>
                <a:gd name="T10" fmla="*/ 8 w 51"/>
                <a:gd name="T11" fmla="*/ 27 h 27"/>
                <a:gd name="T12" fmla="*/ 8 w 51"/>
                <a:gd name="T13" fmla="*/ 26 h 27"/>
                <a:gd name="T14" fmla="*/ 8 w 51"/>
                <a:gd name="T15" fmla="*/ 25 h 27"/>
                <a:gd name="T16" fmla="*/ 8 w 51"/>
                <a:gd name="T17" fmla="*/ 25 h 27"/>
                <a:gd name="T18" fmla="*/ 13 w 51"/>
                <a:gd name="T19" fmla="*/ 13 h 27"/>
                <a:gd name="T20" fmla="*/ 25 w 51"/>
                <a:gd name="T21" fmla="*/ 8 h 27"/>
                <a:gd name="T22" fmla="*/ 28 w 51"/>
                <a:gd name="T23" fmla="*/ 8 h 27"/>
                <a:gd name="T24" fmla="*/ 38 w 51"/>
                <a:gd name="T25" fmla="*/ 14 h 27"/>
                <a:gd name="T26" fmla="*/ 43 w 51"/>
                <a:gd name="T27" fmla="*/ 25 h 27"/>
                <a:gd name="T28" fmla="*/ 43 w 51"/>
                <a:gd name="T29" fmla="*/ 25 h 27"/>
                <a:gd name="T30" fmla="*/ 43 w 51"/>
                <a:gd name="T31" fmla="*/ 26 h 27"/>
                <a:gd name="T32" fmla="*/ 43 w 51"/>
                <a:gd name="T33" fmla="*/ 27 h 27"/>
                <a:gd name="T34" fmla="*/ 51 w 51"/>
                <a:gd name="T35" fmla="*/ 27 h 27"/>
                <a:gd name="T36" fmla="*/ 51 w 51"/>
                <a:gd name="T37" fmla="*/ 26 h 27"/>
                <a:gd name="T38" fmla="*/ 50 w 51"/>
                <a:gd name="T39" fmla="*/ 19 h 27"/>
                <a:gd name="T40" fmla="*/ 50 w 51"/>
                <a:gd name="T41" fmla="*/ 19 h 27"/>
                <a:gd name="T42" fmla="*/ 45 w 51"/>
                <a:gd name="T43" fmla="*/ 9 h 27"/>
                <a:gd name="T44" fmla="*/ 29 w 51"/>
                <a:gd name="T45" fmla="*/ 0 h 27"/>
                <a:gd name="T46" fmla="*/ 25 w 51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27">
                  <a:moveTo>
                    <a:pt x="25" y="0"/>
                  </a:moveTo>
                  <a:cubicBezTo>
                    <a:pt x="13" y="0"/>
                    <a:pt x="3" y="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3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1"/>
                    <a:pt x="10" y="16"/>
                    <a:pt x="13" y="13"/>
                  </a:cubicBezTo>
                  <a:cubicBezTo>
                    <a:pt x="16" y="10"/>
                    <a:pt x="20" y="8"/>
                    <a:pt x="25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2" y="9"/>
                    <a:pt x="36" y="11"/>
                    <a:pt x="38" y="14"/>
                  </a:cubicBezTo>
                  <a:cubicBezTo>
                    <a:pt x="41" y="17"/>
                    <a:pt x="42" y="21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4"/>
                    <a:pt x="50" y="22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6"/>
                    <a:pt x="47" y="12"/>
                    <a:pt x="45" y="9"/>
                  </a:cubicBezTo>
                  <a:cubicBezTo>
                    <a:pt x="41" y="5"/>
                    <a:pt x="35" y="1"/>
                    <a:pt x="29" y="0"/>
                  </a:cubicBezTo>
                  <a:cubicBezTo>
                    <a:pt x="27" y="0"/>
                    <a:pt x="26" y="0"/>
                    <a:pt x="2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3175001" y="1230313"/>
              <a:ext cx="546100" cy="377825"/>
            </a:xfrm>
            <a:custGeom>
              <a:avLst/>
              <a:gdLst>
                <a:gd name="T0" fmla="*/ 50 w 133"/>
                <a:gd name="T1" fmla="*/ 88 h 92"/>
                <a:gd name="T2" fmla="*/ 66 w 133"/>
                <a:gd name="T3" fmla="*/ 92 h 92"/>
                <a:gd name="T4" fmla="*/ 66 w 133"/>
                <a:gd name="T5" fmla="*/ 92 h 92"/>
                <a:gd name="T6" fmla="*/ 66 w 133"/>
                <a:gd name="T7" fmla="*/ 92 h 92"/>
                <a:gd name="T8" fmla="*/ 83 w 133"/>
                <a:gd name="T9" fmla="*/ 88 h 92"/>
                <a:gd name="T10" fmla="*/ 66 w 133"/>
                <a:gd name="T11" fmla="*/ 92 h 92"/>
                <a:gd name="T12" fmla="*/ 66 w 133"/>
                <a:gd name="T13" fmla="*/ 92 h 92"/>
                <a:gd name="T14" fmla="*/ 50 w 133"/>
                <a:gd name="T15" fmla="*/ 88 h 92"/>
                <a:gd name="T16" fmla="*/ 92 w 133"/>
                <a:gd name="T17" fmla="*/ 81 h 92"/>
                <a:gd name="T18" fmla="*/ 92 w 133"/>
                <a:gd name="T19" fmla="*/ 81 h 92"/>
                <a:gd name="T20" fmla="*/ 92 w 133"/>
                <a:gd name="T21" fmla="*/ 81 h 92"/>
                <a:gd name="T22" fmla="*/ 92 w 133"/>
                <a:gd name="T23" fmla="*/ 81 h 92"/>
                <a:gd name="T24" fmla="*/ 92 w 133"/>
                <a:gd name="T25" fmla="*/ 81 h 92"/>
                <a:gd name="T26" fmla="*/ 99 w 133"/>
                <a:gd name="T27" fmla="*/ 66 h 92"/>
                <a:gd name="T28" fmla="*/ 91 w 133"/>
                <a:gd name="T29" fmla="*/ 72 h 92"/>
                <a:gd name="T30" fmla="*/ 91 w 133"/>
                <a:gd name="T31" fmla="*/ 72 h 92"/>
                <a:gd name="T32" fmla="*/ 93 w 133"/>
                <a:gd name="T33" fmla="*/ 70 h 92"/>
                <a:gd name="T34" fmla="*/ 99 w 133"/>
                <a:gd name="T35" fmla="*/ 66 h 92"/>
                <a:gd name="T36" fmla="*/ 99 w 133"/>
                <a:gd name="T37" fmla="*/ 66 h 92"/>
                <a:gd name="T38" fmla="*/ 34 w 133"/>
                <a:gd name="T39" fmla="*/ 66 h 92"/>
                <a:gd name="T40" fmla="*/ 34 w 133"/>
                <a:gd name="T41" fmla="*/ 66 h 92"/>
                <a:gd name="T42" fmla="*/ 40 w 133"/>
                <a:gd name="T43" fmla="*/ 70 h 92"/>
                <a:gd name="T44" fmla="*/ 42 w 133"/>
                <a:gd name="T45" fmla="*/ 72 h 92"/>
                <a:gd name="T46" fmla="*/ 42 w 133"/>
                <a:gd name="T47" fmla="*/ 72 h 92"/>
                <a:gd name="T48" fmla="*/ 34 w 133"/>
                <a:gd name="T49" fmla="*/ 66 h 92"/>
                <a:gd name="T50" fmla="*/ 111 w 133"/>
                <a:gd name="T51" fmla="*/ 60 h 92"/>
                <a:gd name="T52" fmla="*/ 106 w 133"/>
                <a:gd name="T53" fmla="*/ 62 h 92"/>
                <a:gd name="T54" fmla="*/ 106 w 133"/>
                <a:gd name="T55" fmla="*/ 62 h 92"/>
                <a:gd name="T56" fmla="*/ 111 w 133"/>
                <a:gd name="T57" fmla="*/ 60 h 92"/>
                <a:gd name="T58" fmla="*/ 111 w 133"/>
                <a:gd name="T59" fmla="*/ 60 h 92"/>
                <a:gd name="T60" fmla="*/ 22 w 133"/>
                <a:gd name="T61" fmla="*/ 60 h 92"/>
                <a:gd name="T62" fmla="*/ 22 w 133"/>
                <a:gd name="T63" fmla="*/ 60 h 92"/>
                <a:gd name="T64" fmla="*/ 26 w 133"/>
                <a:gd name="T65" fmla="*/ 62 h 92"/>
                <a:gd name="T66" fmla="*/ 26 w 133"/>
                <a:gd name="T67" fmla="*/ 62 h 92"/>
                <a:gd name="T68" fmla="*/ 22 w 133"/>
                <a:gd name="T69" fmla="*/ 60 h 92"/>
                <a:gd name="T70" fmla="*/ 66 w 133"/>
                <a:gd name="T71" fmla="*/ 0 h 92"/>
                <a:gd name="T72" fmla="*/ 0 w 133"/>
                <a:gd name="T73" fmla="*/ 58 h 92"/>
                <a:gd name="T74" fmla="*/ 0 w 133"/>
                <a:gd name="T75" fmla="*/ 62 h 92"/>
                <a:gd name="T76" fmla="*/ 3 w 133"/>
                <a:gd name="T77" fmla="*/ 63 h 92"/>
                <a:gd name="T78" fmla="*/ 15 w 133"/>
                <a:gd name="T79" fmla="*/ 66 h 92"/>
                <a:gd name="T80" fmla="*/ 13 w 133"/>
                <a:gd name="T81" fmla="*/ 65 h 92"/>
                <a:gd name="T82" fmla="*/ 13 w 133"/>
                <a:gd name="T83" fmla="*/ 62 h 92"/>
                <a:gd name="T84" fmla="*/ 14 w 133"/>
                <a:gd name="T85" fmla="*/ 57 h 92"/>
                <a:gd name="T86" fmla="*/ 9 w 133"/>
                <a:gd name="T87" fmla="*/ 56 h 92"/>
                <a:gd name="T88" fmla="*/ 66 w 133"/>
                <a:gd name="T89" fmla="*/ 8 h 92"/>
                <a:gd name="T90" fmla="*/ 66 w 133"/>
                <a:gd name="T91" fmla="*/ 8 h 92"/>
                <a:gd name="T92" fmla="*/ 66 w 133"/>
                <a:gd name="T93" fmla="*/ 8 h 92"/>
                <a:gd name="T94" fmla="*/ 124 w 133"/>
                <a:gd name="T95" fmla="*/ 56 h 92"/>
                <a:gd name="T96" fmla="*/ 119 w 133"/>
                <a:gd name="T97" fmla="*/ 57 h 92"/>
                <a:gd name="T98" fmla="*/ 119 w 133"/>
                <a:gd name="T99" fmla="*/ 62 h 92"/>
                <a:gd name="T100" fmla="*/ 120 w 133"/>
                <a:gd name="T101" fmla="*/ 65 h 92"/>
                <a:gd name="T102" fmla="*/ 118 w 133"/>
                <a:gd name="T103" fmla="*/ 66 h 92"/>
                <a:gd name="T104" fmla="*/ 129 w 133"/>
                <a:gd name="T105" fmla="*/ 63 h 92"/>
                <a:gd name="T106" fmla="*/ 133 w 133"/>
                <a:gd name="T107" fmla="*/ 62 h 92"/>
                <a:gd name="T108" fmla="*/ 133 w 133"/>
                <a:gd name="T109" fmla="*/ 58 h 92"/>
                <a:gd name="T110" fmla="*/ 66 w 133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" h="92">
                  <a:moveTo>
                    <a:pt x="50" y="88"/>
                  </a:moveTo>
                  <a:cubicBezTo>
                    <a:pt x="55" y="90"/>
                    <a:pt x="61" y="92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72" y="92"/>
                    <a:pt x="78" y="90"/>
                    <a:pt x="83" y="88"/>
                  </a:cubicBezTo>
                  <a:cubicBezTo>
                    <a:pt x="78" y="90"/>
                    <a:pt x="72" y="92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1" y="92"/>
                    <a:pt x="55" y="90"/>
                    <a:pt x="50" y="88"/>
                  </a:cubicBezTo>
                  <a:moveTo>
                    <a:pt x="92" y="81"/>
                  </a:move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moveTo>
                    <a:pt x="99" y="66"/>
                  </a:moveTo>
                  <a:cubicBezTo>
                    <a:pt x="96" y="68"/>
                    <a:pt x="94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2" y="71"/>
                    <a:pt x="92" y="71"/>
                    <a:pt x="93" y="70"/>
                  </a:cubicBezTo>
                  <a:cubicBezTo>
                    <a:pt x="95" y="69"/>
                    <a:pt x="97" y="67"/>
                    <a:pt x="99" y="66"/>
                  </a:cubicBezTo>
                  <a:cubicBezTo>
                    <a:pt x="99" y="66"/>
                    <a:pt x="99" y="66"/>
                    <a:pt x="99" y="66"/>
                  </a:cubicBezTo>
                  <a:moveTo>
                    <a:pt x="34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6" y="67"/>
                    <a:pt x="38" y="69"/>
                    <a:pt x="40" y="70"/>
                  </a:cubicBezTo>
                  <a:cubicBezTo>
                    <a:pt x="41" y="71"/>
                    <a:pt x="41" y="71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39" y="70"/>
                    <a:pt x="36" y="68"/>
                    <a:pt x="34" y="66"/>
                  </a:cubicBezTo>
                  <a:moveTo>
                    <a:pt x="111" y="60"/>
                  </a:moveTo>
                  <a:cubicBezTo>
                    <a:pt x="109" y="60"/>
                    <a:pt x="108" y="61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8" y="61"/>
                    <a:pt x="109" y="60"/>
                    <a:pt x="111" y="60"/>
                  </a:cubicBezTo>
                  <a:cubicBezTo>
                    <a:pt x="111" y="60"/>
                    <a:pt x="111" y="60"/>
                    <a:pt x="111" y="60"/>
                  </a:cubicBezTo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3" y="60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1"/>
                    <a:pt x="23" y="60"/>
                    <a:pt x="22" y="60"/>
                  </a:cubicBezTo>
                  <a:moveTo>
                    <a:pt x="66" y="0"/>
                  </a:moveTo>
                  <a:cubicBezTo>
                    <a:pt x="33" y="0"/>
                    <a:pt x="4" y="26"/>
                    <a:pt x="0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7" y="64"/>
                    <a:pt x="11" y="65"/>
                    <a:pt x="15" y="6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0"/>
                    <a:pt x="14" y="59"/>
                    <a:pt x="14" y="57"/>
                  </a:cubicBezTo>
                  <a:cubicBezTo>
                    <a:pt x="12" y="57"/>
                    <a:pt x="11" y="56"/>
                    <a:pt x="9" y="56"/>
                  </a:cubicBezTo>
                  <a:cubicBezTo>
                    <a:pt x="14" y="29"/>
                    <a:pt x="38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95" y="8"/>
                    <a:pt x="119" y="29"/>
                    <a:pt x="124" y="56"/>
                  </a:cubicBezTo>
                  <a:cubicBezTo>
                    <a:pt x="122" y="56"/>
                    <a:pt x="120" y="57"/>
                    <a:pt x="119" y="57"/>
                  </a:cubicBezTo>
                  <a:cubicBezTo>
                    <a:pt x="119" y="59"/>
                    <a:pt x="119" y="60"/>
                    <a:pt x="119" y="62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1" y="65"/>
                    <a:pt x="125" y="64"/>
                    <a:pt x="129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8" y="26"/>
                    <a:pt x="100" y="0"/>
                    <a:pt x="6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3228976" y="1290638"/>
              <a:ext cx="439738" cy="284163"/>
            </a:xfrm>
            <a:custGeom>
              <a:avLst/>
              <a:gdLst>
                <a:gd name="T0" fmla="*/ 79 w 107"/>
                <a:gd name="T1" fmla="*/ 66 h 69"/>
                <a:gd name="T2" fmla="*/ 79 w 107"/>
                <a:gd name="T3" fmla="*/ 67 h 69"/>
                <a:gd name="T4" fmla="*/ 79 w 107"/>
                <a:gd name="T5" fmla="*/ 66 h 69"/>
                <a:gd name="T6" fmla="*/ 79 w 107"/>
                <a:gd name="T7" fmla="*/ 66 h 69"/>
                <a:gd name="T8" fmla="*/ 79 w 107"/>
                <a:gd name="T9" fmla="*/ 66 h 69"/>
                <a:gd name="T10" fmla="*/ 36 w 107"/>
                <a:gd name="T11" fmla="*/ 63 h 69"/>
                <a:gd name="T12" fmla="*/ 36 w 107"/>
                <a:gd name="T13" fmla="*/ 63 h 69"/>
                <a:gd name="T14" fmla="*/ 53 w 107"/>
                <a:gd name="T15" fmla="*/ 69 h 69"/>
                <a:gd name="T16" fmla="*/ 71 w 107"/>
                <a:gd name="T17" fmla="*/ 63 h 69"/>
                <a:gd name="T18" fmla="*/ 71 w 107"/>
                <a:gd name="T19" fmla="*/ 63 h 69"/>
                <a:gd name="T20" fmla="*/ 53 w 107"/>
                <a:gd name="T21" fmla="*/ 69 h 69"/>
                <a:gd name="T22" fmla="*/ 36 w 107"/>
                <a:gd name="T23" fmla="*/ 63 h 69"/>
                <a:gd name="T24" fmla="*/ 22 w 107"/>
                <a:gd name="T25" fmla="*/ 62 h 69"/>
                <a:gd name="T26" fmla="*/ 28 w 107"/>
                <a:gd name="T27" fmla="*/ 66 h 69"/>
                <a:gd name="T28" fmla="*/ 28 w 107"/>
                <a:gd name="T29" fmla="*/ 67 h 69"/>
                <a:gd name="T30" fmla="*/ 22 w 107"/>
                <a:gd name="T31" fmla="*/ 62 h 69"/>
                <a:gd name="T32" fmla="*/ 85 w 107"/>
                <a:gd name="T33" fmla="*/ 61 h 69"/>
                <a:gd name="T34" fmla="*/ 79 w 107"/>
                <a:gd name="T35" fmla="*/ 66 h 69"/>
                <a:gd name="T36" fmla="*/ 79 w 107"/>
                <a:gd name="T37" fmla="*/ 66 h 69"/>
                <a:gd name="T38" fmla="*/ 79 w 107"/>
                <a:gd name="T39" fmla="*/ 66 h 69"/>
                <a:gd name="T40" fmla="*/ 85 w 107"/>
                <a:gd name="T41" fmla="*/ 61 h 69"/>
                <a:gd name="T42" fmla="*/ 21 w 107"/>
                <a:gd name="T43" fmla="*/ 51 h 69"/>
                <a:gd name="T44" fmla="*/ 21 w 107"/>
                <a:gd name="T45" fmla="*/ 51 h 69"/>
                <a:gd name="T46" fmla="*/ 27 w 107"/>
                <a:gd name="T47" fmla="*/ 55 h 69"/>
                <a:gd name="T48" fmla="*/ 21 w 107"/>
                <a:gd name="T49" fmla="*/ 51 h 69"/>
                <a:gd name="T50" fmla="*/ 86 w 107"/>
                <a:gd name="T51" fmla="*/ 51 h 69"/>
                <a:gd name="T52" fmla="*/ 80 w 107"/>
                <a:gd name="T53" fmla="*/ 55 h 69"/>
                <a:gd name="T54" fmla="*/ 86 w 107"/>
                <a:gd name="T55" fmla="*/ 51 h 69"/>
                <a:gd name="T56" fmla="*/ 86 w 107"/>
                <a:gd name="T57" fmla="*/ 51 h 69"/>
                <a:gd name="T58" fmla="*/ 53 w 107"/>
                <a:gd name="T59" fmla="*/ 0 h 69"/>
                <a:gd name="T60" fmla="*/ 1 w 107"/>
                <a:gd name="T61" fmla="*/ 42 h 69"/>
                <a:gd name="T62" fmla="*/ 0 w 107"/>
                <a:gd name="T63" fmla="*/ 47 h 69"/>
                <a:gd name="T64" fmla="*/ 0 w 107"/>
                <a:gd name="T65" fmla="*/ 50 h 69"/>
                <a:gd name="T66" fmla="*/ 2 w 107"/>
                <a:gd name="T67" fmla="*/ 51 h 69"/>
                <a:gd name="T68" fmla="*/ 3 w 107"/>
                <a:gd name="T69" fmla="*/ 51 h 69"/>
                <a:gd name="T70" fmla="*/ 13 w 107"/>
                <a:gd name="T71" fmla="*/ 56 h 69"/>
                <a:gd name="T72" fmla="*/ 11 w 107"/>
                <a:gd name="T73" fmla="*/ 55 h 69"/>
                <a:gd name="T74" fmla="*/ 12 w 107"/>
                <a:gd name="T75" fmla="*/ 52 h 69"/>
                <a:gd name="T76" fmla="*/ 13 w 107"/>
                <a:gd name="T77" fmla="*/ 47 h 69"/>
                <a:gd name="T78" fmla="*/ 9 w 107"/>
                <a:gd name="T79" fmla="*/ 45 h 69"/>
                <a:gd name="T80" fmla="*/ 9 w 107"/>
                <a:gd name="T81" fmla="*/ 45 h 69"/>
                <a:gd name="T82" fmla="*/ 53 w 107"/>
                <a:gd name="T83" fmla="*/ 8 h 69"/>
                <a:gd name="T84" fmla="*/ 53 w 107"/>
                <a:gd name="T85" fmla="*/ 8 h 69"/>
                <a:gd name="T86" fmla="*/ 53 w 107"/>
                <a:gd name="T87" fmla="*/ 8 h 69"/>
                <a:gd name="T88" fmla="*/ 98 w 107"/>
                <a:gd name="T89" fmla="*/ 45 h 69"/>
                <a:gd name="T90" fmla="*/ 98 w 107"/>
                <a:gd name="T91" fmla="*/ 45 h 69"/>
                <a:gd name="T92" fmla="*/ 93 w 107"/>
                <a:gd name="T93" fmla="*/ 47 h 69"/>
                <a:gd name="T94" fmla="*/ 95 w 107"/>
                <a:gd name="T95" fmla="*/ 52 h 69"/>
                <a:gd name="T96" fmla="*/ 95 w 107"/>
                <a:gd name="T97" fmla="*/ 55 h 69"/>
                <a:gd name="T98" fmla="*/ 94 w 107"/>
                <a:gd name="T99" fmla="*/ 56 h 69"/>
                <a:gd name="T100" fmla="*/ 104 w 107"/>
                <a:gd name="T101" fmla="*/ 51 h 69"/>
                <a:gd name="T102" fmla="*/ 105 w 107"/>
                <a:gd name="T103" fmla="*/ 51 h 69"/>
                <a:gd name="T104" fmla="*/ 107 w 107"/>
                <a:gd name="T105" fmla="*/ 50 h 69"/>
                <a:gd name="T106" fmla="*/ 106 w 107"/>
                <a:gd name="T107" fmla="*/ 47 h 69"/>
                <a:gd name="T108" fmla="*/ 106 w 107"/>
                <a:gd name="T109" fmla="*/ 42 h 69"/>
                <a:gd name="T110" fmla="*/ 53 w 107"/>
                <a:gd name="T1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" h="69">
                  <a:moveTo>
                    <a:pt x="79" y="66"/>
                  </a:moveTo>
                  <a:cubicBezTo>
                    <a:pt x="79" y="66"/>
                    <a:pt x="79" y="67"/>
                    <a:pt x="79" y="67"/>
                  </a:cubicBezTo>
                  <a:cubicBezTo>
                    <a:pt x="79" y="67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41" y="67"/>
                    <a:pt x="47" y="69"/>
                    <a:pt x="53" y="69"/>
                  </a:cubicBezTo>
                  <a:cubicBezTo>
                    <a:pt x="60" y="69"/>
                    <a:pt x="66" y="67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6" y="67"/>
                    <a:pt x="60" y="69"/>
                    <a:pt x="53" y="69"/>
                  </a:cubicBezTo>
                  <a:cubicBezTo>
                    <a:pt x="47" y="69"/>
                    <a:pt x="41" y="67"/>
                    <a:pt x="36" y="63"/>
                  </a:cubicBezTo>
                  <a:moveTo>
                    <a:pt x="22" y="62"/>
                  </a:moveTo>
                  <a:cubicBezTo>
                    <a:pt x="24" y="63"/>
                    <a:pt x="26" y="65"/>
                    <a:pt x="28" y="66"/>
                  </a:cubicBezTo>
                  <a:cubicBezTo>
                    <a:pt x="28" y="66"/>
                    <a:pt x="28" y="67"/>
                    <a:pt x="28" y="67"/>
                  </a:cubicBezTo>
                  <a:cubicBezTo>
                    <a:pt x="26" y="65"/>
                    <a:pt x="24" y="63"/>
                    <a:pt x="22" y="62"/>
                  </a:cubicBezTo>
                  <a:moveTo>
                    <a:pt x="85" y="61"/>
                  </a:moveTo>
                  <a:cubicBezTo>
                    <a:pt x="83" y="63"/>
                    <a:pt x="81" y="65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5"/>
                    <a:pt x="83" y="63"/>
                    <a:pt x="85" y="61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3" y="52"/>
                    <a:pt x="25" y="54"/>
                    <a:pt x="27" y="55"/>
                  </a:cubicBezTo>
                  <a:cubicBezTo>
                    <a:pt x="25" y="54"/>
                    <a:pt x="23" y="52"/>
                    <a:pt x="21" y="51"/>
                  </a:cubicBezTo>
                  <a:moveTo>
                    <a:pt x="86" y="51"/>
                  </a:moveTo>
                  <a:cubicBezTo>
                    <a:pt x="84" y="52"/>
                    <a:pt x="82" y="54"/>
                    <a:pt x="80" y="55"/>
                  </a:cubicBezTo>
                  <a:cubicBezTo>
                    <a:pt x="82" y="54"/>
                    <a:pt x="84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moveTo>
                    <a:pt x="53" y="0"/>
                  </a:moveTo>
                  <a:cubicBezTo>
                    <a:pt x="28" y="0"/>
                    <a:pt x="7" y="18"/>
                    <a:pt x="1" y="42"/>
                  </a:cubicBezTo>
                  <a:cubicBezTo>
                    <a:pt x="1" y="44"/>
                    <a:pt x="1" y="45"/>
                    <a:pt x="0" y="4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2"/>
                    <a:pt x="10" y="54"/>
                    <a:pt x="13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0"/>
                    <a:pt x="13" y="48"/>
                    <a:pt x="13" y="47"/>
                  </a:cubicBezTo>
                  <a:cubicBezTo>
                    <a:pt x="12" y="46"/>
                    <a:pt x="10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3" y="24"/>
                    <a:pt x="31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5" y="8"/>
                    <a:pt x="94" y="24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6" y="45"/>
                    <a:pt x="95" y="46"/>
                    <a:pt x="93" y="47"/>
                  </a:cubicBezTo>
                  <a:cubicBezTo>
                    <a:pt x="94" y="48"/>
                    <a:pt x="94" y="50"/>
                    <a:pt x="95" y="52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54"/>
                    <a:pt x="100" y="52"/>
                    <a:pt x="10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6" y="44"/>
                    <a:pt x="106" y="42"/>
                  </a:cubicBezTo>
                  <a:cubicBezTo>
                    <a:pt x="100" y="18"/>
                    <a:pt x="79" y="0"/>
                    <a:pt x="53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3273426" y="1365250"/>
              <a:ext cx="344488" cy="242888"/>
            </a:xfrm>
            <a:custGeom>
              <a:avLst/>
              <a:gdLst>
                <a:gd name="T0" fmla="*/ 42 w 84"/>
                <a:gd name="T1" fmla="*/ 8 h 59"/>
                <a:gd name="T2" fmla="*/ 42 w 84"/>
                <a:gd name="T3" fmla="*/ 8 h 59"/>
                <a:gd name="T4" fmla="*/ 75 w 84"/>
                <a:gd name="T5" fmla="*/ 33 h 59"/>
                <a:gd name="T6" fmla="*/ 75 w 84"/>
                <a:gd name="T7" fmla="*/ 33 h 59"/>
                <a:gd name="T8" fmla="*/ 75 w 84"/>
                <a:gd name="T9" fmla="*/ 33 h 59"/>
                <a:gd name="T10" fmla="*/ 69 w 84"/>
                <a:gd name="T11" fmla="*/ 37 h 59"/>
                <a:gd name="T12" fmla="*/ 67 w 84"/>
                <a:gd name="T13" fmla="*/ 39 h 59"/>
                <a:gd name="T14" fmla="*/ 68 w 84"/>
                <a:gd name="T15" fmla="*/ 46 h 59"/>
                <a:gd name="T16" fmla="*/ 68 w 84"/>
                <a:gd name="T17" fmla="*/ 47 h 59"/>
                <a:gd name="T18" fmla="*/ 60 w 84"/>
                <a:gd name="T19" fmla="*/ 47 h 59"/>
                <a:gd name="T20" fmla="*/ 60 w 84"/>
                <a:gd name="T21" fmla="*/ 46 h 59"/>
                <a:gd name="T22" fmla="*/ 60 w 84"/>
                <a:gd name="T23" fmla="*/ 45 h 59"/>
                <a:gd name="T24" fmla="*/ 42 w 84"/>
                <a:gd name="T25" fmla="*/ 51 h 59"/>
                <a:gd name="T26" fmla="*/ 25 w 84"/>
                <a:gd name="T27" fmla="*/ 45 h 59"/>
                <a:gd name="T28" fmla="*/ 25 w 84"/>
                <a:gd name="T29" fmla="*/ 45 h 59"/>
                <a:gd name="T30" fmla="*/ 25 w 84"/>
                <a:gd name="T31" fmla="*/ 47 h 59"/>
                <a:gd name="T32" fmla="*/ 17 w 84"/>
                <a:gd name="T33" fmla="*/ 47 h 59"/>
                <a:gd name="T34" fmla="*/ 17 w 84"/>
                <a:gd name="T35" fmla="*/ 45 h 59"/>
                <a:gd name="T36" fmla="*/ 18 w 84"/>
                <a:gd name="T37" fmla="*/ 39 h 59"/>
                <a:gd name="T38" fmla="*/ 16 w 84"/>
                <a:gd name="T39" fmla="*/ 37 h 59"/>
                <a:gd name="T40" fmla="*/ 10 w 84"/>
                <a:gd name="T41" fmla="*/ 33 h 59"/>
                <a:gd name="T42" fmla="*/ 10 w 84"/>
                <a:gd name="T43" fmla="*/ 33 h 59"/>
                <a:gd name="T44" fmla="*/ 10 w 84"/>
                <a:gd name="T45" fmla="*/ 33 h 59"/>
                <a:gd name="T46" fmla="*/ 42 w 84"/>
                <a:gd name="T47" fmla="*/ 8 h 59"/>
                <a:gd name="T48" fmla="*/ 42 w 84"/>
                <a:gd name="T49" fmla="*/ 8 h 59"/>
                <a:gd name="T50" fmla="*/ 42 w 84"/>
                <a:gd name="T51" fmla="*/ 8 h 59"/>
                <a:gd name="T52" fmla="*/ 42 w 84"/>
                <a:gd name="T53" fmla="*/ 0 h 59"/>
                <a:gd name="T54" fmla="*/ 2 w 84"/>
                <a:gd name="T55" fmla="*/ 29 h 59"/>
                <a:gd name="T56" fmla="*/ 2 w 84"/>
                <a:gd name="T57" fmla="*/ 29 h 59"/>
                <a:gd name="T58" fmla="*/ 1 w 84"/>
                <a:gd name="T59" fmla="*/ 34 h 59"/>
                <a:gd name="T60" fmla="*/ 0 w 84"/>
                <a:gd name="T61" fmla="*/ 37 h 59"/>
                <a:gd name="T62" fmla="*/ 2 w 84"/>
                <a:gd name="T63" fmla="*/ 38 h 59"/>
                <a:gd name="T64" fmla="*/ 3 w 84"/>
                <a:gd name="T65" fmla="*/ 38 h 59"/>
                <a:gd name="T66" fmla="*/ 11 w 84"/>
                <a:gd name="T67" fmla="*/ 44 h 59"/>
                <a:gd name="T68" fmla="*/ 17 w 84"/>
                <a:gd name="T69" fmla="*/ 49 h 59"/>
                <a:gd name="T70" fmla="*/ 18 w 84"/>
                <a:gd name="T71" fmla="*/ 50 h 59"/>
                <a:gd name="T72" fmla="*/ 18 w 84"/>
                <a:gd name="T73" fmla="*/ 50 h 59"/>
                <a:gd name="T74" fmla="*/ 19 w 84"/>
                <a:gd name="T75" fmla="*/ 50 h 59"/>
                <a:gd name="T76" fmla="*/ 19 w 84"/>
                <a:gd name="T77" fmla="*/ 50 h 59"/>
                <a:gd name="T78" fmla="*/ 26 w 84"/>
                <a:gd name="T79" fmla="*/ 55 h 59"/>
                <a:gd name="T80" fmla="*/ 42 w 84"/>
                <a:gd name="T81" fmla="*/ 59 h 59"/>
                <a:gd name="T82" fmla="*/ 42 w 84"/>
                <a:gd name="T83" fmla="*/ 59 h 59"/>
                <a:gd name="T84" fmla="*/ 59 w 84"/>
                <a:gd name="T85" fmla="*/ 55 h 59"/>
                <a:gd name="T86" fmla="*/ 66 w 84"/>
                <a:gd name="T87" fmla="*/ 50 h 59"/>
                <a:gd name="T88" fmla="*/ 67 w 84"/>
                <a:gd name="T89" fmla="*/ 50 h 59"/>
                <a:gd name="T90" fmla="*/ 67 w 84"/>
                <a:gd name="T91" fmla="*/ 50 h 59"/>
                <a:gd name="T92" fmla="*/ 67 w 84"/>
                <a:gd name="T93" fmla="*/ 50 h 59"/>
                <a:gd name="T94" fmla="*/ 68 w 84"/>
                <a:gd name="T95" fmla="*/ 49 h 59"/>
                <a:gd name="T96" fmla="*/ 68 w 84"/>
                <a:gd name="T97" fmla="*/ 48 h 59"/>
                <a:gd name="T98" fmla="*/ 68 w 84"/>
                <a:gd name="T99" fmla="*/ 48 h 59"/>
                <a:gd name="T100" fmla="*/ 74 w 84"/>
                <a:gd name="T101" fmla="*/ 43 h 59"/>
                <a:gd name="T102" fmla="*/ 82 w 84"/>
                <a:gd name="T103" fmla="*/ 38 h 59"/>
                <a:gd name="T104" fmla="*/ 83 w 84"/>
                <a:gd name="T105" fmla="*/ 38 h 59"/>
                <a:gd name="T106" fmla="*/ 84 w 84"/>
                <a:gd name="T107" fmla="*/ 37 h 59"/>
                <a:gd name="T108" fmla="*/ 84 w 84"/>
                <a:gd name="T109" fmla="*/ 34 h 59"/>
                <a:gd name="T110" fmla="*/ 82 w 84"/>
                <a:gd name="T111" fmla="*/ 29 h 59"/>
                <a:gd name="T112" fmla="*/ 82 w 84"/>
                <a:gd name="T113" fmla="*/ 29 h 59"/>
                <a:gd name="T114" fmla="*/ 42 w 84"/>
                <a:gd name="T115" fmla="*/ 0 h 59"/>
                <a:gd name="T116" fmla="*/ 42 w 84"/>
                <a:gd name="T1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" h="59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8" y="8"/>
                    <a:pt x="71" y="19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34"/>
                    <a:pt x="71" y="36"/>
                    <a:pt x="69" y="37"/>
                  </a:cubicBezTo>
                  <a:cubicBezTo>
                    <a:pt x="68" y="38"/>
                    <a:pt x="68" y="38"/>
                    <a:pt x="67" y="39"/>
                  </a:cubicBezTo>
                  <a:cubicBezTo>
                    <a:pt x="68" y="41"/>
                    <a:pt x="68" y="43"/>
                    <a:pt x="68" y="4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5" y="49"/>
                    <a:pt x="49" y="51"/>
                    <a:pt x="42" y="51"/>
                  </a:cubicBezTo>
                  <a:cubicBezTo>
                    <a:pt x="36" y="51"/>
                    <a:pt x="30" y="49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3"/>
                    <a:pt x="17" y="41"/>
                    <a:pt x="18" y="39"/>
                  </a:cubicBezTo>
                  <a:cubicBezTo>
                    <a:pt x="17" y="38"/>
                    <a:pt x="17" y="38"/>
                    <a:pt x="16" y="37"/>
                  </a:cubicBezTo>
                  <a:cubicBezTo>
                    <a:pt x="14" y="36"/>
                    <a:pt x="12" y="34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4" y="19"/>
                    <a:pt x="27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4" y="0"/>
                    <a:pt x="8" y="1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1" y="32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6" y="40"/>
                    <a:pt x="9" y="42"/>
                    <a:pt x="11" y="44"/>
                  </a:cubicBezTo>
                  <a:cubicBezTo>
                    <a:pt x="13" y="45"/>
                    <a:pt x="15" y="47"/>
                    <a:pt x="17" y="49"/>
                  </a:cubicBezTo>
                  <a:cubicBezTo>
                    <a:pt x="17" y="49"/>
                    <a:pt x="18" y="49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1" y="52"/>
                    <a:pt x="23" y="54"/>
                    <a:pt x="26" y="55"/>
                  </a:cubicBezTo>
                  <a:cubicBezTo>
                    <a:pt x="31" y="57"/>
                    <a:pt x="37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8" y="59"/>
                    <a:pt x="54" y="57"/>
                    <a:pt x="59" y="55"/>
                  </a:cubicBezTo>
                  <a:cubicBezTo>
                    <a:pt x="61" y="54"/>
                    <a:pt x="64" y="52"/>
                    <a:pt x="66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49"/>
                    <a:pt x="67" y="49"/>
                    <a:pt x="68" y="49"/>
                  </a:cubicBezTo>
                  <a:cubicBezTo>
                    <a:pt x="68" y="49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70" y="47"/>
                    <a:pt x="72" y="45"/>
                    <a:pt x="74" y="43"/>
                  </a:cubicBezTo>
                  <a:cubicBezTo>
                    <a:pt x="76" y="42"/>
                    <a:pt x="79" y="40"/>
                    <a:pt x="8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3" y="32"/>
                    <a:pt x="83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7" y="12"/>
                    <a:pt x="6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8"/>
            <p:cNvSpPr>
              <a:spLocks/>
            </p:cNvSpPr>
            <p:nvPr/>
          </p:nvSpPr>
          <p:spPr bwMode="auto">
            <a:xfrm>
              <a:off x="3343276" y="1447800"/>
              <a:ext cx="209550" cy="111125"/>
            </a:xfrm>
            <a:custGeom>
              <a:avLst/>
              <a:gdLst>
                <a:gd name="T0" fmla="*/ 25 w 51"/>
                <a:gd name="T1" fmla="*/ 0 h 27"/>
                <a:gd name="T2" fmla="*/ 1 w 51"/>
                <a:gd name="T3" fmla="*/ 19 h 27"/>
                <a:gd name="T4" fmla="*/ 1 w 51"/>
                <a:gd name="T5" fmla="*/ 19 h 27"/>
                <a:gd name="T6" fmla="*/ 0 w 51"/>
                <a:gd name="T7" fmla="*/ 25 h 27"/>
                <a:gd name="T8" fmla="*/ 0 w 51"/>
                <a:gd name="T9" fmla="*/ 27 h 27"/>
                <a:gd name="T10" fmla="*/ 8 w 51"/>
                <a:gd name="T11" fmla="*/ 27 h 27"/>
                <a:gd name="T12" fmla="*/ 8 w 51"/>
                <a:gd name="T13" fmla="*/ 25 h 27"/>
                <a:gd name="T14" fmla="*/ 8 w 51"/>
                <a:gd name="T15" fmla="*/ 25 h 27"/>
                <a:gd name="T16" fmla="*/ 8 w 51"/>
                <a:gd name="T17" fmla="*/ 25 h 27"/>
                <a:gd name="T18" fmla="*/ 13 w 51"/>
                <a:gd name="T19" fmla="*/ 13 h 27"/>
                <a:gd name="T20" fmla="*/ 25 w 51"/>
                <a:gd name="T21" fmla="*/ 8 h 27"/>
                <a:gd name="T22" fmla="*/ 28 w 51"/>
                <a:gd name="T23" fmla="*/ 8 h 27"/>
                <a:gd name="T24" fmla="*/ 39 w 51"/>
                <a:gd name="T25" fmla="*/ 14 h 27"/>
                <a:gd name="T26" fmla="*/ 43 w 51"/>
                <a:gd name="T27" fmla="*/ 25 h 27"/>
                <a:gd name="T28" fmla="*/ 43 w 51"/>
                <a:gd name="T29" fmla="*/ 25 h 27"/>
                <a:gd name="T30" fmla="*/ 43 w 51"/>
                <a:gd name="T31" fmla="*/ 26 h 27"/>
                <a:gd name="T32" fmla="*/ 43 w 51"/>
                <a:gd name="T33" fmla="*/ 27 h 27"/>
                <a:gd name="T34" fmla="*/ 51 w 51"/>
                <a:gd name="T35" fmla="*/ 27 h 27"/>
                <a:gd name="T36" fmla="*/ 51 w 51"/>
                <a:gd name="T37" fmla="*/ 26 h 27"/>
                <a:gd name="T38" fmla="*/ 50 w 51"/>
                <a:gd name="T39" fmla="*/ 19 h 27"/>
                <a:gd name="T40" fmla="*/ 50 w 51"/>
                <a:gd name="T41" fmla="*/ 19 h 27"/>
                <a:gd name="T42" fmla="*/ 45 w 51"/>
                <a:gd name="T43" fmla="*/ 9 h 27"/>
                <a:gd name="T44" fmla="*/ 29 w 51"/>
                <a:gd name="T45" fmla="*/ 0 h 27"/>
                <a:gd name="T46" fmla="*/ 25 w 51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27">
                  <a:moveTo>
                    <a:pt x="25" y="0"/>
                  </a:moveTo>
                  <a:cubicBezTo>
                    <a:pt x="14" y="0"/>
                    <a:pt x="4" y="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1" y="8"/>
                    <a:pt x="25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2" y="8"/>
                    <a:pt x="36" y="11"/>
                    <a:pt x="39" y="14"/>
                  </a:cubicBezTo>
                  <a:cubicBezTo>
                    <a:pt x="41" y="17"/>
                    <a:pt x="43" y="21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3"/>
                    <a:pt x="51" y="21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5"/>
                    <a:pt x="47" y="12"/>
                    <a:pt x="45" y="9"/>
                  </a:cubicBezTo>
                  <a:cubicBezTo>
                    <a:pt x="41" y="4"/>
                    <a:pt x="35" y="1"/>
                    <a:pt x="29" y="0"/>
                  </a:cubicBezTo>
                  <a:cubicBezTo>
                    <a:pt x="28" y="0"/>
                    <a:pt x="27" y="0"/>
                    <a:pt x="2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9"/>
            <p:cNvSpPr>
              <a:spLocks noEditPoints="1"/>
            </p:cNvSpPr>
            <p:nvPr/>
          </p:nvSpPr>
          <p:spPr bwMode="auto">
            <a:xfrm>
              <a:off x="3778251" y="1230313"/>
              <a:ext cx="550863" cy="377825"/>
            </a:xfrm>
            <a:custGeom>
              <a:avLst/>
              <a:gdLst>
                <a:gd name="T0" fmla="*/ 50 w 134"/>
                <a:gd name="T1" fmla="*/ 88 h 92"/>
                <a:gd name="T2" fmla="*/ 67 w 134"/>
                <a:gd name="T3" fmla="*/ 92 h 92"/>
                <a:gd name="T4" fmla="*/ 67 w 134"/>
                <a:gd name="T5" fmla="*/ 92 h 92"/>
                <a:gd name="T6" fmla="*/ 67 w 134"/>
                <a:gd name="T7" fmla="*/ 92 h 92"/>
                <a:gd name="T8" fmla="*/ 83 w 134"/>
                <a:gd name="T9" fmla="*/ 88 h 92"/>
                <a:gd name="T10" fmla="*/ 67 w 134"/>
                <a:gd name="T11" fmla="*/ 92 h 92"/>
                <a:gd name="T12" fmla="*/ 67 w 134"/>
                <a:gd name="T13" fmla="*/ 92 h 92"/>
                <a:gd name="T14" fmla="*/ 50 w 134"/>
                <a:gd name="T15" fmla="*/ 88 h 92"/>
                <a:gd name="T16" fmla="*/ 93 w 134"/>
                <a:gd name="T17" fmla="*/ 81 h 92"/>
                <a:gd name="T18" fmla="*/ 93 w 134"/>
                <a:gd name="T19" fmla="*/ 81 h 92"/>
                <a:gd name="T20" fmla="*/ 93 w 134"/>
                <a:gd name="T21" fmla="*/ 81 h 92"/>
                <a:gd name="T22" fmla="*/ 93 w 134"/>
                <a:gd name="T23" fmla="*/ 81 h 92"/>
                <a:gd name="T24" fmla="*/ 93 w 134"/>
                <a:gd name="T25" fmla="*/ 81 h 92"/>
                <a:gd name="T26" fmla="*/ 34 w 134"/>
                <a:gd name="T27" fmla="*/ 66 h 92"/>
                <a:gd name="T28" fmla="*/ 34 w 134"/>
                <a:gd name="T29" fmla="*/ 66 h 92"/>
                <a:gd name="T30" fmla="*/ 41 w 134"/>
                <a:gd name="T31" fmla="*/ 70 h 92"/>
                <a:gd name="T32" fmla="*/ 42 w 134"/>
                <a:gd name="T33" fmla="*/ 72 h 92"/>
                <a:gd name="T34" fmla="*/ 42 w 134"/>
                <a:gd name="T35" fmla="*/ 72 h 92"/>
                <a:gd name="T36" fmla="*/ 34 w 134"/>
                <a:gd name="T37" fmla="*/ 66 h 92"/>
                <a:gd name="T38" fmla="*/ 100 w 134"/>
                <a:gd name="T39" fmla="*/ 66 h 92"/>
                <a:gd name="T40" fmla="*/ 92 w 134"/>
                <a:gd name="T41" fmla="*/ 72 h 92"/>
                <a:gd name="T42" fmla="*/ 92 w 134"/>
                <a:gd name="T43" fmla="*/ 72 h 92"/>
                <a:gd name="T44" fmla="*/ 94 w 134"/>
                <a:gd name="T45" fmla="*/ 70 h 92"/>
                <a:gd name="T46" fmla="*/ 100 w 134"/>
                <a:gd name="T47" fmla="*/ 66 h 92"/>
                <a:gd name="T48" fmla="*/ 100 w 134"/>
                <a:gd name="T49" fmla="*/ 66 h 92"/>
                <a:gd name="T50" fmla="*/ 112 w 134"/>
                <a:gd name="T51" fmla="*/ 60 h 92"/>
                <a:gd name="T52" fmla="*/ 107 w 134"/>
                <a:gd name="T53" fmla="*/ 62 h 92"/>
                <a:gd name="T54" fmla="*/ 107 w 134"/>
                <a:gd name="T55" fmla="*/ 62 h 92"/>
                <a:gd name="T56" fmla="*/ 112 w 134"/>
                <a:gd name="T57" fmla="*/ 60 h 92"/>
                <a:gd name="T58" fmla="*/ 112 w 134"/>
                <a:gd name="T59" fmla="*/ 60 h 92"/>
                <a:gd name="T60" fmla="*/ 22 w 134"/>
                <a:gd name="T61" fmla="*/ 60 h 92"/>
                <a:gd name="T62" fmla="*/ 22 w 134"/>
                <a:gd name="T63" fmla="*/ 60 h 92"/>
                <a:gd name="T64" fmla="*/ 27 w 134"/>
                <a:gd name="T65" fmla="*/ 62 h 92"/>
                <a:gd name="T66" fmla="*/ 27 w 134"/>
                <a:gd name="T67" fmla="*/ 62 h 92"/>
                <a:gd name="T68" fmla="*/ 22 w 134"/>
                <a:gd name="T69" fmla="*/ 60 h 92"/>
                <a:gd name="T70" fmla="*/ 67 w 134"/>
                <a:gd name="T71" fmla="*/ 0 h 92"/>
                <a:gd name="T72" fmla="*/ 1 w 134"/>
                <a:gd name="T73" fmla="*/ 58 h 92"/>
                <a:gd name="T74" fmla="*/ 0 w 134"/>
                <a:gd name="T75" fmla="*/ 62 h 92"/>
                <a:gd name="T76" fmla="*/ 4 w 134"/>
                <a:gd name="T77" fmla="*/ 63 h 92"/>
                <a:gd name="T78" fmla="*/ 16 w 134"/>
                <a:gd name="T79" fmla="*/ 66 h 92"/>
                <a:gd name="T80" fmla="*/ 14 w 134"/>
                <a:gd name="T81" fmla="*/ 65 h 92"/>
                <a:gd name="T82" fmla="*/ 14 w 134"/>
                <a:gd name="T83" fmla="*/ 62 h 92"/>
                <a:gd name="T84" fmla="*/ 15 w 134"/>
                <a:gd name="T85" fmla="*/ 57 h 92"/>
                <a:gd name="T86" fmla="*/ 9 w 134"/>
                <a:gd name="T87" fmla="*/ 56 h 92"/>
                <a:gd name="T88" fmla="*/ 67 w 134"/>
                <a:gd name="T89" fmla="*/ 8 h 92"/>
                <a:gd name="T90" fmla="*/ 67 w 134"/>
                <a:gd name="T91" fmla="*/ 8 h 92"/>
                <a:gd name="T92" fmla="*/ 67 w 134"/>
                <a:gd name="T93" fmla="*/ 8 h 92"/>
                <a:gd name="T94" fmla="*/ 125 w 134"/>
                <a:gd name="T95" fmla="*/ 56 h 92"/>
                <a:gd name="T96" fmla="*/ 119 w 134"/>
                <a:gd name="T97" fmla="*/ 57 h 92"/>
                <a:gd name="T98" fmla="*/ 120 w 134"/>
                <a:gd name="T99" fmla="*/ 62 h 92"/>
                <a:gd name="T100" fmla="*/ 120 w 134"/>
                <a:gd name="T101" fmla="*/ 65 h 92"/>
                <a:gd name="T102" fmla="*/ 118 w 134"/>
                <a:gd name="T103" fmla="*/ 66 h 92"/>
                <a:gd name="T104" fmla="*/ 130 w 134"/>
                <a:gd name="T105" fmla="*/ 63 h 92"/>
                <a:gd name="T106" fmla="*/ 134 w 134"/>
                <a:gd name="T107" fmla="*/ 62 h 92"/>
                <a:gd name="T108" fmla="*/ 133 w 134"/>
                <a:gd name="T109" fmla="*/ 58 h 92"/>
                <a:gd name="T110" fmla="*/ 67 w 134"/>
                <a:gd name="T11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4" h="92">
                  <a:moveTo>
                    <a:pt x="50" y="88"/>
                  </a:moveTo>
                  <a:cubicBezTo>
                    <a:pt x="56" y="90"/>
                    <a:pt x="61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73" y="92"/>
                    <a:pt x="78" y="90"/>
                    <a:pt x="83" y="88"/>
                  </a:cubicBezTo>
                  <a:cubicBezTo>
                    <a:pt x="78" y="90"/>
                    <a:pt x="73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1" y="92"/>
                    <a:pt x="56" y="90"/>
                    <a:pt x="50" y="88"/>
                  </a:cubicBezTo>
                  <a:moveTo>
                    <a:pt x="93" y="81"/>
                  </a:moveTo>
                  <a:cubicBezTo>
                    <a:pt x="93" y="81"/>
                    <a:pt x="93" y="81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cubicBezTo>
                    <a:pt x="93" y="81"/>
                    <a:pt x="93" y="81"/>
                    <a:pt x="93" y="81"/>
                  </a:cubicBezTo>
                  <a:moveTo>
                    <a:pt x="34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6" y="67"/>
                    <a:pt x="38" y="69"/>
                    <a:pt x="41" y="70"/>
                  </a:cubicBezTo>
                  <a:cubicBezTo>
                    <a:pt x="41" y="71"/>
                    <a:pt x="42" y="71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0" y="70"/>
                    <a:pt x="37" y="68"/>
                    <a:pt x="34" y="66"/>
                  </a:cubicBezTo>
                  <a:moveTo>
                    <a:pt x="100" y="66"/>
                  </a:moveTo>
                  <a:cubicBezTo>
                    <a:pt x="97" y="68"/>
                    <a:pt x="94" y="70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1"/>
                    <a:pt x="93" y="71"/>
                    <a:pt x="94" y="70"/>
                  </a:cubicBezTo>
                  <a:cubicBezTo>
                    <a:pt x="96" y="69"/>
                    <a:pt x="98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moveTo>
                    <a:pt x="112" y="60"/>
                  </a:moveTo>
                  <a:cubicBezTo>
                    <a:pt x="110" y="60"/>
                    <a:pt x="109" y="61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9" y="61"/>
                    <a:pt x="110" y="60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1"/>
                    <a:pt x="24" y="60"/>
                    <a:pt x="22" y="60"/>
                  </a:cubicBezTo>
                  <a:moveTo>
                    <a:pt x="67" y="0"/>
                  </a:moveTo>
                  <a:cubicBezTo>
                    <a:pt x="33" y="0"/>
                    <a:pt x="5" y="26"/>
                    <a:pt x="1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8" y="64"/>
                    <a:pt x="12" y="65"/>
                    <a:pt x="16" y="66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0"/>
                    <a:pt x="14" y="59"/>
                    <a:pt x="15" y="57"/>
                  </a:cubicBezTo>
                  <a:cubicBezTo>
                    <a:pt x="13" y="57"/>
                    <a:pt x="11" y="56"/>
                    <a:pt x="9" y="56"/>
                  </a:cubicBezTo>
                  <a:cubicBezTo>
                    <a:pt x="15" y="29"/>
                    <a:pt x="39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95" y="8"/>
                    <a:pt x="119" y="29"/>
                    <a:pt x="125" y="56"/>
                  </a:cubicBezTo>
                  <a:cubicBezTo>
                    <a:pt x="123" y="56"/>
                    <a:pt x="121" y="57"/>
                    <a:pt x="119" y="57"/>
                  </a:cubicBezTo>
                  <a:cubicBezTo>
                    <a:pt x="120" y="59"/>
                    <a:pt x="120" y="60"/>
                    <a:pt x="120" y="62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2" y="65"/>
                    <a:pt x="126" y="64"/>
                    <a:pt x="130" y="63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9" y="26"/>
                    <a:pt x="101" y="0"/>
                    <a:pt x="6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3836988" y="1290638"/>
              <a:ext cx="434975" cy="284163"/>
            </a:xfrm>
            <a:custGeom>
              <a:avLst/>
              <a:gdLst>
                <a:gd name="T0" fmla="*/ 79 w 106"/>
                <a:gd name="T1" fmla="*/ 66 h 69"/>
                <a:gd name="T2" fmla="*/ 78 w 106"/>
                <a:gd name="T3" fmla="*/ 67 h 69"/>
                <a:gd name="T4" fmla="*/ 79 w 106"/>
                <a:gd name="T5" fmla="*/ 66 h 69"/>
                <a:gd name="T6" fmla="*/ 79 w 106"/>
                <a:gd name="T7" fmla="*/ 66 h 69"/>
                <a:gd name="T8" fmla="*/ 79 w 106"/>
                <a:gd name="T9" fmla="*/ 66 h 69"/>
                <a:gd name="T10" fmla="*/ 36 w 106"/>
                <a:gd name="T11" fmla="*/ 63 h 69"/>
                <a:gd name="T12" fmla="*/ 36 w 106"/>
                <a:gd name="T13" fmla="*/ 63 h 69"/>
                <a:gd name="T14" fmla="*/ 53 w 106"/>
                <a:gd name="T15" fmla="*/ 69 h 69"/>
                <a:gd name="T16" fmla="*/ 70 w 106"/>
                <a:gd name="T17" fmla="*/ 63 h 69"/>
                <a:gd name="T18" fmla="*/ 70 w 106"/>
                <a:gd name="T19" fmla="*/ 63 h 69"/>
                <a:gd name="T20" fmla="*/ 53 w 106"/>
                <a:gd name="T21" fmla="*/ 69 h 69"/>
                <a:gd name="T22" fmla="*/ 36 w 106"/>
                <a:gd name="T23" fmla="*/ 63 h 69"/>
                <a:gd name="T24" fmla="*/ 84 w 106"/>
                <a:gd name="T25" fmla="*/ 62 h 69"/>
                <a:gd name="T26" fmla="*/ 79 w 106"/>
                <a:gd name="T27" fmla="*/ 66 h 69"/>
                <a:gd name="T28" fmla="*/ 79 w 106"/>
                <a:gd name="T29" fmla="*/ 66 h 69"/>
                <a:gd name="T30" fmla="*/ 79 w 106"/>
                <a:gd name="T31" fmla="*/ 66 h 69"/>
                <a:gd name="T32" fmla="*/ 84 w 106"/>
                <a:gd name="T33" fmla="*/ 62 h 69"/>
                <a:gd name="T34" fmla="*/ 21 w 106"/>
                <a:gd name="T35" fmla="*/ 61 h 69"/>
                <a:gd name="T36" fmla="*/ 27 w 106"/>
                <a:gd name="T37" fmla="*/ 66 h 69"/>
                <a:gd name="T38" fmla="*/ 28 w 106"/>
                <a:gd name="T39" fmla="*/ 67 h 69"/>
                <a:gd name="T40" fmla="*/ 21 w 106"/>
                <a:gd name="T41" fmla="*/ 61 h 69"/>
                <a:gd name="T42" fmla="*/ 20 w 106"/>
                <a:gd name="T43" fmla="*/ 51 h 69"/>
                <a:gd name="T44" fmla="*/ 20 w 106"/>
                <a:gd name="T45" fmla="*/ 51 h 69"/>
                <a:gd name="T46" fmla="*/ 27 w 106"/>
                <a:gd name="T47" fmla="*/ 55 h 69"/>
                <a:gd name="T48" fmla="*/ 20 w 106"/>
                <a:gd name="T49" fmla="*/ 51 h 69"/>
                <a:gd name="T50" fmla="*/ 86 w 106"/>
                <a:gd name="T51" fmla="*/ 51 h 69"/>
                <a:gd name="T52" fmla="*/ 80 w 106"/>
                <a:gd name="T53" fmla="*/ 55 h 69"/>
                <a:gd name="T54" fmla="*/ 86 w 106"/>
                <a:gd name="T55" fmla="*/ 51 h 69"/>
                <a:gd name="T56" fmla="*/ 86 w 106"/>
                <a:gd name="T57" fmla="*/ 51 h 69"/>
                <a:gd name="T58" fmla="*/ 53 w 106"/>
                <a:gd name="T59" fmla="*/ 0 h 69"/>
                <a:gd name="T60" fmla="*/ 1 w 106"/>
                <a:gd name="T61" fmla="*/ 42 h 69"/>
                <a:gd name="T62" fmla="*/ 0 w 106"/>
                <a:gd name="T63" fmla="*/ 47 h 69"/>
                <a:gd name="T64" fmla="*/ 0 w 106"/>
                <a:gd name="T65" fmla="*/ 50 h 69"/>
                <a:gd name="T66" fmla="*/ 2 w 106"/>
                <a:gd name="T67" fmla="*/ 51 h 69"/>
                <a:gd name="T68" fmla="*/ 3 w 106"/>
                <a:gd name="T69" fmla="*/ 51 h 69"/>
                <a:gd name="T70" fmla="*/ 13 w 106"/>
                <a:gd name="T71" fmla="*/ 56 h 69"/>
                <a:gd name="T72" fmla="*/ 11 w 106"/>
                <a:gd name="T73" fmla="*/ 55 h 69"/>
                <a:gd name="T74" fmla="*/ 12 w 106"/>
                <a:gd name="T75" fmla="*/ 52 h 69"/>
                <a:gd name="T76" fmla="*/ 13 w 106"/>
                <a:gd name="T77" fmla="*/ 47 h 69"/>
                <a:gd name="T78" fmla="*/ 8 w 106"/>
                <a:gd name="T79" fmla="*/ 45 h 69"/>
                <a:gd name="T80" fmla="*/ 8 w 106"/>
                <a:gd name="T81" fmla="*/ 45 h 69"/>
                <a:gd name="T82" fmla="*/ 53 w 106"/>
                <a:gd name="T83" fmla="*/ 8 h 69"/>
                <a:gd name="T84" fmla="*/ 53 w 106"/>
                <a:gd name="T85" fmla="*/ 8 h 69"/>
                <a:gd name="T86" fmla="*/ 53 w 106"/>
                <a:gd name="T87" fmla="*/ 8 h 69"/>
                <a:gd name="T88" fmla="*/ 98 w 106"/>
                <a:gd name="T89" fmla="*/ 45 h 69"/>
                <a:gd name="T90" fmla="*/ 98 w 106"/>
                <a:gd name="T91" fmla="*/ 45 h 69"/>
                <a:gd name="T92" fmla="*/ 93 w 106"/>
                <a:gd name="T93" fmla="*/ 47 h 69"/>
                <a:gd name="T94" fmla="*/ 94 w 106"/>
                <a:gd name="T95" fmla="*/ 52 h 69"/>
                <a:gd name="T96" fmla="*/ 95 w 106"/>
                <a:gd name="T97" fmla="*/ 55 h 69"/>
                <a:gd name="T98" fmla="*/ 93 w 106"/>
                <a:gd name="T99" fmla="*/ 56 h 69"/>
                <a:gd name="T100" fmla="*/ 103 w 106"/>
                <a:gd name="T101" fmla="*/ 51 h 69"/>
                <a:gd name="T102" fmla="*/ 104 w 106"/>
                <a:gd name="T103" fmla="*/ 51 h 69"/>
                <a:gd name="T104" fmla="*/ 106 w 106"/>
                <a:gd name="T105" fmla="*/ 50 h 69"/>
                <a:gd name="T106" fmla="*/ 106 w 106"/>
                <a:gd name="T107" fmla="*/ 47 h 69"/>
                <a:gd name="T108" fmla="*/ 105 w 106"/>
                <a:gd name="T109" fmla="*/ 42 h 69"/>
                <a:gd name="T110" fmla="*/ 53 w 106"/>
                <a:gd name="T1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6" h="69">
                  <a:moveTo>
                    <a:pt x="79" y="66"/>
                  </a:moveTo>
                  <a:cubicBezTo>
                    <a:pt x="79" y="66"/>
                    <a:pt x="78" y="67"/>
                    <a:pt x="78" y="67"/>
                  </a:cubicBezTo>
                  <a:cubicBezTo>
                    <a:pt x="78" y="67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41" y="67"/>
                    <a:pt x="47" y="69"/>
                    <a:pt x="53" y="69"/>
                  </a:cubicBezTo>
                  <a:cubicBezTo>
                    <a:pt x="59" y="69"/>
                    <a:pt x="65" y="67"/>
                    <a:pt x="70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65" y="67"/>
                    <a:pt x="59" y="69"/>
                    <a:pt x="53" y="69"/>
                  </a:cubicBezTo>
                  <a:cubicBezTo>
                    <a:pt x="47" y="69"/>
                    <a:pt x="41" y="67"/>
                    <a:pt x="36" y="63"/>
                  </a:cubicBezTo>
                  <a:moveTo>
                    <a:pt x="84" y="62"/>
                  </a:moveTo>
                  <a:cubicBezTo>
                    <a:pt x="82" y="63"/>
                    <a:pt x="81" y="65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5"/>
                    <a:pt x="82" y="63"/>
                    <a:pt x="84" y="62"/>
                  </a:cubicBezTo>
                  <a:moveTo>
                    <a:pt x="21" y="61"/>
                  </a:moveTo>
                  <a:cubicBezTo>
                    <a:pt x="23" y="63"/>
                    <a:pt x="25" y="65"/>
                    <a:pt x="27" y="66"/>
                  </a:cubicBezTo>
                  <a:cubicBezTo>
                    <a:pt x="27" y="66"/>
                    <a:pt x="28" y="67"/>
                    <a:pt x="28" y="67"/>
                  </a:cubicBezTo>
                  <a:cubicBezTo>
                    <a:pt x="26" y="65"/>
                    <a:pt x="24" y="63"/>
                    <a:pt x="21" y="6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2" y="52"/>
                    <a:pt x="24" y="54"/>
                    <a:pt x="27" y="55"/>
                  </a:cubicBezTo>
                  <a:cubicBezTo>
                    <a:pt x="24" y="54"/>
                    <a:pt x="22" y="52"/>
                    <a:pt x="20" y="51"/>
                  </a:cubicBezTo>
                  <a:moveTo>
                    <a:pt x="86" y="51"/>
                  </a:moveTo>
                  <a:cubicBezTo>
                    <a:pt x="84" y="52"/>
                    <a:pt x="82" y="54"/>
                    <a:pt x="80" y="55"/>
                  </a:cubicBezTo>
                  <a:cubicBezTo>
                    <a:pt x="82" y="54"/>
                    <a:pt x="84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moveTo>
                    <a:pt x="53" y="0"/>
                  </a:moveTo>
                  <a:cubicBezTo>
                    <a:pt x="28" y="0"/>
                    <a:pt x="6" y="18"/>
                    <a:pt x="1" y="42"/>
                  </a:cubicBezTo>
                  <a:cubicBezTo>
                    <a:pt x="0" y="44"/>
                    <a:pt x="0" y="45"/>
                    <a:pt x="0" y="4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2"/>
                    <a:pt x="9" y="54"/>
                    <a:pt x="13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0"/>
                    <a:pt x="12" y="48"/>
                    <a:pt x="13" y="47"/>
                  </a:cubicBezTo>
                  <a:cubicBezTo>
                    <a:pt x="12" y="46"/>
                    <a:pt x="10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13" y="24"/>
                    <a:pt x="31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5" y="8"/>
                    <a:pt x="93" y="24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6" y="45"/>
                    <a:pt x="95" y="46"/>
                    <a:pt x="93" y="47"/>
                  </a:cubicBezTo>
                  <a:cubicBezTo>
                    <a:pt x="94" y="48"/>
                    <a:pt x="94" y="50"/>
                    <a:pt x="94" y="52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7" y="54"/>
                    <a:pt x="100" y="52"/>
                    <a:pt x="103" y="51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6" y="44"/>
                    <a:pt x="105" y="42"/>
                  </a:cubicBezTo>
                  <a:cubicBezTo>
                    <a:pt x="100" y="18"/>
                    <a:pt x="78" y="0"/>
                    <a:pt x="53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881438" y="1365250"/>
              <a:ext cx="346075" cy="242888"/>
            </a:xfrm>
            <a:custGeom>
              <a:avLst/>
              <a:gdLst>
                <a:gd name="T0" fmla="*/ 42 w 84"/>
                <a:gd name="T1" fmla="*/ 8 h 59"/>
                <a:gd name="T2" fmla="*/ 42 w 84"/>
                <a:gd name="T3" fmla="*/ 8 h 59"/>
                <a:gd name="T4" fmla="*/ 75 w 84"/>
                <a:gd name="T5" fmla="*/ 33 h 59"/>
                <a:gd name="T6" fmla="*/ 75 w 84"/>
                <a:gd name="T7" fmla="*/ 33 h 59"/>
                <a:gd name="T8" fmla="*/ 75 w 84"/>
                <a:gd name="T9" fmla="*/ 33 h 59"/>
                <a:gd name="T10" fmla="*/ 69 w 84"/>
                <a:gd name="T11" fmla="*/ 37 h 59"/>
                <a:gd name="T12" fmla="*/ 67 w 84"/>
                <a:gd name="T13" fmla="*/ 39 h 59"/>
                <a:gd name="T14" fmla="*/ 67 w 84"/>
                <a:gd name="T15" fmla="*/ 46 h 59"/>
                <a:gd name="T16" fmla="*/ 67 w 84"/>
                <a:gd name="T17" fmla="*/ 47 h 59"/>
                <a:gd name="T18" fmla="*/ 59 w 84"/>
                <a:gd name="T19" fmla="*/ 47 h 59"/>
                <a:gd name="T20" fmla="*/ 59 w 84"/>
                <a:gd name="T21" fmla="*/ 46 h 59"/>
                <a:gd name="T22" fmla="*/ 59 w 84"/>
                <a:gd name="T23" fmla="*/ 45 h 59"/>
                <a:gd name="T24" fmla="*/ 42 w 84"/>
                <a:gd name="T25" fmla="*/ 51 h 59"/>
                <a:gd name="T26" fmla="*/ 25 w 84"/>
                <a:gd name="T27" fmla="*/ 45 h 59"/>
                <a:gd name="T28" fmla="*/ 25 w 84"/>
                <a:gd name="T29" fmla="*/ 45 h 59"/>
                <a:gd name="T30" fmla="*/ 25 w 84"/>
                <a:gd name="T31" fmla="*/ 47 h 59"/>
                <a:gd name="T32" fmla="*/ 17 w 84"/>
                <a:gd name="T33" fmla="*/ 47 h 59"/>
                <a:gd name="T34" fmla="*/ 17 w 84"/>
                <a:gd name="T35" fmla="*/ 45 h 59"/>
                <a:gd name="T36" fmla="*/ 17 w 84"/>
                <a:gd name="T37" fmla="*/ 39 h 59"/>
                <a:gd name="T38" fmla="*/ 16 w 84"/>
                <a:gd name="T39" fmla="*/ 37 h 59"/>
                <a:gd name="T40" fmla="*/ 9 w 84"/>
                <a:gd name="T41" fmla="*/ 33 h 59"/>
                <a:gd name="T42" fmla="*/ 9 w 84"/>
                <a:gd name="T43" fmla="*/ 33 h 59"/>
                <a:gd name="T44" fmla="*/ 9 w 84"/>
                <a:gd name="T45" fmla="*/ 33 h 59"/>
                <a:gd name="T46" fmla="*/ 42 w 84"/>
                <a:gd name="T47" fmla="*/ 8 h 59"/>
                <a:gd name="T48" fmla="*/ 42 w 84"/>
                <a:gd name="T49" fmla="*/ 8 h 59"/>
                <a:gd name="T50" fmla="*/ 42 w 84"/>
                <a:gd name="T51" fmla="*/ 8 h 59"/>
                <a:gd name="T52" fmla="*/ 42 w 84"/>
                <a:gd name="T53" fmla="*/ 0 h 59"/>
                <a:gd name="T54" fmla="*/ 2 w 84"/>
                <a:gd name="T55" fmla="*/ 29 h 59"/>
                <a:gd name="T56" fmla="*/ 2 w 84"/>
                <a:gd name="T57" fmla="*/ 29 h 59"/>
                <a:gd name="T58" fmla="*/ 1 w 84"/>
                <a:gd name="T59" fmla="*/ 34 h 59"/>
                <a:gd name="T60" fmla="*/ 0 w 84"/>
                <a:gd name="T61" fmla="*/ 37 h 59"/>
                <a:gd name="T62" fmla="*/ 2 w 84"/>
                <a:gd name="T63" fmla="*/ 38 h 59"/>
                <a:gd name="T64" fmla="*/ 3 w 84"/>
                <a:gd name="T65" fmla="*/ 38 h 59"/>
                <a:gd name="T66" fmla="*/ 10 w 84"/>
                <a:gd name="T67" fmla="*/ 43 h 59"/>
                <a:gd name="T68" fmla="*/ 17 w 84"/>
                <a:gd name="T69" fmla="*/ 49 h 59"/>
                <a:gd name="T70" fmla="*/ 18 w 84"/>
                <a:gd name="T71" fmla="*/ 50 h 59"/>
                <a:gd name="T72" fmla="*/ 18 w 84"/>
                <a:gd name="T73" fmla="*/ 50 h 59"/>
                <a:gd name="T74" fmla="*/ 18 w 84"/>
                <a:gd name="T75" fmla="*/ 50 h 59"/>
                <a:gd name="T76" fmla="*/ 18 w 84"/>
                <a:gd name="T77" fmla="*/ 50 h 59"/>
                <a:gd name="T78" fmla="*/ 25 w 84"/>
                <a:gd name="T79" fmla="*/ 55 h 59"/>
                <a:gd name="T80" fmla="*/ 42 w 84"/>
                <a:gd name="T81" fmla="*/ 59 h 59"/>
                <a:gd name="T82" fmla="*/ 42 w 84"/>
                <a:gd name="T83" fmla="*/ 59 h 59"/>
                <a:gd name="T84" fmla="*/ 58 w 84"/>
                <a:gd name="T85" fmla="*/ 55 h 59"/>
                <a:gd name="T86" fmla="*/ 66 w 84"/>
                <a:gd name="T87" fmla="*/ 50 h 59"/>
                <a:gd name="T88" fmla="*/ 66 w 84"/>
                <a:gd name="T89" fmla="*/ 50 h 59"/>
                <a:gd name="T90" fmla="*/ 66 w 84"/>
                <a:gd name="T91" fmla="*/ 50 h 59"/>
                <a:gd name="T92" fmla="*/ 67 w 84"/>
                <a:gd name="T93" fmla="*/ 50 h 59"/>
                <a:gd name="T94" fmla="*/ 67 w 84"/>
                <a:gd name="T95" fmla="*/ 49 h 59"/>
                <a:gd name="T96" fmla="*/ 68 w 84"/>
                <a:gd name="T97" fmla="*/ 48 h 59"/>
                <a:gd name="T98" fmla="*/ 68 w 84"/>
                <a:gd name="T99" fmla="*/ 48 h 59"/>
                <a:gd name="T100" fmla="*/ 73 w 84"/>
                <a:gd name="T101" fmla="*/ 44 h 59"/>
                <a:gd name="T102" fmla="*/ 81 w 84"/>
                <a:gd name="T103" fmla="*/ 38 h 59"/>
                <a:gd name="T104" fmla="*/ 82 w 84"/>
                <a:gd name="T105" fmla="*/ 38 h 59"/>
                <a:gd name="T106" fmla="*/ 84 w 84"/>
                <a:gd name="T107" fmla="*/ 37 h 59"/>
                <a:gd name="T108" fmla="*/ 83 w 84"/>
                <a:gd name="T109" fmla="*/ 34 h 59"/>
                <a:gd name="T110" fmla="*/ 82 w 84"/>
                <a:gd name="T111" fmla="*/ 29 h 59"/>
                <a:gd name="T112" fmla="*/ 82 w 84"/>
                <a:gd name="T113" fmla="*/ 29 h 59"/>
                <a:gd name="T114" fmla="*/ 42 w 84"/>
                <a:gd name="T115" fmla="*/ 0 h 59"/>
                <a:gd name="T116" fmla="*/ 42 w 84"/>
                <a:gd name="T1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4" h="59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7" y="8"/>
                    <a:pt x="71" y="19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34"/>
                    <a:pt x="71" y="36"/>
                    <a:pt x="69" y="37"/>
                  </a:cubicBezTo>
                  <a:cubicBezTo>
                    <a:pt x="68" y="38"/>
                    <a:pt x="67" y="38"/>
                    <a:pt x="67" y="39"/>
                  </a:cubicBezTo>
                  <a:cubicBezTo>
                    <a:pt x="67" y="41"/>
                    <a:pt x="67" y="43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4" y="49"/>
                    <a:pt x="48" y="51"/>
                    <a:pt x="42" y="51"/>
                  </a:cubicBezTo>
                  <a:cubicBezTo>
                    <a:pt x="36" y="51"/>
                    <a:pt x="30" y="49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3"/>
                    <a:pt x="17" y="41"/>
                    <a:pt x="17" y="39"/>
                  </a:cubicBezTo>
                  <a:cubicBezTo>
                    <a:pt x="17" y="38"/>
                    <a:pt x="16" y="38"/>
                    <a:pt x="16" y="37"/>
                  </a:cubicBezTo>
                  <a:cubicBezTo>
                    <a:pt x="13" y="36"/>
                    <a:pt x="11" y="34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19"/>
                    <a:pt x="27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3" y="0"/>
                    <a:pt x="8" y="1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1" y="32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0"/>
                    <a:pt x="8" y="41"/>
                    <a:pt x="10" y="43"/>
                  </a:cubicBezTo>
                  <a:cubicBezTo>
                    <a:pt x="13" y="45"/>
                    <a:pt x="15" y="47"/>
                    <a:pt x="17" y="49"/>
                  </a:cubicBezTo>
                  <a:cubicBezTo>
                    <a:pt x="17" y="49"/>
                    <a:pt x="17" y="49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0" y="52"/>
                    <a:pt x="23" y="54"/>
                    <a:pt x="25" y="55"/>
                  </a:cubicBezTo>
                  <a:cubicBezTo>
                    <a:pt x="31" y="57"/>
                    <a:pt x="36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8" y="59"/>
                    <a:pt x="53" y="57"/>
                    <a:pt x="58" y="55"/>
                  </a:cubicBezTo>
                  <a:cubicBezTo>
                    <a:pt x="61" y="54"/>
                    <a:pt x="63" y="52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70" y="47"/>
                    <a:pt x="71" y="45"/>
                    <a:pt x="73" y="44"/>
                  </a:cubicBezTo>
                  <a:cubicBezTo>
                    <a:pt x="76" y="42"/>
                    <a:pt x="79" y="40"/>
                    <a:pt x="81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2"/>
                    <a:pt x="83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6" y="12"/>
                    <a:pt x="6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92"/>
            <p:cNvSpPr>
              <a:spLocks/>
            </p:cNvSpPr>
            <p:nvPr/>
          </p:nvSpPr>
          <p:spPr bwMode="auto">
            <a:xfrm>
              <a:off x="3951288" y="1447800"/>
              <a:ext cx="206375" cy="111125"/>
            </a:xfrm>
            <a:custGeom>
              <a:avLst/>
              <a:gdLst>
                <a:gd name="T0" fmla="*/ 25 w 50"/>
                <a:gd name="T1" fmla="*/ 0 h 27"/>
                <a:gd name="T2" fmla="*/ 0 w 50"/>
                <a:gd name="T3" fmla="*/ 19 h 27"/>
                <a:gd name="T4" fmla="*/ 0 w 50"/>
                <a:gd name="T5" fmla="*/ 19 h 27"/>
                <a:gd name="T6" fmla="*/ 0 w 50"/>
                <a:gd name="T7" fmla="*/ 25 h 27"/>
                <a:gd name="T8" fmla="*/ 0 w 50"/>
                <a:gd name="T9" fmla="*/ 27 h 27"/>
                <a:gd name="T10" fmla="*/ 8 w 50"/>
                <a:gd name="T11" fmla="*/ 27 h 27"/>
                <a:gd name="T12" fmla="*/ 8 w 50"/>
                <a:gd name="T13" fmla="*/ 25 h 27"/>
                <a:gd name="T14" fmla="*/ 8 w 50"/>
                <a:gd name="T15" fmla="*/ 25 h 27"/>
                <a:gd name="T16" fmla="*/ 8 w 50"/>
                <a:gd name="T17" fmla="*/ 25 h 27"/>
                <a:gd name="T18" fmla="*/ 13 w 50"/>
                <a:gd name="T19" fmla="*/ 13 h 27"/>
                <a:gd name="T20" fmla="*/ 25 w 50"/>
                <a:gd name="T21" fmla="*/ 8 h 27"/>
                <a:gd name="T22" fmla="*/ 27 w 50"/>
                <a:gd name="T23" fmla="*/ 8 h 27"/>
                <a:gd name="T24" fmla="*/ 38 w 50"/>
                <a:gd name="T25" fmla="*/ 14 h 27"/>
                <a:gd name="T26" fmla="*/ 42 w 50"/>
                <a:gd name="T27" fmla="*/ 25 h 27"/>
                <a:gd name="T28" fmla="*/ 42 w 50"/>
                <a:gd name="T29" fmla="*/ 25 h 27"/>
                <a:gd name="T30" fmla="*/ 42 w 50"/>
                <a:gd name="T31" fmla="*/ 26 h 27"/>
                <a:gd name="T32" fmla="*/ 42 w 50"/>
                <a:gd name="T33" fmla="*/ 27 h 27"/>
                <a:gd name="T34" fmla="*/ 50 w 50"/>
                <a:gd name="T35" fmla="*/ 27 h 27"/>
                <a:gd name="T36" fmla="*/ 50 w 50"/>
                <a:gd name="T37" fmla="*/ 26 h 27"/>
                <a:gd name="T38" fmla="*/ 50 w 50"/>
                <a:gd name="T39" fmla="*/ 19 h 27"/>
                <a:gd name="T40" fmla="*/ 50 w 50"/>
                <a:gd name="T41" fmla="*/ 19 h 27"/>
                <a:gd name="T42" fmla="*/ 44 w 50"/>
                <a:gd name="T43" fmla="*/ 9 h 27"/>
                <a:gd name="T44" fmla="*/ 28 w 50"/>
                <a:gd name="T45" fmla="*/ 0 h 27"/>
                <a:gd name="T46" fmla="*/ 25 w 50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27">
                  <a:moveTo>
                    <a:pt x="25" y="0"/>
                  </a:moveTo>
                  <a:cubicBezTo>
                    <a:pt x="13" y="0"/>
                    <a:pt x="3" y="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0" y="8"/>
                    <a:pt x="25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32" y="8"/>
                    <a:pt x="35" y="11"/>
                    <a:pt x="38" y="14"/>
                  </a:cubicBezTo>
                  <a:cubicBezTo>
                    <a:pt x="41" y="17"/>
                    <a:pt x="42" y="21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6"/>
                    <a:pt x="42" y="26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3"/>
                    <a:pt x="50" y="21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8" y="15"/>
                    <a:pt x="47" y="12"/>
                    <a:pt x="44" y="9"/>
                  </a:cubicBezTo>
                  <a:cubicBezTo>
                    <a:pt x="40" y="4"/>
                    <a:pt x="35" y="1"/>
                    <a:pt x="28" y="0"/>
                  </a:cubicBezTo>
                  <a:cubicBezTo>
                    <a:pt x="27" y="0"/>
                    <a:pt x="26" y="0"/>
                    <a:pt x="2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592048" y="856410"/>
            <a:ext cx="1154113" cy="773112"/>
            <a:chOff x="9424988" y="788988"/>
            <a:chExt cx="1154113" cy="773112"/>
          </a:xfrm>
        </p:grpSpPr>
        <p:sp>
          <p:nvSpPr>
            <p:cNvPr id="95" name="Freeform 93"/>
            <p:cNvSpPr>
              <a:spLocks/>
            </p:cNvSpPr>
            <p:nvPr/>
          </p:nvSpPr>
          <p:spPr bwMode="auto">
            <a:xfrm>
              <a:off x="9683751" y="788988"/>
              <a:ext cx="636588" cy="320675"/>
            </a:xfrm>
            <a:custGeom>
              <a:avLst/>
              <a:gdLst>
                <a:gd name="T0" fmla="*/ 77 w 155"/>
                <a:gd name="T1" fmla="*/ 0 h 78"/>
                <a:gd name="T2" fmla="*/ 0 w 155"/>
                <a:gd name="T3" fmla="*/ 78 h 78"/>
                <a:gd name="T4" fmla="*/ 0 w 155"/>
                <a:gd name="T5" fmla="*/ 78 h 78"/>
                <a:gd name="T6" fmla="*/ 8 w 155"/>
                <a:gd name="T7" fmla="*/ 78 h 78"/>
                <a:gd name="T8" fmla="*/ 8 w 155"/>
                <a:gd name="T9" fmla="*/ 78 h 78"/>
                <a:gd name="T10" fmla="*/ 28 w 155"/>
                <a:gd name="T11" fmla="*/ 29 h 78"/>
                <a:gd name="T12" fmla="*/ 77 w 155"/>
                <a:gd name="T13" fmla="*/ 8 h 78"/>
                <a:gd name="T14" fmla="*/ 127 w 155"/>
                <a:gd name="T15" fmla="*/ 29 h 78"/>
                <a:gd name="T16" fmla="*/ 147 w 155"/>
                <a:gd name="T17" fmla="*/ 78 h 78"/>
                <a:gd name="T18" fmla="*/ 147 w 155"/>
                <a:gd name="T19" fmla="*/ 78 h 78"/>
                <a:gd name="T20" fmla="*/ 155 w 155"/>
                <a:gd name="T21" fmla="*/ 78 h 78"/>
                <a:gd name="T22" fmla="*/ 155 w 155"/>
                <a:gd name="T23" fmla="*/ 78 h 78"/>
                <a:gd name="T24" fmla="*/ 77 w 155"/>
                <a:gd name="T2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" h="78">
                  <a:moveTo>
                    <a:pt x="77" y="0"/>
                  </a:moveTo>
                  <a:cubicBezTo>
                    <a:pt x="35" y="0"/>
                    <a:pt x="0" y="35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59"/>
                    <a:pt x="15" y="41"/>
                    <a:pt x="28" y="29"/>
                  </a:cubicBezTo>
                  <a:cubicBezTo>
                    <a:pt x="41" y="16"/>
                    <a:pt x="58" y="8"/>
                    <a:pt x="77" y="8"/>
                  </a:cubicBezTo>
                  <a:cubicBezTo>
                    <a:pt x="97" y="8"/>
                    <a:pt x="114" y="16"/>
                    <a:pt x="127" y="29"/>
                  </a:cubicBezTo>
                  <a:cubicBezTo>
                    <a:pt x="139" y="41"/>
                    <a:pt x="147" y="59"/>
                    <a:pt x="147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35"/>
                    <a:pt x="120" y="0"/>
                    <a:pt x="7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9729788" y="876300"/>
              <a:ext cx="546100" cy="374650"/>
            </a:xfrm>
            <a:custGeom>
              <a:avLst/>
              <a:gdLst>
                <a:gd name="T0" fmla="*/ 50 w 133"/>
                <a:gd name="T1" fmla="*/ 87 h 91"/>
                <a:gd name="T2" fmla="*/ 66 w 133"/>
                <a:gd name="T3" fmla="*/ 91 h 91"/>
                <a:gd name="T4" fmla="*/ 66 w 133"/>
                <a:gd name="T5" fmla="*/ 91 h 91"/>
                <a:gd name="T6" fmla="*/ 66 w 133"/>
                <a:gd name="T7" fmla="*/ 91 h 91"/>
                <a:gd name="T8" fmla="*/ 83 w 133"/>
                <a:gd name="T9" fmla="*/ 87 h 91"/>
                <a:gd name="T10" fmla="*/ 66 w 133"/>
                <a:gd name="T11" fmla="*/ 91 h 91"/>
                <a:gd name="T12" fmla="*/ 66 w 133"/>
                <a:gd name="T13" fmla="*/ 91 h 91"/>
                <a:gd name="T14" fmla="*/ 50 w 133"/>
                <a:gd name="T15" fmla="*/ 87 h 91"/>
                <a:gd name="T16" fmla="*/ 92 w 133"/>
                <a:gd name="T17" fmla="*/ 81 h 91"/>
                <a:gd name="T18" fmla="*/ 92 w 133"/>
                <a:gd name="T19" fmla="*/ 81 h 91"/>
                <a:gd name="T20" fmla="*/ 92 w 133"/>
                <a:gd name="T21" fmla="*/ 81 h 91"/>
                <a:gd name="T22" fmla="*/ 92 w 133"/>
                <a:gd name="T23" fmla="*/ 81 h 91"/>
                <a:gd name="T24" fmla="*/ 92 w 133"/>
                <a:gd name="T25" fmla="*/ 81 h 91"/>
                <a:gd name="T26" fmla="*/ 99 w 133"/>
                <a:gd name="T27" fmla="*/ 65 h 91"/>
                <a:gd name="T28" fmla="*/ 91 w 133"/>
                <a:gd name="T29" fmla="*/ 71 h 91"/>
                <a:gd name="T30" fmla="*/ 91 w 133"/>
                <a:gd name="T31" fmla="*/ 71 h 91"/>
                <a:gd name="T32" fmla="*/ 93 w 133"/>
                <a:gd name="T33" fmla="*/ 70 h 91"/>
                <a:gd name="T34" fmla="*/ 99 w 133"/>
                <a:gd name="T35" fmla="*/ 65 h 91"/>
                <a:gd name="T36" fmla="*/ 99 w 133"/>
                <a:gd name="T37" fmla="*/ 65 h 91"/>
                <a:gd name="T38" fmla="*/ 33 w 133"/>
                <a:gd name="T39" fmla="*/ 65 h 91"/>
                <a:gd name="T40" fmla="*/ 33 w 133"/>
                <a:gd name="T41" fmla="*/ 65 h 91"/>
                <a:gd name="T42" fmla="*/ 40 w 133"/>
                <a:gd name="T43" fmla="*/ 70 h 91"/>
                <a:gd name="T44" fmla="*/ 42 w 133"/>
                <a:gd name="T45" fmla="*/ 71 h 91"/>
                <a:gd name="T46" fmla="*/ 42 w 133"/>
                <a:gd name="T47" fmla="*/ 71 h 91"/>
                <a:gd name="T48" fmla="*/ 33 w 133"/>
                <a:gd name="T49" fmla="*/ 65 h 91"/>
                <a:gd name="T50" fmla="*/ 111 w 133"/>
                <a:gd name="T51" fmla="*/ 59 h 91"/>
                <a:gd name="T52" fmla="*/ 106 w 133"/>
                <a:gd name="T53" fmla="*/ 61 h 91"/>
                <a:gd name="T54" fmla="*/ 106 w 133"/>
                <a:gd name="T55" fmla="*/ 61 h 91"/>
                <a:gd name="T56" fmla="*/ 111 w 133"/>
                <a:gd name="T57" fmla="*/ 59 h 91"/>
                <a:gd name="T58" fmla="*/ 111 w 133"/>
                <a:gd name="T59" fmla="*/ 59 h 91"/>
                <a:gd name="T60" fmla="*/ 22 w 133"/>
                <a:gd name="T61" fmla="*/ 59 h 91"/>
                <a:gd name="T62" fmla="*/ 22 w 133"/>
                <a:gd name="T63" fmla="*/ 59 h 91"/>
                <a:gd name="T64" fmla="*/ 26 w 133"/>
                <a:gd name="T65" fmla="*/ 61 h 91"/>
                <a:gd name="T66" fmla="*/ 26 w 133"/>
                <a:gd name="T67" fmla="*/ 61 h 91"/>
                <a:gd name="T68" fmla="*/ 22 w 133"/>
                <a:gd name="T69" fmla="*/ 59 h 91"/>
                <a:gd name="T70" fmla="*/ 66 w 133"/>
                <a:gd name="T71" fmla="*/ 0 h 91"/>
                <a:gd name="T72" fmla="*/ 0 w 133"/>
                <a:gd name="T73" fmla="*/ 58 h 91"/>
                <a:gd name="T74" fmla="*/ 0 w 133"/>
                <a:gd name="T75" fmla="*/ 62 h 91"/>
                <a:gd name="T76" fmla="*/ 3 w 133"/>
                <a:gd name="T77" fmla="*/ 62 h 91"/>
                <a:gd name="T78" fmla="*/ 15 w 133"/>
                <a:gd name="T79" fmla="*/ 65 h 91"/>
                <a:gd name="T80" fmla="*/ 13 w 133"/>
                <a:gd name="T81" fmla="*/ 64 h 91"/>
                <a:gd name="T82" fmla="*/ 13 w 133"/>
                <a:gd name="T83" fmla="*/ 61 h 91"/>
                <a:gd name="T84" fmla="*/ 14 w 133"/>
                <a:gd name="T85" fmla="*/ 57 h 91"/>
                <a:gd name="T86" fmla="*/ 9 w 133"/>
                <a:gd name="T87" fmla="*/ 55 h 91"/>
                <a:gd name="T88" fmla="*/ 66 w 133"/>
                <a:gd name="T89" fmla="*/ 8 h 91"/>
                <a:gd name="T90" fmla="*/ 66 w 133"/>
                <a:gd name="T91" fmla="*/ 8 h 91"/>
                <a:gd name="T92" fmla="*/ 66 w 133"/>
                <a:gd name="T93" fmla="*/ 8 h 91"/>
                <a:gd name="T94" fmla="*/ 124 w 133"/>
                <a:gd name="T95" fmla="*/ 55 h 91"/>
                <a:gd name="T96" fmla="*/ 119 w 133"/>
                <a:gd name="T97" fmla="*/ 57 h 91"/>
                <a:gd name="T98" fmla="*/ 119 w 133"/>
                <a:gd name="T99" fmla="*/ 61 h 91"/>
                <a:gd name="T100" fmla="*/ 120 w 133"/>
                <a:gd name="T101" fmla="*/ 64 h 91"/>
                <a:gd name="T102" fmla="*/ 118 w 133"/>
                <a:gd name="T103" fmla="*/ 65 h 91"/>
                <a:gd name="T104" fmla="*/ 129 w 133"/>
                <a:gd name="T105" fmla="*/ 62 h 91"/>
                <a:gd name="T106" fmla="*/ 133 w 133"/>
                <a:gd name="T107" fmla="*/ 62 h 91"/>
                <a:gd name="T108" fmla="*/ 133 w 133"/>
                <a:gd name="T109" fmla="*/ 58 h 91"/>
                <a:gd name="T110" fmla="*/ 66 w 133"/>
                <a:gd name="T11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" h="91">
                  <a:moveTo>
                    <a:pt x="50" y="87"/>
                  </a:moveTo>
                  <a:cubicBezTo>
                    <a:pt x="55" y="90"/>
                    <a:pt x="61" y="91"/>
                    <a:pt x="66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72" y="91"/>
                    <a:pt x="78" y="90"/>
                    <a:pt x="83" y="87"/>
                  </a:cubicBezTo>
                  <a:cubicBezTo>
                    <a:pt x="78" y="90"/>
                    <a:pt x="72" y="91"/>
                    <a:pt x="66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1" y="91"/>
                    <a:pt x="55" y="90"/>
                    <a:pt x="50" y="87"/>
                  </a:cubicBezTo>
                  <a:moveTo>
                    <a:pt x="92" y="81"/>
                  </a:move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moveTo>
                    <a:pt x="99" y="65"/>
                  </a:moveTo>
                  <a:cubicBezTo>
                    <a:pt x="96" y="67"/>
                    <a:pt x="94" y="69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1"/>
                    <a:pt x="92" y="70"/>
                    <a:pt x="93" y="70"/>
                  </a:cubicBezTo>
                  <a:cubicBezTo>
                    <a:pt x="95" y="68"/>
                    <a:pt x="97" y="67"/>
                    <a:pt x="99" y="65"/>
                  </a:cubicBezTo>
                  <a:cubicBezTo>
                    <a:pt x="99" y="65"/>
                    <a:pt x="99" y="65"/>
                    <a:pt x="99" y="65"/>
                  </a:cubicBezTo>
                  <a:moveTo>
                    <a:pt x="33" y="65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36" y="67"/>
                    <a:pt x="38" y="68"/>
                    <a:pt x="40" y="70"/>
                  </a:cubicBezTo>
                  <a:cubicBezTo>
                    <a:pt x="40" y="70"/>
                    <a:pt x="41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9" y="69"/>
                    <a:pt x="36" y="67"/>
                    <a:pt x="33" y="65"/>
                  </a:cubicBezTo>
                  <a:moveTo>
                    <a:pt x="111" y="59"/>
                  </a:moveTo>
                  <a:cubicBezTo>
                    <a:pt x="109" y="60"/>
                    <a:pt x="108" y="61"/>
                    <a:pt x="106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8" y="61"/>
                    <a:pt x="109" y="60"/>
                    <a:pt x="111" y="59"/>
                  </a:cubicBezTo>
                  <a:cubicBezTo>
                    <a:pt x="111" y="59"/>
                    <a:pt x="111" y="59"/>
                    <a:pt x="111" y="59"/>
                  </a:cubicBezTo>
                  <a:moveTo>
                    <a:pt x="22" y="59"/>
                  </a:moveTo>
                  <a:cubicBezTo>
                    <a:pt x="22" y="59"/>
                    <a:pt x="22" y="59"/>
                    <a:pt x="22" y="59"/>
                  </a:cubicBezTo>
                  <a:cubicBezTo>
                    <a:pt x="23" y="60"/>
                    <a:pt x="25" y="61"/>
                    <a:pt x="26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5" y="61"/>
                    <a:pt x="23" y="60"/>
                    <a:pt x="22" y="59"/>
                  </a:cubicBezTo>
                  <a:moveTo>
                    <a:pt x="66" y="0"/>
                  </a:moveTo>
                  <a:cubicBezTo>
                    <a:pt x="32" y="0"/>
                    <a:pt x="4" y="25"/>
                    <a:pt x="0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7" y="63"/>
                    <a:pt x="11" y="64"/>
                    <a:pt x="15" y="65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0"/>
                    <a:pt x="14" y="58"/>
                    <a:pt x="14" y="57"/>
                  </a:cubicBezTo>
                  <a:cubicBezTo>
                    <a:pt x="12" y="56"/>
                    <a:pt x="10" y="56"/>
                    <a:pt x="9" y="55"/>
                  </a:cubicBezTo>
                  <a:cubicBezTo>
                    <a:pt x="14" y="28"/>
                    <a:pt x="38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95" y="8"/>
                    <a:pt x="119" y="28"/>
                    <a:pt x="124" y="55"/>
                  </a:cubicBezTo>
                  <a:cubicBezTo>
                    <a:pt x="122" y="56"/>
                    <a:pt x="120" y="56"/>
                    <a:pt x="119" y="57"/>
                  </a:cubicBezTo>
                  <a:cubicBezTo>
                    <a:pt x="119" y="58"/>
                    <a:pt x="119" y="60"/>
                    <a:pt x="119" y="61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21" y="64"/>
                    <a:pt x="125" y="63"/>
                    <a:pt x="129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8" y="25"/>
                    <a:pt x="100" y="0"/>
                    <a:pt x="6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9782176" y="938213"/>
              <a:ext cx="439738" cy="279400"/>
            </a:xfrm>
            <a:custGeom>
              <a:avLst/>
              <a:gdLst>
                <a:gd name="T0" fmla="*/ 79 w 107"/>
                <a:gd name="T1" fmla="*/ 66 h 68"/>
                <a:gd name="T2" fmla="*/ 79 w 107"/>
                <a:gd name="T3" fmla="*/ 66 h 68"/>
                <a:gd name="T4" fmla="*/ 79 w 107"/>
                <a:gd name="T5" fmla="*/ 66 h 68"/>
                <a:gd name="T6" fmla="*/ 79 w 107"/>
                <a:gd name="T7" fmla="*/ 66 h 68"/>
                <a:gd name="T8" fmla="*/ 79 w 107"/>
                <a:gd name="T9" fmla="*/ 66 h 68"/>
                <a:gd name="T10" fmla="*/ 36 w 107"/>
                <a:gd name="T11" fmla="*/ 62 h 68"/>
                <a:gd name="T12" fmla="*/ 36 w 107"/>
                <a:gd name="T13" fmla="*/ 62 h 68"/>
                <a:gd name="T14" fmla="*/ 53 w 107"/>
                <a:gd name="T15" fmla="*/ 68 h 68"/>
                <a:gd name="T16" fmla="*/ 71 w 107"/>
                <a:gd name="T17" fmla="*/ 62 h 68"/>
                <a:gd name="T18" fmla="*/ 71 w 107"/>
                <a:gd name="T19" fmla="*/ 62 h 68"/>
                <a:gd name="T20" fmla="*/ 53 w 107"/>
                <a:gd name="T21" fmla="*/ 68 h 68"/>
                <a:gd name="T22" fmla="*/ 36 w 107"/>
                <a:gd name="T23" fmla="*/ 62 h 68"/>
                <a:gd name="T24" fmla="*/ 22 w 107"/>
                <a:gd name="T25" fmla="*/ 61 h 68"/>
                <a:gd name="T26" fmla="*/ 28 w 107"/>
                <a:gd name="T27" fmla="*/ 66 h 68"/>
                <a:gd name="T28" fmla="*/ 28 w 107"/>
                <a:gd name="T29" fmla="*/ 66 h 68"/>
                <a:gd name="T30" fmla="*/ 22 w 107"/>
                <a:gd name="T31" fmla="*/ 61 h 68"/>
                <a:gd name="T32" fmla="*/ 85 w 107"/>
                <a:gd name="T33" fmla="*/ 61 h 68"/>
                <a:gd name="T34" fmla="*/ 79 w 107"/>
                <a:gd name="T35" fmla="*/ 66 h 68"/>
                <a:gd name="T36" fmla="*/ 79 w 107"/>
                <a:gd name="T37" fmla="*/ 66 h 68"/>
                <a:gd name="T38" fmla="*/ 79 w 107"/>
                <a:gd name="T39" fmla="*/ 66 h 68"/>
                <a:gd name="T40" fmla="*/ 85 w 107"/>
                <a:gd name="T41" fmla="*/ 61 h 68"/>
                <a:gd name="T42" fmla="*/ 86 w 107"/>
                <a:gd name="T43" fmla="*/ 50 h 68"/>
                <a:gd name="T44" fmla="*/ 80 w 107"/>
                <a:gd name="T45" fmla="*/ 55 h 68"/>
                <a:gd name="T46" fmla="*/ 86 w 107"/>
                <a:gd name="T47" fmla="*/ 50 h 68"/>
                <a:gd name="T48" fmla="*/ 86 w 107"/>
                <a:gd name="T49" fmla="*/ 50 h 68"/>
                <a:gd name="T50" fmla="*/ 20 w 107"/>
                <a:gd name="T51" fmla="*/ 50 h 68"/>
                <a:gd name="T52" fmla="*/ 20 w 107"/>
                <a:gd name="T53" fmla="*/ 50 h 68"/>
                <a:gd name="T54" fmla="*/ 27 w 107"/>
                <a:gd name="T55" fmla="*/ 55 h 68"/>
                <a:gd name="T56" fmla="*/ 20 w 107"/>
                <a:gd name="T57" fmla="*/ 50 h 68"/>
                <a:gd name="T58" fmla="*/ 53 w 107"/>
                <a:gd name="T59" fmla="*/ 0 h 68"/>
                <a:gd name="T60" fmla="*/ 1 w 107"/>
                <a:gd name="T61" fmla="*/ 42 h 68"/>
                <a:gd name="T62" fmla="*/ 0 w 107"/>
                <a:gd name="T63" fmla="*/ 46 h 68"/>
                <a:gd name="T64" fmla="*/ 0 w 107"/>
                <a:gd name="T65" fmla="*/ 49 h 68"/>
                <a:gd name="T66" fmla="*/ 2 w 107"/>
                <a:gd name="T67" fmla="*/ 50 h 68"/>
                <a:gd name="T68" fmla="*/ 3 w 107"/>
                <a:gd name="T69" fmla="*/ 51 h 68"/>
                <a:gd name="T70" fmla="*/ 13 w 107"/>
                <a:gd name="T71" fmla="*/ 55 h 68"/>
                <a:gd name="T72" fmla="*/ 11 w 107"/>
                <a:gd name="T73" fmla="*/ 54 h 68"/>
                <a:gd name="T74" fmla="*/ 12 w 107"/>
                <a:gd name="T75" fmla="*/ 51 h 68"/>
                <a:gd name="T76" fmla="*/ 13 w 107"/>
                <a:gd name="T77" fmla="*/ 46 h 68"/>
                <a:gd name="T78" fmla="*/ 9 w 107"/>
                <a:gd name="T79" fmla="*/ 44 h 68"/>
                <a:gd name="T80" fmla="*/ 9 w 107"/>
                <a:gd name="T81" fmla="*/ 44 h 68"/>
                <a:gd name="T82" fmla="*/ 53 w 107"/>
                <a:gd name="T83" fmla="*/ 8 h 68"/>
                <a:gd name="T84" fmla="*/ 53 w 107"/>
                <a:gd name="T85" fmla="*/ 8 h 68"/>
                <a:gd name="T86" fmla="*/ 53 w 107"/>
                <a:gd name="T87" fmla="*/ 8 h 68"/>
                <a:gd name="T88" fmla="*/ 98 w 107"/>
                <a:gd name="T89" fmla="*/ 44 h 68"/>
                <a:gd name="T90" fmla="*/ 98 w 107"/>
                <a:gd name="T91" fmla="*/ 44 h 68"/>
                <a:gd name="T92" fmla="*/ 93 w 107"/>
                <a:gd name="T93" fmla="*/ 46 h 68"/>
                <a:gd name="T94" fmla="*/ 95 w 107"/>
                <a:gd name="T95" fmla="*/ 51 h 68"/>
                <a:gd name="T96" fmla="*/ 95 w 107"/>
                <a:gd name="T97" fmla="*/ 54 h 68"/>
                <a:gd name="T98" fmla="*/ 94 w 107"/>
                <a:gd name="T99" fmla="*/ 55 h 68"/>
                <a:gd name="T100" fmla="*/ 104 w 107"/>
                <a:gd name="T101" fmla="*/ 51 h 68"/>
                <a:gd name="T102" fmla="*/ 105 w 107"/>
                <a:gd name="T103" fmla="*/ 50 h 68"/>
                <a:gd name="T104" fmla="*/ 107 w 107"/>
                <a:gd name="T105" fmla="*/ 49 h 68"/>
                <a:gd name="T106" fmla="*/ 106 w 107"/>
                <a:gd name="T107" fmla="*/ 46 h 68"/>
                <a:gd name="T108" fmla="*/ 106 w 107"/>
                <a:gd name="T109" fmla="*/ 42 h 68"/>
                <a:gd name="T110" fmla="*/ 53 w 107"/>
                <a:gd name="T11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7" h="68">
                  <a:moveTo>
                    <a:pt x="79" y="66"/>
                  </a:move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moveTo>
                    <a:pt x="36" y="62"/>
                  </a:moveTo>
                  <a:cubicBezTo>
                    <a:pt x="36" y="62"/>
                    <a:pt x="36" y="62"/>
                    <a:pt x="36" y="62"/>
                  </a:cubicBezTo>
                  <a:cubicBezTo>
                    <a:pt x="41" y="66"/>
                    <a:pt x="47" y="68"/>
                    <a:pt x="53" y="68"/>
                  </a:cubicBezTo>
                  <a:cubicBezTo>
                    <a:pt x="59" y="68"/>
                    <a:pt x="66" y="66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66" y="66"/>
                    <a:pt x="59" y="68"/>
                    <a:pt x="53" y="68"/>
                  </a:cubicBezTo>
                  <a:cubicBezTo>
                    <a:pt x="47" y="68"/>
                    <a:pt x="41" y="66"/>
                    <a:pt x="36" y="62"/>
                  </a:cubicBezTo>
                  <a:moveTo>
                    <a:pt x="22" y="61"/>
                  </a:moveTo>
                  <a:cubicBezTo>
                    <a:pt x="24" y="62"/>
                    <a:pt x="26" y="64"/>
                    <a:pt x="28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6" y="64"/>
                    <a:pt x="24" y="63"/>
                    <a:pt x="22" y="61"/>
                  </a:cubicBezTo>
                  <a:moveTo>
                    <a:pt x="85" y="61"/>
                  </a:moveTo>
                  <a:cubicBezTo>
                    <a:pt x="83" y="62"/>
                    <a:pt x="81" y="64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4"/>
                    <a:pt x="83" y="62"/>
                    <a:pt x="85" y="61"/>
                  </a:cubicBezTo>
                  <a:moveTo>
                    <a:pt x="86" y="50"/>
                  </a:moveTo>
                  <a:cubicBezTo>
                    <a:pt x="84" y="52"/>
                    <a:pt x="82" y="53"/>
                    <a:pt x="80" y="55"/>
                  </a:cubicBezTo>
                  <a:cubicBezTo>
                    <a:pt x="82" y="53"/>
                    <a:pt x="84" y="52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moveTo>
                    <a:pt x="20" y="50"/>
                  </a:moveTo>
                  <a:cubicBezTo>
                    <a:pt x="20" y="50"/>
                    <a:pt x="20" y="50"/>
                    <a:pt x="20" y="50"/>
                  </a:cubicBezTo>
                  <a:cubicBezTo>
                    <a:pt x="23" y="52"/>
                    <a:pt x="25" y="53"/>
                    <a:pt x="27" y="55"/>
                  </a:cubicBezTo>
                  <a:cubicBezTo>
                    <a:pt x="25" y="53"/>
                    <a:pt x="23" y="52"/>
                    <a:pt x="20" y="50"/>
                  </a:cubicBezTo>
                  <a:moveTo>
                    <a:pt x="53" y="0"/>
                  </a:moveTo>
                  <a:cubicBezTo>
                    <a:pt x="28" y="0"/>
                    <a:pt x="7" y="18"/>
                    <a:pt x="1" y="42"/>
                  </a:cubicBezTo>
                  <a:cubicBezTo>
                    <a:pt x="1" y="43"/>
                    <a:pt x="1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2"/>
                    <a:pt x="10" y="53"/>
                    <a:pt x="13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2" y="50"/>
                    <a:pt x="13" y="48"/>
                    <a:pt x="13" y="46"/>
                  </a:cubicBezTo>
                  <a:cubicBezTo>
                    <a:pt x="12" y="46"/>
                    <a:pt x="10" y="45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3" y="24"/>
                    <a:pt x="31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5" y="8"/>
                    <a:pt x="94" y="24"/>
                    <a:pt x="98" y="44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6" y="45"/>
                    <a:pt x="95" y="46"/>
                    <a:pt x="93" y="46"/>
                  </a:cubicBezTo>
                  <a:cubicBezTo>
                    <a:pt x="94" y="48"/>
                    <a:pt x="94" y="50"/>
                    <a:pt x="95" y="51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7" y="53"/>
                    <a:pt x="100" y="52"/>
                    <a:pt x="104" y="51"/>
                  </a:cubicBezTo>
                  <a:cubicBezTo>
                    <a:pt x="105" y="50"/>
                    <a:pt x="105" y="50"/>
                    <a:pt x="105" y="50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0" y="18"/>
                    <a:pt x="79" y="0"/>
                    <a:pt x="53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9828213" y="1011238"/>
              <a:ext cx="344488" cy="239713"/>
            </a:xfrm>
            <a:custGeom>
              <a:avLst/>
              <a:gdLst>
                <a:gd name="T0" fmla="*/ 42 w 84"/>
                <a:gd name="T1" fmla="*/ 8 h 58"/>
                <a:gd name="T2" fmla="*/ 42 w 84"/>
                <a:gd name="T3" fmla="*/ 8 h 58"/>
                <a:gd name="T4" fmla="*/ 75 w 84"/>
                <a:gd name="T5" fmla="*/ 32 h 58"/>
                <a:gd name="T6" fmla="*/ 75 w 84"/>
                <a:gd name="T7" fmla="*/ 32 h 58"/>
                <a:gd name="T8" fmla="*/ 75 w 84"/>
                <a:gd name="T9" fmla="*/ 32 h 58"/>
                <a:gd name="T10" fmla="*/ 69 w 84"/>
                <a:gd name="T11" fmla="*/ 37 h 58"/>
                <a:gd name="T12" fmla="*/ 67 w 84"/>
                <a:gd name="T13" fmla="*/ 38 h 58"/>
                <a:gd name="T14" fmla="*/ 68 w 84"/>
                <a:gd name="T15" fmla="*/ 45 h 58"/>
                <a:gd name="T16" fmla="*/ 68 w 84"/>
                <a:gd name="T17" fmla="*/ 46 h 58"/>
                <a:gd name="T18" fmla="*/ 68 w 84"/>
                <a:gd name="T19" fmla="*/ 46 h 58"/>
                <a:gd name="T20" fmla="*/ 68 w 84"/>
                <a:gd name="T21" fmla="*/ 46 h 58"/>
                <a:gd name="T22" fmla="*/ 60 w 84"/>
                <a:gd name="T23" fmla="*/ 46 h 58"/>
                <a:gd name="T24" fmla="*/ 60 w 84"/>
                <a:gd name="T25" fmla="*/ 45 h 58"/>
                <a:gd name="T26" fmla="*/ 60 w 84"/>
                <a:gd name="T27" fmla="*/ 44 h 58"/>
                <a:gd name="T28" fmla="*/ 42 w 84"/>
                <a:gd name="T29" fmla="*/ 50 h 58"/>
                <a:gd name="T30" fmla="*/ 25 w 84"/>
                <a:gd name="T31" fmla="*/ 44 h 58"/>
                <a:gd name="T32" fmla="*/ 25 w 84"/>
                <a:gd name="T33" fmla="*/ 45 h 58"/>
                <a:gd name="T34" fmla="*/ 25 w 84"/>
                <a:gd name="T35" fmla="*/ 46 h 58"/>
                <a:gd name="T36" fmla="*/ 17 w 84"/>
                <a:gd name="T37" fmla="*/ 46 h 58"/>
                <a:gd name="T38" fmla="*/ 17 w 84"/>
                <a:gd name="T39" fmla="*/ 45 h 58"/>
                <a:gd name="T40" fmla="*/ 18 w 84"/>
                <a:gd name="T41" fmla="*/ 38 h 58"/>
                <a:gd name="T42" fmla="*/ 16 w 84"/>
                <a:gd name="T43" fmla="*/ 37 h 58"/>
                <a:gd name="T44" fmla="*/ 9 w 84"/>
                <a:gd name="T45" fmla="*/ 32 h 58"/>
                <a:gd name="T46" fmla="*/ 9 w 84"/>
                <a:gd name="T47" fmla="*/ 32 h 58"/>
                <a:gd name="T48" fmla="*/ 9 w 84"/>
                <a:gd name="T49" fmla="*/ 32 h 58"/>
                <a:gd name="T50" fmla="*/ 42 w 84"/>
                <a:gd name="T51" fmla="*/ 8 h 58"/>
                <a:gd name="T52" fmla="*/ 42 w 84"/>
                <a:gd name="T53" fmla="*/ 8 h 58"/>
                <a:gd name="T54" fmla="*/ 42 w 84"/>
                <a:gd name="T55" fmla="*/ 8 h 58"/>
                <a:gd name="T56" fmla="*/ 42 w 84"/>
                <a:gd name="T57" fmla="*/ 0 h 58"/>
                <a:gd name="T58" fmla="*/ 2 w 84"/>
                <a:gd name="T59" fmla="*/ 28 h 58"/>
                <a:gd name="T60" fmla="*/ 2 w 84"/>
                <a:gd name="T61" fmla="*/ 28 h 58"/>
                <a:gd name="T62" fmla="*/ 1 w 84"/>
                <a:gd name="T63" fmla="*/ 33 h 58"/>
                <a:gd name="T64" fmla="*/ 0 w 84"/>
                <a:gd name="T65" fmla="*/ 36 h 58"/>
                <a:gd name="T66" fmla="*/ 2 w 84"/>
                <a:gd name="T67" fmla="*/ 37 h 58"/>
                <a:gd name="T68" fmla="*/ 3 w 84"/>
                <a:gd name="T69" fmla="*/ 38 h 58"/>
                <a:gd name="T70" fmla="*/ 11 w 84"/>
                <a:gd name="T71" fmla="*/ 43 h 58"/>
                <a:gd name="T72" fmla="*/ 17 w 84"/>
                <a:gd name="T73" fmla="*/ 48 h 58"/>
                <a:gd name="T74" fmla="*/ 18 w 84"/>
                <a:gd name="T75" fmla="*/ 49 h 58"/>
                <a:gd name="T76" fmla="*/ 18 w 84"/>
                <a:gd name="T77" fmla="*/ 49 h 58"/>
                <a:gd name="T78" fmla="*/ 19 w 84"/>
                <a:gd name="T79" fmla="*/ 50 h 58"/>
                <a:gd name="T80" fmla="*/ 19 w 84"/>
                <a:gd name="T81" fmla="*/ 50 h 58"/>
                <a:gd name="T82" fmla="*/ 26 w 84"/>
                <a:gd name="T83" fmla="*/ 54 h 58"/>
                <a:gd name="T84" fmla="*/ 42 w 84"/>
                <a:gd name="T85" fmla="*/ 58 h 58"/>
                <a:gd name="T86" fmla="*/ 42 w 84"/>
                <a:gd name="T87" fmla="*/ 58 h 58"/>
                <a:gd name="T88" fmla="*/ 59 w 84"/>
                <a:gd name="T89" fmla="*/ 54 h 58"/>
                <a:gd name="T90" fmla="*/ 66 w 84"/>
                <a:gd name="T91" fmla="*/ 50 h 58"/>
                <a:gd name="T92" fmla="*/ 67 w 84"/>
                <a:gd name="T93" fmla="*/ 49 h 58"/>
                <a:gd name="T94" fmla="*/ 67 w 84"/>
                <a:gd name="T95" fmla="*/ 49 h 58"/>
                <a:gd name="T96" fmla="*/ 67 w 84"/>
                <a:gd name="T97" fmla="*/ 49 h 58"/>
                <a:gd name="T98" fmla="*/ 68 w 84"/>
                <a:gd name="T99" fmla="*/ 48 h 58"/>
                <a:gd name="T100" fmla="*/ 68 w 84"/>
                <a:gd name="T101" fmla="*/ 48 h 58"/>
                <a:gd name="T102" fmla="*/ 68 w 84"/>
                <a:gd name="T103" fmla="*/ 48 h 58"/>
                <a:gd name="T104" fmla="*/ 74 w 84"/>
                <a:gd name="T105" fmla="*/ 43 h 58"/>
                <a:gd name="T106" fmla="*/ 82 w 84"/>
                <a:gd name="T107" fmla="*/ 38 h 58"/>
                <a:gd name="T108" fmla="*/ 83 w 84"/>
                <a:gd name="T109" fmla="*/ 37 h 58"/>
                <a:gd name="T110" fmla="*/ 84 w 84"/>
                <a:gd name="T111" fmla="*/ 36 h 58"/>
                <a:gd name="T112" fmla="*/ 84 w 84"/>
                <a:gd name="T113" fmla="*/ 33 h 58"/>
                <a:gd name="T114" fmla="*/ 82 w 84"/>
                <a:gd name="T115" fmla="*/ 28 h 58"/>
                <a:gd name="T116" fmla="*/ 82 w 84"/>
                <a:gd name="T117" fmla="*/ 28 h 58"/>
                <a:gd name="T118" fmla="*/ 42 w 84"/>
                <a:gd name="T119" fmla="*/ 0 h 58"/>
                <a:gd name="T120" fmla="*/ 42 w 84"/>
                <a:gd name="T1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4" h="58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8" y="8"/>
                    <a:pt x="71" y="18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3" y="34"/>
                    <a:pt x="71" y="35"/>
                    <a:pt x="69" y="37"/>
                  </a:cubicBezTo>
                  <a:cubicBezTo>
                    <a:pt x="68" y="37"/>
                    <a:pt x="68" y="38"/>
                    <a:pt x="67" y="38"/>
                  </a:cubicBezTo>
                  <a:cubicBezTo>
                    <a:pt x="67" y="41"/>
                    <a:pt x="68" y="43"/>
                    <a:pt x="68" y="45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45"/>
                    <a:pt x="60" y="45"/>
                    <a:pt x="60" y="44"/>
                  </a:cubicBezTo>
                  <a:cubicBezTo>
                    <a:pt x="55" y="48"/>
                    <a:pt x="48" y="50"/>
                    <a:pt x="42" y="50"/>
                  </a:cubicBezTo>
                  <a:cubicBezTo>
                    <a:pt x="36" y="50"/>
                    <a:pt x="30" y="48"/>
                    <a:pt x="25" y="44"/>
                  </a:cubicBezTo>
                  <a:cubicBezTo>
                    <a:pt x="25" y="44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2"/>
                    <a:pt x="17" y="40"/>
                    <a:pt x="18" y="38"/>
                  </a:cubicBezTo>
                  <a:cubicBezTo>
                    <a:pt x="17" y="38"/>
                    <a:pt x="16" y="37"/>
                    <a:pt x="16" y="37"/>
                  </a:cubicBezTo>
                  <a:cubicBezTo>
                    <a:pt x="14" y="35"/>
                    <a:pt x="12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4" y="18"/>
                    <a:pt x="27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4" y="0"/>
                    <a:pt x="8" y="12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30"/>
                    <a:pt x="1" y="32"/>
                    <a:pt x="1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6" y="39"/>
                    <a:pt x="8" y="41"/>
                    <a:pt x="11" y="43"/>
                  </a:cubicBezTo>
                  <a:cubicBezTo>
                    <a:pt x="13" y="45"/>
                    <a:pt x="15" y="46"/>
                    <a:pt x="17" y="48"/>
                  </a:cubicBezTo>
                  <a:cubicBezTo>
                    <a:pt x="17" y="48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21" y="51"/>
                    <a:pt x="23" y="53"/>
                    <a:pt x="26" y="54"/>
                  </a:cubicBezTo>
                  <a:cubicBezTo>
                    <a:pt x="31" y="57"/>
                    <a:pt x="37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8" y="58"/>
                    <a:pt x="54" y="57"/>
                    <a:pt x="59" y="54"/>
                  </a:cubicBezTo>
                  <a:cubicBezTo>
                    <a:pt x="61" y="53"/>
                    <a:pt x="64" y="51"/>
                    <a:pt x="66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70" y="46"/>
                    <a:pt x="72" y="44"/>
                    <a:pt x="74" y="43"/>
                  </a:cubicBezTo>
                  <a:cubicBezTo>
                    <a:pt x="76" y="41"/>
                    <a:pt x="79" y="39"/>
                    <a:pt x="82" y="38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2"/>
                    <a:pt x="83" y="30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12"/>
                    <a:pt x="6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9898063" y="1090613"/>
              <a:ext cx="209550" cy="109538"/>
            </a:xfrm>
            <a:custGeom>
              <a:avLst/>
              <a:gdLst>
                <a:gd name="T0" fmla="*/ 51 w 51"/>
                <a:gd name="T1" fmla="*/ 27 h 27"/>
                <a:gd name="T2" fmla="*/ 51 w 51"/>
                <a:gd name="T3" fmla="*/ 27 h 27"/>
                <a:gd name="T4" fmla="*/ 51 w 51"/>
                <a:gd name="T5" fmla="*/ 27 h 27"/>
                <a:gd name="T6" fmla="*/ 25 w 51"/>
                <a:gd name="T7" fmla="*/ 0 h 27"/>
                <a:gd name="T8" fmla="*/ 25 w 51"/>
                <a:gd name="T9" fmla="*/ 0 h 27"/>
                <a:gd name="T10" fmla="*/ 1 w 51"/>
                <a:gd name="T11" fmla="*/ 19 h 27"/>
                <a:gd name="T12" fmla="*/ 1 w 51"/>
                <a:gd name="T13" fmla="*/ 19 h 27"/>
                <a:gd name="T14" fmla="*/ 0 w 51"/>
                <a:gd name="T15" fmla="*/ 26 h 27"/>
                <a:gd name="T16" fmla="*/ 0 w 51"/>
                <a:gd name="T17" fmla="*/ 27 h 27"/>
                <a:gd name="T18" fmla="*/ 8 w 51"/>
                <a:gd name="T19" fmla="*/ 27 h 27"/>
                <a:gd name="T20" fmla="*/ 8 w 51"/>
                <a:gd name="T21" fmla="*/ 26 h 27"/>
                <a:gd name="T22" fmla="*/ 8 w 51"/>
                <a:gd name="T23" fmla="*/ 25 h 27"/>
                <a:gd name="T24" fmla="*/ 8 w 51"/>
                <a:gd name="T25" fmla="*/ 25 h 27"/>
                <a:gd name="T26" fmla="*/ 13 w 51"/>
                <a:gd name="T27" fmla="*/ 13 h 27"/>
                <a:gd name="T28" fmla="*/ 25 w 51"/>
                <a:gd name="T29" fmla="*/ 8 h 27"/>
                <a:gd name="T30" fmla="*/ 28 w 51"/>
                <a:gd name="T31" fmla="*/ 8 h 27"/>
                <a:gd name="T32" fmla="*/ 39 w 51"/>
                <a:gd name="T33" fmla="*/ 14 h 27"/>
                <a:gd name="T34" fmla="*/ 43 w 51"/>
                <a:gd name="T35" fmla="*/ 25 h 27"/>
                <a:gd name="T36" fmla="*/ 43 w 51"/>
                <a:gd name="T37" fmla="*/ 25 h 27"/>
                <a:gd name="T38" fmla="*/ 43 w 51"/>
                <a:gd name="T39" fmla="*/ 26 h 27"/>
                <a:gd name="T40" fmla="*/ 43 w 51"/>
                <a:gd name="T41" fmla="*/ 27 h 27"/>
                <a:gd name="T42" fmla="*/ 51 w 51"/>
                <a:gd name="T43" fmla="*/ 27 h 27"/>
                <a:gd name="T44" fmla="*/ 51 w 51"/>
                <a:gd name="T45" fmla="*/ 26 h 27"/>
                <a:gd name="T46" fmla="*/ 50 w 51"/>
                <a:gd name="T47" fmla="*/ 19 h 27"/>
                <a:gd name="T48" fmla="*/ 50 w 51"/>
                <a:gd name="T49" fmla="*/ 19 h 27"/>
                <a:gd name="T50" fmla="*/ 45 w 51"/>
                <a:gd name="T51" fmla="*/ 9 h 27"/>
                <a:gd name="T52" fmla="*/ 29 w 51"/>
                <a:gd name="T53" fmla="*/ 0 h 27"/>
                <a:gd name="T54" fmla="*/ 25 w 51"/>
                <a:gd name="T5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27">
                  <a:moveTo>
                    <a:pt x="51" y="27"/>
                  </a:move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4" y="0"/>
                    <a:pt x="4" y="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3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1"/>
                    <a:pt x="10" y="16"/>
                    <a:pt x="13" y="13"/>
                  </a:cubicBezTo>
                  <a:cubicBezTo>
                    <a:pt x="16" y="10"/>
                    <a:pt x="21" y="8"/>
                    <a:pt x="25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2" y="9"/>
                    <a:pt x="36" y="11"/>
                    <a:pt x="39" y="14"/>
                  </a:cubicBezTo>
                  <a:cubicBezTo>
                    <a:pt x="41" y="17"/>
                    <a:pt x="43" y="21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4"/>
                    <a:pt x="50" y="22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6"/>
                    <a:pt x="47" y="12"/>
                    <a:pt x="45" y="9"/>
                  </a:cubicBezTo>
                  <a:cubicBezTo>
                    <a:pt x="41" y="5"/>
                    <a:pt x="35" y="1"/>
                    <a:pt x="29" y="0"/>
                  </a:cubicBezTo>
                  <a:cubicBezTo>
                    <a:pt x="28" y="0"/>
                    <a:pt x="26" y="0"/>
                    <a:pt x="2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9424988" y="1184275"/>
              <a:ext cx="546100" cy="377825"/>
            </a:xfrm>
            <a:custGeom>
              <a:avLst/>
              <a:gdLst>
                <a:gd name="T0" fmla="*/ 50 w 133"/>
                <a:gd name="T1" fmla="*/ 88 h 92"/>
                <a:gd name="T2" fmla="*/ 67 w 133"/>
                <a:gd name="T3" fmla="*/ 92 h 92"/>
                <a:gd name="T4" fmla="*/ 67 w 133"/>
                <a:gd name="T5" fmla="*/ 92 h 92"/>
                <a:gd name="T6" fmla="*/ 67 w 133"/>
                <a:gd name="T7" fmla="*/ 92 h 92"/>
                <a:gd name="T8" fmla="*/ 83 w 133"/>
                <a:gd name="T9" fmla="*/ 88 h 92"/>
                <a:gd name="T10" fmla="*/ 67 w 133"/>
                <a:gd name="T11" fmla="*/ 92 h 92"/>
                <a:gd name="T12" fmla="*/ 67 w 133"/>
                <a:gd name="T13" fmla="*/ 92 h 92"/>
                <a:gd name="T14" fmla="*/ 67 w 133"/>
                <a:gd name="T15" fmla="*/ 92 h 92"/>
                <a:gd name="T16" fmla="*/ 50 w 133"/>
                <a:gd name="T17" fmla="*/ 88 h 92"/>
                <a:gd name="T18" fmla="*/ 99 w 133"/>
                <a:gd name="T19" fmla="*/ 66 h 92"/>
                <a:gd name="T20" fmla="*/ 91 w 133"/>
                <a:gd name="T21" fmla="*/ 72 h 92"/>
                <a:gd name="T22" fmla="*/ 91 w 133"/>
                <a:gd name="T23" fmla="*/ 72 h 92"/>
                <a:gd name="T24" fmla="*/ 92 w 133"/>
                <a:gd name="T25" fmla="*/ 71 h 92"/>
                <a:gd name="T26" fmla="*/ 99 w 133"/>
                <a:gd name="T27" fmla="*/ 66 h 92"/>
                <a:gd name="T28" fmla="*/ 99 w 133"/>
                <a:gd name="T29" fmla="*/ 66 h 92"/>
                <a:gd name="T30" fmla="*/ 34 w 133"/>
                <a:gd name="T31" fmla="*/ 66 h 92"/>
                <a:gd name="T32" fmla="*/ 34 w 133"/>
                <a:gd name="T33" fmla="*/ 66 h 92"/>
                <a:gd name="T34" fmla="*/ 40 w 133"/>
                <a:gd name="T35" fmla="*/ 70 h 92"/>
                <a:gd name="T36" fmla="*/ 42 w 133"/>
                <a:gd name="T37" fmla="*/ 72 h 92"/>
                <a:gd name="T38" fmla="*/ 42 w 133"/>
                <a:gd name="T39" fmla="*/ 72 h 92"/>
                <a:gd name="T40" fmla="*/ 34 w 133"/>
                <a:gd name="T41" fmla="*/ 66 h 92"/>
                <a:gd name="T42" fmla="*/ 111 w 133"/>
                <a:gd name="T43" fmla="*/ 60 h 92"/>
                <a:gd name="T44" fmla="*/ 107 w 133"/>
                <a:gd name="T45" fmla="*/ 62 h 92"/>
                <a:gd name="T46" fmla="*/ 107 w 133"/>
                <a:gd name="T47" fmla="*/ 62 h 92"/>
                <a:gd name="T48" fmla="*/ 111 w 133"/>
                <a:gd name="T49" fmla="*/ 60 h 92"/>
                <a:gd name="T50" fmla="*/ 111 w 133"/>
                <a:gd name="T51" fmla="*/ 60 h 92"/>
                <a:gd name="T52" fmla="*/ 22 w 133"/>
                <a:gd name="T53" fmla="*/ 60 h 92"/>
                <a:gd name="T54" fmla="*/ 22 w 133"/>
                <a:gd name="T55" fmla="*/ 60 h 92"/>
                <a:gd name="T56" fmla="*/ 27 w 133"/>
                <a:gd name="T57" fmla="*/ 62 h 92"/>
                <a:gd name="T58" fmla="*/ 27 w 133"/>
                <a:gd name="T59" fmla="*/ 62 h 92"/>
                <a:gd name="T60" fmla="*/ 22 w 133"/>
                <a:gd name="T61" fmla="*/ 60 h 92"/>
                <a:gd name="T62" fmla="*/ 67 w 133"/>
                <a:gd name="T63" fmla="*/ 0 h 92"/>
                <a:gd name="T64" fmla="*/ 0 w 133"/>
                <a:gd name="T65" fmla="*/ 58 h 92"/>
                <a:gd name="T66" fmla="*/ 0 w 133"/>
                <a:gd name="T67" fmla="*/ 62 h 92"/>
                <a:gd name="T68" fmla="*/ 4 w 133"/>
                <a:gd name="T69" fmla="*/ 63 h 92"/>
                <a:gd name="T70" fmla="*/ 15 w 133"/>
                <a:gd name="T71" fmla="*/ 66 h 92"/>
                <a:gd name="T72" fmla="*/ 13 w 133"/>
                <a:gd name="T73" fmla="*/ 65 h 92"/>
                <a:gd name="T74" fmla="*/ 14 w 133"/>
                <a:gd name="T75" fmla="*/ 62 h 92"/>
                <a:gd name="T76" fmla="*/ 14 w 133"/>
                <a:gd name="T77" fmla="*/ 57 h 92"/>
                <a:gd name="T78" fmla="*/ 9 w 133"/>
                <a:gd name="T79" fmla="*/ 56 h 92"/>
                <a:gd name="T80" fmla="*/ 67 w 133"/>
                <a:gd name="T81" fmla="*/ 8 h 92"/>
                <a:gd name="T82" fmla="*/ 67 w 133"/>
                <a:gd name="T83" fmla="*/ 8 h 92"/>
                <a:gd name="T84" fmla="*/ 67 w 133"/>
                <a:gd name="T85" fmla="*/ 8 h 92"/>
                <a:gd name="T86" fmla="*/ 124 w 133"/>
                <a:gd name="T87" fmla="*/ 56 h 92"/>
                <a:gd name="T88" fmla="*/ 119 w 133"/>
                <a:gd name="T89" fmla="*/ 57 h 92"/>
                <a:gd name="T90" fmla="*/ 120 w 133"/>
                <a:gd name="T91" fmla="*/ 62 h 92"/>
                <a:gd name="T92" fmla="*/ 120 w 133"/>
                <a:gd name="T93" fmla="*/ 65 h 92"/>
                <a:gd name="T94" fmla="*/ 118 w 133"/>
                <a:gd name="T95" fmla="*/ 66 h 92"/>
                <a:gd name="T96" fmla="*/ 130 w 133"/>
                <a:gd name="T97" fmla="*/ 63 h 92"/>
                <a:gd name="T98" fmla="*/ 133 w 133"/>
                <a:gd name="T99" fmla="*/ 62 h 92"/>
                <a:gd name="T100" fmla="*/ 133 w 133"/>
                <a:gd name="T101" fmla="*/ 58 h 92"/>
                <a:gd name="T102" fmla="*/ 67 w 133"/>
                <a:gd name="T10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" h="92">
                  <a:moveTo>
                    <a:pt x="50" y="88"/>
                  </a:moveTo>
                  <a:cubicBezTo>
                    <a:pt x="55" y="90"/>
                    <a:pt x="61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72" y="92"/>
                    <a:pt x="78" y="90"/>
                    <a:pt x="83" y="88"/>
                  </a:cubicBezTo>
                  <a:cubicBezTo>
                    <a:pt x="78" y="90"/>
                    <a:pt x="72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1" y="92"/>
                    <a:pt x="55" y="90"/>
                    <a:pt x="50" y="88"/>
                  </a:cubicBezTo>
                  <a:moveTo>
                    <a:pt x="99" y="66"/>
                  </a:moveTo>
                  <a:cubicBezTo>
                    <a:pt x="97" y="68"/>
                    <a:pt x="94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2" y="71"/>
                    <a:pt x="92" y="71"/>
                  </a:cubicBezTo>
                  <a:cubicBezTo>
                    <a:pt x="95" y="69"/>
                    <a:pt x="97" y="67"/>
                    <a:pt x="99" y="66"/>
                  </a:cubicBezTo>
                  <a:cubicBezTo>
                    <a:pt x="99" y="66"/>
                    <a:pt x="99" y="66"/>
                    <a:pt x="99" y="66"/>
                  </a:cubicBezTo>
                  <a:moveTo>
                    <a:pt x="34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6" y="67"/>
                    <a:pt x="38" y="69"/>
                    <a:pt x="40" y="70"/>
                  </a:cubicBezTo>
                  <a:cubicBezTo>
                    <a:pt x="41" y="71"/>
                    <a:pt x="41" y="71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39" y="69"/>
                    <a:pt x="37" y="67"/>
                    <a:pt x="34" y="66"/>
                  </a:cubicBezTo>
                  <a:moveTo>
                    <a:pt x="111" y="60"/>
                  </a:moveTo>
                  <a:cubicBezTo>
                    <a:pt x="110" y="60"/>
                    <a:pt x="108" y="61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8" y="61"/>
                    <a:pt x="110" y="60"/>
                    <a:pt x="111" y="60"/>
                  </a:cubicBezTo>
                  <a:cubicBezTo>
                    <a:pt x="111" y="60"/>
                    <a:pt x="111" y="60"/>
                    <a:pt x="111" y="60"/>
                  </a:cubicBezTo>
                  <a:moveTo>
                    <a:pt x="22" y="60"/>
                  </a:moveTo>
                  <a:cubicBezTo>
                    <a:pt x="22" y="60"/>
                    <a:pt x="22" y="60"/>
                    <a:pt x="22" y="60"/>
                  </a:cubicBezTo>
                  <a:cubicBezTo>
                    <a:pt x="24" y="60"/>
                    <a:pt x="25" y="61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5" y="61"/>
                    <a:pt x="24" y="60"/>
                    <a:pt x="22" y="60"/>
                  </a:cubicBezTo>
                  <a:moveTo>
                    <a:pt x="67" y="0"/>
                  </a:moveTo>
                  <a:cubicBezTo>
                    <a:pt x="33" y="0"/>
                    <a:pt x="5" y="26"/>
                    <a:pt x="0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8" y="63"/>
                    <a:pt x="12" y="64"/>
                    <a:pt x="15" y="66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0"/>
                    <a:pt x="14" y="59"/>
                    <a:pt x="14" y="57"/>
                  </a:cubicBezTo>
                  <a:cubicBezTo>
                    <a:pt x="13" y="57"/>
                    <a:pt x="11" y="56"/>
                    <a:pt x="9" y="56"/>
                  </a:cubicBezTo>
                  <a:cubicBezTo>
                    <a:pt x="14" y="29"/>
                    <a:pt x="38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95" y="8"/>
                    <a:pt x="119" y="29"/>
                    <a:pt x="124" y="56"/>
                  </a:cubicBezTo>
                  <a:cubicBezTo>
                    <a:pt x="122" y="56"/>
                    <a:pt x="121" y="57"/>
                    <a:pt x="119" y="57"/>
                  </a:cubicBezTo>
                  <a:cubicBezTo>
                    <a:pt x="119" y="59"/>
                    <a:pt x="119" y="60"/>
                    <a:pt x="120" y="62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2" y="64"/>
                    <a:pt x="125" y="63"/>
                    <a:pt x="130" y="63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9" y="26"/>
                    <a:pt x="100" y="0"/>
                    <a:pt x="6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9478963" y="1246188"/>
              <a:ext cx="439738" cy="284163"/>
            </a:xfrm>
            <a:custGeom>
              <a:avLst/>
              <a:gdLst>
                <a:gd name="T0" fmla="*/ 36 w 107"/>
                <a:gd name="T1" fmla="*/ 63 h 69"/>
                <a:gd name="T2" fmla="*/ 36 w 107"/>
                <a:gd name="T3" fmla="*/ 63 h 69"/>
                <a:gd name="T4" fmla="*/ 54 w 107"/>
                <a:gd name="T5" fmla="*/ 69 h 69"/>
                <a:gd name="T6" fmla="*/ 71 w 107"/>
                <a:gd name="T7" fmla="*/ 63 h 69"/>
                <a:gd name="T8" fmla="*/ 71 w 107"/>
                <a:gd name="T9" fmla="*/ 63 h 69"/>
                <a:gd name="T10" fmla="*/ 54 w 107"/>
                <a:gd name="T11" fmla="*/ 69 h 69"/>
                <a:gd name="T12" fmla="*/ 36 w 107"/>
                <a:gd name="T13" fmla="*/ 63 h 69"/>
                <a:gd name="T14" fmla="*/ 84 w 107"/>
                <a:gd name="T15" fmla="*/ 62 h 69"/>
                <a:gd name="T16" fmla="*/ 79 w 107"/>
                <a:gd name="T17" fmla="*/ 67 h 69"/>
                <a:gd name="T18" fmla="*/ 79 w 107"/>
                <a:gd name="T19" fmla="*/ 66 h 69"/>
                <a:gd name="T20" fmla="*/ 79 w 107"/>
                <a:gd name="T21" fmla="*/ 66 h 69"/>
                <a:gd name="T22" fmla="*/ 84 w 107"/>
                <a:gd name="T23" fmla="*/ 62 h 69"/>
                <a:gd name="T24" fmla="*/ 22 w 107"/>
                <a:gd name="T25" fmla="*/ 62 h 69"/>
                <a:gd name="T26" fmla="*/ 28 w 107"/>
                <a:gd name="T27" fmla="*/ 66 h 69"/>
                <a:gd name="T28" fmla="*/ 28 w 107"/>
                <a:gd name="T29" fmla="*/ 67 h 69"/>
                <a:gd name="T30" fmla="*/ 22 w 107"/>
                <a:gd name="T31" fmla="*/ 62 h 69"/>
                <a:gd name="T32" fmla="*/ 21 w 107"/>
                <a:gd name="T33" fmla="*/ 51 h 69"/>
                <a:gd name="T34" fmla="*/ 21 w 107"/>
                <a:gd name="T35" fmla="*/ 51 h 69"/>
                <a:gd name="T36" fmla="*/ 27 w 107"/>
                <a:gd name="T37" fmla="*/ 55 h 69"/>
                <a:gd name="T38" fmla="*/ 21 w 107"/>
                <a:gd name="T39" fmla="*/ 51 h 69"/>
                <a:gd name="T40" fmla="*/ 86 w 107"/>
                <a:gd name="T41" fmla="*/ 51 h 69"/>
                <a:gd name="T42" fmla="*/ 79 w 107"/>
                <a:gd name="T43" fmla="*/ 56 h 69"/>
                <a:gd name="T44" fmla="*/ 86 w 107"/>
                <a:gd name="T45" fmla="*/ 51 h 69"/>
                <a:gd name="T46" fmla="*/ 86 w 107"/>
                <a:gd name="T47" fmla="*/ 51 h 69"/>
                <a:gd name="T48" fmla="*/ 54 w 107"/>
                <a:gd name="T49" fmla="*/ 0 h 69"/>
                <a:gd name="T50" fmla="*/ 1 w 107"/>
                <a:gd name="T51" fmla="*/ 42 h 69"/>
                <a:gd name="T52" fmla="*/ 1 w 107"/>
                <a:gd name="T53" fmla="*/ 47 h 69"/>
                <a:gd name="T54" fmla="*/ 0 w 107"/>
                <a:gd name="T55" fmla="*/ 50 h 69"/>
                <a:gd name="T56" fmla="*/ 2 w 107"/>
                <a:gd name="T57" fmla="*/ 51 h 69"/>
                <a:gd name="T58" fmla="*/ 3 w 107"/>
                <a:gd name="T59" fmla="*/ 51 h 69"/>
                <a:gd name="T60" fmla="*/ 13 w 107"/>
                <a:gd name="T61" fmla="*/ 56 h 69"/>
                <a:gd name="T62" fmla="*/ 12 w 107"/>
                <a:gd name="T63" fmla="*/ 55 h 69"/>
                <a:gd name="T64" fmla="*/ 12 w 107"/>
                <a:gd name="T65" fmla="*/ 52 h 69"/>
                <a:gd name="T66" fmla="*/ 14 w 107"/>
                <a:gd name="T67" fmla="*/ 47 h 69"/>
                <a:gd name="T68" fmla="*/ 9 w 107"/>
                <a:gd name="T69" fmla="*/ 45 h 69"/>
                <a:gd name="T70" fmla="*/ 9 w 107"/>
                <a:gd name="T71" fmla="*/ 45 h 69"/>
                <a:gd name="T72" fmla="*/ 54 w 107"/>
                <a:gd name="T73" fmla="*/ 8 h 69"/>
                <a:gd name="T74" fmla="*/ 54 w 107"/>
                <a:gd name="T75" fmla="*/ 8 h 69"/>
                <a:gd name="T76" fmla="*/ 54 w 107"/>
                <a:gd name="T77" fmla="*/ 8 h 69"/>
                <a:gd name="T78" fmla="*/ 98 w 107"/>
                <a:gd name="T79" fmla="*/ 45 h 69"/>
                <a:gd name="T80" fmla="*/ 98 w 107"/>
                <a:gd name="T81" fmla="*/ 45 h 69"/>
                <a:gd name="T82" fmla="*/ 94 w 107"/>
                <a:gd name="T83" fmla="*/ 47 h 69"/>
                <a:gd name="T84" fmla="*/ 95 w 107"/>
                <a:gd name="T85" fmla="*/ 52 h 69"/>
                <a:gd name="T86" fmla="*/ 96 w 107"/>
                <a:gd name="T87" fmla="*/ 55 h 69"/>
                <a:gd name="T88" fmla="*/ 94 w 107"/>
                <a:gd name="T89" fmla="*/ 56 h 69"/>
                <a:gd name="T90" fmla="*/ 104 w 107"/>
                <a:gd name="T91" fmla="*/ 51 h 69"/>
                <a:gd name="T92" fmla="*/ 105 w 107"/>
                <a:gd name="T93" fmla="*/ 51 h 69"/>
                <a:gd name="T94" fmla="*/ 107 w 107"/>
                <a:gd name="T95" fmla="*/ 50 h 69"/>
                <a:gd name="T96" fmla="*/ 107 w 107"/>
                <a:gd name="T97" fmla="*/ 47 h 69"/>
                <a:gd name="T98" fmla="*/ 106 w 107"/>
                <a:gd name="T99" fmla="*/ 42 h 69"/>
                <a:gd name="T100" fmla="*/ 54 w 107"/>
                <a:gd name="T10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69"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41" y="67"/>
                    <a:pt x="47" y="69"/>
                    <a:pt x="54" y="69"/>
                  </a:cubicBezTo>
                  <a:cubicBezTo>
                    <a:pt x="60" y="69"/>
                    <a:pt x="66" y="67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6" y="67"/>
                    <a:pt x="60" y="69"/>
                    <a:pt x="54" y="69"/>
                  </a:cubicBezTo>
                  <a:cubicBezTo>
                    <a:pt x="47" y="69"/>
                    <a:pt x="41" y="67"/>
                    <a:pt x="36" y="63"/>
                  </a:cubicBezTo>
                  <a:moveTo>
                    <a:pt x="84" y="62"/>
                  </a:moveTo>
                  <a:cubicBezTo>
                    <a:pt x="82" y="63"/>
                    <a:pt x="81" y="65"/>
                    <a:pt x="79" y="67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5"/>
                    <a:pt x="83" y="63"/>
                    <a:pt x="84" y="62"/>
                  </a:cubicBezTo>
                  <a:moveTo>
                    <a:pt x="22" y="62"/>
                  </a:moveTo>
                  <a:cubicBezTo>
                    <a:pt x="24" y="63"/>
                    <a:pt x="26" y="65"/>
                    <a:pt x="28" y="66"/>
                  </a:cubicBezTo>
                  <a:cubicBezTo>
                    <a:pt x="28" y="66"/>
                    <a:pt x="28" y="66"/>
                    <a:pt x="28" y="67"/>
                  </a:cubicBezTo>
                  <a:cubicBezTo>
                    <a:pt x="26" y="65"/>
                    <a:pt x="24" y="63"/>
                    <a:pt x="22" y="62"/>
                  </a:cubicBezTo>
                  <a:moveTo>
                    <a:pt x="21" y="51"/>
                  </a:moveTo>
                  <a:cubicBezTo>
                    <a:pt x="21" y="51"/>
                    <a:pt x="21" y="51"/>
                    <a:pt x="21" y="51"/>
                  </a:cubicBezTo>
                  <a:cubicBezTo>
                    <a:pt x="23" y="52"/>
                    <a:pt x="25" y="54"/>
                    <a:pt x="27" y="55"/>
                  </a:cubicBezTo>
                  <a:cubicBezTo>
                    <a:pt x="25" y="54"/>
                    <a:pt x="23" y="52"/>
                    <a:pt x="21" y="51"/>
                  </a:cubicBezTo>
                  <a:moveTo>
                    <a:pt x="86" y="51"/>
                  </a:moveTo>
                  <a:cubicBezTo>
                    <a:pt x="84" y="52"/>
                    <a:pt x="82" y="54"/>
                    <a:pt x="79" y="56"/>
                  </a:cubicBezTo>
                  <a:cubicBezTo>
                    <a:pt x="82" y="54"/>
                    <a:pt x="84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moveTo>
                    <a:pt x="54" y="0"/>
                  </a:moveTo>
                  <a:cubicBezTo>
                    <a:pt x="28" y="0"/>
                    <a:pt x="7" y="18"/>
                    <a:pt x="1" y="42"/>
                  </a:cubicBezTo>
                  <a:cubicBezTo>
                    <a:pt x="1" y="44"/>
                    <a:pt x="1" y="45"/>
                    <a:pt x="1" y="4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7" y="52"/>
                    <a:pt x="10" y="54"/>
                    <a:pt x="13" y="56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3" y="50"/>
                    <a:pt x="13" y="48"/>
                    <a:pt x="14" y="47"/>
                  </a:cubicBezTo>
                  <a:cubicBezTo>
                    <a:pt x="12" y="46"/>
                    <a:pt x="11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3" y="24"/>
                    <a:pt x="32" y="8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75" y="8"/>
                    <a:pt x="94" y="24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7" y="45"/>
                    <a:pt x="95" y="46"/>
                    <a:pt x="94" y="47"/>
                  </a:cubicBezTo>
                  <a:cubicBezTo>
                    <a:pt x="94" y="48"/>
                    <a:pt x="95" y="50"/>
                    <a:pt x="95" y="52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54"/>
                    <a:pt x="101" y="52"/>
                    <a:pt x="104" y="51"/>
                  </a:cubicBezTo>
                  <a:cubicBezTo>
                    <a:pt x="105" y="51"/>
                    <a:pt x="105" y="51"/>
                    <a:pt x="105" y="51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6" y="45"/>
                    <a:pt x="106" y="44"/>
                    <a:pt x="106" y="42"/>
                  </a:cubicBezTo>
                  <a:cubicBezTo>
                    <a:pt x="100" y="18"/>
                    <a:pt x="79" y="0"/>
                    <a:pt x="5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9528176" y="1320800"/>
              <a:ext cx="344488" cy="241300"/>
            </a:xfrm>
            <a:custGeom>
              <a:avLst/>
              <a:gdLst>
                <a:gd name="T0" fmla="*/ 42 w 84"/>
                <a:gd name="T1" fmla="*/ 8 h 59"/>
                <a:gd name="T2" fmla="*/ 42 w 84"/>
                <a:gd name="T3" fmla="*/ 8 h 59"/>
                <a:gd name="T4" fmla="*/ 74 w 84"/>
                <a:gd name="T5" fmla="*/ 33 h 59"/>
                <a:gd name="T6" fmla="*/ 74 w 84"/>
                <a:gd name="T7" fmla="*/ 33 h 59"/>
                <a:gd name="T8" fmla="*/ 74 w 84"/>
                <a:gd name="T9" fmla="*/ 33 h 59"/>
                <a:gd name="T10" fmla="*/ 67 w 84"/>
                <a:gd name="T11" fmla="*/ 38 h 59"/>
                <a:gd name="T12" fmla="*/ 66 w 84"/>
                <a:gd name="T13" fmla="*/ 39 h 59"/>
                <a:gd name="T14" fmla="*/ 67 w 84"/>
                <a:gd name="T15" fmla="*/ 46 h 59"/>
                <a:gd name="T16" fmla="*/ 67 w 84"/>
                <a:gd name="T17" fmla="*/ 47 h 59"/>
                <a:gd name="T18" fmla="*/ 59 w 84"/>
                <a:gd name="T19" fmla="*/ 47 h 59"/>
                <a:gd name="T20" fmla="*/ 59 w 84"/>
                <a:gd name="T21" fmla="*/ 46 h 59"/>
                <a:gd name="T22" fmla="*/ 59 w 84"/>
                <a:gd name="T23" fmla="*/ 45 h 59"/>
                <a:gd name="T24" fmla="*/ 42 w 84"/>
                <a:gd name="T25" fmla="*/ 51 h 59"/>
                <a:gd name="T26" fmla="*/ 24 w 84"/>
                <a:gd name="T27" fmla="*/ 45 h 59"/>
                <a:gd name="T28" fmla="*/ 24 w 84"/>
                <a:gd name="T29" fmla="*/ 45 h 59"/>
                <a:gd name="T30" fmla="*/ 24 w 84"/>
                <a:gd name="T31" fmla="*/ 47 h 59"/>
                <a:gd name="T32" fmla="*/ 16 w 84"/>
                <a:gd name="T33" fmla="*/ 47 h 59"/>
                <a:gd name="T34" fmla="*/ 16 w 84"/>
                <a:gd name="T35" fmla="*/ 45 h 59"/>
                <a:gd name="T36" fmla="*/ 17 w 84"/>
                <a:gd name="T37" fmla="*/ 39 h 59"/>
                <a:gd name="T38" fmla="*/ 15 w 84"/>
                <a:gd name="T39" fmla="*/ 37 h 59"/>
                <a:gd name="T40" fmla="*/ 9 w 84"/>
                <a:gd name="T41" fmla="*/ 33 h 59"/>
                <a:gd name="T42" fmla="*/ 9 w 84"/>
                <a:gd name="T43" fmla="*/ 33 h 59"/>
                <a:gd name="T44" fmla="*/ 9 w 84"/>
                <a:gd name="T45" fmla="*/ 33 h 59"/>
                <a:gd name="T46" fmla="*/ 42 w 84"/>
                <a:gd name="T47" fmla="*/ 8 h 59"/>
                <a:gd name="T48" fmla="*/ 42 w 84"/>
                <a:gd name="T49" fmla="*/ 8 h 59"/>
                <a:gd name="T50" fmla="*/ 42 w 84"/>
                <a:gd name="T51" fmla="*/ 8 h 59"/>
                <a:gd name="T52" fmla="*/ 42 w 84"/>
                <a:gd name="T53" fmla="*/ 0 h 59"/>
                <a:gd name="T54" fmla="*/ 2 w 84"/>
                <a:gd name="T55" fmla="*/ 29 h 59"/>
                <a:gd name="T56" fmla="*/ 2 w 84"/>
                <a:gd name="T57" fmla="*/ 29 h 59"/>
                <a:gd name="T58" fmla="*/ 0 w 84"/>
                <a:gd name="T59" fmla="*/ 34 h 59"/>
                <a:gd name="T60" fmla="*/ 0 w 84"/>
                <a:gd name="T61" fmla="*/ 37 h 59"/>
                <a:gd name="T62" fmla="*/ 1 w 84"/>
                <a:gd name="T63" fmla="*/ 38 h 59"/>
                <a:gd name="T64" fmla="*/ 2 w 84"/>
                <a:gd name="T65" fmla="*/ 38 h 59"/>
                <a:gd name="T66" fmla="*/ 10 w 84"/>
                <a:gd name="T67" fmla="*/ 44 h 59"/>
                <a:gd name="T68" fmla="*/ 16 w 84"/>
                <a:gd name="T69" fmla="*/ 49 h 59"/>
                <a:gd name="T70" fmla="*/ 17 w 84"/>
                <a:gd name="T71" fmla="*/ 49 h 59"/>
                <a:gd name="T72" fmla="*/ 17 w 84"/>
                <a:gd name="T73" fmla="*/ 50 h 59"/>
                <a:gd name="T74" fmla="*/ 18 w 84"/>
                <a:gd name="T75" fmla="*/ 50 h 59"/>
                <a:gd name="T76" fmla="*/ 18 w 84"/>
                <a:gd name="T77" fmla="*/ 50 h 59"/>
                <a:gd name="T78" fmla="*/ 25 w 84"/>
                <a:gd name="T79" fmla="*/ 55 h 59"/>
                <a:gd name="T80" fmla="*/ 42 w 84"/>
                <a:gd name="T81" fmla="*/ 59 h 59"/>
                <a:gd name="T82" fmla="*/ 42 w 84"/>
                <a:gd name="T83" fmla="*/ 59 h 59"/>
                <a:gd name="T84" fmla="*/ 42 w 84"/>
                <a:gd name="T85" fmla="*/ 59 h 59"/>
                <a:gd name="T86" fmla="*/ 58 w 84"/>
                <a:gd name="T87" fmla="*/ 55 h 59"/>
                <a:gd name="T88" fmla="*/ 65 w 84"/>
                <a:gd name="T89" fmla="*/ 50 h 59"/>
                <a:gd name="T90" fmla="*/ 66 w 84"/>
                <a:gd name="T91" fmla="*/ 50 h 59"/>
                <a:gd name="T92" fmla="*/ 66 w 84"/>
                <a:gd name="T93" fmla="*/ 50 h 59"/>
                <a:gd name="T94" fmla="*/ 66 w 84"/>
                <a:gd name="T95" fmla="*/ 49 h 59"/>
                <a:gd name="T96" fmla="*/ 67 w 84"/>
                <a:gd name="T97" fmla="*/ 49 h 59"/>
                <a:gd name="T98" fmla="*/ 72 w 84"/>
                <a:gd name="T99" fmla="*/ 44 h 59"/>
                <a:gd name="T100" fmla="*/ 81 w 84"/>
                <a:gd name="T101" fmla="*/ 38 h 59"/>
                <a:gd name="T102" fmla="*/ 82 w 84"/>
                <a:gd name="T103" fmla="*/ 38 h 59"/>
                <a:gd name="T104" fmla="*/ 84 w 84"/>
                <a:gd name="T105" fmla="*/ 37 h 59"/>
                <a:gd name="T106" fmla="*/ 83 w 84"/>
                <a:gd name="T107" fmla="*/ 34 h 59"/>
                <a:gd name="T108" fmla="*/ 82 w 84"/>
                <a:gd name="T109" fmla="*/ 29 h 59"/>
                <a:gd name="T110" fmla="*/ 82 w 84"/>
                <a:gd name="T111" fmla="*/ 29 h 59"/>
                <a:gd name="T112" fmla="*/ 42 w 84"/>
                <a:gd name="T113" fmla="*/ 0 h 59"/>
                <a:gd name="T114" fmla="*/ 42 w 84"/>
                <a:gd name="T1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4" h="59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7" y="8"/>
                    <a:pt x="70" y="19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2" y="34"/>
                    <a:pt x="70" y="36"/>
                    <a:pt x="67" y="38"/>
                  </a:cubicBezTo>
                  <a:cubicBezTo>
                    <a:pt x="67" y="38"/>
                    <a:pt x="66" y="38"/>
                    <a:pt x="66" y="39"/>
                  </a:cubicBezTo>
                  <a:cubicBezTo>
                    <a:pt x="67" y="41"/>
                    <a:pt x="67" y="43"/>
                    <a:pt x="67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5"/>
                    <a:pt x="59" y="45"/>
                  </a:cubicBezTo>
                  <a:cubicBezTo>
                    <a:pt x="54" y="49"/>
                    <a:pt x="48" y="51"/>
                    <a:pt x="42" y="51"/>
                  </a:cubicBezTo>
                  <a:cubicBezTo>
                    <a:pt x="35" y="51"/>
                    <a:pt x="29" y="49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3"/>
                    <a:pt x="16" y="41"/>
                    <a:pt x="17" y="39"/>
                  </a:cubicBezTo>
                  <a:cubicBezTo>
                    <a:pt x="16" y="38"/>
                    <a:pt x="16" y="38"/>
                    <a:pt x="15" y="37"/>
                  </a:cubicBezTo>
                  <a:cubicBezTo>
                    <a:pt x="13" y="36"/>
                    <a:pt x="11" y="34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19"/>
                    <a:pt x="26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3" y="0"/>
                    <a:pt x="7" y="1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1" y="32"/>
                    <a:pt x="0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5" y="40"/>
                    <a:pt x="8" y="42"/>
                    <a:pt x="10" y="44"/>
                  </a:cubicBezTo>
                  <a:cubicBezTo>
                    <a:pt x="12" y="45"/>
                    <a:pt x="14" y="47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0" y="52"/>
                    <a:pt x="22" y="53"/>
                    <a:pt x="25" y="55"/>
                  </a:cubicBezTo>
                  <a:cubicBezTo>
                    <a:pt x="30" y="57"/>
                    <a:pt x="36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7" y="59"/>
                    <a:pt x="53" y="57"/>
                    <a:pt x="58" y="55"/>
                  </a:cubicBezTo>
                  <a:cubicBezTo>
                    <a:pt x="61" y="54"/>
                    <a:pt x="63" y="52"/>
                    <a:pt x="65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49"/>
                    <a:pt x="67" y="49"/>
                    <a:pt x="67" y="49"/>
                  </a:cubicBezTo>
                  <a:cubicBezTo>
                    <a:pt x="69" y="47"/>
                    <a:pt x="70" y="45"/>
                    <a:pt x="72" y="44"/>
                  </a:cubicBezTo>
                  <a:cubicBezTo>
                    <a:pt x="75" y="42"/>
                    <a:pt x="78" y="40"/>
                    <a:pt x="81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3" y="32"/>
                    <a:pt x="82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6" y="12"/>
                    <a:pt x="60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1"/>
            <p:cNvSpPr>
              <a:spLocks/>
            </p:cNvSpPr>
            <p:nvPr/>
          </p:nvSpPr>
          <p:spPr bwMode="auto">
            <a:xfrm>
              <a:off x="9593263" y="1401763"/>
              <a:ext cx="209550" cy="111125"/>
            </a:xfrm>
            <a:custGeom>
              <a:avLst/>
              <a:gdLst>
                <a:gd name="T0" fmla="*/ 26 w 51"/>
                <a:gd name="T1" fmla="*/ 0 h 27"/>
                <a:gd name="T2" fmla="*/ 1 w 51"/>
                <a:gd name="T3" fmla="*/ 19 h 27"/>
                <a:gd name="T4" fmla="*/ 1 w 51"/>
                <a:gd name="T5" fmla="*/ 19 h 27"/>
                <a:gd name="T6" fmla="*/ 0 w 51"/>
                <a:gd name="T7" fmla="*/ 25 h 27"/>
                <a:gd name="T8" fmla="*/ 0 w 51"/>
                <a:gd name="T9" fmla="*/ 27 h 27"/>
                <a:gd name="T10" fmla="*/ 8 w 51"/>
                <a:gd name="T11" fmla="*/ 27 h 27"/>
                <a:gd name="T12" fmla="*/ 8 w 51"/>
                <a:gd name="T13" fmla="*/ 25 h 27"/>
                <a:gd name="T14" fmla="*/ 8 w 51"/>
                <a:gd name="T15" fmla="*/ 25 h 27"/>
                <a:gd name="T16" fmla="*/ 8 w 51"/>
                <a:gd name="T17" fmla="*/ 25 h 27"/>
                <a:gd name="T18" fmla="*/ 13 w 51"/>
                <a:gd name="T19" fmla="*/ 13 h 27"/>
                <a:gd name="T20" fmla="*/ 26 w 51"/>
                <a:gd name="T21" fmla="*/ 8 h 27"/>
                <a:gd name="T22" fmla="*/ 28 w 51"/>
                <a:gd name="T23" fmla="*/ 8 h 27"/>
                <a:gd name="T24" fmla="*/ 39 w 51"/>
                <a:gd name="T25" fmla="*/ 14 h 27"/>
                <a:gd name="T26" fmla="*/ 43 w 51"/>
                <a:gd name="T27" fmla="*/ 25 h 27"/>
                <a:gd name="T28" fmla="*/ 43 w 51"/>
                <a:gd name="T29" fmla="*/ 25 h 27"/>
                <a:gd name="T30" fmla="*/ 43 w 51"/>
                <a:gd name="T31" fmla="*/ 26 h 27"/>
                <a:gd name="T32" fmla="*/ 43 w 51"/>
                <a:gd name="T33" fmla="*/ 27 h 27"/>
                <a:gd name="T34" fmla="*/ 51 w 51"/>
                <a:gd name="T35" fmla="*/ 27 h 27"/>
                <a:gd name="T36" fmla="*/ 51 w 51"/>
                <a:gd name="T37" fmla="*/ 26 h 27"/>
                <a:gd name="T38" fmla="*/ 50 w 51"/>
                <a:gd name="T39" fmla="*/ 19 h 27"/>
                <a:gd name="T40" fmla="*/ 50 w 51"/>
                <a:gd name="T41" fmla="*/ 19 h 27"/>
                <a:gd name="T42" fmla="*/ 45 w 51"/>
                <a:gd name="T43" fmla="*/ 9 h 27"/>
                <a:gd name="T44" fmla="*/ 29 w 51"/>
                <a:gd name="T45" fmla="*/ 0 h 27"/>
                <a:gd name="T46" fmla="*/ 26 w 51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27">
                  <a:moveTo>
                    <a:pt x="26" y="0"/>
                  </a:moveTo>
                  <a:cubicBezTo>
                    <a:pt x="14" y="0"/>
                    <a:pt x="4" y="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1" y="8"/>
                    <a:pt x="26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2" y="8"/>
                    <a:pt x="36" y="11"/>
                    <a:pt x="39" y="14"/>
                  </a:cubicBezTo>
                  <a:cubicBezTo>
                    <a:pt x="41" y="17"/>
                    <a:pt x="43" y="21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3"/>
                    <a:pt x="51" y="21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5"/>
                    <a:pt x="47" y="12"/>
                    <a:pt x="45" y="9"/>
                  </a:cubicBezTo>
                  <a:cubicBezTo>
                    <a:pt x="41" y="4"/>
                    <a:pt x="35" y="1"/>
                    <a:pt x="29" y="0"/>
                  </a:cubicBezTo>
                  <a:cubicBezTo>
                    <a:pt x="28" y="0"/>
                    <a:pt x="27" y="0"/>
                    <a:pt x="2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10028238" y="1184275"/>
              <a:ext cx="550863" cy="377825"/>
            </a:xfrm>
            <a:custGeom>
              <a:avLst/>
              <a:gdLst>
                <a:gd name="T0" fmla="*/ 51 w 134"/>
                <a:gd name="T1" fmla="*/ 88 h 92"/>
                <a:gd name="T2" fmla="*/ 67 w 134"/>
                <a:gd name="T3" fmla="*/ 92 h 92"/>
                <a:gd name="T4" fmla="*/ 67 w 134"/>
                <a:gd name="T5" fmla="*/ 92 h 92"/>
                <a:gd name="T6" fmla="*/ 67 w 134"/>
                <a:gd name="T7" fmla="*/ 92 h 92"/>
                <a:gd name="T8" fmla="*/ 83 w 134"/>
                <a:gd name="T9" fmla="*/ 88 h 92"/>
                <a:gd name="T10" fmla="*/ 67 w 134"/>
                <a:gd name="T11" fmla="*/ 92 h 92"/>
                <a:gd name="T12" fmla="*/ 67 w 134"/>
                <a:gd name="T13" fmla="*/ 92 h 92"/>
                <a:gd name="T14" fmla="*/ 51 w 134"/>
                <a:gd name="T15" fmla="*/ 88 h 92"/>
                <a:gd name="T16" fmla="*/ 100 w 134"/>
                <a:gd name="T17" fmla="*/ 66 h 92"/>
                <a:gd name="T18" fmla="*/ 92 w 134"/>
                <a:gd name="T19" fmla="*/ 72 h 92"/>
                <a:gd name="T20" fmla="*/ 92 w 134"/>
                <a:gd name="T21" fmla="*/ 72 h 92"/>
                <a:gd name="T22" fmla="*/ 94 w 134"/>
                <a:gd name="T23" fmla="*/ 70 h 92"/>
                <a:gd name="T24" fmla="*/ 100 w 134"/>
                <a:gd name="T25" fmla="*/ 66 h 92"/>
                <a:gd name="T26" fmla="*/ 100 w 134"/>
                <a:gd name="T27" fmla="*/ 66 h 92"/>
                <a:gd name="T28" fmla="*/ 34 w 134"/>
                <a:gd name="T29" fmla="*/ 66 h 92"/>
                <a:gd name="T30" fmla="*/ 34 w 134"/>
                <a:gd name="T31" fmla="*/ 66 h 92"/>
                <a:gd name="T32" fmla="*/ 40 w 134"/>
                <a:gd name="T33" fmla="*/ 70 h 92"/>
                <a:gd name="T34" fmla="*/ 42 w 134"/>
                <a:gd name="T35" fmla="*/ 72 h 92"/>
                <a:gd name="T36" fmla="*/ 42 w 134"/>
                <a:gd name="T37" fmla="*/ 72 h 92"/>
                <a:gd name="T38" fmla="*/ 34 w 134"/>
                <a:gd name="T39" fmla="*/ 66 h 92"/>
                <a:gd name="T40" fmla="*/ 112 w 134"/>
                <a:gd name="T41" fmla="*/ 60 h 92"/>
                <a:gd name="T42" fmla="*/ 107 w 134"/>
                <a:gd name="T43" fmla="*/ 62 h 92"/>
                <a:gd name="T44" fmla="*/ 107 w 134"/>
                <a:gd name="T45" fmla="*/ 62 h 92"/>
                <a:gd name="T46" fmla="*/ 112 w 134"/>
                <a:gd name="T47" fmla="*/ 60 h 92"/>
                <a:gd name="T48" fmla="*/ 112 w 134"/>
                <a:gd name="T49" fmla="*/ 60 h 92"/>
                <a:gd name="T50" fmla="*/ 23 w 134"/>
                <a:gd name="T51" fmla="*/ 60 h 92"/>
                <a:gd name="T52" fmla="*/ 23 w 134"/>
                <a:gd name="T53" fmla="*/ 60 h 92"/>
                <a:gd name="T54" fmla="*/ 27 w 134"/>
                <a:gd name="T55" fmla="*/ 62 h 92"/>
                <a:gd name="T56" fmla="*/ 27 w 134"/>
                <a:gd name="T57" fmla="*/ 62 h 92"/>
                <a:gd name="T58" fmla="*/ 23 w 134"/>
                <a:gd name="T59" fmla="*/ 60 h 92"/>
                <a:gd name="T60" fmla="*/ 67 w 134"/>
                <a:gd name="T61" fmla="*/ 0 h 92"/>
                <a:gd name="T62" fmla="*/ 1 w 134"/>
                <a:gd name="T63" fmla="*/ 58 h 92"/>
                <a:gd name="T64" fmla="*/ 0 w 134"/>
                <a:gd name="T65" fmla="*/ 62 h 92"/>
                <a:gd name="T66" fmla="*/ 4 w 134"/>
                <a:gd name="T67" fmla="*/ 63 h 92"/>
                <a:gd name="T68" fmla="*/ 16 w 134"/>
                <a:gd name="T69" fmla="*/ 66 h 92"/>
                <a:gd name="T70" fmla="*/ 14 w 134"/>
                <a:gd name="T71" fmla="*/ 65 h 92"/>
                <a:gd name="T72" fmla="*/ 14 w 134"/>
                <a:gd name="T73" fmla="*/ 62 h 92"/>
                <a:gd name="T74" fmla="*/ 15 w 134"/>
                <a:gd name="T75" fmla="*/ 57 h 92"/>
                <a:gd name="T76" fmla="*/ 9 w 134"/>
                <a:gd name="T77" fmla="*/ 56 h 92"/>
                <a:gd name="T78" fmla="*/ 67 w 134"/>
                <a:gd name="T79" fmla="*/ 8 h 92"/>
                <a:gd name="T80" fmla="*/ 67 w 134"/>
                <a:gd name="T81" fmla="*/ 8 h 92"/>
                <a:gd name="T82" fmla="*/ 67 w 134"/>
                <a:gd name="T83" fmla="*/ 8 h 92"/>
                <a:gd name="T84" fmla="*/ 125 w 134"/>
                <a:gd name="T85" fmla="*/ 56 h 92"/>
                <a:gd name="T86" fmla="*/ 119 w 134"/>
                <a:gd name="T87" fmla="*/ 57 h 92"/>
                <a:gd name="T88" fmla="*/ 120 w 134"/>
                <a:gd name="T89" fmla="*/ 62 h 92"/>
                <a:gd name="T90" fmla="*/ 121 w 134"/>
                <a:gd name="T91" fmla="*/ 65 h 92"/>
                <a:gd name="T92" fmla="*/ 118 w 134"/>
                <a:gd name="T93" fmla="*/ 66 h 92"/>
                <a:gd name="T94" fmla="*/ 130 w 134"/>
                <a:gd name="T95" fmla="*/ 63 h 92"/>
                <a:gd name="T96" fmla="*/ 134 w 134"/>
                <a:gd name="T97" fmla="*/ 62 h 92"/>
                <a:gd name="T98" fmla="*/ 133 w 134"/>
                <a:gd name="T99" fmla="*/ 58 h 92"/>
                <a:gd name="T100" fmla="*/ 67 w 134"/>
                <a:gd name="T10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92">
                  <a:moveTo>
                    <a:pt x="51" y="88"/>
                  </a:moveTo>
                  <a:cubicBezTo>
                    <a:pt x="56" y="90"/>
                    <a:pt x="61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73" y="92"/>
                    <a:pt x="78" y="90"/>
                    <a:pt x="83" y="88"/>
                  </a:cubicBezTo>
                  <a:cubicBezTo>
                    <a:pt x="78" y="90"/>
                    <a:pt x="73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1" y="92"/>
                    <a:pt x="56" y="90"/>
                    <a:pt x="51" y="88"/>
                  </a:cubicBezTo>
                  <a:moveTo>
                    <a:pt x="100" y="66"/>
                  </a:moveTo>
                  <a:cubicBezTo>
                    <a:pt x="97" y="68"/>
                    <a:pt x="94" y="70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2" y="71"/>
                    <a:pt x="93" y="70"/>
                    <a:pt x="94" y="70"/>
                  </a:cubicBezTo>
                  <a:cubicBezTo>
                    <a:pt x="96" y="68"/>
                    <a:pt x="98" y="67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moveTo>
                    <a:pt x="34" y="66"/>
                  </a:moveTo>
                  <a:cubicBezTo>
                    <a:pt x="34" y="66"/>
                    <a:pt x="34" y="66"/>
                    <a:pt x="34" y="66"/>
                  </a:cubicBezTo>
                  <a:cubicBezTo>
                    <a:pt x="36" y="67"/>
                    <a:pt x="38" y="68"/>
                    <a:pt x="40" y="70"/>
                  </a:cubicBezTo>
                  <a:cubicBezTo>
                    <a:pt x="41" y="70"/>
                    <a:pt x="42" y="71"/>
                    <a:pt x="42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0" y="69"/>
                    <a:pt x="37" y="67"/>
                    <a:pt x="34" y="66"/>
                  </a:cubicBezTo>
                  <a:moveTo>
                    <a:pt x="112" y="60"/>
                  </a:moveTo>
                  <a:cubicBezTo>
                    <a:pt x="110" y="60"/>
                    <a:pt x="109" y="61"/>
                    <a:pt x="107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9" y="61"/>
                    <a:pt x="110" y="60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moveTo>
                    <a:pt x="23" y="60"/>
                  </a:moveTo>
                  <a:cubicBezTo>
                    <a:pt x="23" y="60"/>
                    <a:pt x="23" y="60"/>
                    <a:pt x="23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7" y="62"/>
                    <a:pt x="27" y="62"/>
                    <a:pt x="27" y="62"/>
                  </a:cubicBezTo>
                  <a:cubicBezTo>
                    <a:pt x="26" y="61"/>
                    <a:pt x="24" y="60"/>
                    <a:pt x="23" y="60"/>
                  </a:cubicBezTo>
                  <a:moveTo>
                    <a:pt x="67" y="0"/>
                  </a:moveTo>
                  <a:cubicBezTo>
                    <a:pt x="33" y="0"/>
                    <a:pt x="5" y="26"/>
                    <a:pt x="1" y="5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8" y="63"/>
                    <a:pt x="12" y="64"/>
                    <a:pt x="16" y="66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0"/>
                    <a:pt x="15" y="59"/>
                    <a:pt x="15" y="57"/>
                  </a:cubicBezTo>
                  <a:cubicBezTo>
                    <a:pt x="13" y="57"/>
                    <a:pt x="11" y="56"/>
                    <a:pt x="9" y="56"/>
                  </a:cubicBezTo>
                  <a:cubicBezTo>
                    <a:pt x="15" y="29"/>
                    <a:pt x="39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96" y="8"/>
                    <a:pt x="120" y="29"/>
                    <a:pt x="125" y="56"/>
                  </a:cubicBezTo>
                  <a:cubicBezTo>
                    <a:pt x="123" y="56"/>
                    <a:pt x="121" y="57"/>
                    <a:pt x="119" y="57"/>
                  </a:cubicBezTo>
                  <a:cubicBezTo>
                    <a:pt x="120" y="59"/>
                    <a:pt x="120" y="60"/>
                    <a:pt x="120" y="62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2" y="64"/>
                    <a:pt x="126" y="63"/>
                    <a:pt x="130" y="63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9" y="26"/>
                    <a:pt x="101" y="0"/>
                    <a:pt x="6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10086976" y="1246188"/>
              <a:ext cx="439738" cy="284163"/>
            </a:xfrm>
            <a:custGeom>
              <a:avLst/>
              <a:gdLst>
                <a:gd name="T0" fmla="*/ 36 w 107"/>
                <a:gd name="T1" fmla="*/ 63 h 69"/>
                <a:gd name="T2" fmla="*/ 36 w 107"/>
                <a:gd name="T3" fmla="*/ 63 h 69"/>
                <a:gd name="T4" fmla="*/ 53 w 107"/>
                <a:gd name="T5" fmla="*/ 69 h 69"/>
                <a:gd name="T6" fmla="*/ 71 w 107"/>
                <a:gd name="T7" fmla="*/ 63 h 69"/>
                <a:gd name="T8" fmla="*/ 71 w 107"/>
                <a:gd name="T9" fmla="*/ 63 h 69"/>
                <a:gd name="T10" fmla="*/ 53 w 107"/>
                <a:gd name="T11" fmla="*/ 69 h 69"/>
                <a:gd name="T12" fmla="*/ 36 w 107"/>
                <a:gd name="T13" fmla="*/ 63 h 69"/>
                <a:gd name="T14" fmla="*/ 85 w 107"/>
                <a:gd name="T15" fmla="*/ 61 h 69"/>
                <a:gd name="T16" fmla="*/ 79 w 107"/>
                <a:gd name="T17" fmla="*/ 67 h 69"/>
                <a:gd name="T18" fmla="*/ 79 w 107"/>
                <a:gd name="T19" fmla="*/ 66 h 69"/>
                <a:gd name="T20" fmla="*/ 79 w 107"/>
                <a:gd name="T21" fmla="*/ 66 h 69"/>
                <a:gd name="T22" fmla="*/ 85 w 107"/>
                <a:gd name="T23" fmla="*/ 61 h 69"/>
                <a:gd name="T24" fmla="*/ 21 w 107"/>
                <a:gd name="T25" fmla="*/ 61 h 69"/>
                <a:gd name="T26" fmla="*/ 27 w 107"/>
                <a:gd name="T27" fmla="*/ 66 h 69"/>
                <a:gd name="T28" fmla="*/ 28 w 107"/>
                <a:gd name="T29" fmla="*/ 67 h 69"/>
                <a:gd name="T30" fmla="*/ 21 w 107"/>
                <a:gd name="T31" fmla="*/ 61 h 69"/>
                <a:gd name="T32" fmla="*/ 86 w 107"/>
                <a:gd name="T33" fmla="*/ 51 h 69"/>
                <a:gd name="T34" fmla="*/ 80 w 107"/>
                <a:gd name="T35" fmla="*/ 55 h 69"/>
                <a:gd name="T36" fmla="*/ 86 w 107"/>
                <a:gd name="T37" fmla="*/ 51 h 69"/>
                <a:gd name="T38" fmla="*/ 86 w 107"/>
                <a:gd name="T39" fmla="*/ 51 h 69"/>
                <a:gd name="T40" fmla="*/ 20 w 107"/>
                <a:gd name="T41" fmla="*/ 51 h 69"/>
                <a:gd name="T42" fmla="*/ 20 w 107"/>
                <a:gd name="T43" fmla="*/ 51 h 69"/>
                <a:gd name="T44" fmla="*/ 26 w 107"/>
                <a:gd name="T45" fmla="*/ 55 h 69"/>
                <a:gd name="T46" fmla="*/ 20 w 107"/>
                <a:gd name="T47" fmla="*/ 51 h 69"/>
                <a:gd name="T48" fmla="*/ 53 w 107"/>
                <a:gd name="T49" fmla="*/ 0 h 69"/>
                <a:gd name="T50" fmla="*/ 1 w 107"/>
                <a:gd name="T51" fmla="*/ 42 h 69"/>
                <a:gd name="T52" fmla="*/ 0 w 107"/>
                <a:gd name="T53" fmla="*/ 47 h 69"/>
                <a:gd name="T54" fmla="*/ 0 w 107"/>
                <a:gd name="T55" fmla="*/ 50 h 69"/>
                <a:gd name="T56" fmla="*/ 2 w 107"/>
                <a:gd name="T57" fmla="*/ 51 h 69"/>
                <a:gd name="T58" fmla="*/ 3 w 107"/>
                <a:gd name="T59" fmla="*/ 51 h 69"/>
                <a:gd name="T60" fmla="*/ 13 w 107"/>
                <a:gd name="T61" fmla="*/ 56 h 69"/>
                <a:gd name="T62" fmla="*/ 11 w 107"/>
                <a:gd name="T63" fmla="*/ 55 h 69"/>
                <a:gd name="T64" fmla="*/ 12 w 107"/>
                <a:gd name="T65" fmla="*/ 52 h 69"/>
                <a:gd name="T66" fmla="*/ 13 w 107"/>
                <a:gd name="T67" fmla="*/ 47 h 69"/>
                <a:gd name="T68" fmla="*/ 9 w 107"/>
                <a:gd name="T69" fmla="*/ 45 h 69"/>
                <a:gd name="T70" fmla="*/ 9 w 107"/>
                <a:gd name="T71" fmla="*/ 45 h 69"/>
                <a:gd name="T72" fmla="*/ 53 w 107"/>
                <a:gd name="T73" fmla="*/ 8 h 69"/>
                <a:gd name="T74" fmla="*/ 53 w 107"/>
                <a:gd name="T75" fmla="*/ 8 h 69"/>
                <a:gd name="T76" fmla="*/ 53 w 107"/>
                <a:gd name="T77" fmla="*/ 8 h 69"/>
                <a:gd name="T78" fmla="*/ 98 w 107"/>
                <a:gd name="T79" fmla="*/ 45 h 69"/>
                <a:gd name="T80" fmla="*/ 98 w 107"/>
                <a:gd name="T81" fmla="*/ 45 h 69"/>
                <a:gd name="T82" fmla="*/ 93 w 107"/>
                <a:gd name="T83" fmla="*/ 47 h 69"/>
                <a:gd name="T84" fmla="*/ 95 w 107"/>
                <a:gd name="T85" fmla="*/ 52 h 69"/>
                <a:gd name="T86" fmla="*/ 95 w 107"/>
                <a:gd name="T87" fmla="*/ 55 h 69"/>
                <a:gd name="T88" fmla="*/ 94 w 107"/>
                <a:gd name="T89" fmla="*/ 56 h 69"/>
                <a:gd name="T90" fmla="*/ 104 w 107"/>
                <a:gd name="T91" fmla="*/ 51 h 69"/>
                <a:gd name="T92" fmla="*/ 104 w 107"/>
                <a:gd name="T93" fmla="*/ 51 h 69"/>
                <a:gd name="T94" fmla="*/ 107 w 107"/>
                <a:gd name="T95" fmla="*/ 50 h 69"/>
                <a:gd name="T96" fmla="*/ 106 w 107"/>
                <a:gd name="T97" fmla="*/ 47 h 69"/>
                <a:gd name="T98" fmla="*/ 105 w 107"/>
                <a:gd name="T99" fmla="*/ 42 h 69"/>
                <a:gd name="T100" fmla="*/ 53 w 107"/>
                <a:gd name="T10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69">
                  <a:moveTo>
                    <a:pt x="36" y="63"/>
                  </a:moveTo>
                  <a:cubicBezTo>
                    <a:pt x="36" y="63"/>
                    <a:pt x="36" y="63"/>
                    <a:pt x="36" y="63"/>
                  </a:cubicBezTo>
                  <a:cubicBezTo>
                    <a:pt x="41" y="67"/>
                    <a:pt x="47" y="69"/>
                    <a:pt x="53" y="69"/>
                  </a:cubicBezTo>
                  <a:cubicBezTo>
                    <a:pt x="59" y="69"/>
                    <a:pt x="65" y="67"/>
                    <a:pt x="71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5" y="67"/>
                    <a:pt x="59" y="69"/>
                    <a:pt x="53" y="69"/>
                  </a:cubicBezTo>
                  <a:cubicBezTo>
                    <a:pt x="47" y="69"/>
                    <a:pt x="41" y="67"/>
                    <a:pt x="36" y="63"/>
                  </a:cubicBezTo>
                  <a:moveTo>
                    <a:pt x="85" y="61"/>
                  </a:moveTo>
                  <a:cubicBezTo>
                    <a:pt x="83" y="63"/>
                    <a:pt x="81" y="65"/>
                    <a:pt x="79" y="67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81" y="64"/>
                    <a:pt x="83" y="63"/>
                    <a:pt x="85" y="61"/>
                  </a:cubicBezTo>
                  <a:moveTo>
                    <a:pt x="21" y="61"/>
                  </a:moveTo>
                  <a:cubicBezTo>
                    <a:pt x="23" y="63"/>
                    <a:pt x="25" y="64"/>
                    <a:pt x="27" y="66"/>
                  </a:cubicBezTo>
                  <a:cubicBezTo>
                    <a:pt x="27" y="66"/>
                    <a:pt x="28" y="67"/>
                    <a:pt x="28" y="67"/>
                  </a:cubicBezTo>
                  <a:cubicBezTo>
                    <a:pt x="26" y="65"/>
                    <a:pt x="24" y="63"/>
                    <a:pt x="21" y="61"/>
                  </a:cubicBezTo>
                  <a:moveTo>
                    <a:pt x="86" y="51"/>
                  </a:moveTo>
                  <a:cubicBezTo>
                    <a:pt x="84" y="52"/>
                    <a:pt x="82" y="53"/>
                    <a:pt x="80" y="55"/>
                  </a:cubicBezTo>
                  <a:cubicBezTo>
                    <a:pt x="82" y="53"/>
                    <a:pt x="84" y="52"/>
                    <a:pt x="86" y="51"/>
                  </a:cubicBezTo>
                  <a:cubicBezTo>
                    <a:pt x="86" y="51"/>
                    <a:pt x="86" y="51"/>
                    <a:pt x="86" y="51"/>
                  </a:cubicBezTo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22" y="52"/>
                    <a:pt x="24" y="53"/>
                    <a:pt x="26" y="55"/>
                  </a:cubicBezTo>
                  <a:cubicBezTo>
                    <a:pt x="24" y="53"/>
                    <a:pt x="22" y="52"/>
                    <a:pt x="20" y="51"/>
                  </a:cubicBezTo>
                  <a:moveTo>
                    <a:pt x="53" y="0"/>
                  </a:moveTo>
                  <a:cubicBezTo>
                    <a:pt x="28" y="0"/>
                    <a:pt x="6" y="18"/>
                    <a:pt x="1" y="42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6" y="52"/>
                    <a:pt x="10" y="54"/>
                    <a:pt x="13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0"/>
                    <a:pt x="13" y="48"/>
                    <a:pt x="13" y="47"/>
                  </a:cubicBezTo>
                  <a:cubicBezTo>
                    <a:pt x="12" y="46"/>
                    <a:pt x="10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3" y="24"/>
                    <a:pt x="31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75" y="8"/>
                    <a:pt x="93" y="24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6" y="45"/>
                    <a:pt x="95" y="46"/>
                    <a:pt x="93" y="47"/>
                  </a:cubicBezTo>
                  <a:cubicBezTo>
                    <a:pt x="94" y="48"/>
                    <a:pt x="94" y="50"/>
                    <a:pt x="95" y="52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7" y="54"/>
                    <a:pt x="100" y="52"/>
                    <a:pt x="104" y="51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6" y="44"/>
                    <a:pt x="105" y="42"/>
                  </a:cubicBezTo>
                  <a:cubicBezTo>
                    <a:pt x="100" y="18"/>
                    <a:pt x="79" y="0"/>
                    <a:pt x="53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10131426" y="1320800"/>
              <a:ext cx="346075" cy="241300"/>
            </a:xfrm>
            <a:custGeom>
              <a:avLst/>
              <a:gdLst>
                <a:gd name="T0" fmla="*/ 42 w 84"/>
                <a:gd name="T1" fmla="*/ 8 h 59"/>
                <a:gd name="T2" fmla="*/ 42 w 84"/>
                <a:gd name="T3" fmla="*/ 8 h 59"/>
                <a:gd name="T4" fmla="*/ 75 w 84"/>
                <a:gd name="T5" fmla="*/ 33 h 59"/>
                <a:gd name="T6" fmla="*/ 75 w 84"/>
                <a:gd name="T7" fmla="*/ 33 h 59"/>
                <a:gd name="T8" fmla="*/ 75 w 84"/>
                <a:gd name="T9" fmla="*/ 33 h 59"/>
                <a:gd name="T10" fmla="*/ 69 w 84"/>
                <a:gd name="T11" fmla="*/ 37 h 59"/>
                <a:gd name="T12" fmla="*/ 67 w 84"/>
                <a:gd name="T13" fmla="*/ 39 h 59"/>
                <a:gd name="T14" fmla="*/ 68 w 84"/>
                <a:gd name="T15" fmla="*/ 46 h 59"/>
                <a:gd name="T16" fmla="*/ 68 w 84"/>
                <a:gd name="T17" fmla="*/ 47 h 59"/>
                <a:gd name="T18" fmla="*/ 60 w 84"/>
                <a:gd name="T19" fmla="*/ 47 h 59"/>
                <a:gd name="T20" fmla="*/ 60 w 84"/>
                <a:gd name="T21" fmla="*/ 46 h 59"/>
                <a:gd name="T22" fmla="*/ 60 w 84"/>
                <a:gd name="T23" fmla="*/ 45 h 59"/>
                <a:gd name="T24" fmla="*/ 42 w 84"/>
                <a:gd name="T25" fmla="*/ 51 h 59"/>
                <a:gd name="T26" fmla="*/ 25 w 84"/>
                <a:gd name="T27" fmla="*/ 45 h 59"/>
                <a:gd name="T28" fmla="*/ 25 w 84"/>
                <a:gd name="T29" fmla="*/ 45 h 59"/>
                <a:gd name="T30" fmla="*/ 25 w 84"/>
                <a:gd name="T31" fmla="*/ 47 h 59"/>
                <a:gd name="T32" fmla="*/ 17 w 84"/>
                <a:gd name="T33" fmla="*/ 47 h 59"/>
                <a:gd name="T34" fmla="*/ 17 w 84"/>
                <a:gd name="T35" fmla="*/ 45 h 59"/>
                <a:gd name="T36" fmla="*/ 17 w 84"/>
                <a:gd name="T37" fmla="*/ 39 h 59"/>
                <a:gd name="T38" fmla="*/ 15 w 84"/>
                <a:gd name="T39" fmla="*/ 37 h 59"/>
                <a:gd name="T40" fmla="*/ 9 w 84"/>
                <a:gd name="T41" fmla="*/ 33 h 59"/>
                <a:gd name="T42" fmla="*/ 9 w 84"/>
                <a:gd name="T43" fmla="*/ 33 h 59"/>
                <a:gd name="T44" fmla="*/ 9 w 84"/>
                <a:gd name="T45" fmla="*/ 33 h 59"/>
                <a:gd name="T46" fmla="*/ 42 w 84"/>
                <a:gd name="T47" fmla="*/ 8 h 59"/>
                <a:gd name="T48" fmla="*/ 42 w 84"/>
                <a:gd name="T49" fmla="*/ 8 h 59"/>
                <a:gd name="T50" fmla="*/ 42 w 84"/>
                <a:gd name="T51" fmla="*/ 8 h 59"/>
                <a:gd name="T52" fmla="*/ 42 w 84"/>
                <a:gd name="T53" fmla="*/ 0 h 59"/>
                <a:gd name="T54" fmla="*/ 2 w 84"/>
                <a:gd name="T55" fmla="*/ 29 h 59"/>
                <a:gd name="T56" fmla="*/ 2 w 84"/>
                <a:gd name="T57" fmla="*/ 29 h 59"/>
                <a:gd name="T58" fmla="*/ 1 w 84"/>
                <a:gd name="T59" fmla="*/ 34 h 59"/>
                <a:gd name="T60" fmla="*/ 0 w 84"/>
                <a:gd name="T61" fmla="*/ 37 h 59"/>
                <a:gd name="T62" fmla="*/ 2 w 84"/>
                <a:gd name="T63" fmla="*/ 38 h 59"/>
                <a:gd name="T64" fmla="*/ 3 w 84"/>
                <a:gd name="T65" fmla="*/ 38 h 59"/>
                <a:gd name="T66" fmla="*/ 10 w 84"/>
                <a:gd name="T67" fmla="*/ 43 h 59"/>
                <a:gd name="T68" fmla="*/ 17 w 84"/>
                <a:gd name="T69" fmla="*/ 49 h 59"/>
                <a:gd name="T70" fmla="*/ 18 w 84"/>
                <a:gd name="T71" fmla="*/ 49 h 59"/>
                <a:gd name="T72" fmla="*/ 18 w 84"/>
                <a:gd name="T73" fmla="*/ 50 h 59"/>
                <a:gd name="T74" fmla="*/ 18 w 84"/>
                <a:gd name="T75" fmla="*/ 50 h 59"/>
                <a:gd name="T76" fmla="*/ 18 w 84"/>
                <a:gd name="T77" fmla="*/ 50 h 59"/>
                <a:gd name="T78" fmla="*/ 26 w 84"/>
                <a:gd name="T79" fmla="*/ 55 h 59"/>
                <a:gd name="T80" fmla="*/ 42 w 84"/>
                <a:gd name="T81" fmla="*/ 59 h 59"/>
                <a:gd name="T82" fmla="*/ 42 w 84"/>
                <a:gd name="T83" fmla="*/ 59 h 59"/>
                <a:gd name="T84" fmla="*/ 58 w 84"/>
                <a:gd name="T85" fmla="*/ 55 h 59"/>
                <a:gd name="T86" fmla="*/ 66 w 84"/>
                <a:gd name="T87" fmla="*/ 50 h 59"/>
                <a:gd name="T88" fmla="*/ 66 w 84"/>
                <a:gd name="T89" fmla="*/ 50 h 59"/>
                <a:gd name="T90" fmla="*/ 66 w 84"/>
                <a:gd name="T91" fmla="*/ 50 h 59"/>
                <a:gd name="T92" fmla="*/ 66 w 84"/>
                <a:gd name="T93" fmla="*/ 50 h 59"/>
                <a:gd name="T94" fmla="*/ 67 w 84"/>
                <a:gd name="T95" fmla="*/ 49 h 59"/>
                <a:gd name="T96" fmla="*/ 68 w 84"/>
                <a:gd name="T97" fmla="*/ 49 h 59"/>
                <a:gd name="T98" fmla="*/ 74 w 84"/>
                <a:gd name="T99" fmla="*/ 43 h 59"/>
                <a:gd name="T100" fmla="*/ 82 w 84"/>
                <a:gd name="T101" fmla="*/ 38 h 59"/>
                <a:gd name="T102" fmla="*/ 83 w 84"/>
                <a:gd name="T103" fmla="*/ 38 h 59"/>
                <a:gd name="T104" fmla="*/ 84 w 84"/>
                <a:gd name="T105" fmla="*/ 37 h 59"/>
                <a:gd name="T106" fmla="*/ 84 w 84"/>
                <a:gd name="T107" fmla="*/ 34 h 59"/>
                <a:gd name="T108" fmla="*/ 82 w 84"/>
                <a:gd name="T109" fmla="*/ 29 h 59"/>
                <a:gd name="T110" fmla="*/ 82 w 84"/>
                <a:gd name="T111" fmla="*/ 29 h 59"/>
                <a:gd name="T112" fmla="*/ 42 w 84"/>
                <a:gd name="T113" fmla="*/ 0 h 59"/>
                <a:gd name="T114" fmla="*/ 42 w 84"/>
                <a:gd name="T1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4" h="59">
                  <a:moveTo>
                    <a:pt x="42" y="8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58" y="8"/>
                    <a:pt x="71" y="19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34"/>
                    <a:pt x="71" y="35"/>
                    <a:pt x="69" y="37"/>
                  </a:cubicBezTo>
                  <a:cubicBezTo>
                    <a:pt x="68" y="37"/>
                    <a:pt x="67" y="38"/>
                    <a:pt x="67" y="39"/>
                  </a:cubicBezTo>
                  <a:cubicBezTo>
                    <a:pt x="67" y="41"/>
                    <a:pt x="68" y="43"/>
                    <a:pt x="68" y="46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6"/>
                    <a:pt x="60" y="46"/>
                    <a:pt x="60" y="46"/>
                  </a:cubicBezTo>
                  <a:cubicBezTo>
                    <a:pt x="60" y="46"/>
                    <a:pt x="60" y="45"/>
                    <a:pt x="60" y="45"/>
                  </a:cubicBezTo>
                  <a:cubicBezTo>
                    <a:pt x="54" y="49"/>
                    <a:pt x="48" y="51"/>
                    <a:pt x="42" y="51"/>
                  </a:cubicBezTo>
                  <a:cubicBezTo>
                    <a:pt x="36" y="51"/>
                    <a:pt x="30" y="49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43"/>
                    <a:pt x="17" y="41"/>
                    <a:pt x="17" y="39"/>
                  </a:cubicBezTo>
                  <a:cubicBezTo>
                    <a:pt x="17" y="38"/>
                    <a:pt x="16" y="37"/>
                    <a:pt x="15" y="37"/>
                  </a:cubicBezTo>
                  <a:cubicBezTo>
                    <a:pt x="13" y="35"/>
                    <a:pt x="11" y="34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4" y="19"/>
                    <a:pt x="27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moveTo>
                    <a:pt x="42" y="0"/>
                  </a:moveTo>
                  <a:cubicBezTo>
                    <a:pt x="24" y="0"/>
                    <a:pt x="8" y="12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1" y="32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5" y="40"/>
                    <a:pt x="8" y="41"/>
                    <a:pt x="10" y="43"/>
                  </a:cubicBezTo>
                  <a:cubicBezTo>
                    <a:pt x="13" y="45"/>
                    <a:pt x="15" y="47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21" y="52"/>
                    <a:pt x="23" y="54"/>
                    <a:pt x="26" y="55"/>
                  </a:cubicBezTo>
                  <a:cubicBezTo>
                    <a:pt x="31" y="57"/>
                    <a:pt x="36" y="59"/>
                    <a:pt x="42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8" y="59"/>
                    <a:pt x="53" y="57"/>
                    <a:pt x="58" y="55"/>
                  </a:cubicBezTo>
                  <a:cubicBezTo>
                    <a:pt x="61" y="54"/>
                    <a:pt x="64" y="52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7" y="49"/>
                    <a:pt x="67" y="49"/>
                    <a:pt x="67" y="49"/>
                  </a:cubicBezTo>
                  <a:cubicBezTo>
                    <a:pt x="67" y="49"/>
                    <a:pt x="67" y="49"/>
                    <a:pt x="68" y="49"/>
                  </a:cubicBezTo>
                  <a:cubicBezTo>
                    <a:pt x="70" y="47"/>
                    <a:pt x="72" y="45"/>
                    <a:pt x="74" y="43"/>
                  </a:cubicBezTo>
                  <a:cubicBezTo>
                    <a:pt x="76" y="41"/>
                    <a:pt x="79" y="40"/>
                    <a:pt x="82" y="38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3" y="32"/>
                    <a:pt x="83" y="30"/>
                    <a:pt x="82" y="29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76" y="12"/>
                    <a:pt x="6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5"/>
            <p:cNvSpPr>
              <a:spLocks/>
            </p:cNvSpPr>
            <p:nvPr/>
          </p:nvSpPr>
          <p:spPr bwMode="auto">
            <a:xfrm>
              <a:off x="10201276" y="1401763"/>
              <a:ext cx="209550" cy="111125"/>
            </a:xfrm>
            <a:custGeom>
              <a:avLst/>
              <a:gdLst>
                <a:gd name="T0" fmla="*/ 25 w 51"/>
                <a:gd name="T1" fmla="*/ 0 h 27"/>
                <a:gd name="T2" fmla="*/ 0 w 51"/>
                <a:gd name="T3" fmla="*/ 19 h 27"/>
                <a:gd name="T4" fmla="*/ 0 w 51"/>
                <a:gd name="T5" fmla="*/ 19 h 27"/>
                <a:gd name="T6" fmla="*/ 0 w 51"/>
                <a:gd name="T7" fmla="*/ 25 h 27"/>
                <a:gd name="T8" fmla="*/ 0 w 51"/>
                <a:gd name="T9" fmla="*/ 27 h 27"/>
                <a:gd name="T10" fmla="*/ 8 w 51"/>
                <a:gd name="T11" fmla="*/ 27 h 27"/>
                <a:gd name="T12" fmla="*/ 8 w 51"/>
                <a:gd name="T13" fmla="*/ 25 h 27"/>
                <a:gd name="T14" fmla="*/ 8 w 51"/>
                <a:gd name="T15" fmla="*/ 25 h 27"/>
                <a:gd name="T16" fmla="*/ 8 w 51"/>
                <a:gd name="T17" fmla="*/ 25 h 27"/>
                <a:gd name="T18" fmla="*/ 13 w 51"/>
                <a:gd name="T19" fmla="*/ 13 h 27"/>
                <a:gd name="T20" fmla="*/ 25 w 51"/>
                <a:gd name="T21" fmla="*/ 8 h 27"/>
                <a:gd name="T22" fmla="*/ 28 w 51"/>
                <a:gd name="T23" fmla="*/ 8 h 27"/>
                <a:gd name="T24" fmla="*/ 38 w 51"/>
                <a:gd name="T25" fmla="*/ 14 h 27"/>
                <a:gd name="T26" fmla="*/ 43 w 51"/>
                <a:gd name="T27" fmla="*/ 25 h 27"/>
                <a:gd name="T28" fmla="*/ 43 w 51"/>
                <a:gd name="T29" fmla="*/ 25 h 27"/>
                <a:gd name="T30" fmla="*/ 43 w 51"/>
                <a:gd name="T31" fmla="*/ 26 h 27"/>
                <a:gd name="T32" fmla="*/ 43 w 51"/>
                <a:gd name="T33" fmla="*/ 27 h 27"/>
                <a:gd name="T34" fmla="*/ 51 w 51"/>
                <a:gd name="T35" fmla="*/ 27 h 27"/>
                <a:gd name="T36" fmla="*/ 51 w 51"/>
                <a:gd name="T37" fmla="*/ 26 h 27"/>
                <a:gd name="T38" fmla="*/ 50 w 51"/>
                <a:gd name="T39" fmla="*/ 19 h 27"/>
                <a:gd name="T40" fmla="*/ 50 w 51"/>
                <a:gd name="T41" fmla="*/ 19 h 27"/>
                <a:gd name="T42" fmla="*/ 44 w 51"/>
                <a:gd name="T43" fmla="*/ 9 h 27"/>
                <a:gd name="T44" fmla="*/ 29 w 51"/>
                <a:gd name="T45" fmla="*/ 0 h 27"/>
                <a:gd name="T46" fmla="*/ 25 w 51"/>
                <a:gd name="T4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1" h="27">
                  <a:moveTo>
                    <a:pt x="25" y="0"/>
                  </a:moveTo>
                  <a:cubicBezTo>
                    <a:pt x="13" y="0"/>
                    <a:pt x="3" y="8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0"/>
                    <a:pt x="10" y="16"/>
                    <a:pt x="13" y="13"/>
                  </a:cubicBezTo>
                  <a:cubicBezTo>
                    <a:pt x="16" y="10"/>
                    <a:pt x="20" y="8"/>
                    <a:pt x="25" y="8"/>
                  </a:cubicBezTo>
                  <a:cubicBezTo>
                    <a:pt x="26" y="8"/>
                    <a:pt x="27" y="8"/>
                    <a:pt x="28" y="8"/>
                  </a:cubicBezTo>
                  <a:cubicBezTo>
                    <a:pt x="32" y="8"/>
                    <a:pt x="36" y="11"/>
                    <a:pt x="38" y="14"/>
                  </a:cubicBezTo>
                  <a:cubicBezTo>
                    <a:pt x="41" y="17"/>
                    <a:pt x="42" y="21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6"/>
                    <a:pt x="43" y="26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3"/>
                    <a:pt x="50" y="21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15"/>
                    <a:pt x="47" y="12"/>
                    <a:pt x="44" y="9"/>
                  </a:cubicBezTo>
                  <a:cubicBezTo>
                    <a:pt x="41" y="4"/>
                    <a:pt x="35" y="1"/>
                    <a:pt x="29" y="0"/>
                  </a:cubicBezTo>
                  <a:cubicBezTo>
                    <a:pt x="27" y="0"/>
                    <a:pt x="26" y="0"/>
                    <a:pt x="2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3249613" y="5337175"/>
            <a:ext cx="1581150" cy="1054100"/>
            <a:chOff x="3249613" y="5337175"/>
            <a:chExt cx="1581150" cy="1054100"/>
          </a:xfrm>
        </p:grpSpPr>
        <p:sp>
          <p:nvSpPr>
            <p:cNvPr id="108" name="Freeform 106"/>
            <p:cNvSpPr>
              <a:spLocks/>
            </p:cNvSpPr>
            <p:nvPr/>
          </p:nvSpPr>
          <p:spPr bwMode="auto">
            <a:xfrm>
              <a:off x="3606801" y="5337175"/>
              <a:ext cx="869950" cy="436563"/>
            </a:xfrm>
            <a:custGeom>
              <a:avLst/>
              <a:gdLst>
                <a:gd name="T0" fmla="*/ 106 w 212"/>
                <a:gd name="T1" fmla="*/ 0 h 106"/>
                <a:gd name="T2" fmla="*/ 0 w 212"/>
                <a:gd name="T3" fmla="*/ 106 h 106"/>
                <a:gd name="T4" fmla="*/ 0 w 212"/>
                <a:gd name="T5" fmla="*/ 106 h 106"/>
                <a:gd name="T6" fmla="*/ 8 w 212"/>
                <a:gd name="T7" fmla="*/ 106 h 106"/>
                <a:gd name="T8" fmla="*/ 8 w 212"/>
                <a:gd name="T9" fmla="*/ 106 h 106"/>
                <a:gd name="T10" fmla="*/ 37 w 212"/>
                <a:gd name="T11" fmla="*/ 36 h 106"/>
                <a:gd name="T12" fmla="*/ 106 w 212"/>
                <a:gd name="T13" fmla="*/ 8 h 106"/>
                <a:gd name="T14" fmla="*/ 175 w 212"/>
                <a:gd name="T15" fmla="*/ 36 h 106"/>
                <a:gd name="T16" fmla="*/ 204 w 212"/>
                <a:gd name="T17" fmla="*/ 106 h 106"/>
                <a:gd name="T18" fmla="*/ 204 w 212"/>
                <a:gd name="T19" fmla="*/ 106 h 106"/>
                <a:gd name="T20" fmla="*/ 212 w 212"/>
                <a:gd name="T21" fmla="*/ 106 h 106"/>
                <a:gd name="T22" fmla="*/ 212 w 212"/>
                <a:gd name="T23" fmla="*/ 106 h 106"/>
                <a:gd name="T24" fmla="*/ 106 w 212"/>
                <a:gd name="T2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106">
                  <a:moveTo>
                    <a:pt x="106" y="0"/>
                  </a:moveTo>
                  <a:cubicBezTo>
                    <a:pt x="47" y="0"/>
                    <a:pt x="0" y="47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79"/>
                    <a:pt x="19" y="54"/>
                    <a:pt x="37" y="36"/>
                  </a:cubicBezTo>
                  <a:cubicBezTo>
                    <a:pt x="54" y="19"/>
                    <a:pt x="79" y="8"/>
                    <a:pt x="106" y="8"/>
                  </a:cubicBezTo>
                  <a:cubicBezTo>
                    <a:pt x="133" y="8"/>
                    <a:pt x="157" y="19"/>
                    <a:pt x="175" y="36"/>
                  </a:cubicBezTo>
                  <a:cubicBezTo>
                    <a:pt x="193" y="54"/>
                    <a:pt x="204" y="79"/>
                    <a:pt x="204" y="106"/>
                  </a:cubicBezTo>
                  <a:cubicBezTo>
                    <a:pt x="204" y="106"/>
                    <a:pt x="204" y="106"/>
                    <a:pt x="204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47"/>
                    <a:pt x="164" y="0"/>
                    <a:pt x="10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668713" y="5453063"/>
              <a:ext cx="742950" cy="506413"/>
            </a:xfrm>
            <a:custGeom>
              <a:avLst/>
              <a:gdLst>
                <a:gd name="T0" fmla="*/ 113 w 181"/>
                <a:gd name="T1" fmla="*/ 118 h 123"/>
                <a:gd name="T2" fmla="*/ 91 w 181"/>
                <a:gd name="T3" fmla="*/ 123 h 123"/>
                <a:gd name="T4" fmla="*/ 91 w 181"/>
                <a:gd name="T5" fmla="*/ 123 h 123"/>
                <a:gd name="T6" fmla="*/ 69 w 181"/>
                <a:gd name="T7" fmla="*/ 118 h 123"/>
                <a:gd name="T8" fmla="*/ 91 w 181"/>
                <a:gd name="T9" fmla="*/ 123 h 123"/>
                <a:gd name="T10" fmla="*/ 91 w 181"/>
                <a:gd name="T11" fmla="*/ 123 h 123"/>
                <a:gd name="T12" fmla="*/ 91 w 181"/>
                <a:gd name="T13" fmla="*/ 123 h 123"/>
                <a:gd name="T14" fmla="*/ 113 w 181"/>
                <a:gd name="T15" fmla="*/ 118 h 123"/>
                <a:gd name="T16" fmla="*/ 44 w 181"/>
                <a:gd name="T17" fmla="*/ 90 h 123"/>
                <a:gd name="T18" fmla="*/ 43 w 181"/>
                <a:gd name="T19" fmla="*/ 90 h 123"/>
                <a:gd name="T20" fmla="*/ 52 w 181"/>
                <a:gd name="T21" fmla="*/ 96 h 123"/>
                <a:gd name="T22" fmla="*/ 58 w 181"/>
                <a:gd name="T23" fmla="*/ 100 h 123"/>
                <a:gd name="T24" fmla="*/ 58 w 181"/>
                <a:gd name="T25" fmla="*/ 100 h 123"/>
                <a:gd name="T26" fmla="*/ 44 w 181"/>
                <a:gd name="T27" fmla="*/ 90 h 123"/>
                <a:gd name="T28" fmla="*/ 138 w 181"/>
                <a:gd name="T29" fmla="*/ 90 h 123"/>
                <a:gd name="T30" fmla="*/ 124 w 181"/>
                <a:gd name="T31" fmla="*/ 100 h 123"/>
                <a:gd name="T32" fmla="*/ 124 w 181"/>
                <a:gd name="T33" fmla="*/ 100 h 123"/>
                <a:gd name="T34" fmla="*/ 129 w 181"/>
                <a:gd name="T35" fmla="*/ 96 h 123"/>
                <a:gd name="T36" fmla="*/ 138 w 181"/>
                <a:gd name="T37" fmla="*/ 90 h 123"/>
                <a:gd name="T38" fmla="*/ 138 w 181"/>
                <a:gd name="T39" fmla="*/ 90 h 123"/>
                <a:gd name="T40" fmla="*/ 27 w 181"/>
                <a:gd name="T41" fmla="*/ 82 h 123"/>
                <a:gd name="T42" fmla="*/ 27 w 181"/>
                <a:gd name="T43" fmla="*/ 82 h 123"/>
                <a:gd name="T44" fmla="*/ 36 w 181"/>
                <a:gd name="T45" fmla="*/ 86 h 123"/>
                <a:gd name="T46" fmla="*/ 36 w 181"/>
                <a:gd name="T47" fmla="*/ 86 h 123"/>
                <a:gd name="T48" fmla="*/ 27 w 181"/>
                <a:gd name="T49" fmla="*/ 82 h 123"/>
                <a:gd name="T50" fmla="*/ 154 w 181"/>
                <a:gd name="T51" fmla="*/ 82 h 123"/>
                <a:gd name="T52" fmla="*/ 145 w 181"/>
                <a:gd name="T53" fmla="*/ 86 h 123"/>
                <a:gd name="T54" fmla="*/ 145 w 181"/>
                <a:gd name="T55" fmla="*/ 86 h 123"/>
                <a:gd name="T56" fmla="*/ 154 w 181"/>
                <a:gd name="T57" fmla="*/ 82 h 123"/>
                <a:gd name="T58" fmla="*/ 154 w 181"/>
                <a:gd name="T59" fmla="*/ 82 h 123"/>
                <a:gd name="T60" fmla="*/ 91 w 181"/>
                <a:gd name="T61" fmla="*/ 0 h 123"/>
                <a:gd name="T62" fmla="*/ 1 w 181"/>
                <a:gd name="T63" fmla="*/ 79 h 123"/>
                <a:gd name="T64" fmla="*/ 0 w 181"/>
                <a:gd name="T65" fmla="*/ 83 h 123"/>
                <a:gd name="T66" fmla="*/ 4 w 181"/>
                <a:gd name="T67" fmla="*/ 83 h 123"/>
                <a:gd name="T68" fmla="*/ 20 w 181"/>
                <a:gd name="T69" fmla="*/ 88 h 123"/>
                <a:gd name="T70" fmla="*/ 19 w 181"/>
                <a:gd name="T71" fmla="*/ 87 h 123"/>
                <a:gd name="T72" fmla="*/ 19 w 181"/>
                <a:gd name="T73" fmla="*/ 84 h 123"/>
                <a:gd name="T74" fmla="*/ 20 w 181"/>
                <a:gd name="T75" fmla="*/ 79 h 123"/>
                <a:gd name="T76" fmla="*/ 9 w 181"/>
                <a:gd name="T77" fmla="*/ 76 h 123"/>
                <a:gd name="T78" fmla="*/ 91 w 181"/>
                <a:gd name="T79" fmla="*/ 8 h 123"/>
                <a:gd name="T80" fmla="*/ 91 w 181"/>
                <a:gd name="T81" fmla="*/ 8 h 123"/>
                <a:gd name="T82" fmla="*/ 91 w 181"/>
                <a:gd name="T83" fmla="*/ 8 h 123"/>
                <a:gd name="T84" fmla="*/ 172 w 181"/>
                <a:gd name="T85" fmla="*/ 76 h 123"/>
                <a:gd name="T86" fmla="*/ 162 w 181"/>
                <a:gd name="T87" fmla="*/ 79 h 123"/>
                <a:gd name="T88" fmla="*/ 163 w 181"/>
                <a:gd name="T89" fmla="*/ 84 h 123"/>
                <a:gd name="T90" fmla="*/ 163 w 181"/>
                <a:gd name="T91" fmla="*/ 87 h 123"/>
                <a:gd name="T92" fmla="*/ 161 w 181"/>
                <a:gd name="T93" fmla="*/ 88 h 123"/>
                <a:gd name="T94" fmla="*/ 178 w 181"/>
                <a:gd name="T95" fmla="*/ 83 h 123"/>
                <a:gd name="T96" fmla="*/ 181 w 181"/>
                <a:gd name="T97" fmla="*/ 83 h 123"/>
                <a:gd name="T98" fmla="*/ 181 w 181"/>
                <a:gd name="T99" fmla="*/ 79 h 123"/>
                <a:gd name="T100" fmla="*/ 91 w 181"/>
                <a:gd name="T10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1" h="123">
                  <a:moveTo>
                    <a:pt x="113" y="118"/>
                  </a:moveTo>
                  <a:cubicBezTo>
                    <a:pt x="106" y="121"/>
                    <a:pt x="98" y="123"/>
                    <a:pt x="91" y="123"/>
                  </a:cubicBezTo>
                  <a:cubicBezTo>
                    <a:pt x="91" y="123"/>
                    <a:pt x="91" y="123"/>
                    <a:pt x="91" y="123"/>
                  </a:cubicBezTo>
                  <a:cubicBezTo>
                    <a:pt x="83" y="123"/>
                    <a:pt x="76" y="121"/>
                    <a:pt x="69" y="118"/>
                  </a:cubicBezTo>
                  <a:cubicBezTo>
                    <a:pt x="76" y="122"/>
                    <a:pt x="83" y="123"/>
                    <a:pt x="91" y="123"/>
                  </a:cubicBezTo>
                  <a:cubicBezTo>
                    <a:pt x="91" y="123"/>
                    <a:pt x="91" y="123"/>
                    <a:pt x="91" y="123"/>
                  </a:cubicBezTo>
                  <a:cubicBezTo>
                    <a:pt x="91" y="123"/>
                    <a:pt x="91" y="123"/>
                    <a:pt x="91" y="123"/>
                  </a:cubicBezTo>
                  <a:cubicBezTo>
                    <a:pt x="98" y="123"/>
                    <a:pt x="106" y="122"/>
                    <a:pt x="113" y="118"/>
                  </a:cubicBezTo>
                  <a:moveTo>
                    <a:pt x="44" y="90"/>
                  </a:moveTo>
                  <a:cubicBezTo>
                    <a:pt x="43" y="90"/>
                    <a:pt x="43" y="90"/>
                    <a:pt x="43" y="90"/>
                  </a:cubicBezTo>
                  <a:cubicBezTo>
                    <a:pt x="47" y="91"/>
                    <a:pt x="50" y="93"/>
                    <a:pt x="52" y="96"/>
                  </a:cubicBezTo>
                  <a:cubicBezTo>
                    <a:pt x="54" y="97"/>
                    <a:pt x="56" y="98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3" y="96"/>
                    <a:pt x="48" y="93"/>
                    <a:pt x="44" y="90"/>
                  </a:cubicBezTo>
                  <a:moveTo>
                    <a:pt x="138" y="90"/>
                  </a:moveTo>
                  <a:cubicBezTo>
                    <a:pt x="133" y="93"/>
                    <a:pt x="128" y="96"/>
                    <a:pt x="124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5" y="99"/>
                    <a:pt x="127" y="97"/>
                    <a:pt x="129" y="96"/>
                  </a:cubicBezTo>
                  <a:cubicBezTo>
                    <a:pt x="132" y="94"/>
                    <a:pt x="135" y="92"/>
                    <a:pt x="138" y="90"/>
                  </a:cubicBezTo>
                  <a:cubicBezTo>
                    <a:pt x="138" y="90"/>
                    <a:pt x="138" y="90"/>
                    <a:pt x="138" y="90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30" y="83"/>
                    <a:pt x="33" y="84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3" y="84"/>
                    <a:pt x="30" y="83"/>
                    <a:pt x="27" y="82"/>
                  </a:cubicBezTo>
                  <a:moveTo>
                    <a:pt x="154" y="82"/>
                  </a:moveTo>
                  <a:cubicBezTo>
                    <a:pt x="151" y="83"/>
                    <a:pt x="148" y="84"/>
                    <a:pt x="145" y="86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8" y="84"/>
                    <a:pt x="151" y="83"/>
                    <a:pt x="154" y="82"/>
                  </a:cubicBezTo>
                  <a:cubicBezTo>
                    <a:pt x="154" y="82"/>
                    <a:pt x="154" y="82"/>
                    <a:pt x="154" y="82"/>
                  </a:cubicBezTo>
                  <a:moveTo>
                    <a:pt x="91" y="0"/>
                  </a:moveTo>
                  <a:cubicBezTo>
                    <a:pt x="45" y="0"/>
                    <a:pt x="6" y="34"/>
                    <a:pt x="1" y="7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10" y="84"/>
                    <a:pt x="15" y="86"/>
                    <a:pt x="20" y="88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2"/>
                    <a:pt x="19" y="80"/>
                    <a:pt x="20" y="79"/>
                  </a:cubicBezTo>
                  <a:cubicBezTo>
                    <a:pt x="16" y="78"/>
                    <a:pt x="13" y="77"/>
                    <a:pt x="9" y="76"/>
                  </a:cubicBezTo>
                  <a:cubicBezTo>
                    <a:pt x="16" y="37"/>
                    <a:pt x="50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131" y="8"/>
                    <a:pt x="165" y="37"/>
                    <a:pt x="172" y="76"/>
                  </a:cubicBezTo>
                  <a:cubicBezTo>
                    <a:pt x="169" y="77"/>
                    <a:pt x="165" y="78"/>
                    <a:pt x="162" y="79"/>
                  </a:cubicBezTo>
                  <a:cubicBezTo>
                    <a:pt x="162" y="80"/>
                    <a:pt x="162" y="82"/>
                    <a:pt x="163" y="84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66" y="86"/>
                    <a:pt x="172" y="84"/>
                    <a:pt x="178" y="83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81" y="79"/>
                    <a:pt x="181" y="79"/>
                    <a:pt x="181" y="79"/>
                  </a:cubicBezTo>
                  <a:cubicBezTo>
                    <a:pt x="175" y="34"/>
                    <a:pt x="137" y="0"/>
                    <a:pt x="9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746501" y="5538788"/>
              <a:ext cx="590550" cy="387350"/>
            </a:xfrm>
            <a:custGeom>
              <a:avLst/>
              <a:gdLst>
                <a:gd name="T0" fmla="*/ 46 w 144"/>
                <a:gd name="T1" fmla="*/ 85 h 94"/>
                <a:gd name="T2" fmla="*/ 46 w 144"/>
                <a:gd name="T3" fmla="*/ 85 h 94"/>
                <a:gd name="T4" fmla="*/ 72 w 144"/>
                <a:gd name="T5" fmla="*/ 94 h 94"/>
                <a:gd name="T6" fmla="*/ 97 w 144"/>
                <a:gd name="T7" fmla="*/ 85 h 94"/>
                <a:gd name="T8" fmla="*/ 97 w 144"/>
                <a:gd name="T9" fmla="*/ 85 h 94"/>
                <a:gd name="T10" fmla="*/ 72 w 144"/>
                <a:gd name="T11" fmla="*/ 94 h 94"/>
                <a:gd name="T12" fmla="*/ 46 w 144"/>
                <a:gd name="T13" fmla="*/ 85 h 94"/>
                <a:gd name="T14" fmla="*/ 114 w 144"/>
                <a:gd name="T15" fmla="*/ 81 h 94"/>
                <a:gd name="T16" fmla="*/ 106 w 144"/>
                <a:gd name="T17" fmla="*/ 89 h 94"/>
                <a:gd name="T18" fmla="*/ 106 w 144"/>
                <a:gd name="T19" fmla="*/ 88 h 94"/>
                <a:gd name="T20" fmla="*/ 106 w 144"/>
                <a:gd name="T21" fmla="*/ 88 h 94"/>
                <a:gd name="T22" fmla="*/ 114 w 144"/>
                <a:gd name="T23" fmla="*/ 81 h 94"/>
                <a:gd name="T24" fmla="*/ 29 w 144"/>
                <a:gd name="T25" fmla="*/ 81 h 94"/>
                <a:gd name="T26" fmla="*/ 37 w 144"/>
                <a:gd name="T27" fmla="*/ 88 h 94"/>
                <a:gd name="T28" fmla="*/ 38 w 144"/>
                <a:gd name="T29" fmla="*/ 89 h 94"/>
                <a:gd name="T30" fmla="*/ 29 w 144"/>
                <a:gd name="T31" fmla="*/ 81 h 94"/>
                <a:gd name="T32" fmla="*/ 24 w 144"/>
                <a:gd name="T33" fmla="*/ 69 h 94"/>
                <a:gd name="T34" fmla="*/ 24 w 144"/>
                <a:gd name="T35" fmla="*/ 69 h 94"/>
                <a:gd name="T36" fmla="*/ 33 w 144"/>
                <a:gd name="T37" fmla="*/ 75 h 94"/>
                <a:gd name="T38" fmla="*/ 24 w 144"/>
                <a:gd name="T39" fmla="*/ 69 h 94"/>
                <a:gd name="T40" fmla="*/ 119 w 144"/>
                <a:gd name="T41" fmla="*/ 69 h 94"/>
                <a:gd name="T42" fmla="*/ 110 w 144"/>
                <a:gd name="T43" fmla="*/ 75 h 94"/>
                <a:gd name="T44" fmla="*/ 119 w 144"/>
                <a:gd name="T45" fmla="*/ 69 h 94"/>
                <a:gd name="T46" fmla="*/ 119 w 144"/>
                <a:gd name="T47" fmla="*/ 69 h 94"/>
                <a:gd name="T48" fmla="*/ 72 w 144"/>
                <a:gd name="T49" fmla="*/ 0 h 94"/>
                <a:gd name="T50" fmla="*/ 1 w 144"/>
                <a:gd name="T51" fmla="*/ 58 h 94"/>
                <a:gd name="T52" fmla="*/ 0 w 144"/>
                <a:gd name="T53" fmla="*/ 63 h 94"/>
                <a:gd name="T54" fmla="*/ 0 w 144"/>
                <a:gd name="T55" fmla="*/ 66 h 94"/>
                <a:gd name="T56" fmla="*/ 1 w 144"/>
                <a:gd name="T57" fmla="*/ 67 h 94"/>
                <a:gd name="T58" fmla="*/ 3 w 144"/>
                <a:gd name="T59" fmla="*/ 67 h 94"/>
                <a:gd name="T60" fmla="*/ 17 w 144"/>
                <a:gd name="T61" fmla="*/ 73 h 94"/>
                <a:gd name="T62" fmla="*/ 15 w 144"/>
                <a:gd name="T63" fmla="*/ 73 h 94"/>
                <a:gd name="T64" fmla="*/ 16 w 144"/>
                <a:gd name="T65" fmla="*/ 70 h 94"/>
                <a:gd name="T66" fmla="*/ 17 w 144"/>
                <a:gd name="T67" fmla="*/ 65 h 94"/>
                <a:gd name="T68" fmla="*/ 8 w 144"/>
                <a:gd name="T69" fmla="*/ 61 h 94"/>
                <a:gd name="T70" fmla="*/ 8 w 144"/>
                <a:gd name="T71" fmla="*/ 61 h 94"/>
                <a:gd name="T72" fmla="*/ 72 w 144"/>
                <a:gd name="T73" fmla="*/ 8 h 94"/>
                <a:gd name="T74" fmla="*/ 72 w 144"/>
                <a:gd name="T75" fmla="*/ 8 h 94"/>
                <a:gd name="T76" fmla="*/ 72 w 144"/>
                <a:gd name="T77" fmla="*/ 8 h 94"/>
                <a:gd name="T78" fmla="*/ 135 w 144"/>
                <a:gd name="T79" fmla="*/ 61 h 94"/>
                <a:gd name="T80" fmla="*/ 135 w 144"/>
                <a:gd name="T81" fmla="*/ 61 h 94"/>
                <a:gd name="T82" fmla="*/ 126 w 144"/>
                <a:gd name="T83" fmla="*/ 65 h 94"/>
                <a:gd name="T84" fmla="*/ 128 w 144"/>
                <a:gd name="T85" fmla="*/ 70 h 94"/>
                <a:gd name="T86" fmla="*/ 128 w 144"/>
                <a:gd name="T87" fmla="*/ 73 h 94"/>
                <a:gd name="T88" fmla="*/ 127 w 144"/>
                <a:gd name="T89" fmla="*/ 73 h 94"/>
                <a:gd name="T90" fmla="*/ 141 w 144"/>
                <a:gd name="T91" fmla="*/ 67 h 94"/>
                <a:gd name="T92" fmla="*/ 142 w 144"/>
                <a:gd name="T93" fmla="*/ 67 h 94"/>
                <a:gd name="T94" fmla="*/ 144 w 144"/>
                <a:gd name="T95" fmla="*/ 66 h 94"/>
                <a:gd name="T96" fmla="*/ 144 w 144"/>
                <a:gd name="T97" fmla="*/ 63 h 94"/>
                <a:gd name="T98" fmla="*/ 143 w 144"/>
                <a:gd name="T99" fmla="*/ 58 h 94"/>
                <a:gd name="T100" fmla="*/ 72 w 144"/>
                <a:gd name="T10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94">
                  <a:moveTo>
                    <a:pt x="46" y="85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54" y="91"/>
                    <a:pt x="63" y="94"/>
                    <a:pt x="72" y="94"/>
                  </a:cubicBezTo>
                  <a:cubicBezTo>
                    <a:pt x="81" y="94"/>
                    <a:pt x="90" y="91"/>
                    <a:pt x="97" y="85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0" y="91"/>
                    <a:pt x="81" y="94"/>
                    <a:pt x="72" y="94"/>
                  </a:cubicBezTo>
                  <a:cubicBezTo>
                    <a:pt x="63" y="94"/>
                    <a:pt x="54" y="91"/>
                    <a:pt x="46" y="85"/>
                  </a:cubicBezTo>
                  <a:moveTo>
                    <a:pt x="114" y="81"/>
                  </a:moveTo>
                  <a:cubicBezTo>
                    <a:pt x="111" y="84"/>
                    <a:pt x="109" y="86"/>
                    <a:pt x="106" y="89"/>
                  </a:cubicBezTo>
                  <a:cubicBezTo>
                    <a:pt x="106" y="89"/>
                    <a:pt x="106" y="88"/>
                    <a:pt x="106" y="88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9" y="86"/>
                    <a:pt x="112" y="83"/>
                    <a:pt x="114" y="81"/>
                  </a:cubicBezTo>
                  <a:moveTo>
                    <a:pt x="29" y="81"/>
                  </a:moveTo>
                  <a:cubicBezTo>
                    <a:pt x="32" y="83"/>
                    <a:pt x="34" y="86"/>
                    <a:pt x="37" y="88"/>
                  </a:cubicBezTo>
                  <a:cubicBezTo>
                    <a:pt x="37" y="88"/>
                    <a:pt x="38" y="89"/>
                    <a:pt x="38" y="89"/>
                  </a:cubicBezTo>
                  <a:cubicBezTo>
                    <a:pt x="35" y="86"/>
                    <a:pt x="32" y="83"/>
                    <a:pt x="29" y="81"/>
                  </a:cubicBezTo>
                  <a:moveTo>
                    <a:pt x="24" y="69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8" y="70"/>
                    <a:pt x="31" y="72"/>
                    <a:pt x="33" y="75"/>
                  </a:cubicBezTo>
                  <a:cubicBezTo>
                    <a:pt x="31" y="72"/>
                    <a:pt x="28" y="70"/>
                    <a:pt x="24" y="69"/>
                  </a:cubicBezTo>
                  <a:moveTo>
                    <a:pt x="119" y="69"/>
                  </a:moveTo>
                  <a:cubicBezTo>
                    <a:pt x="116" y="71"/>
                    <a:pt x="113" y="73"/>
                    <a:pt x="110" y="75"/>
                  </a:cubicBezTo>
                  <a:cubicBezTo>
                    <a:pt x="113" y="73"/>
                    <a:pt x="116" y="71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moveTo>
                    <a:pt x="72" y="0"/>
                  </a:moveTo>
                  <a:cubicBezTo>
                    <a:pt x="37" y="0"/>
                    <a:pt x="7" y="25"/>
                    <a:pt x="1" y="58"/>
                  </a:cubicBezTo>
                  <a:cubicBezTo>
                    <a:pt x="0" y="59"/>
                    <a:pt x="0" y="61"/>
                    <a:pt x="0" y="6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7" y="69"/>
                    <a:pt x="12" y="71"/>
                    <a:pt x="17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8"/>
                    <a:pt x="17" y="66"/>
                    <a:pt x="17" y="65"/>
                  </a:cubicBezTo>
                  <a:cubicBezTo>
                    <a:pt x="14" y="63"/>
                    <a:pt x="11" y="62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31"/>
                    <a:pt x="40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103" y="8"/>
                    <a:pt x="130" y="3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62"/>
                    <a:pt x="129" y="63"/>
                    <a:pt x="126" y="65"/>
                  </a:cubicBezTo>
                  <a:cubicBezTo>
                    <a:pt x="127" y="66"/>
                    <a:pt x="127" y="68"/>
                    <a:pt x="128" y="70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31" y="71"/>
                    <a:pt x="136" y="69"/>
                    <a:pt x="141" y="67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61"/>
                    <a:pt x="143" y="59"/>
                    <a:pt x="143" y="58"/>
                  </a:cubicBezTo>
                  <a:cubicBezTo>
                    <a:pt x="136" y="25"/>
                    <a:pt x="107" y="0"/>
                    <a:pt x="7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808413" y="5638800"/>
              <a:ext cx="463550" cy="320675"/>
            </a:xfrm>
            <a:custGeom>
              <a:avLst/>
              <a:gdLst>
                <a:gd name="T0" fmla="*/ 57 w 113"/>
                <a:gd name="T1" fmla="*/ 8 h 78"/>
                <a:gd name="T2" fmla="*/ 57 w 113"/>
                <a:gd name="T3" fmla="*/ 8 h 78"/>
                <a:gd name="T4" fmla="*/ 104 w 113"/>
                <a:gd name="T5" fmla="*/ 45 h 78"/>
                <a:gd name="T6" fmla="*/ 104 w 113"/>
                <a:gd name="T7" fmla="*/ 45 h 78"/>
                <a:gd name="T8" fmla="*/ 104 w 113"/>
                <a:gd name="T9" fmla="*/ 45 h 78"/>
                <a:gd name="T10" fmla="*/ 95 w 113"/>
                <a:gd name="T11" fmla="*/ 51 h 78"/>
                <a:gd name="T12" fmla="*/ 90 w 113"/>
                <a:gd name="T13" fmla="*/ 55 h 78"/>
                <a:gd name="T14" fmla="*/ 90 w 113"/>
                <a:gd name="T15" fmla="*/ 62 h 78"/>
                <a:gd name="T16" fmla="*/ 90 w 113"/>
                <a:gd name="T17" fmla="*/ 63 h 78"/>
                <a:gd name="T18" fmla="*/ 82 w 113"/>
                <a:gd name="T19" fmla="*/ 63 h 78"/>
                <a:gd name="T20" fmla="*/ 82 w 113"/>
                <a:gd name="T21" fmla="*/ 62 h 78"/>
                <a:gd name="T22" fmla="*/ 82 w 113"/>
                <a:gd name="T23" fmla="*/ 61 h 78"/>
                <a:gd name="T24" fmla="*/ 57 w 113"/>
                <a:gd name="T25" fmla="*/ 70 h 78"/>
                <a:gd name="T26" fmla="*/ 31 w 113"/>
                <a:gd name="T27" fmla="*/ 61 h 78"/>
                <a:gd name="T28" fmla="*/ 31 w 113"/>
                <a:gd name="T29" fmla="*/ 63 h 78"/>
                <a:gd name="T30" fmla="*/ 23 w 113"/>
                <a:gd name="T31" fmla="*/ 63 h 78"/>
                <a:gd name="T32" fmla="*/ 23 w 113"/>
                <a:gd name="T33" fmla="*/ 61 h 78"/>
                <a:gd name="T34" fmla="*/ 24 w 113"/>
                <a:gd name="T35" fmla="*/ 55 h 78"/>
                <a:gd name="T36" fmla="*/ 18 w 113"/>
                <a:gd name="T37" fmla="*/ 51 h 78"/>
                <a:gd name="T38" fmla="*/ 9 w 113"/>
                <a:gd name="T39" fmla="*/ 45 h 78"/>
                <a:gd name="T40" fmla="*/ 9 w 113"/>
                <a:gd name="T41" fmla="*/ 45 h 78"/>
                <a:gd name="T42" fmla="*/ 10 w 113"/>
                <a:gd name="T43" fmla="*/ 45 h 78"/>
                <a:gd name="T44" fmla="*/ 57 w 113"/>
                <a:gd name="T45" fmla="*/ 8 h 78"/>
                <a:gd name="T46" fmla="*/ 57 w 113"/>
                <a:gd name="T47" fmla="*/ 8 h 78"/>
                <a:gd name="T48" fmla="*/ 57 w 113"/>
                <a:gd name="T49" fmla="*/ 8 h 78"/>
                <a:gd name="T50" fmla="*/ 57 w 113"/>
                <a:gd name="T51" fmla="*/ 0 h 78"/>
                <a:gd name="T52" fmla="*/ 2 w 113"/>
                <a:gd name="T53" fmla="*/ 41 h 78"/>
                <a:gd name="T54" fmla="*/ 2 w 113"/>
                <a:gd name="T55" fmla="*/ 41 h 78"/>
                <a:gd name="T56" fmla="*/ 1 w 113"/>
                <a:gd name="T57" fmla="*/ 46 h 78"/>
                <a:gd name="T58" fmla="*/ 0 w 113"/>
                <a:gd name="T59" fmla="*/ 49 h 78"/>
                <a:gd name="T60" fmla="*/ 2 w 113"/>
                <a:gd name="T61" fmla="*/ 49 h 78"/>
                <a:gd name="T62" fmla="*/ 3 w 113"/>
                <a:gd name="T63" fmla="*/ 50 h 78"/>
                <a:gd name="T64" fmla="*/ 14 w 113"/>
                <a:gd name="T65" fmla="*/ 57 h 78"/>
                <a:gd name="T66" fmla="*/ 23 w 113"/>
                <a:gd name="T67" fmla="*/ 65 h 78"/>
                <a:gd name="T68" fmla="*/ 24 w 113"/>
                <a:gd name="T69" fmla="*/ 66 h 78"/>
                <a:gd name="T70" fmla="*/ 24 w 113"/>
                <a:gd name="T71" fmla="*/ 66 h 78"/>
                <a:gd name="T72" fmla="*/ 25 w 113"/>
                <a:gd name="T73" fmla="*/ 67 h 78"/>
                <a:gd name="T74" fmla="*/ 25 w 113"/>
                <a:gd name="T75" fmla="*/ 67 h 78"/>
                <a:gd name="T76" fmla="*/ 35 w 113"/>
                <a:gd name="T77" fmla="*/ 73 h 78"/>
                <a:gd name="T78" fmla="*/ 57 w 113"/>
                <a:gd name="T79" fmla="*/ 78 h 78"/>
                <a:gd name="T80" fmla="*/ 57 w 113"/>
                <a:gd name="T81" fmla="*/ 78 h 78"/>
                <a:gd name="T82" fmla="*/ 79 w 113"/>
                <a:gd name="T83" fmla="*/ 73 h 78"/>
                <a:gd name="T84" fmla="*/ 89 w 113"/>
                <a:gd name="T85" fmla="*/ 67 h 78"/>
                <a:gd name="T86" fmla="*/ 89 w 113"/>
                <a:gd name="T87" fmla="*/ 66 h 78"/>
                <a:gd name="T88" fmla="*/ 89 w 113"/>
                <a:gd name="T89" fmla="*/ 66 h 78"/>
                <a:gd name="T90" fmla="*/ 90 w 113"/>
                <a:gd name="T91" fmla="*/ 66 h 78"/>
                <a:gd name="T92" fmla="*/ 91 w 113"/>
                <a:gd name="T93" fmla="*/ 65 h 78"/>
                <a:gd name="T94" fmla="*/ 99 w 113"/>
                <a:gd name="T95" fmla="*/ 57 h 78"/>
                <a:gd name="T96" fmla="*/ 111 w 113"/>
                <a:gd name="T97" fmla="*/ 50 h 78"/>
                <a:gd name="T98" fmla="*/ 112 w 113"/>
                <a:gd name="T99" fmla="*/ 49 h 78"/>
                <a:gd name="T100" fmla="*/ 113 w 113"/>
                <a:gd name="T101" fmla="*/ 49 h 78"/>
                <a:gd name="T102" fmla="*/ 113 w 113"/>
                <a:gd name="T103" fmla="*/ 46 h 78"/>
                <a:gd name="T104" fmla="*/ 111 w 113"/>
                <a:gd name="T105" fmla="*/ 41 h 78"/>
                <a:gd name="T106" fmla="*/ 111 w 113"/>
                <a:gd name="T107" fmla="*/ 41 h 78"/>
                <a:gd name="T108" fmla="*/ 57 w 113"/>
                <a:gd name="T109" fmla="*/ 0 h 78"/>
                <a:gd name="T110" fmla="*/ 57 w 113"/>
                <a:gd name="T1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3" h="78">
                  <a:moveTo>
                    <a:pt x="57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79" y="8"/>
                    <a:pt x="98" y="24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1" y="47"/>
                    <a:pt x="98" y="49"/>
                    <a:pt x="95" y="51"/>
                  </a:cubicBezTo>
                  <a:cubicBezTo>
                    <a:pt x="93" y="52"/>
                    <a:pt x="91" y="54"/>
                    <a:pt x="90" y="55"/>
                  </a:cubicBezTo>
                  <a:cubicBezTo>
                    <a:pt x="90" y="57"/>
                    <a:pt x="90" y="60"/>
                    <a:pt x="90" y="62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62"/>
                    <a:pt x="82" y="62"/>
                    <a:pt x="82" y="61"/>
                  </a:cubicBezTo>
                  <a:cubicBezTo>
                    <a:pt x="75" y="67"/>
                    <a:pt x="66" y="70"/>
                    <a:pt x="57" y="70"/>
                  </a:cubicBezTo>
                  <a:cubicBezTo>
                    <a:pt x="48" y="70"/>
                    <a:pt x="39" y="67"/>
                    <a:pt x="31" y="6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59"/>
                    <a:pt x="23" y="57"/>
                    <a:pt x="24" y="55"/>
                  </a:cubicBezTo>
                  <a:cubicBezTo>
                    <a:pt x="22" y="53"/>
                    <a:pt x="20" y="52"/>
                    <a:pt x="18" y="51"/>
                  </a:cubicBezTo>
                  <a:cubicBezTo>
                    <a:pt x="16" y="48"/>
                    <a:pt x="13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10" y="45"/>
                  </a:cubicBezTo>
                  <a:cubicBezTo>
                    <a:pt x="15" y="24"/>
                    <a:pt x="3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moveTo>
                    <a:pt x="57" y="0"/>
                  </a:moveTo>
                  <a:cubicBezTo>
                    <a:pt x="31" y="0"/>
                    <a:pt x="10" y="17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2"/>
                    <a:pt x="1" y="44"/>
                    <a:pt x="1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7" y="52"/>
                    <a:pt x="10" y="54"/>
                    <a:pt x="14" y="57"/>
                  </a:cubicBezTo>
                  <a:cubicBezTo>
                    <a:pt x="17" y="59"/>
                    <a:pt x="20" y="62"/>
                    <a:pt x="23" y="65"/>
                  </a:cubicBezTo>
                  <a:cubicBezTo>
                    <a:pt x="23" y="65"/>
                    <a:pt x="24" y="66"/>
                    <a:pt x="24" y="66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8" y="69"/>
                    <a:pt x="31" y="71"/>
                    <a:pt x="35" y="73"/>
                  </a:cubicBezTo>
                  <a:cubicBezTo>
                    <a:pt x="42" y="76"/>
                    <a:pt x="49" y="78"/>
                    <a:pt x="57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4" y="78"/>
                    <a:pt x="72" y="76"/>
                    <a:pt x="79" y="73"/>
                  </a:cubicBezTo>
                  <a:cubicBezTo>
                    <a:pt x="82" y="71"/>
                    <a:pt x="86" y="69"/>
                    <a:pt x="89" y="6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90" y="66"/>
                    <a:pt x="90" y="65"/>
                    <a:pt x="91" y="65"/>
                  </a:cubicBezTo>
                  <a:cubicBezTo>
                    <a:pt x="94" y="62"/>
                    <a:pt x="96" y="60"/>
                    <a:pt x="99" y="57"/>
                  </a:cubicBezTo>
                  <a:cubicBezTo>
                    <a:pt x="103" y="55"/>
                    <a:pt x="107" y="52"/>
                    <a:pt x="111" y="50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2" y="44"/>
                    <a:pt x="112" y="42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04" y="17"/>
                    <a:pt x="82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10"/>
            <p:cNvSpPr>
              <a:spLocks/>
            </p:cNvSpPr>
            <p:nvPr/>
          </p:nvSpPr>
          <p:spPr bwMode="auto">
            <a:xfrm>
              <a:off x="3902076" y="5748338"/>
              <a:ext cx="276225" cy="149225"/>
            </a:xfrm>
            <a:custGeom>
              <a:avLst/>
              <a:gdLst>
                <a:gd name="T0" fmla="*/ 34 w 67"/>
                <a:gd name="T1" fmla="*/ 0 h 36"/>
                <a:gd name="T2" fmla="*/ 34 w 67"/>
                <a:gd name="T3" fmla="*/ 0 h 36"/>
                <a:gd name="T4" fmla="*/ 1 w 67"/>
                <a:gd name="T5" fmla="*/ 28 h 36"/>
                <a:gd name="T6" fmla="*/ 1 w 67"/>
                <a:gd name="T7" fmla="*/ 28 h 36"/>
                <a:gd name="T8" fmla="*/ 0 w 67"/>
                <a:gd name="T9" fmla="*/ 34 h 36"/>
                <a:gd name="T10" fmla="*/ 0 w 67"/>
                <a:gd name="T11" fmla="*/ 36 h 36"/>
                <a:gd name="T12" fmla="*/ 8 w 67"/>
                <a:gd name="T13" fmla="*/ 36 h 36"/>
                <a:gd name="T14" fmla="*/ 8 w 67"/>
                <a:gd name="T15" fmla="*/ 34 h 36"/>
                <a:gd name="T16" fmla="*/ 8 w 67"/>
                <a:gd name="T17" fmla="*/ 34 h 36"/>
                <a:gd name="T18" fmla="*/ 8 w 67"/>
                <a:gd name="T19" fmla="*/ 34 h 36"/>
                <a:gd name="T20" fmla="*/ 16 w 67"/>
                <a:gd name="T21" fmla="*/ 16 h 36"/>
                <a:gd name="T22" fmla="*/ 34 w 67"/>
                <a:gd name="T23" fmla="*/ 8 h 36"/>
                <a:gd name="T24" fmla="*/ 37 w 67"/>
                <a:gd name="T25" fmla="*/ 9 h 36"/>
                <a:gd name="T26" fmla="*/ 53 w 67"/>
                <a:gd name="T27" fmla="*/ 17 h 36"/>
                <a:gd name="T28" fmla="*/ 59 w 67"/>
                <a:gd name="T29" fmla="*/ 34 h 36"/>
                <a:gd name="T30" fmla="*/ 59 w 67"/>
                <a:gd name="T31" fmla="*/ 34 h 36"/>
                <a:gd name="T32" fmla="*/ 59 w 67"/>
                <a:gd name="T33" fmla="*/ 35 h 36"/>
                <a:gd name="T34" fmla="*/ 59 w 67"/>
                <a:gd name="T35" fmla="*/ 36 h 36"/>
                <a:gd name="T36" fmla="*/ 67 w 67"/>
                <a:gd name="T37" fmla="*/ 36 h 36"/>
                <a:gd name="T38" fmla="*/ 67 w 67"/>
                <a:gd name="T39" fmla="*/ 35 h 36"/>
                <a:gd name="T40" fmla="*/ 67 w 67"/>
                <a:gd name="T41" fmla="*/ 28 h 36"/>
                <a:gd name="T42" fmla="*/ 67 w 67"/>
                <a:gd name="T43" fmla="*/ 28 h 36"/>
                <a:gd name="T44" fmla="*/ 59 w 67"/>
                <a:gd name="T45" fmla="*/ 12 h 36"/>
                <a:gd name="T46" fmla="*/ 38 w 67"/>
                <a:gd name="T47" fmla="*/ 1 h 36"/>
                <a:gd name="T48" fmla="*/ 34 w 67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36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7" y="0"/>
                    <a:pt x="4" y="12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27"/>
                    <a:pt x="11" y="21"/>
                    <a:pt x="16" y="16"/>
                  </a:cubicBezTo>
                  <a:cubicBezTo>
                    <a:pt x="20" y="11"/>
                    <a:pt x="27" y="8"/>
                    <a:pt x="34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4" y="9"/>
                    <a:pt x="49" y="13"/>
                    <a:pt x="53" y="17"/>
                  </a:cubicBezTo>
                  <a:cubicBezTo>
                    <a:pt x="57" y="22"/>
                    <a:pt x="59" y="28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7" y="33"/>
                    <a:pt x="67" y="30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2"/>
                    <a:pt x="63" y="17"/>
                    <a:pt x="59" y="12"/>
                  </a:cubicBezTo>
                  <a:cubicBezTo>
                    <a:pt x="54" y="6"/>
                    <a:pt x="47" y="2"/>
                    <a:pt x="38" y="1"/>
                  </a:cubicBezTo>
                  <a:cubicBezTo>
                    <a:pt x="37" y="0"/>
                    <a:pt x="35" y="0"/>
                    <a:pt x="3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249613" y="5880100"/>
              <a:ext cx="742950" cy="511175"/>
            </a:xfrm>
            <a:custGeom>
              <a:avLst/>
              <a:gdLst>
                <a:gd name="T0" fmla="*/ 113 w 181"/>
                <a:gd name="T1" fmla="*/ 118 h 124"/>
                <a:gd name="T2" fmla="*/ 91 w 181"/>
                <a:gd name="T3" fmla="*/ 124 h 124"/>
                <a:gd name="T4" fmla="*/ 91 w 181"/>
                <a:gd name="T5" fmla="*/ 124 h 124"/>
                <a:gd name="T6" fmla="*/ 69 w 181"/>
                <a:gd name="T7" fmla="*/ 118 h 124"/>
                <a:gd name="T8" fmla="*/ 91 w 181"/>
                <a:gd name="T9" fmla="*/ 124 h 124"/>
                <a:gd name="T10" fmla="*/ 91 w 181"/>
                <a:gd name="T11" fmla="*/ 124 h 124"/>
                <a:gd name="T12" fmla="*/ 91 w 181"/>
                <a:gd name="T13" fmla="*/ 124 h 124"/>
                <a:gd name="T14" fmla="*/ 113 w 181"/>
                <a:gd name="T15" fmla="*/ 118 h 124"/>
                <a:gd name="T16" fmla="*/ 43 w 181"/>
                <a:gd name="T17" fmla="*/ 90 h 124"/>
                <a:gd name="T18" fmla="*/ 43 w 181"/>
                <a:gd name="T19" fmla="*/ 90 h 124"/>
                <a:gd name="T20" fmla="*/ 54 w 181"/>
                <a:gd name="T21" fmla="*/ 97 h 124"/>
                <a:gd name="T22" fmla="*/ 58 w 181"/>
                <a:gd name="T23" fmla="*/ 100 h 124"/>
                <a:gd name="T24" fmla="*/ 58 w 181"/>
                <a:gd name="T25" fmla="*/ 100 h 124"/>
                <a:gd name="T26" fmla="*/ 43 w 181"/>
                <a:gd name="T27" fmla="*/ 90 h 124"/>
                <a:gd name="T28" fmla="*/ 138 w 181"/>
                <a:gd name="T29" fmla="*/ 90 h 124"/>
                <a:gd name="T30" fmla="*/ 124 w 181"/>
                <a:gd name="T31" fmla="*/ 100 h 124"/>
                <a:gd name="T32" fmla="*/ 128 w 181"/>
                <a:gd name="T33" fmla="*/ 97 h 124"/>
                <a:gd name="T34" fmla="*/ 138 w 181"/>
                <a:gd name="T35" fmla="*/ 90 h 124"/>
                <a:gd name="T36" fmla="*/ 138 w 181"/>
                <a:gd name="T37" fmla="*/ 90 h 124"/>
                <a:gd name="T38" fmla="*/ 27 w 181"/>
                <a:gd name="T39" fmla="*/ 82 h 124"/>
                <a:gd name="T40" fmla="*/ 27 w 181"/>
                <a:gd name="T41" fmla="*/ 82 h 124"/>
                <a:gd name="T42" fmla="*/ 36 w 181"/>
                <a:gd name="T43" fmla="*/ 86 h 124"/>
                <a:gd name="T44" fmla="*/ 36 w 181"/>
                <a:gd name="T45" fmla="*/ 86 h 124"/>
                <a:gd name="T46" fmla="*/ 27 w 181"/>
                <a:gd name="T47" fmla="*/ 82 h 124"/>
                <a:gd name="T48" fmla="*/ 154 w 181"/>
                <a:gd name="T49" fmla="*/ 82 h 124"/>
                <a:gd name="T50" fmla="*/ 145 w 181"/>
                <a:gd name="T51" fmla="*/ 86 h 124"/>
                <a:gd name="T52" fmla="*/ 145 w 181"/>
                <a:gd name="T53" fmla="*/ 86 h 124"/>
                <a:gd name="T54" fmla="*/ 154 w 181"/>
                <a:gd name="T55" fmla="*/ 82 h 124"/>
                <a:gd name="T56" fmla="*/ 154 w 181"/>
                <a:gd name="T57" fmla="*/ 82 h 124"/>
                <a:gd name="T58" fmla="*/ 91 w 181"/>
                <a:gd name="T59" fmla="*/ 0 h 124"/>
                <a:gd name="T60" fmla="*/ 1 w 181"/>
                <a:gd name="T61" fmla="*/ 79 h 124"/>
                <a:gd name="T62" fmla="*/ 0 w 181"/>
                <a:gd name="T63" fmla="*/ 83 h 124"/>
                <a:gd name="T64" fmla="*/ 4 w 181"/>
                <a:gd name="T65" fmla="*/ 84 h 124"/>
                <a:gd name="T66" fmla="*/ 20 w 181"/>
                <a:gd name="T67" fmla="*/ 88 h 124"/>
                <a:gd name="T68" fmla="*/ 19 w 181"/>
                <a:gd name="T69" fmla="*/ 87 h 124"/>
                <a:gd name="T70" fmla="*/ 19 w 181"/>
                <a:gd name="T71" fmla="*/ 84 h 124"/>
                <a:gd name="T72" fmla="*/ 20 w 181"/>
                <a:gd name="T73" fmla="*/ 79 h 124"/>
                <a:gd name="T74" fmla="*/ 9 w 181"/>
                <a:gd name="T75" fmla="*/ 77 h 124"/>
                <a:gd name="T76" fmla="*/ 91 w 181"/>
                <a:gd name="T77" fmla="*/ 8 h 124"/>
                <a:gd name="T78" fmla="*/ 91 w 181"/>
                <a:gd name="T79" fmla="*/ 8 h 124"/>
                <a:gd name="T80" fmla="*/ 91 w 181"/>
                <a:gd name="T81" fmla="*/ 8 h 124"/>
                <a:gd name="T82" fmla="*/ 172 w 181"/>
                <a:gd name="T83" fmla="*/ 77 h 124"/>
                <a:gd name="T84" fmla="*/ 162 w 181"/>
                <a:gd name="T85" fmla="*/ 79 h 124"/>
                <a:gd name="T86" fmla="*/ 162 w 181"/>
                <a:gd name="T87" fmla="*/ 84 h 124"/>
                <a:gd name="T88" fmla="*/ 163 w 181"/>
                <a:gd name="T89" fmla="*/ 87 h 124"/>
                <a:gd name="T90" fmla="*/ 161 w 181"/>
                <a:gd name="T91" fmla="*/ 88 h 124"/>
                <a:gd name="T92" fmla="*/ 178 w 181"/>
                <a:gd name="T93" fmla="*/ 84 h 124"/>
                <a:gd name="T94" fmla="*/ 181 w 181"/>
                <a:gd name="T95" fmla="*/ 83 h 124"/>
                <a:gd name="T96" fmla="*/ 181 w 181"/>
                <a:gd name="T97" fmla="*/ 79 h 124"/>
                <a:gd name="T98" fmla="*/ 91 w 181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1" h="124">
                  <a:moveTo>
                    <a:pt x="113" y="118"/>
                  </a:moveTo>
                  <a:cubicBezTo>
                    <a:pt x="106" y="122"/>
                    <a:pt x="98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83" y="124"/>
                    <a:pt x="76" y="122"/>
                    <a:pt x="69" y="118"/>
                  </a:cubicBezTo>
                  <a:cubicBezTo>
                    <a:pt x="76" y="122"/>
                    <a:pt x="83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98" y="124"/>
                    <a:pt x="106" y="122"/>
                    <a:pt x="113" y="118"/>
                  </a:cubicBezTo>
                  <a:moveTo>
                    <a:pt x="43" y="90"/>
                  </a:moveTo>
                  <a:cubicBezTo>
                    <a:pt x="43" y="90"/>
                    <a:pt x="43" y="90"/>
                    <a:pt x="43" y="90"/>
                  </a:cubicBezTo>
                  <a:cubicBezTo>
                    <a:pt x="47" y="92"/>
                    <a:pt x="51" y="95"/>
                    <a:pt x="54" y="97"/>
                  </a:cubicBezTo>
                  <a:cubicBezTo>
                    <a:pt x="55" y="98"/>
                    <a:pt x="56" y="99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3" y="96"/>
                    <a:pt x="48" y="93"/>
                    <a:pt x="43" y="90"/>
                  </a:cubicBezTo>
                  <a:moveTo>
                    <a:pt x="138" y="90"/>
                  </a:moveTo>
                  <a:cubicBezTo>
                    <a:pt x="133" y="93"/>
                    <a:pt x="128" y="96"/>
                    <a:pt x="124" y="100"/>
                  </a:cubicBezTo>
                  <a:cubicBezTo>
                    <a:pt x="125" y="99"/>
                    <a:pt x="127" y="98"/>
                    <a:pt x="128" y="97"/>
                  </a:cubicBezTo>
                  <a:cubicBezTo>
                    <a:pt x="131" y="94"/>
                    <a:pt x="135" y="92"/>
                    <a:pt x="138" y="90"/>
                  </a:cubicBezTo>
                  <a:cubicBezTo>
                    <a:pt x="138" y="90"/>
                    <a:pt x="138" y="90"/>
                    <a:pt x="138" y="90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30" y="83"/>
                    <a:pt x="33" y="85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3" y="84"/>
                    <a:pt x="30" y="83"/>
                    <a:pt x="27" y="82"/>
                  </a:cubicBezTo>
                  <a:moveTo>
                    <a:pt x="154" y="82"/>
                  </a:moveTo>
                  <a:cubicBezTo>
                    <a:pt x="151" y="83"/>
                    <a:pt x="148" y="84"/>
                    <a:pt x="145" y="86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8" y="85"/>
                    <a:pt x="151" y="83"/>
                    <a:pt x="154" y="82"/>
                  </a:cubicBezTo>
                  <a:cubicBezTo>
                    <a:pt x="154" y="82"/>
                    <a:pt x="154" y="82"/>
                    <a:pt x="154" y="82"/>
                  </a:cubicBezTo>
                  <a:moveTo>
                    <a:pt x="91" y="0"/>
                  </a:moveTo>
                  <a:cubicBezTo>
                    <a:pt x="45" y="0"/>
                    <a:pt x="6" y="35"/>
                    <a:pt x="1" y="7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9" y="85"/>
                    <a:pt x="15" y="86"/>
                    <a:pt x="20" y="88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2"/>
                    <a:pt x="19" y="81"/>
                    <a:pt x="20" y="79"/>
                  </a:cubicBezTo>
                  <a:cubicBezTo>
                    <a:pt x="16" y="78"/>
                    <a:pt x="13" y="77"/>
                    <a:pt x="9" y="77"/>
                  </a:cubicBezTo>
                  <a:cubicBezTo>
                    <a:pt x="16" y="38"/>
                    <a:pt x="50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131" y="8"/>
                    <a:pt x="165" y="38"/>
                    <a:pt x="172" y="77"/>
                  </a:cubicBezTo>
                  <a:cubicBezTo>
                    <a:pt x="169" y="77"/>
                    <a:pt x="165" y="78"/>
                    <a:pt x="162" y="79"/>
                  </a:cubicBezTo>
                  <a:cubicBezTo>
                    <a:pt x="162" y="81"/>
                    <a:pt x="162" y="82"/>
                    <a:pt x="162" y="84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67" y="86"/>
                    <a:pt x="172" y="85"/>
                    <a:pt x="178" y="84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81" y="79"/>
                    <a:pt x="181" y="79"/>
                    <a:pt x="181" y="79"/>
                  </a:cubicBezTo>
                  <a:cubicBezTo>
                    <a:pt x="175" y="35"/>
                    <a:pt x="137" y="0"/>
                    <a:pt x="9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327401" y="5967413"/>
              <a:ext cx="590550" cy="390525"/>
            </a:xfrm>
            <a:custGeom>
              <a:avLst/>
              <a:gdLst>
                <a:gd name="T0" fmla="*/ 46 w 144"/>
                <a:gd name="T1" fmla="*/ 86 h 95"/>
                <a:gd name="T2" fmla="*/ 46 w 144"/>
                <a:gd name="T3" fmla="*/ 86 h 95"/>
                <a:gd name="T4" fmla="*/ 72 w 144"/>
                <a:gd name="T5" fmla="*/ 95 h 95"/>
                <a:gd name="T6" fmla="*/ 97 w 144"/>
                <a:gd name="T7" fmla="*/ 86 h 95"/>
                <a:gd name="T8" fmla="*/ 97 w 144"/>
                <a:gd name="T9" fmla="*/ 86 h 95"/>
                <a:gd name="T10" fmla="*/ 72 w 144"/>
                <a:gd name="T11" fmla="*/ 95 h 95"/>
                <a:gd name="T12" fmla="*/ 46 w 144"/>
                <a:gd name="T13" fmla="*/ 86 h 95"/>
                <a:gd name="T14" fmla="*/ 30 w 144"/>
                <a:gd name="T15" fmla="*/ 82 h 95"/>
                <a:gd name="T16" fmla="*/ 37 w 144"/>
                <a:gd name="T17" fmla="*/ 89 h 95"/>
                <a:gd name="T18" fmla="*/ 38 w 144"/>
                <a:gd name="T19" fmla="*/ 89 h 95"/>
                <a:gd name="T20" fmla="*/ 30 w 144"/>
                <a:gd name="T21" fmla="*/ 82 h 95"/>
                <a:gd name="T22" fmla="*/ 114 w 144"/>
                <a:gd name="T23" fmla="*/ 82 h 95"/>
                <a:gd name="T24" fmla="*/ 106 w 144"/>
                <a:gd name="T25" fmla="*/ 89 h 95"/>
                <a:gd name="T26" fmla="*/ 106 w 144"/>
                <a:gd name="T27" fmla="*/ 89 h 95"/>
                <a:gd name="T28" fmla="*/ 106 w 144"/>
                <a:gd name="T29" fmla="*/ 89 h 95"/>
                <a:gd name="T30" fmla="*/ 114 w 144"/>
                <a:gd name="T31" fmla="*/ 82 h 95"/>
                <a:gd name="T32" fmla="*/ 119 w 144"/>
                <a:gd name="T33" fmla="*/ 69 h 95"/>
                <a:gd name="T34" fmla="*/ 109 w 144"/>
                <a:gd name="T35" fmla="*/ 76 h 95"/>
                <a:gd name="T36" fmla="*/ 119 w 144"/>
                <a:gd name="T37" fmla="*/ 69 h 95"/>
                <a:gd name="T38" fmla="*/ 119 w 144"/>
                <a:gd name="T39" fmla="*/ 69 h 95"/>
                <a:gd name="T40" fmla="*/ 24 w 144"/>
                <a:gd name="T41" fmla="*/ 69 h 95"/>
                <a:gd name="T42" fmla="*/ 24 w 144"/>
                <a:gd name="T43" fmla="*/ 69 h 95"/>
                <a:gd name="T44" fmla="*/ 35 w 144"/>
                <a:gd name="T45" fmla="*/ 76 h 95"/>
                <a:gd name="T46" fmla="*/ 24 w 144"/>
                <a:gd name="T47" fmla="*/ 69 h 95"/>
                <a:gd name="T48" fmla="*/ 72 w 144"/>
                <a:gd name="T49" fmla="*/ 0 h 95"/>
                <a:gd name="T50" fmla="*/ 1 w 144"/>
                <a:gd name="T51" fmla="*/ 58 h 95"/>
                <a:gd name="T52" fmla="*/ 0 w 144"/>
                <a:gd name="T53" fmla="*/ 63 h 95"/>
                <a:gd name="T54" fmla="*/ 0 w 144"/>
                <a:gd name="T55" fmla="*/ 66 h 95"/>
                <a:gd name="T56" fmla="*/ 1 w 144"/>
                <a:gd name="T57" fmla="*/ 67 h 95"/>
                <a:gd name="T58" fmla="*/ 3 w 144"/>
                <a:gd name="T59" fmla="*/ 67 h 95"/>
                <a:gd name="T60" fmla="*/ 17 w 144"/>
                <a:gd name="T61" fmla="*/ 74 h 95"/>
                <a:gd name="T62" fmla="*/ 15 w 144"/>
                <a:gd name="T63" fmla="*/ 73 h 95"/>
                <a:gd name="T64" fmla="*/ 16 w 144"/>
                <a:gd name="T65" fmla="*/ 70 h 95"/>
                <a:gd name="T66" fmla="*/ 17 w 144"/>
                <a:gd name="T67" fmla="*/ 65 h 95"/>
                <a:gd name="T68" fmla="*/ 8 w 144"/>
                <a:gd name="T69" fmla="*/ 61 h 95"/>
                <a:gd name="T70" fmla="*/ 8 w 144"/>
                <a:gd name="T71" fmla="*/ 61 h 95"/>
                <a:gd name="T72" fmla="*/ 72 w 144"/>
                <a:gd name="T73" fmla="*/ 8 h 95"/>
                <a:gd name="T74" fmla="*/ 72 w 144"/>
                <a:gd name="T75" fmla="*/ 8 h 95"/>
                <a:gd name="T76" fmla="*/ 72 w 144"/>
                <a:gd name="T77" fmla="*/ 8 h 95"/>
                <a:gd name="T78" fmla="*/ 135 w 144"/>
                <a:gd name="T79" fmla="*/ 61 h 95"/>
                <a:gd name="T80" fmla="*/ 135 w 144"/>
                <a:gd name="T81" fmla="*/ 61 h 95"/>
                <a:gd name="T82" fmla="*/ 126 w 144"/>
                <a:gd name="T83" fmla="*/ 65 h 95"/>
                <a:gd name="T84" fmla="*/ 127 w 144"/>
                <a:gd name="T85" fmla="*/ 70 h 95"/>
                <a:gd name="T86" fmla="*/ 128 w 144"/>
                <a:gd name="T87" fmla="*/ 73 h 95"/>
                <a:gd name="T88" fmla="*/ 127 w 144"/>
                <a:gd name="T89" fmla="*/ 74 h 95"/>
                <a:gd name="T90" fmla="*/ 141 w 144"/>
                <a:gd name="T91" fmla="*/ 67 h 95"/>
                <a:gd name="T92" fmla="*/ 142 w 144"/>
                <a:gd name="T93" fmla="*/ 67 h 95"/>
                <a:gd name="T94" fmla="*/ 144 w 144"/>
                <a:gd name="T95" fmla="*/ 66 h 95"/>
                <a:gd name="T96" fmla="*/ 143 w 144"/>
                <a:gd name="T97" fmla="*/ 63 h 95"/>
                <a:gd name="T98" fmla="*/ 143 w 144"/>
                <a:gd name="T99" fmla="*/ 58 h 95"/>
                <a:gd name="T100" fmla="*/ 72 w 144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95">
                  <a:moveTo>
                    <a:pt x="46" y="86"/>
                  </a:moveTo>
                  <a:cubicBezTo>
                    <a:pt x="46" y="86"/>
                    <a:pt x="46" y="86"/>
                    <a:pt x="46" y="86"/>
                  </a:cubicBezTo>
                  <a:cubicBezTo>
                    <a:pt x="54" y="92"/>
                    <a:pt x="63" y="95"/>
                    <a:pt x="72" y="95"/>
                  </a:cubicBezTo>
                  <a:cubicBezTo>
                    <a:pt x="81" y="95"/>
                    <a:pt x="90" y="92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0" y="92"/>
                    <a:pt x="81" y="95"/>
                    <a:pt x="72" y="95"/>
                  </a:cubicBezTo>
                  <a:cubicBezTo>
                    <a:pt x="63" y="95"/>
                    <a:pt x="54" y="92"/>
                    <a:pt x="46" y="86"/>
                  </a:cubicBezTo>
                  <a:moveTo>
                    <a:pt x="30" y="82"/>
                  </a:moveTo>
                  <a:cubicBezTo>
                    <a:pt x="32" y="84"/>
                    <a:pt x="35" y="86"/>
                    <a:pt x="37" y="89"/>
                  </a:cubicBezTo>
                  <a:cubicBezTo>
                    <a:pt x="37" y="89"/>
                    <a:pt x="37" y="89"/>
                    <a:pt x="38" y="89"/>
                  </a:cubicBezTo>
                  <a:cubicBezTo>
                    <a:pt x="35" y="87"/>
                    <a:pt x="33" y="85"/>
                    <a:pt x="30" y="82"/>
                  </a:cubicBezTo>
                  <a:moveTo>
                    <a:pt x="114" y="82"/>
                  </a:moveTo>
                  <a:cubicBezTo>
                    <a:pt x="111" y="84"/>
                    <a:pt x="108" y="87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9" y="86"/>
                    <a:pt x="111" y="84"/>
                    <a:pt x="114" y="82"/>
                  </a:cubicBezTo>
                  <a:moveTo>
                    <a:pt x="119" y="69"/>
                  </a:moveTo>
                  <a:cubicBezTo>
                    <a:pt x="116" y="71"/>
                    <a:pt x="112" y="73"/>
                    <a:pt x="109" y="76"/>
                  </a:cubicBezTo>
                  <a:cubicBezTo>
                    <a:pt x="112" y="73"/>
                    <a:pt x="116" y="71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moveTo>
                    <a:pt x="24" y="69"/>
                  </a:moveTo>
                  <a:cubicBezTo>
                    <a:pt x="24" y="69"/>
                    <a:pt x="24" y="69"/>
                    <a:pt x="24" y="69"/>
                  </a:cubicBezTo>
                  <a:cubicBezTo>
                    <a:pt x="28" y="71"/>
                    <a:pt x="32" y="74"/>
                    <a:pt x="35" y="76"/>
                  </a:cubicBezTo>
                  <a:cubicBezTo>
                    <a:pt x="32" y="74"/>
                    <a:pt x="28" y="71"/>
                    <a:pt x="24" y="69"/>
                  </a:cubicBezTo>
                  <a:moveTo>
                    <a:pt x="72" y="0"/>
                  </a:moveTo>
                  <a:cubicBezTo>
                    <a:pt x="37" y="0"/>
                    <a:pt x="7" y="25"/>
                    <a:pt x="1" y="58"/>
                  </a:cubicBezTo>
                  <a:cubicBezTo>
                    <a:pt x="0" y="60"/>
                    <a:pt x="0" y="61"/>
                    <a:pt x="0" y="6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7" y="69"/>
                    <a:pt x="12" y="71"/>
                    <a:pt x="17" y="74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8"/>
                    <a:pt x="17" y="67"/>
                    <a:pt x="17" y="65"/>
                  </a:cubicBezTo>
                  <a:cubicBezTo>
                    <a:pt x="14" y="64"/>
                    <a:pt x="11" y="62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31"/>
                    <a:pt x="40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103" y="8"/>
                    <a:pt x="130" y="3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62"/>
                    <a:pt x="129" y="64"/>
                    <a:pt x="126" y="65"/>
                  </a:cubicBezTo>
                  <a:cubicBezTo>
                    <a:pt x="127" y="67"/>
                    <a:pt x="127" y="68"/>
                    <a:pt x="127" y="70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1" y="71"/>
                    <a:pt x="136" y="69"/>
                    <a:pt x="141" y="67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1"/>
                    <a:pt x="143" y="60"/>
                    <a:pt x="143" y="58"/>
                  </a:cubicBezTo>
                  <a:cubicBezTo>
                    <a:pt x="136" y="25"/>
                    <a:pt x="107" y="0"/>
                    <a:pt x="7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13"/>
            <p:cNvSpPr>
              <a:spLocks noEditPoints="1"/>
            </p:cNvSpPr>
            <p:nvPr/>
          </p:nvSpPr>
          <p:spPr bwMode="auto">
            <a:xfrm>
              <a:off x="3389313" y="6070600"/>
              <a:ext cx="463550" cy="320675"/>
            </a:xfrm>
            <a:custGeom>
              <a:avLst/>
              <a:gdLst>
                <a:gd name="T0" fmla="*/ 57 w 113"/>
                <a:gd name="T1" fmla="*/ 8 h 78"/>
                <a:gd name="T2" fmla="*/ 57 w 113"/>
                <a:gd name="T3" fmla="*/ 8 h 78"/>
                <a:gd name="T4" fmla="*/ 104 w 113"/>
                <a:gd name="T5" fmla="*/ 44 h 78"/>
                <a:gd name="T6" fmla="*/ 104 w 113"/>
                <a:gd name="T7" fmla="*/ 44 h 78"/>
                <a:gd name="T8" fmla="*/ 104 w 113"/>
                <a:gd name="T9" fmla="*/ 44 h 78"/>
                <a:gd name="T10" fmla="*/ 94 w 113"/>
                <a:gd name="T11" fmla="*/ 51 h 78"/>
                <a:gd name="T12" fmla="*/ 90 w 113"/>
                <a:gd name="T13" fmla="*/ 54 h 78"/>
                <a:gd name="T14" fmla="*/ 90 w 113"/>
                <a:gd name="T15" fmla="*/ 54 h 78"/>
                <a:gd name="T16" fmla="*/ 90 w 113"/>
                <a:gd name="T17" fmla="*/ 61 h 78"/>
                <a:gd name="T18" fmla="*/ 90 w 113"/>
                <a:gd name="T19" fmla="*/ 63 h 78"/>
                <a:gd name="T20" fmla="*/ 82 w 113"/>
                <a:gd name="T21" fmla="*/ 63 h 78"/>
                <a:gd name="T22" fmla="*/ 82 w 113"/>
                <a:gd name="T23" fmla="*/ 61 h 78"/>
                <a:gd name="T24" fmla="*/ 82 w 113"/>
                <a:gd name="T25" fmla="*/ 61 h 78"/>
                <a:gd name="T26" fmla="*/ 57 w 113"/>
                <a:gd name="T27" fmla="*/ 70 h 78"/>
                <a:gd name="T28" fmla="*/ 31 w 113"/>
                <a:gd name="T29" fmla="*/ 61 h 78"/>
                <a:gd name="T30" fmla="*/ 31 w 113"/>
                <a:gd name="T31" fmla="*/ 63 h 78"/>
                <a:gd name="T32" fmla="*/ 23 w 113"/>
                <a:gd name="T33" fmla="*/ 63 h 78"/>
                <a:gd name="T34" fmla="*/ 23 w 113"/>
                <a:gd name="T35" fmla="*/ 60 h 78"/>
                <a:gd name="T36" fmla="*/ 24 w 113"/>
                <a:gd name="T37" fmla="*/ 54 h 78"/>
                <a:gd name="T38" fmla="*/ 20 w 113"/>
                <a:gd name="T39" fmla="*/ 51 h 78"/>
                <a:gd name="T40" fmla="*/ 9 w 113"/>
                <a:gd name="T41" fmla="*/ 44 h 78"/>
                <a:gd name="T42" fmla="*/ 9 w 113"/>
                <a:gd name="T43" fmla="*/ 44 h 78"/>
                <a:gd name="T44" fmla="*/ 9 w 113"/>
                <a:gd name="T45" fmla="*/ 44 h 78"/>
                <a:gd name="T46" fmla="*/ 57 w 113"/>
                <a:gd name="T47" fmla="*/ 8 h 78"/>
                <a:gd name="T48" fmla="*/ 57 w 113"/>
                <a:gd name="T49" fmla="*/ 8 h 78"/>
                <a:gd name="T50" fmla="*/ 57 w 113"/>
                <a:gd name="T51" fmla="*/ 8 h 78"/>
                <a:gd name="T52" fmla="*/ 57 w 113"/>
                <a:gd name="T53" fmla="*/ 0 h 78"/>
                <a:gd name="T54" fmla="*/ 2 w 113"/>
                <a:gd name="T55" fmla="*/ 40 h 78"/>
                <a:gd name="T56" fmla="*/ 2 w 113"/>
                <a:gd name="T57" fmla="*/ 40 h 78"/>
                <a:gd name="T58" fmla="*/ 1 w 113"/>
                <a:gd name="T59" fmla="*/ 45 h 78"/>
                <a:gd name="T60" fmla="*/ 0 w 113"/>
                <a:gd name="T61" fmla="*/ 48 h 78"/>
                <a:gd name="T62" fmla="*/ 2 w 113"/>
                <a:gd name="T63" fmla="*/ 49 h 78"/>
                <a:gd name="T64" fmla="*/ 3 w 113"/>
                <a:gd name="T65" fmla="*/ 49 h 78"/>
                <a:gd name="T66" fmla="*/ 15 w 113"/>
                <a:gd name="T67" fmla="*/ 57 h 78"/>
                <a:gd name="T68" fmla="*/ 23 w 113"/>
                <a:gd name="T69" fmla="*/ 64 h 78"/>
                <a:gd name="T70" fmla="*/ 24 w 113"/>
                <a:gd name="T71" fmla="*/ 65 h 78"/>
                <a:gd name="T72" fmla="*/ 24 w 113"/>
                <a:gd name="T73" fmla="*/ 66 h 78"/>
                <a:gd name="T74" fmla="*/ 25 w 113"/>
                <a:gd name="T75" fmla="*/ 66 h 78"/>
                <a:gd name="T76" fmla="*/ 25 w 113"/>
                <a:gd name="T77" fmla="*/ 66 h 78"/>
                <a:gd name="T78" fmla="*/ 35 w 113"/>
                <a:gd name="T79" fmla="*/ 72 h 78"/>
                <a:gd name="T80" fmla="*/ 57 w 113"/>
                <a:gd name="T81" fmla="*/ 78 h 78"/>
                <a:gd name="T82" fmla="*/ 57 w 113"/>
                <a:gd name="T83" fmla="*/ 78 h 78"/>
                <a:gd name="T84" fmla="*/ 79 w 113"/>
                <a:gd name="T85" fmla="*/ 72 h 78"/>
                <a:gd name="T86" fmla="*/ 89 w 113"/>
                <a:gd name="T87" fmla="*/ 66 h 78"/>
                <a:gd name="T88" fmla="*/ 89 w 113"/>
                <a:gd name="T89" fmla="*/ 66 h 78"/>
                <a:gd name="T90" fmla="*/ 89 w 113"/>
                <a:gd name="T91" fmla="*/ 66 h 78"/>
                <a:gd name="T92" fmla="*/ 90 w 113"/>
                <a:gd name="T93" fmla="*/ 65 h 78"/>
                <a:gd name="T94" fmla="*/ 91 w 113"/>
                <a:gd name="T95" fmla="*/ 64 h 78"/>
                <a:gd name="T96" fmla="*/ 99 w 113"/>
                <a:gd name="T97" fmla="*/ 57 h 78"/>
                <a:gd name="T98" fmla="*/ 111 w 113"/>
                <a:gd name="T99" fmla="*/ 49 h 78"/>
                <a:gd name="T100" fmla="*/ 112 w 113"/>
                <a:gd name="T101" fmla="*/ 49 h 78"/>
                <a:gd name="T102" fmla="*/ 113 w 113"/>
                <a:gd name="T103" fmla="*/ 48 h 78"/>
                <a:gd name="T104" fmla="*/ 112 w 113"/>
                <a:gd name="T105" fmla="*/ 45 h 78"/>
                <a:gd name="T106" fmla="*/ 111 w 113"/>
                <a:gd name="T107" fmla="*/ 40 h 78"/>
                <a:gd name="T108" fmla="*/ 111 w 113"/>
                <a:gd name="T109" fmla="*/ 40 h 78"/>
                <a:gd name="T110" fmla="*/ 57 w 113"/>
                <a:gd name="T111" fmla="*/ 0 h 78"/>
                <a:gd name="T112" fmla="*/ 57 w 113"/>
                <a:gd name="T1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3" h="78">
                  <a:moveTo>
                    <a:pt x="57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79" y="8"/>
                    <a:pt x="98" y="23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1" y="46"/>
                    <a:pt x="97" y="48"/>
                    <a:pt x="94" y="51"/>
                  </a:cubicBezTo>
                  <a:cubicBezTo>
                    <a:pt x="93" y="52"/>
                    <a:pt x="91" y="53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7"/>
                    <a:pt x="90" y="59"/>
                    <a:pt x="90" y="6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5" y="67"/>
                    <a:pt x="66" y="70"/>
                    <a:pt x="57" y="70"/>
                  </a:cubicBezTo>
                  <a:cubicBezTo>
                    <a:pt x="48" y="70"/>
                    <a:pt x="39" y="67"/>
                    <a:pt x="31" y="6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58"/>
                    <a:pt x="23" y="56"/>
                    <a:pt x="24" y="54"/>
                  </a:cubicBezTo>
                  <a:cubicBezTo>
                    <a:pt x="22" y="53"/>
                    <a:pt x="21" y="52"/>
                    <a:pt x="20" y="51"/>
                  </a:cubicBezTo>
                  <a:cubicBezTo>
                    <a:pt x="17" y="49"/>
                    <a:pt x="13" y="46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5" y="23"/>
                    <a:pt x="3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moveTo>
                    <a:pt x="57" y="0"/>
                  </a:moveTo>
                  <a:cubicBezTo>
                    <a:pt x="31" y="0"/>
                    <a:pt x="10" y="17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2"/>
                    <a:pt x="1" y="43"/>
                    <a:pt x="1" y="4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7" y="52"/>
                    <a:pt x="11" y="54"/>
                    <a:pt x="15" y="57"/>
                  </a:cubicBezTo>
                  <a:cubicBezTo>
                    <a:pt x="18" y="60"/>
                    <a:pt x="20" y="62"/>
                    <a:pt x="23" y="64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8" y="69"/>
                    <a:pt x="31" y="71"/>
                    <a:pt x="35" y="72"/>
                  </a:cubicBezTo>
                  <a:cubicBezTo>
                    <a:pt x="42" y="76"/>
                    <a:pt x="49" y="78"/>
                    <a:pt x="57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4" y="78"/>
                    <a:pt x="72" y="76"/>
                    <a:pt x="79" y="72"/>
                  </a:cubicBezTo>
                  <a:cubicBezTo>
                    <a:pt x="82" y="71"/>
                    <a:pt x="86" y="69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1" y="64"/>
                  </a:cubicBezTo>
                  <a:cubicBezTo>
                    <a:pt x="93" y="62"/>
                    <a:pt x="96" y="59"/>
                    <a:pt x="99" y="57"/>
                  </a:cubicBezTo>
                  <a:cubicBezTo>
                    <a:pt x="103" y="54"/>
                    <a:pt x="107" y="52"/>
                    <a:pt x="111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2" y="43"/>
                    <a:pt x="112" y="42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4" y="17"/>
                    <a:pt x="82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14"/>
            <p:cNvSpPr>
              <a:spLocks/>
            </p:cNvSpPr>
            <p:nvPr/>
          </p:nvSpPr>
          <p:spPr bwMode="auto">
            <a:xfrm>
              <a:off x="3482976" y="6180138"/>
              <a:ext cx="276225" cy="149225"/>
            </a:xfrm>
            <a:custGeom>
              <a:avLst/>
              <a:gdLst>
                <a:gd name="T0" fmla="*/ 34 w 67"/>
                <a:gd name="T1" fmla="*/ 0 h 36"/>
                <a:gd name="T2" fmla="*/ 1 w 67"/>
                <a:gd name="T3" fmla="*/ 27 h 36"/>
                <a:gd name="T4" fmla="*/ 1 w 67"/>
                <a:gd name="T5" fmla="*/ 27 h 36"/>
                <a:gd name="T6" fmla="*/ 0 w 67"/>
                <a:gd name="T7" fmla="*/ 33 h 36"/>
                <a:gd name="T8" fmla="*/ 0 w 67"/>
                <a:gd name="T9" fmla="*/ 36 h 36"/>
                <a:gd name="T10" fmla="*/ 8 w 67"/>
                <a:gd name="T11" fmla="*/ 36 h 36"/>
                <a:gd name="T12" fmla="*/ 8 w 67"/>
                <a:gd name="T13" fmla="*/ 34 h 36"/>
                <a:gd name="T14" fmla="*/ 8 w 67"/>
                <a:gd name="T15" fmla="*/ 34 h 36"/>
                <a:gd name="T16" fmla="*/ 8 w 67"/>
                <a:gd name="T17" fmla="*/ 33 h 36"/>
                <a:gd name="T18" fmla="*/ 16 w 67"/>
                <a:gd name="T19" fmla="*/ 15 h 36"/>
                <a:gd name="T20" fmla="*/ 34 w 67"/>
                <a:gd name="T21" fmla="*/ 8 h 36"/>
                <a:gd name="T22" fmla="*/ 37 w 67"/>
                <a:gd name="T23" fmla="*/ 8 h 36"/>
                <a:gd name="T24" fmla="*/ 53 w 67"/>
                <a:gd name="T25" fmla="*/ 17 h 36"/>
                <a:gd name="T26" fmla="*/ 59 w 67"/>
                <a:gd name="T27" fmla="*/ 34 h 36"/>
                <a:gd name="T28" fmla="*/ 59 w 67"/>
                <a:gd name="T29" fmla="*/ 34 h 36"/>
                <a:gd name="T30" fmla="*/ 59 w 67"/>
                <a:gd name="T31" fmla="*/ 34 h 36"/>
                <a:gd name="T32" fmla="*/ 59 w 67"/>
                <a:gd name="T33" fmla="*/ 36 h 36"/>
                <a:gd name="T34" fmla="*/ 67 w 67"/>
                <a:gd name="T35" fmla="*/ 36 h 36"/>
                <a:gd name="T36" fmla="*/ 67 w 67"/>
                <a:gd name="T37" fmla="*/ 34 h 36"/>
                <a:gd name="T38" fmla="*/ 67 w 67"/>
                <a:gd name="T39" fmla="*/ 27 h 36"/>
                <a:gd name="T40" fmla="*/ 59 w 67"/>
                <a:gd name="T41" fmla="*/ 12 h 36"/>
                <a:gd name="T42" fmla="*/ 38 w 67"/>
                <a:gd name="T43" fmla="*/ 0 h 36"/>
                <a:gd name="T44" fmla="*/ 34 w 67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36">
                  <a:moveTo>
                    <a:pt x="34" y="0"/>
                  </a:moveTo>
                  <a:cubicBezTo>
                    <a:pt x="17" y="0"/>
                    <a:pt x="4" y="1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26"/>
                    <a:pt x="11" y="20"/>
                    <a:pt x="16" y="15"/>
                  </a:cubicBezTo>
                  <a:cubicBezTo>
                    <a:pt x="20" y="11"/>
                    <a:pt x="27" y="8"/>
                    <a:pt x="34" y="8"/>
                  </a:cubicBezTo>
                  <a:cubicBezTo>
                    <a:pt x="35" y="8"/>
                    <a:pt x="36" y="8"/>
                    <a:pt x="37" y="8"/>
                  </a:cubicBezTo>
                  <a:cubicBezTo>
                    <a:pt x="44" y="9"/>
                    <a:pt x="49" y="12"/>
                    <a:pt x="53" y="17"/>
                  </a:cubicBezTo>
                  <a:cubicBezTo>
                    <a:pt x="57" y="21"/>
                    <a:pt x="59" y="27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2"/>
                    <a:pt x="67" y="30"/>
                    <a:pt x="67" y="27"/>
                  </a:cubicBezTo>
                  <a:cubicBezTo>
                    <a:pt x="66" y="22"/>
                    <a:pt x="63" y="16"/>
                    <a:pt x="59" y="12"/>
                  </a:cubicBezTo>
                  <a:cubicBezTo>
                    <a:pt x="54" y="6"/>
                    <a:pt x="47" y="1"/>
                    <a:pt x="38" y="0"/>
                  </a:cubicBezTo>
                  <a:cubicBezTo>
                    <a:pt x="37" y="0"/>
                    <a:pt x="35" y="0"/>
                    <a:pt x="3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4087813" y="5880100"/>
              <a:ext cx="742950" cy="511175"/>
            </a:xfrm>
            <a:custGeom>
              <a:avLst/>
              <a:gdLst>
                <a:gd name="T0" fmla="*/ 113 w 181"/>
                <a:gd name="T1" fmla="*/ 118 h 124"/>
                <a:gd name="T2" fmla="*/ 91 w 181"/>
                <a:gd name="T3" fmla="*/ 124 h 124"/>
                <a:gd name="T4" fmla="*/ 91 w 181"/>
                <a:gd name="T5" fmla="*/ 124 h 124"/>
                <a:gd name="T6" fmla="*/ 69 w 181"/>
                <a:gd name="T7" fmla="*/ 118 h 124"/>
                <a:gd name="T8" fmla="*/ 91 w 181"/>
                <a:gd name="T9" fmla="*/ 124 h 124"/>
                <a:gd name="T10" fmla="*/ 91 w 181"/>
                <a:gd name="T11" fmla="*/ 124 h 124"/>
                <a:gd name="T12" fmla="*/ 91 w 181"/>
                <a:gd name="T13" fmla="*/ 124 h 124"/>
                <a:gd name="T14" fmla="*/ 113 w 181"/>
                <a:gd name="T15" fmla="*/ 118 h 124"/>
                <a:gd name="T16" fmla="*/ 138 w 181"/>
                <a:gd name="T17" fmla="*/ 90 h 124"/>
                <a:gd name="T18" fmla="*/ 124 w 181"/>
                <a:gd name="T19" fmla="*/ 100 h 124"/>
                <a:gd name="T20" fmla="*/ 128 w 181"/>
                <a:gd name="T21" fmla="*/ 97 h 124"/>
                <a:gd name="T22" fmla="*/ 138 w 181"/>
                <a:gd name="T23" fmla="*/ 90 h 124"/>
                <a:gd name="T24" fmla="*/ 138 w 181"/>
                <a:gd name="T25" fmla="*/ 90 h 124"/>
                <a:gd name="T26" fmla="*/ 44 w 181"/>
                <a:gd name="T27" fmla="*/ 90 h 124"/>
                <a:gd name="T28" fmla="*/ 44 w 181"/>
                <a:gd name="T29" fmla="*/ 90 h 124"/>
                <a:gd name="T30" fmla="*/ 54 w 181"/>
                <a:gd name="T31" fmla="*/ 98 h 124"/>
                <a:gd name="T32" fmla="*/ 58 w 181"/>
                <a:gd name="T33" fmla="*/ 100 h 124"/>
                <a:gd name="T34" fmla="*/ 58 w 181"/>
                <a:gd name="T35" fmla="*/ 100 h 124"/>
                <a:gd name="T36" fmla="*/ 44 w 181"/>
                <a:gd name="T37" fmla="*/ 90 h 124"/>
                <a:gd name="T38" fmla="*/ 154 w 181"/>
                <a:gd name="T39" fmla="*/ 82 h 124"/>
                <a:gd name="T40" fmla="*/ 145 w 181"/>
                <a:gd name="T41" fmla="*/ 86 h 124"/>
                <a:gd name="T42" fmla="*/ 145 w 181"/>
                <a:gd name="T43" fmla="*/ 86 h 124"/>
                <a:gd name="T44" fmla="*/ 154 w 181"/>
                <a:gd name="T45" fmla="*/ 82 h 124"/>
                <a:gd name="T46" fmla="*/ 154 w 181"/>
                <a:gd name="T47" fmla="*/ 82 h 124"/>
                <a:gd name="T48" fmla="*/ 27 w 181"/>
                <a:gd name="T49" fmla="*/ 82 h 124"/>
                <a:gd name="T50" fmla="*/ 27 w 181"/>
                <a:gd name="T51" fmla="*/ 82 h 124"/>
                <a:gd name="T52" fmla="*/ 36 w 181"/>
                <a:gd name="T53" fmla="*/ 86 h 124"/>
                <a:gd name="T54" fmla="*/ 36 w 181"/>
                <a:gd name="T55" fmla="*/ 86 h 124"/>
                <a:gd name="T56" fmla="*/ 27 w 181"/>
                <a:gd name="T57" fmla="*/ 82 h 124"/>
                <a:gd name="T58" fmla="*/ 91 w 181"/>
                <a:gd name="T59" fmla="*/ 0 h 124"/>
                <a:gd name="T60" fmla="*/ 1 w 181"/>
                <a:gd name="T61" fmla="*/ 79 h 124"/>
                <a:gd name="T62" fmla="*/ 0 w 181"/>
                <a:gd name="T63" fmla="*/ 83 h 124"/>
                <a:gd name="T64" fmla="*/ 4 w 181"/>
                <a:gd name="T65" fmla="*/ 84 h 124"/>
                <a:gd name="T66" fmla="*/ 20 w 181"/>
                <a:gd name="T67" fmla="*/ 88 h 124"/>
                <a:gd name="T68" fmla="*/ 19 w 181"/>
                <a:gd name="T69" fmla="*/ 87 h 124"/>
                <a:gd name="T70" fmla="*/ 19 w 181"/>
                <a:gd name="T71" fmla="*/ 84 h 124"/>
                <a:gd name="T72" fmla="*/ 20 w 181"/>
                <a:gd name="T73" fmla="*/ 79 h 124"/>
                <a:gd name="T74" fmla="*/ 9 w 181"/>
                <a:gd name="T75" fmla="*/ 77 h 124"/>
                <a:gd name="T76" fmla="*/ 91 w 181"/>
                <a:gd name="T77" fmla="*/ 8 h 124"/>
                <a:gd name="T78" fmla="*/ 91 w 181"/>
                <a:gd name="T79" fmla="*/ 8 h 124"/>
                <a:gd name="T80" fmla="*/ 91 w 181"/>
                <a:gd name="T81" fmla="*/ 8 h 124"/>
                <a:gd name="T82" fmla="*/ 172 w 181"/>
                <a:gd name="T83" fmla="*/ 77 h 124"/>
                <a:gd name="T84" fmla="*/ 162 w 181"/>
                <a:gd name="T85" fmla="*/ 79 h 124"/>
                <a:gd name="T86" fmla="*/ 163 w 181"/>
                <a:gd name="T87" fmla="*/ 84 h 124"/>
                <a:gd name="T88" fmla="*/ 163 w 181"/>
                <a:gd name="T89" fmla="*/ 87 h 124"/>
                <a:gd name="T90" fmla="*/ 161 w 181"/>
                <a:gd name="T91" fmla="*/ 88 h 124"/>
                <a:gd name="T92" fmla="*/ 178 w 181"/>
                <a:gd name="T93" fmla="*/ 84 h 124"/>
                <a:gd name="T94" fmla="*/ 181 w 181"/>
                <a:gd name="T95" fmla="*/ 83 h 124"/>
                <a:gd name="T96" fmla="*/ 181 w 181"/>
                <a:gd name="T97" fmla="*/ 79 h 124"/>
                <a:gd name="T98" fmla="*/ 91 w 181"/>
                <a:gd name="T9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1" h="124">
                  <a:moveTo>
                    <a:pt x="113" y="118"/>
                  </a:moveTo>
                  <a:cubicBezTo>
                    <a:pt x="106" y="122"/>
                    <a:pt x="98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83" y="124"/>
                    <a:pt x="76" y="122"/>
                    <a:pt x="69" y="118"/>
                  </a:cubicBezTo>
                  <a:cubicBezTo>
                    <a:pt x="76" y="122"/>
                    <a:pt x="83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91" y="124"/>
                    <a:pt x="91" y="124"/>
                    <a:pt x="91" y="124"/>
                  </a:cubicBezTo>
                  <a:cubicBezTo>
                    <a:pt x="98" y="124"/>
                    <a:pt x="106" y="122"/>
                    <a:pt x="113" y="118"/>
                  </a:cubicBezTo>
                  <a:moveTo>
                    <a:pt x="138" y="90"/>
                  </a:moveTo>
                  <a:cubicBezTo>
                    <a:pt x="133" y="93"/>
                    <a:pt x="129" y="96"/>
                    <a:pt x="124" y="100"/>
                  </a:cubicBezTo>
                  <a:cubicBezTo>
                    <a:pt x="125" y="99"/>
                    <a:pt x="127" y="98"/>
                    <a:pt x="128" y="97"/>
                  </a:cubicBezTo>
                  <a:cubicBezTo>
                    <a:pt x="131" y="94"/>
                    <a:pt x="135" y="92"/>
                    <a:pt x="138" y="90"/>
                  </a:cubicBezTo>
                  <a:cubicBezTo>
                    <a:pt x="138" y="90"/>
                    <a:pt x="138" y="90"/>
                    <a:pt x="138" y="90"/>
                  </a:cubicBezTo>
                  <a:moveTo>
                    <a:pt x="44" y="90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47" y="92"/>
                    <a:pt x="51" y="95"/>
                    <a:pt x="54" y="98"/>
                  </a:cubicBezTo>
                  <a:cubicBezTo>
                    <a:pt x="56" y="98"/>
                    <a:pt x="57" y="99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3" y="96"/>
                    <a:pt x="49" y="93"/>
                    <a:pt x="44" y="90"/>
                  </a:cubicBezTo>
                  <a:moveTo>
                    <a:pt x="154" y="82"/>
                  </a:moveTo>
                  <a:cubicBezTo>
                    <a:pt x="151" y="83"/>
                    <a:pt x="148" y="84"/>
                    <a:pt x="145" y="86"/>
                  </a:cubicBezTo>
                  <a:cubicBezTo>
                    <a:pt x="145" y="86"/>
                    <a:pt x="145" y="86"/>
                    <a:pt x="145" y="86"/>
                  </a:cubicBezTo>
                  <a:cubicBezTo>
                    <a:pt x="148" y="85"/>
                    <a:pt x="151" y="83"/>
                    <a:pt x="154" y="82"/>
                  </a:cubicBezTo>
                  <a:cubicBezTo>
                    <a:pt x="154" y="82"/>
                    <a:pt x="154" y="82"/>
                    <a:pt x="154" y="82"/>
                  </a:cubicBezTo>
                  <a:moveTo>
                    <a:pt x="27" y="82"/>
                  </a:moveTo>
                  <a:cubicBezTo>
                    <a:pt x="27" y="82"/>
                    <a:pt x="27" y="82"/>
                    <a:pt x="27" y="82"/>
                  </a:cubicBezTo>
                  <a:cubicBezTo>
                    <a:pt x="30" y="83"/>
                    <a:pt x="33" y="85"/>
                    <a:pt x="36" y="86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3" y="84"/>
                    <a:pt x="30" y="83"/>
                    <a:pt x="27" y="82"/>
                  </a:cubicBezTo>
                  <a:moveTo>
                    <a:pt x="91" y="0"/>
                  </a:moveTo>
                  <a:cubicBezTo>
                    <a:pt x="45" y="0"/>
                    <a:pt x="7" y="35"/>
                    <a:pt x="1" y="79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10" y="85"/>
                    <a:pt x="15" y="86"/>
                    <a:pt x="20" y="88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2"/>
                    <a:pt x="19" y="81"/>
                    <a:pt x="20" y="79"/>
                  </a:cubicBezTo>
                  <a:cubicBezTo>
                    <a:pt x="16" y="78"/>
                    <a:pt x="13" y="77"/>
                    <a:pt x="9" y="77"/>
                  </a:cubicBezTo>
                  <a:cubicBezTo>
                    <a:pt x="16" y="38"/>
                    <a:pt x="50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131" y="8"/>
                    <a:pt x="165" y="38"/>
                    <a:pt x="172" y="77"/>
                  </a:cubicBezTo>
                  <a:cubicBezTo>
                    <a:pt x="169" y="77"/>
                    <a:pt x="165" y="78"/>
                    <a:pt x="162" y="79"/>
                  </a:cubicBezTo>
                  <a:cubicBezTo>
                    <a:pt x="162" y="81"/>
                    <a:pt x="162" y="82"/>
                    <a:pt x="163" y="84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67" y="86"/>
                    <a:pt x="172" y="85"/>
                    <a:pt x="178" y="84"/>
                  </a:cubicBezTo>
                  <a:cubicBezTo>
                    <a:pt x="181" y="83"/>
                    <a:pt x="181" y="83"/>
                    <a:pt x="181" y="83"/>
                  </a:cubicBezTo>
                  <a:cubicBezTo>
                    <a:pt x="181" y="79"/>
                    <a:pt x="181" y="79"/>
                    <a:pt x="181" y="79"/>
                  </a:cubicBezTo>
                  <a:cubicBezTo>
                    <a:pt x="175" y="35"/>
                    <a:pt x="137" y="0"/>
                    <a:pt x="9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4165601" y="5967413"/>
              <a:ext cx="590550" cy="390525"/>
            </a:xfrm>
            <a:custGeom>
              <a:avLst/>
              <a:gdLst>
                <a:gd name="T0" fmla="*/ 46 w 144"/>
                <a:gd name="T1" fmla="*/ 86 h 95"/>
                <a:gd name="T2" fmla="*/ 46 w 144"/>
                <a:gd name="T3" fmla="*/ 86 h 95"/>
                <a:gd name="T4" fmla="*/ 72 w 144"/>
                <a:gd name="T5" fmla="*/ 95 h 95"/>
                <a:gd name="T6" fmla="*/ 97 w 144"/>
                <a:gd name="T7" fmla="*/ 86 h 95"/>
                <a:gd name="T8" fmla="*/ 97 w 144"/>
                <a:gd name="T9" fmla="*/ 86 h 95"/>
                <a:gd name="T10" fmla="*/ 72 w 144"/>
                <a:gd name="T11" fmla="*/ 95 h 95"/>
                <a:gd name="T12" fmla="*/ 46 w 144"/>
                <a:gd name="T13" fmla="*/ 86 h 95"/>
                <a:gd name="T14" fmla="*/ 30 w 144"/>
                <a:gd name="T15" fmla="*/ 83 h 95"/>
                <a:gd name="T16" fmla="*/ 37 w 144"/>
                <a:gd name="T17" fmla="*/ 89 h 95"/>
                <a:gd name="T18" fmla="*/ 38 w 144"/>
                <a:gd name="T19" fmla="*/ 89 h 95"/>
                <a:gd name="T20" fmla="*/ 30 w 144"/>
                <a:gd name="T21" fmla="*/ 83 h 95"/>
                <a:gd name="T22" fmla="*/ 114 w 144"/>
                <a:gd name="T23" fmla="*/ 82 h 95"/>
                <a:gd name="T24" fmla="*/ 106 w 144"/>
                <a:gd name="T25" fmla="*/ 89 h 95"/>
                <a:gd name="T26" fmla="*/ 106 w 144"/>
                <a:gd name="T27" fmla="*/ 89 h 95"/>
                <a:gd name="T28" fmla="*/ 106 w 144"/>
                <a:gd name="T29" fmla="*/ 89 h 95"/>
                <a:gd name="T30" fmla="*/ 114 w 144"/>
                <a:gd name="T31" fmla="*/ 82 h 95"/>
                <a:gd name="T32" fmla="*/ 25 w 144"/>
                <a:gd name="T33" fmla="*/ 69 h 95"/>
                <a:gd name="T34" fmla="*/ 25 w 144"/>
                <a:gd name="T35" fmla="*/ 69 h 95"/>
                <a:gd name="T36" fmla="*/ 35 w 144"/>
                <a:gd name="T37" fmla="*/ 77 h 95"/>
                <a:gd name="T38" fmla="*/ 25 w 144"/>
                <a:gd name="T39" fmla="*/ 69 h 95"/>
                <a:gd name="T40" fmla="*/ 119 w 144"/>
                <a:gd name="T41" fmla="*/ 69 h 95"/>
                <a:gd name="T42" fmla="*/ 109 w 144"/>
                <a:gd name="T43" fmla="*/ 76 h 95"/>
                <a:gd name="T44" fmla="*/ 119 w 144"/>
                <a:gd name="T45" fmla="*/ 69 h 95"/>
                <a:gd name="T46" fmla="*/ 119 w 144"/>
                <a:gd name="T47" fmla="*/ 69 h 95"/>
                <a:gd name="T48" fmla="*/ 72 w 144"/>
                <a:gd name="T49" fmla="*/ 0 h 95"/>
                <a:gd name="T50" fmla="*/ 1 w 144"/>
                <a:gd name="T51" fmla="*/ 58 h 95"/>
                <a:gd name="T52" fmla="*/ 0 w 144"/>
                <a:gd name="T53" fmla="*/ 63 h 95"/>
                <a:gd name="T54" fmla="*/ 0 w 144"/>
                <a:gd name="T55" fmla="*/ 66 h 95"/>
                <a:gd name="T56" fmla="*/ 1 w 144"/>
                <a:gd name="T57" fmla="*/ 67 h 95"/>
                <a:gd name="T58" fmla="*/ 3 w 144"/>
                <a:gd name="T59" fmla="*/ 67 h 95"/>
                <a:gd name="T60" fmla="*/ 17 w 144"/>
                <a:gd name="T61" fmla="*/ 74 h 95"/>
                <a:gd name="T62" fmla="*/ 15 w 144"/>
                <a:gd name="T63" fmla="*/ 73 h 95"/>
                <a:gd name="T64" fmla="*/ 16 w 144"/>
                <a:gd name="T65" fmla="*/ 70 h 95"/>
                <a:gd name="T66" fmla="*/ 17 w 144"/>
                <a:gd name="T67" fmla="*/ 65 h 95"/>
                <a:gd name="T68" fmla="*/ 8 w 144"/>
                <a:gd name="T69" fmla="*/ 61 h 95"/>
                <a:gd name="T70" fmla="*/ 8 w 144"/>
                <a:gd name="T71" fmla="*/ 61 h 95"/>
                <a:gd name="T72" fmla="*/ 72 w 144"/>
                <a:gd name="T73" fmla="*/ 8 h 95"/>
                <a:gd name="T74" fmla="*/ 72 w 144"/>
                <a:gd name="T75" fmla="*/ 8 h 95"/>
                <a:gd name="T76" fmla="*/ 72 w 144"/>
                <a:gd name="T77" fmla="*/ 8 h 95"/>
                <a:gd name="T78" fmla="*/ 135 w 144"/>
                <a:gd name="T79" fmla="*/ 61 h 95"/>
                <a:gd name="T80" fmla="*/ 135 w 144"/>
                <a:gd name="T81" fmla="*/ 61 h 95"/>
                <a:gd name="T82" fmla="*/ 126 w 144"/>
                <a:gd name="T83" fmla="*/ 65 h 95"/>
                <a:gd name="T84" fmla="*/ 128 w 144"/>
                <a:gd name="T85" fmla="*/ 70 h 95"/>
                <a:gd name="T86" fmla="*/ 128 w 144"/>
                <a:gd name="T87" fmla="*/ 73 h 95"/>
                <a:gd name="T88" fmla="*/ 127 w 144"/>
                <a:gd name="T89" fmla="*/ 74 h 95"/>
                <a:gd name="T90" fmla="*/ 141 w 144"/>
                <a:gd name="T91" fmla="*/ 67 h 95"/>
                <a:gd name="T92" fmla="*/ 142 w 144"/>
                <a:gd name="T93" fmla="*/ 67 h 95"/>
                <a:gd name="T94" fmla="*/ 144 w 144"/>
                <a:gd name="T95" fmla="*/ 66 h 95"/>
                <a:gd name="T96" fmla="*/ 144 w 144"/>
                <a:gd name="T97" fmla="*/ 63 h 95"/>
                <a:gd name="T98" fmla="*/ 143 w 144"/>
                <a:gd name="T99" fmla="*/ 58 h 95"/>
                <a:gd name="T100" fmla="*/ 72 w 144"/>
                <a:gd name="T10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4" h="95">
                  <a:moveTo>
                    <a:pt x="46" y="86"/>
                  </a:moveTo>
                  <a:cubicBezTo>
                    <a:pt x="46" y="86"/>
                    <a:pt x="46" y="86"/>
                    <a:pt x="46" y="86"/>
                  </a:cubicBezTo>
                  <a:cubicBezTo>
                    <a:pt x="54" y="92"/>
                    <a:pt x="63" y="95"/>
                    <a:pt x="72" y="95"/>
                  </a:cubicBezTo>
                  <a:cubicBezTo>
                    <a:pt x="81" y="95"/>
                    <a:pt x="90" y="92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0" y="92"/>
                    <a:pt x="81" y="95"/>
                    <a:pt x="72" y="95"/>
                  </a:cubicBezTo>
                  <a:cubicBezTo>
                    <a:pt x="63" y="95"/>
                    <a:pt x="54" y="92"/>
                    <a:pt x="46" y="86"/>
                  </a:cubicBezTo>
                  <a:moveTo>
                    <a:pt x="30" y="83"/>
                  </a:moveTo>
                  <a:cubicBezTo>
                    <a:pt x="33" y="85"/>
                    <a:pt x="35" y="87"/>
                    <a:pt x="37" y="89"/>
                  </a:cubicBezTo>
                  <a:cubicBezTo>
                    <a:pt x="37" y="89"/>
                    <a:pt x="38" y="89"/>
                    <a:pt x="38" y="89"/>
                  </a:cubicBezTo>
                  <a:cubicBezTo>
                    <a:pt x="35" y="87"/>
                    <a:pt x="33" y="85"/>
                    <a:pt x="30" y="83"/>
                  </a:cubicBezTo>
                  <a:moveTo>
                    <a:pt x="114" y="82"/>
                  </a:moveTo>
                  <a:cubicBezTo>
                    <a:pt x="111" y="84"/>
                    <a:pt x="108" y="87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9" y="86"/>
                    <a:pt x="111" y="84"/>
                    <a:pt x="114" y="82"/>
                  </a:cubicBezTo>
                  <a:moveTo>
                    <a:pt x="25" y="69"/>
                  </a:moveTo>
                  <a:cubicBezTo>
                    <a:pt x="25" y="69"/>
                    <a:pt x="25" y="69"/>
                    <a:pt x="25" y="69"/>
                  </a:cubicBezTo>
                  <a:cubicBezTo>
                    <a:pt x="28" y="71"/>
                    <a:pt x="32" y="74"/>
                    <a:pt x="35" y="77"/>
                  </a:cubicBezTo>
                  <a:cubicBezTo>
                    <a:pt x="32" y="74"/>
                    <a:pt x="28" y="71"/>
                    <a:pt x="25" y="69"/>
                  </a:cubicBezTo>
                  <a:moveTo>
                    <a:pt x="119" y="69"/>
                  </a:moveTo>
                  <a:cubicBezTo>
                    <a:pt x="116" y="71"/>
                    <a:pt x="112" y="73"/>
                    <a:pt x="109" y="76"/>
                  </a:cubicBezTo>
                  <a:cubicBezTo>
                    <a:pt x="112" y="73"/>
                    <a:pt x="116" y="71"/>
                    <a:pt x="119" y="69"/>
                  </a:cubicBezTo>
                  <a:cubicBezTo>
                    <a:pt x="119" y="69"/>
                    <a:pt x="119" y="69"/>
                    <a:pt x="119" y="69"/>
                  </a:cubicBezTo>
                  <a:moveTo>
                    <a:pt x="72" y="0"/>
                  </a:moveTo>
                  <a:cubicBezTo>
                    <a:pt x="37" y="0"/>
                    <a:pt x="7" y="25"/>
                    <a:pt x="1" y="58"/>
                  </a:cubicBezTo>
                  <a:cubicBezTo>
                    <a:pt x="0" y="60"/>
                    <a:pt x="0" y="61"/>
                    <a:pt x="0" y="6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7" y="69"/>
                    <a:pt x="12" y="71"/>
                    <a:pt x="17" y="74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6" y="68"/>
                    <a:pt x="17" y="67"/>
                    <a:pt x="17" y="65"/>
                  </a:cubicBezTo>
                  <a:cubicBezTo>
                    <a:pt x="14" y="64"/>
                    <a:pt x="11" y="62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4" y="31"/>
                    <a:pt x="40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103" y="8"/>
                    <a:pt x="130" y="31"/>
                    <a:pt x="135" y="61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2" y="62"/>
                    <a:pt x="129" y="64"/>
                    <a:pt x="126" y="65"/>
                  </a:cubicBezTo>
                  <a:cubicBezTo>
                    <a:pt x="127" y="67"/>
                    <a:pt x="127" y="68"/>
                    <a:pt x="128" y="70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1" y="71"/>
                    <a:pt x="136" y="69"/>
                    <a:pt x="141" y="67"/>
                  </a:cubicBezTo>
                  <a:cubicBezTo>
                    <a:pt x="142" y="67"/>
                    <a:pt x="142" y="67"/>
                    <a:pt x="142" y="67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61"/>
                    <a:pt x="143" y="60"/>
                    <a:pt x="143" y="58"/>
                  </a:cubicBezTo>
                  <a:cubicBezTo>
                    <a:pt x="136" y="25"/>
                    <a:pt x="107" y="0"/>
                    <a:pt x="7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4227513" y="6070600"/>
              <a:ext cx="463550" cy="320675"/>
            </a:xfrm>
            <a:custGeom>
              <a:avLst/>
              <a:gdLst>
                <a:gd name="T0" fmla="*/ 57 w 113"/>
                <a:gd name="T1" fmla="*/ 8 h 78"/>
                <a:gd name="T2" fmla="*/ 57 w 113"/>
                <a:gd name="T3" fmla="*/ 8 h 78"/>
                <a:gd name="T4" fmla="*/ 104 w 113"/>
                <a:gd name="T5" fmla="*/ 44 h 78"/>
                <a:gd name="T6" fmla="*/ 104 w 113"/>
                <a:gd name="T7" fmla="*/ 44 h 78"/>
                <a:gd name="T8" fmla="*/ 104 w 113"/>
                <a:gd name="T9" fmla="*/ 44 h 78"/>
                <a:gd name="T10" fmla="*/ 94 w 113"/>
                <a:gd name="T11" fmla="*/ 51 h 78"/>
                <a:gd name="T12" fmla="*/ 90 w 113"/>
                <a:gd name="T13" fmla="*/ 54 h 78"/>
                <a:gd name="T14" fmla="*/ 90 w 113"/>
                <a:gd name="T15" fmla="*/ 54 h 78"/>
                <a:gd name="T16" fmla="*/ 90 w 113"/>
                <a:gd name="T17" fmla="*/ 61 h 78"/>
                <a:gd name="T18" fmla="*/ 90 w 113"/>
                <a:gd name="T19" fmla="*/ 63 h 78"/>
                <a:gd name="T20" fmla="*/ 82 w 113"/>
                <a:gd name="T21" fmla="*/ 63 h 78"/>
                <a:gd name="T22" fmla="*/ 82 w 113"/>
                <a:gd name="T23" fmla="*/ 61 h 78"/>
                <a:gd name="T24" fmla="*/ 82 w 113"/>
                <a:gd name="T25" fmla="*/ 61 h 78"/>
                <a:gd name="T26" fmla="*/ 57 w 113"/>
                <a:gd name="T27" fmla="*/ 70 h 78"/>
                <a:gd name="T28" fmla="*/ 31 w 113"/>
                <a:gd name="T29" fmla="*/ 61 h 78"/>
                <a:gd name="T30" fmla="*/ 31 w 113"/>
                <a:gd name="T31" fmla="*/ 63 h 78"/>
                <a:gd name="T32" fmla="*/ 23 w 113"/>
                <a:gd name="T33" fmla="*/ 63 h 78"/>
                <a:gd name="T34" fmla="*/ 23 w 113"/>
                <a:gd name="T35" fmla="*/ 60 h 78"/>
                <a:gd name="T36" fmla="*/ 24 w 113"/>
                <a:gd name="T37" fmla="*/ 54 h 78"/>
                <a:gd name="T38" fmla="*/ 20 w 113"/>
                <a:gd name="T39" fmla="*/ 52 h 78"/>
                <a:gd name="T40" fmla="*/ 10 w 113"/>
                <a:gd name="T41" fmla="*/ 44 h 78"/>
                <a:gd name="T42" fmla="*/ 10 w 113"/>
                <a:gd name="T43" fmla="*/ 44 h 78"/>
                <a:gd name="T44" fmla="*/ 10 w 113"/>
                <a:gd name="T45" fmla="*/ 44 h 78"/>
                <a:gd name="T46" fmla="*/ 57 w 113"/>
                <a:gd name="T47" fmla="*/ 8 h 78"/>
                <a:gd name="T48" fmla="*/ 57 w 113"/>
                <a:gd name="T49" fmla="*/ 8 h 78"/>
                <a:gd name="T50" fmla="*/ 57 w 113"/>
                <a:gd name="T51" fmla="*/ 8 h 78"/>
                <a:gd name="T52" fmla="*/ 57 w 113"/>
                <a:gd name="T53" fmla="*/ 0 h 78"/>
                <a:gd name="T54" fmla="*/ 2 w 113"/>
                <a:gd name="T55" fmla="*/ 40 h 78"/>
                <a:gd name="T56" fmla="*/ 2 w 113"/>
                <a:gd name="T57" fmla="*/ 40 h 78"/>
                <a:gd name="T58" fmla="*/ 1 w 113"/>
                <a:gd name="T59" fmla="*/ 45 h 78"/>
                <a:gd name="T60" fmla="*/ 0 w 113"/>
                <a:gd name="T61" fmla="*/ 48 h 78"/>
                <a:gd name="T62" fmla="*/ 2 w 113"/>
                <a:gd name="T63" fmla="*/ 49 h 78"/>
                <a:gd name="T64" fmla="*/ 3 w 113"/>
                <a:gd name="T65" fmla="*/ 49 h 78"/>
                <a:gd name="T66" fmla="*/ 15 w 113"/>
                <a:gd name="T67" fmla="*/ 58 h 78"/>
                <a:gd name="T68" fmla="*/ 23 w 113"/>
                <a:gd name="T69" fmla="*/ 64 h 78"/>
                <a:gd name="T70" fmla="*/ 24 w 113"/>
                <a:gd name="T71" fmla="*/ 65 h 78"/>
                <a:gd name="T72" fmla="*/ 24 w 113"/>
                <a:gd name="T73" fmla="*/ 66 h 78"/>
                <a:gd name="T74" fmla="*/ 25 w 113"/>
                <a:gd name="T75" fmla="*/ 66 h 78"/>
                <a:gd name="T76" fmla="*/ 25 w 113"/>
                <a:gd name="T77" fmla="*/ 66 h 78"/>
                <a:gd name="T78" fmla="*/ 35 w 113"/>
                <a:gd name="T79" fmla="*/ 72 h 78"/>
                <a:gd name="T80" fmla="*/ 57 w 113"/>
                <a:gd name="T81" fmla="*/ 78 h 78"/>
                <a:gd name="T82" fmla="*/ 57 w 113"/>
                <a:gd name="T83" fmla="*/ 78 h 78"/>
                <a:gd name="T84" fmla="*/ 79 w 113"/>
                <a:gd name="T85" fmla="*/ 72 h 78"/>
                <a:gd name="T86" fmla="*/ 89 w 113"/>
                <a:gd name="T87" fmla="*/ 66 h 78"/>
                <a:gd name="T88" fmla="*/ 89 w 113"/>
                <a:gd name="T89" fmla="*/ 66 h 78"/>
                <a:gd name="T90" fmla="*/ 89 w 113"/>
                <a:gd name="T91" fmla="*/ 66 h 78"/>
                <a:gd name="T92" fmla="*/ 89 w 113"/>
                <a:gd name="T93" fmla="*/ 66 h 78"/>
                <a:gd name="T94" fmla="*/ 90 w 113"/>
                <a:gd name="T95" fmla="*/ 65 h 78"/>
                <a:gd name="T96" fmla="*/ 91 w 113"/>
                <a:gd name="T97" fmla="*/ 64 h 78"/>
                <a:gd name="T98" fmla="*/ 99 w 113"/>
                <a:gd name="T99" fmla="*/ 57 h 78"/>
                <a:gd name="T100" fmla="*/ 111 w 113"/>
                <a:gd name="T101" fmla="*/ 49 h 78"/>
                <a:gd name="T102" fmla="*/ 112 w 113"/>
                <a:gd name="T103" fmla="*/ 49 h 78"/>
                <a:gd name="T104" fmla="*/ 113 w 113"/>
                <a:gd name="T105" fmla="*/ 48 h 78"/>
                <a:gd name="T106" fmla="*/ 113 w 113"/>
                <a:gd name="T107" fmla="*/ 45 h 78"/>
                <a:gd name="T108" fmla="*/ 111 w 113"/>
                <a:gd name="T109" fmla="*/ 40 h 78"/>
                <a:gd name="T110" fmla="*/ 111 w 113"/>
                <a:gd name="T111" fmla="*/ 40 h 78"/>
                <a:gd name="T112" fmla="*/ 57 w 113"/>
                <a:gd name="T113" fmla="*/ 0 h 78"/>
                <a:gd name="T114" fmla="*/ 57 w 113"/>
                <a:gd name="T11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3" h="78">
                  <a:moveTo>
                    <a:pt x="57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79" y="8"/>
                    <a:pt x="98" y="23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1" y="46"/>
                    <a:pt x="97" y="48"/>
                    <a:pt x="94" y="51"/>
                  </a:cubicBezTo>
                  <a:cubicBezTo>
                    <a:pt x="93" y="52"/>
                    <a:pt x="91" y="53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7"/>
                    <a:pt x="90" y="59"/>
                    <a:pt x="90" y="61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75" y="67"/>
                    <a:pt x="66" y="70"/>
                    <a:pt x="57" y="70"/>
                  </a:cubicBezTo>
                  <a:cubicBezTo>
                    <a:pt x="48" y="70"/>
                    <a:pt x="39" y="67"/>
                    <a:pt x="31" y="6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3" y="58"/>
                    <a:pt x="23" y="56"/>
                    <a:pt x="24" y="54"/>
                  </a:cubicBezTo>
                  <a:cubicBezTo>
                    <a:pt x="23" y="53"/>
                    <a:pt x="22" y="52"/>
                    <a:pt x="20" y="52"/>
                  </a:cubicBezTo>
                  <a:cubicBezTo>
                    <a:pt x="17" y="49"/>
                    <a:pt x="13" y="46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5" y="23"/>
                    <a:pt x="3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moveTo>
                    <a:pt x="57" y="0"/>
                  </a:moveTo>
                  <a:cubicBezTo>
                    <a:pt x="31" y="0"/>
                    <a:pt x="10" y="17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2"/>
                    <a:pt x="1" y="43"/>
                    <a:pt x="1" y="4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7" y="52"/>
                    <a:pt x="11" y="55"/>
                    <a:pt x="15" y="58"/>
                  </a:cubicBezTo>
                  <a:cubicBezTo>
                    <a:pt x="18" y="60"/>
                    <a:pt x="20" y="62"/>
                    <a:pt x="23" y="64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8" y="69"/>
                    <a:pt x="31" y="71"/>
                    <a:pt x="35" y="72"/>
                  </a:cubicBezTo>
                  <a:cubicBezTo>
                    <a:pt x="42" y="76"/>
                    <a:pt x="49" y="78"/>
                    <a:pt x="57" y="78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4" y="78"/>
                    <a:pt x="72" y="76"/>
                    <a:pt x="79" y="72"/>
                  </a:cubicBezTo>
                  <a:cubicBezTo>
                    <a:pt x="82" y="71"/>
                    <a:pt x="86" y="69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90" y="65"/>
                    <a:pt x="90" y="65"/>
                    <a:pt x="90" y="65"/>
                  </a:cubicBezTo>
                  <a:cubicBezTo>
                    <a:pt x="90" y="65"/>
                    <a:pt x="90" y="65"/>
                    <a:pt x="91" y="64"/>
                  </a:cubicBezTo>
                  <a:cubicBezTo>
                    <a:pt x="93" y="62"/>
                    <a:pt x="96" y="59"/>
                    <a:pt x="99" y="57"/>
                  </a:cubicBezTo>
                  <a:cubicBezTo>
                    <a:pt x="102" y="54"/>
                    <a:pt x="106" y="52"/>
                    <a:pt x="111" y="49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2" y="43"/>
                    <a:pt x="112" y="42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04" y="17"/>
                    <a:pt x="82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18"/>
            <p:cNvSpPr>
              <a:spLocks/>
            </p:cNvSpPr>
            <p:nvPr/>
          </p:nvSpPr>
          <p:spPr bwMode="auto">
            <a:xfrm>
              <a:off x="4321176" y="6180138"/>
              <a:ext cx="276225" cy="149225"/>
            </a:xfrm>
            <a:custGeom>
              <a:avLst/>
              <a:gdLst>
                <a:gd name="T0" fmla="*/ 34 w 67"/>
                <a:gd name="T1" fmla="*/ 0 h 36"/>
                <a:gd name="T2" fmla="*/ 1 w 67"/>
                <a:gd name="T3" fmla="*/ 27 h 36"/>
                <a:gd name="T4" fmla="*/ 1 w 67"/>
                <a:gd name="T5" fmla="*/ 27 h 36"/>
                <a:gd name="T6" fmla="*/ 0 w 67"/>
                <a:gd name="T7" fmla="*/ 33 h 36"/>
                <a:gd name="T8" fmla="*/ 0 w 67"/>
                <a:gd name="T9" fmla="*/ 36 h 36"/>
                <a:gd name="T10" fmla="*/ 8 w 67"/>
                <a:gd name="T11" fmla="*/ 36 h 36"/>
                <a:gd name="T12" fmla="*/ 8 w 67"/>
                <a:gd name="T13" fmla="*/ 34 h 36"/>
                <a:gd name="T14" fmla="*/ 8 w 67"/>
                <a:gd name="T15" fmla="*/ 34 h 36"/>
                <a:gd name="T16" fmla="*/ 8 w 67"/>
                <a:gd name="T17" fmla="*/ 33 h 36"/>
                <a:gd name="T18" fmla="*/ 16 w 67"/>
                <a:gd name="T19" fmla="*/ 15 h 36"/>
                <a:gd name="T20" fmla="*/ 34 w 67"/>
                <a:gd name="T21" fmla="*/ 8 h 36"/>
                <a:gd name="T22" fmla="*/ 37 w 67"/>
                <a:gd name="T23" fmla="*/ 8 h 36"/>
                <a:gd name="T24" fmla="*/ 53 w 67"/>
                <a:gd name="T25" fmla="*/ 17 h 36"/>
                <a:gd name="T26" fmla="*/ 59 w 67"/>
                <a:gd name="T27" fmla="*/ 34 h 36"/>
                <a:gd name="T28" fmla="*/ 59 w 67"/>
                <a:gd name="T29" fmla="*/ 34 h 36"/>
                <a:gd name="T30" fmla="*/ 59 w 67"/>
                <a:gd name="T31" fmla="*/ 34 h 36"/>
                <a:gd name="T32" fmla="*/ 59 w 67"/>
                <a:gd name="T33" fmla="*/ 36 h 36"/>
                <a:gd name="T34" fmla="*/ 67 w 67"/>
                <a:gd name="T35" fmla="*/ 36 h 36"/>
                <a:gd name="T36" fmla="*/ 67 w 67"/>
                <a:gd name="T37" fmla="*/ 34 h 36"/>
                <a:gd name="T38" fmla="*/ 67 w 67"/>
                <a:gd name="T39" fmla="*/ 27 h 36"/>
                <a:gd name="T40" fmla="*/ 59 w 67"/>
                <a:gd name="T41" fmla="*/ 12 h 36"/>
                <a:gd name="T42" fmla="*/ 38 w 67"/>
                <a:gd name="T43" fmla="*/ 0 h 36"/>
                <a:gd name="T44" fmla="*/ 34 w 67"/>
                <a:gd name="T4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7" h="36">
                  <a:moveTo>
                    <a:pt x="34" y="0"/>
                  </a:moveTo>
                  <a:cubicBezTo>
                    <a:pt x="17" y="0"/>
                    <a:pt x="4" y="1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9"/>
                    <a:pt x="0" y="31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26"/>
                    <a:pt x="11" y="20"/>
                    <a:pt x="16" y="15"/>
                  </a:cubicBezTo>
                  <a:cubicBezTo>
                    <a:pt x="20" y="11"/>
                    <a:pt x="27" y="8"/>
                    <a:pt x="34" y="8"/>
                  </a:cubicBezTo>
                  <a:cubicBezTo>
                    <a:pt x="35" y="8"/>
                    <a:pt x="36" y="8"/>
                    <a:pt x="37" y="8"/>
                  </a:cubicBezTo>
                  <a:cubicBezTo>
                    <a:pt x="44" y="9"/>
                    <a:pt x="49" y="12"/>
                    <a:pt x="53" y="17"/>
                  </a:cubicBezTo>
                  <a:cubicBezTo>
                    <a:pt x="57" y="21"/>
                    <a:pt x="59" y="27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2"/>
                    <a:pt x="67" y="30"/>
                    <a:pt x="67" y="27"/>
                  </a:cubicBezTo>
                  <a:cubicBezTo>
                    <a:pt x="66" y="22"/>
                    <a:pt x="63" y="16"/>
                    <a:pt x="59" y="12"/>
                  </a:cubicBezTo>
                  <a:cubicBezTo>
                    <a:pt x="54" y="6"/>
                    <a:pt x="47" y="1"/>
                    <a:pt x="38" y="0"/>
                  </a:cubicBezTo>
                  <a:cubicBezTo>
                    <a:pt x="37" y="0"/>
                    <a:pt x="35" y="0"/>
                    <a:pt x="3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26" name="Freeform 124"/>
          <p:cNvSpPr>
            <a:spLocks noEditPoints="1"/>
          </p:cNvSpPr>
          <p:nvPr/>
        </p:nvSpPr>
        <p:spPr bwMode="auto">
          <a:xfrm>
            <a:off x="8274051" y="5830888"/>
            <a:ext cx="666750" cy="452438"/>
          </a:xfrm>
          <a:custGeom>
            <a:avLst/>
            <a:gdLst>
              <a:gd name="T0" fmla="*/ 101 w 162"/>
              <a:gd name="T1" fmla="*/ 105 h 110"/>
              <a:gd name="T2" fmla="*/ 81 w 162"/>
              <a:gd name="T3" fmla="*/ 110 h 110"/>
              <a:gd name="T4" fmla="*/ 81 w 162"/>
              <a:gd name="T5" fmla="*/ 110 h 110"/>
              <a:gd name="T6" fmla="*/ 61 w 162"/>
              <a:gd name="T7" fmla="*/ 105 h 110"/>
              <a:gd name="T8" fmla="*/ 81 w 162"/>
              <a:gd name="T9" fmla="*/ 110 h 110"/>
              <a:gd name="T10" fmla="*/ 81 w 162"/>
              <a:gd name="T11" fmla="*/ 110 h 110"/>
              <a:gd name="T12" fmla="*/ 81 w 162"/>
              <a:gd name="T13" fmla="*/ 110 h 110"/>
              <a:gd name="T14" fmla="*/ 101 w 162"/>
              <a:gd name="T15" fmla="*/ 105 h 110"/>
              <a:gd name="T16" fmla="*/ 112 w 162"/>
              <a:gd name="T17" fmla="*/ 97 h 110"/>
              <a:gd name="T18" fmla="*/ 112 w 162"/>
              <a:gd name="T19" fmla="*/ 97 h 110"/>
              <a:gd name="T20" fmla="*/ 112 w 162"/>
              <a:gd name="T21" fmla="*/ 97 h 110"/>
              <a:gd name="T22" fmla="*/ 112 w 162"/>
              <a:gd name="T23" fmla="*/ 97 h 110"/>
              <a:gd name="T24" fmla="*/ 112 w 162"/>
              <a:gd name="T25" fmla="*/ 97 h 110"/>
              <a:gd name="T26" fmla="*/ 122 w 162"/>
              <a:gd name="T27" fmla="*/ 79 h 110"/>
              <a:gd name="T28" fmla="*/ 111 w 162"/>
              <a:gd name="T29" fmla="*/ 87 h 110"/>
              <a:gd name="T30" fmla="*/ 114 w 162"/>
              <a:gd name="T31" fmla="*/ 85 h 110"/>
              <a:gd name="T32" fmla="*/ 122 w 162"/>
              <a:gd name="T33" fmla="*/ 79 h 110"/>
              <a:gd name="T34" fmla="*/ 122 w 162"/>
              <a:gd name="T35" fmla="*/ 79 h 110"/>
              <a:gd name="T36" fmla="*/ 40 w 162"/>
              <a:gd name="T37" fmla="*/ 79 h 110"/>
              <a:gd name="T38" fmla="*/ 40 w 162"/>
              <a:gd name="T39" fmla="*/ 79 h 110"/>
              <a:gd name="T40" fmla="*/ 50 w 162"/>
              <a:gd name="T41" fmla="*/ 87 h 110"/>
              <a:gd name="T42" fmla="*/ 51 w 162"/>
              <a:gd name="T43" fmla="*/ 88 h 110"/>
              <a:gd name="T44" fmla="*/ 51 w 162"/>
              <a:gd name="T45" fmla="*/ 88 h 110"/>
              <a:gd name="T46" fmla="*/ 40 w 162"/>
              <a:gd name="T47" fmla="*/ 79 h 110"/>
              <a:gd name="T48" fmla="*/ 25 w 162"/>
              <a:gd name="T49" fmla="*/ 72 h 110"/>
              <a:gd name="T50" fmla="*/ 25 w 162"/>
              <a:gd name="T51" fmla="*/ 72 h 110"/>
              <a:gd name="T52" fmla="*/ 32 w 162"/>
              <a:gd name="T53" fmla="*/ 75 h 110"/>
              <a:gd name="T54" fmla="*/ 32 w 162"/>
              <a:gd name="T55" fmla="*/ 75 h 110"/>
              <a:gd name="T56" fmla="*/ 25 w 162"/>
              <a:gd name="T57" fmla="*/ 72 h 110"/>
              <a:gd name="T58" fmla="*/ 136 w 162"/>
              <a:gd name="T59" fmla="*/ 72 h 110"/>
              <a:gd name="T60" fmla="*/ 129 w 162"/>
              <a:gd name="T61" fmla="*/ 75 h 110"/>
              <a:gd name="T62" fmla="*/ 129 w 162"/>
              <a:gd name="T63" fmla="*/ 75 h 110"/>
              <a:gd name="T64" fmla="*/ 136 w 162"/>
              <a:gd name="T65" fmla="*/ 72 h 110"/>
              <a:gd name="T66" fmla="*/ 136 w 162"/>
              <a:gd name="T67" fmla="*/ 72 h 110"/>
              <a:gd name="T68" fmla="*/ 81 w 162"/>
              <a:gd name="T69" fmla="*/ 0 h 110"/>
              <a:gd name="T70" fmla="*/ 1 w 162"/>
              <a:gd name="T71" fmla="*/ 70 h 110"/>
              <a:gd name="T72" fmla="*/ 0 w 162"/>
              <a:gd name="T73" fmla="*/ 74 h 110"/>
              <a:gd name="T74" fmla="*/ 4 w 162"/>
              <a:gd name="T75" fmla="*/ 75 h 110"/>
              <a:gd name="T76" fmla="*/ 18 w 162"/>
              <a:gd name="T77" fmla="*/ 78 h 110"/>
              <a:gd name="T78" fmla="*/ 16 w 162"/>
              <a:gd name="T79" fmla="*/ 78 h 110"/>
              <a:gd name="T80" fmla="*/ 17 w 162"/>
              <a:gd name="T81" fmla="*/ 74 h 110"/>
              <a:gd name="T82" fmla="*/ 18 w 162"/>
              <a:gd name="T83" fmla="*/ 70 h 110"/>
              <a:gd name="T84" fmla="*/ 9 w 162"/>
              <a:gd name="T85" fmla="*/ 67 h 110"/>
              <a:gd name="T86" fmla="*/ 81 w 162"/>
              <a:gd name="T87" fmla="*/ 8 h 110"/>
              <a:gd name="T88" fmla="*/ 81 w 162"/>
              <a:gd name="T89" fmla="*/ 8 h 110"/>
              <a:gd name="T90" fmla="*/ 81 w 162"/>
              <a:gd name="T91" fmla="*/ 8 h 110"/>
              <a:gd name="T92" fmla="*/ 153 w 162"/>
              <a:gd name="T93" fmla="*/ 67 h 110"/>
              <a:gd name="T94" fmla="*/ 144 w 162"/>
              <a:gd name="T95" fmla="*/ 70 h 110"/>
              <a:gd name="T96" fmla="*/ 145 w 162"/>
              <a:gd name="T97" fmla="*/ 74 h 110"/>
              <a:gd name="T98" fmla="*/ 145 w 162"/>
              <a:gd name="T99" fmla="*/ 78 h 110"/>
              <a:gd name="T100" fmla="*/ 143 w 162"/>
              <a:gd name="T101" fmla="*/ 78 h 110"/>
              <a:gd name="T102" fmla="*/ 158 w 162"/>
              <a:gd name="T103" fmla="*/ 75 h 110"/>
              <a:gd name="T104" fmla="*/ 162 w 162"/>
              <a:gd name="T105" fmla="*/ 74 h 110"/>
              <a:gd name="T106" fmla="*/ 161 w 162"/>
              <a:gd name="T107" fmla="*/ 70 h 110"/>
              <a:gd name="T108" fmla="*/ 81 w 162"/>
              <a:gd name="T10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10">
                <a:moveTo>
                  <a:pt x="101" y="105"/>
                </a:moveTo>
                <a:cubicBezTo>
                  <a:pt x="94" y="108"/>
                  <a:pt x="88" y="110"/>
                  <a:pt x="81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74" y="110"/>
                  <a:pt x="67" y="108"/>
                  <a:pt x="61" y="105"/>
                </a:cubicBezTo>
                <a:cubicBezTo>
                  <a:pt x="67" y="108"/>
                  <a:pt x="74" y="110"/>
                  <a:pt x="81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81" y="110"/>
                  <a:pt x="81" y="110"/>
                  <a:pt x="81" y="110"/>
                </a:cubicBezTo>
                <a:cubicBezTo>
                  <a:pt x="88" y="110"/>
                  <a:pt x="94" y="108"/>
                  <a:pt x="101" y="105"/>
                </a:cubicBezTo>
                <a:moveTo>
                  <a:pt x="112" y="97"/>
                </a:move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moveTo>
                  <a:pt x="122" y="79"/>
                </a:moveTo>
                <a:cubicBezTo>
                  <a:pt x="118" y="82"/>
                  <a:pt x="114" y="85"/>
                  <a:pt x="111" y="87"/>
                </a:cubicBezTo>
                <a:cubicBezTo>
                  <a:pt x="112" y="87"/>
                  <a:pt x="113" y="86"/>
                  <a:pt x="114" y="85"/>
                </a:cubicBezTo>
                <a:cubicBezTo>
                  <a:pt x="117" y="83"/>
                  <a:pt x="119" y="81"/>
                  <a:pt x="122" y="79"/>
                </a:cubicBezTo>
                <a:cubicBezTo>
                  <a:pt x="122" y="79"/>
                  <a:pt x="122" y="79"/>
                  <a:pt x="122" y="79"/>
                </a:cubicBezTo>
                <a:moveTo>
                  <a:pt x="40" y="79"/>
                </a:moveTo>
                <a:cubicBezTo>
                  <a:pt x="40" y="79"/>
                  <a:pt x="40" y="79"/>
                  <a:pt x="40" y="79"/>
                </a:cubicBezTo>
                <a:cubicBezTo>
                  <a:pt x="43" y="82"/>
                  <a:pt x="46" y="84"/>
                  <a:pt x="50" y="87"/>
                </a:cubicBezTo>
                <a:cubicBezTo>
                  <a:pt x="50" y="87"/>
                  <a:pt x="51" y="87"/>
                  <a:pt x="51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48" y="85"/>
                  <a:pt x="44" y="82"/>
                  <a:pt x="40" y="79"/>
                </a:cubicBezTo>
                <a:moveTo>
                  <a:pt x="25" y="72"/>
                </a:moveTo>
                <a:cubicBezTo>
                  <a:pt x="25" y="72"/>
                  <a:pt x="25" y="72"/>
                  <a:pt x="25" y="72"/>
                </a:cubicBezTo>
                <a:cubicBezTo>
                  <a:pt x="28" y="73"/>
                  <a:pt x="30" y="74"/>
                  <a:pt x="32" y="75"/>
                </a:cubicBezTo>
                <a:cubicBezTo>
                  <a:pt x="32" y="75"/>
                  <a:pt x="32" y="75"/>
                  <a:pt x="32" y="75"/>
                </a:cubicBezTo>
                <a:cubicBezTo>
                  <a:pt x="30" y="74"/>
                  <a:pt x="28" y="73"/>
                  <a:pt x="25" y="72"/>
                </a:cubicBezTo>
                <a:moveTo>
                  <a:pt x="136" y="72"/>
                </a:moveTo>
                <a:cubicBezTo>
                  <a:pt x="134" y="73"/>
                  <a:pt x="132" y="74"/>
                  <a:pt x="129" y="75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32" y="74"/>
                  <a:pt x="134" y="73"/>
                  <a:pt x="136" y="72"/>
                </a:cubicBezTo>
                <a:cubicBezTo>
                  <a:pt x="136" y="72"/>
                  <a:pt x="136" y="72"/>
                  <a:pt x="136" y="72"/>
                </a:cubicBezTo>
                <a:moveTo>
                  <a:pt x="81" y="0"/>
                </a:moveTo>
                <a:cubicBezTo>
                  <a:pt x="40" y="0"/>
                  <a:pt x="6" y="31"/>
                  <a:pt x="1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4" y="75"/>
                  <a:pt x="4" y="75"/>
                  <a:pt x="4" y="75"/>
                </a:cubicBezTo>
                <a:cubicBezTo>
                  <a:pt x="9" y="75"/>
                  <a:pt x="14" y="77"/>
                  <a:pt x="1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3"/>
                  <a:pt x="17" y="71"/>
                  <a:pt x="18" y="70"/>
                </a:cubicBezTo>
                <a:cubicBezTo>
                  <a:pt x="15" y="69"/>
                  <a:pt x="12" y="68"/>
                  <a:pt x="9" y="67"/>
                </a:cubicBezTo>
                <a:cubicBezTo>
                  <a:pt x="15" y="34"/>
                  <a:pt x="45" y="8"/>
                  <a:pt x="81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116" y="8"/>
                  <a:pt x="146" y="34"/>
                  <a:pt x="153" y="67"/>
                </a:cubicBezTo>
                <a:cubicBezTo>
                  <a:pt x="150" y="68"/>
                  <a:pt x="147" y="69"/>
                  <a:pt x="144" y="70"/>
                </a:cubicBezTo>
                <a:cubicBezTo>
                  <a:pt x="144" y="71"/>
                  <a:pt x="145" y="73"/>
                  <a:pt x="145" y="74"/>
                </a:cubicBezTo>
                <a:cubicBezTo>
                  <a:pt x="145" y="78"/>
                  <a:pt x="145" y="78"/>
                  <a:pt x="145" y="78"/>
                </a:cubicBezTo>
                <a:cubicBezTo>
                  <a:pt x="143" y="78"/>
                  <a:pt x="143" y="78"/>
                  <a:pt x="143" y="78"/>
                </a:cubicBezTo>
                <a:cubicBezTo>
                  <a:pt x="148" y="77"/>
                  <a:pt x="153" y="75"/>
                  <a:pt x="158" y="75"/>
                </a:cubicBezTo>
                <a:cubicBezTo>
                  <a:pt x="162" y="74"/>
                  <a:pt x="162" y="74"/>
                  <a:pt x="162" y="74"/>
                </a:cubicBezTo>
                <a:cubicBezTo>
                  <a:pt x="161" y="70"/>
                  <a:pt x="161" y="70"/>
                  <a:pt x="161" y="70"/>
                </a:cubicBezTo>
                <a:cubicBezTo>
                  <a:pt x="156" y="31"/>
                  <a:pt x="122" y="0"/>
                  <a:pt x="81" y="0"/>
                </a:cubicBezTo>
              </a:path>
            </a:pathLst>
          </a:custGeom>
          <a:solidFill>
            <a:srgbClr val="FFFA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5340351" y="5230813"/>
            <a:ext cx="4338637" cy="1381125"/>
            <a:chOff x="5340351" y="5230813"/>
            <a:chExt cx="4338637" cy="1381125"/>
          </a:xfrm>
        </p:grpSpPr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5808663" y="5230813"/>
              <a:ext cx="1138238" cy="576263"/>
            </a:xfrm>
            <a:custGeom>
              <a:avLst/>
              <a:gdLst>
                <a:gd name="T0" fmla="*/ 139 w 277"/>
                <a:gd name="T1" fmla="*/ 0 h 140"/>
                <a:gd name="T2" fmla="*/ 0 w 277"/>
                <a:gd name="T3" fmla="*/ 139 h 140"/>
                <a:gd name="T4" fmla="*/ 0 w 277"/>
                <a:gd name="T5" fmla="*/ 140 h 140"/>
                <a:gd name="T6" fmla="*/ 8 w 277"/>
                <a:gd name="T7" fmla="*/ 140 h 140"/>
                <a:gd name="T8" fmla="*/ 8 w 277"/>
                <a:gd name="T9" fmla="*/ 139 h 140"/>
                <a:gd name="T10" fmla="*/ 46 w 277"/>
                <a:gd name="T11" fmla="*/ 47 h 140"/>
                <a:gd name="T12" fmla="*/ 139 w 277"/>
                <a:gd name="T13" fmla="*/ 8 h 140"/>
                <a:gd name="T14" fmla="*/ 231 w 277"/>
                <a:gd name="T15" fmla="*/ 47 h 140"/>
                <a:gd name="T16" fmla="*/ 269 w 277"/>
                <a:gd name="T17" fmla="*/ 139 h 140"/>
                <a:gd name="T18" fmla="*/ 269 w 277"/>
                <a:gd name="T19" fmla="*/ 140 h 140"/>
                <a:gd name="T20" fmla="*/ 277 w 277"/>
                <a:gd name="T21" fmla="*/ 140 h 140"/>
                <a:gd name="T22" fmla="*/ 277 w 277"/>
                <a:gd name="T23" fmla="*/ 139 h 140"/>
                <a:gd name="T24" fmla="*/ 139 w 277"/>
                <a:gd name="T2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140">
                  <a:moveTo>
                    <a:pt x="139" y="0"/>
                  </a:moveTo>
                  <a:cubicBezTo>
                    <a:pt x="62" y="0"/>
                    <a:pt x="0" y="63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03"/>
                    <a:pt x="23" y="70"/>
                    <a:pt x="46" y="47"/>
                  </a:cubicBezTo>
                  <a:cubicBezTo>
                    <a:pt x="70" y="23"/>
                    <a:pt x="103" y="8"/>
                    <a:pt x="139" y="8"/>
                  </a:cubicBezTo>
                  <a:cubicBezTo>
                    <a:pt x="174" y="8"/>
                    <a:pt x="207" y="23"/>
                    <a:pt x="231" y="47"/>
                  </a:cubicBezTo>
                  <a:cubicBezTo>
                    <a:pt x="254" y="70"/>
                    <a:pt x="269" y="103"/>
                    <a:pt x="269" y="139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77" y="140"/>
                    <a:pt x="277" y="140"/>
                    <a:pt x="277" y="140"/>
                  </a:cubicBezTo>
                  <a:cubicBezTo>
                    <a:pt x="277" y="139"/>
                    <a:pt x="277" y="139"/>
                    <a:pt x="277" y="139"/>
                  </a:cubicBezTo>
                  <a:cubicBezTo>
                    <a:pt x="277" y="63"/>
                    <a:pt x="215" y="0"/>
                    <a:pt x="139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5891213" y="5387975"/>
              <a:ext cx="973138" cy="657225"/>
            </a:xfrm>
            <a:custGeom>
              <a:avLst/>
              <a:gdLst>
                <a:gd name="T0" fmla="*/ 147 w 237"/>
                <a:gd name="T1" fmla="*/ 153 h 160"/>
                <a:gd name="T2" fmla="*/ 119 w 237"/>
                <a:gd name="T3" fmla="*/ 160 h 160"/>
                <a:gd name="T4" fmla="*/ 119 w 237"/>
                <a:gd name="T5" fmla="*/ 160 h 160"/>
                <a:gd name="T6" fmla="*/ 90 w 237"/>
                <a:gd name="T7" fmla="*/ 153 h 160"/>
                <a:gd name="T8" fmla="*/ 119 w 237"/>
                <a:gd name="T9" fmla="*/ 160 h 160"/>
                <a:gd name="T10" fmla="*/ 119 w 237"/>
                <a:gd name="T11" fmla="*/ 160 h 160"/>
                <a:gd name="T12" fmla="*/ 119 w 237"/>
                <a:gd name="T13" fmla="*/ 160 h 160"/>
                <a:gd name="T14" fmla="*/ 147 w 237"/>
                <a:gd name="T15" fmla="*/ 153 h 160"/>
                <a:gd name="T16" fmla="*/ 182 w 237"/>
                <a:gd name="T17" fmla="*/ 117 h 160"/>
                <a:gd name="T18" fmla="*/ 162 w 237"/>
                <a:gd name="T19" fmla="*/ 132 h 160"/>
                <a:gd name="T20" fmla="*/ 169 w 237"/>
                <a:gd name="T21" fmla="*/ 127 h 160"/>
                <a:gd name="T22" fmla="*/ 182 w 237"/>
                <a:gd name="T23" fmla="*/ 117 h 160"/>
                <a:gd name="T24" fmla="*/ 182 w 237"/>
                <a:gd name="T25" fmla="*/ 117 h 160"/>
                <a:gd name="T26" fmla="*/ 55 w 237"/>
                <a:gd name="T27" fmla="*/ 117 h 160"/>
                <a:gd name="T28" fmla="*/ 55 w 237"/>
                <a:gd name="T29" fmla="*/ 117 h 160"/>
                <a:gd name="T30" fmla="*/ 69 w 237"/>
                <a:gd name="T31" fmla="*/ 127 h 160"/>
                <a:gd name="T32" fmla="*/ 76 w 237"/>
                <a:gd name="T33" fmla="*/ 133 h 160"/>
                <a:gd name="T34" fmla="*/ 55 w 237"/>
                <a:gd name="T35" fmla="*/ 117 h 160"/>
                <a:gd name="T36" fmla="*/ 34 w 237"/>
                <a:gd name="T37" fmla="*/ 107 h 160"/>
                <a:gd name="T38" fmla="*/ 34 w 237"/>
                <a:gd name="T39" fmla="*/ 107 h 160"/>
                <a:gd name="T40" fmla="*/ 48 w 237"/>
                <a:gd name="T41" fmla="*/ 113 h 160"/>
                <a:gd name="T42" fmla="*/ 48 w 237"/>
                <a:gd name="T43" fmla="*/ 113 h 160"/>
                <a:gd name="T44" fmla="*/ 34 w 237"/>
                <a:gd name="T45" fmla="*/ 107 h 160"/>
                <a:gd name="T46" fmla="*/ 204 w 237"/>
                <a:gd name="T47" fmla="*/ 107 h 160"/>
                <a:gd name="T48" fmla="*/ 190 w 237"/>
                <a:gd name="T49" fmla="*/ 113 h 160"/>
                <a:gd name="T50" fmla="*/ 190 w 237"/>
                <a:gd name="T51" fmla="*/ 113 h 160"/>
                <a:gd name="T52" fmla="*/ 204 w 237"/>
                <a:gd name="T53" fmla="*/ 107 h 160"/>
                <a:gd name="T54" fmla="*/ 204 w 237"/>
                <a:gd name="T55" fmla="*/ 107 h 160"/>
                <a:gd name="T56" fmla="*/ 119 w 237"/>
                <a:gd name="T57" fmla="*/ 0 h 160"/>
                <a:gd name="T58" fmla="*/ 1 w 237"/>
                <a:gd name="T59" fmla="*/ 103 h 160"/>
                <a:gd name="T60" fmla="*/ 0 w 237"/>
                <a:gd name="T61" fmla="*/ 107 h 160"/>
                <a:gd name="T62" fmla="*/ 4 w 237"/>
                <a:gd name="T63" fmla="*/ 107 h 160"/>
                <a:gd name="T64" fmla="*/ 26 w 237"/>
                <a:gd name="T65" fmla="*/ 113 h 160"/>
                <a:gd name="T66" fmla="*/ 25 w 237"/>
                <a:gd name="T67" fmla="*/ 112 h 160"/>
                <a:gd name="T68" fmla="*/ 25 w 237"/>
                <a:gd name="T69" fmla="*/ 109 h 160"/>
                <a:gd name="T70" fmla="*/ 26 w 237"/>
                <a:gd name="T71" fmla="*/ 104 h 160"/>
                <a:gd name="T72" fmla="*/ 9 w 237"/>
                <a:gd name="T73" fmla="*/ 100 h 160"/>
                <a:gd name="T74" fmla="*/ 119 w 237"/>
                <a:gd name="T75" fmla="*/ 8 h 160"/>
                <a:gd name="T76" fmla="*/ 119 w 237"/>
                <a:gd name="T77" fmla="*/ 8 h 160"/>
                <a:gd name="T78" fmla="*/ 119 w 237"/>
                <a:gd name="T79" fmla="*/ 8 h 160"/>
                <a:gd name="T80" fmla="*/ 228 w 237"/>
                <a:gd name="T81" fmla="*/ 100 h 160"/>
                <a:gd name="T82" fmla="*/ 211 w 237"/>
                <a:gd name="T83" fmla="*/ 104 h 160"/>
                <a:gd name="T84" fmla="*/ 212 w 237"/>
                <a:gd name="T85" fmla="*/ 109 h 160"/>
                <a:gd name="T86" fmla="*/ 212 w 237"/>
                <a:gd name="T87" fmla="*/ 112 h 160"/>
                <a:gd name="T88" fmla="*/ 211 w 237"/>
                <a:gd name="T89" fmla="*/ 113 h 160"/>
                <a:gd name="T90" fmla="*/ 233 w 237"/>
                <a:gd name="T91" fmla="*/ 107 h 160"/>
                <a:gd name="T92" fmla="*/ 237 w 237"/>
                <a:gd name="T93" fmla="*/ 107 h 160"/>
                <a:gd name="T94" fmla="*/ 236 w 237"/>
                <a:gd name="T95" fmla="*/ 103 h 160"/>
                <a:gd name="T96" fmla="*/ 119 w 237"/>
                <a:gd name="T9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7" h="160">
                  <a:moveTo>
                    <a:pt x="147" y="153"/>
                  </a:moveTo>
                  <a:cubicBezTo>
                    <a:pt x="138" y="158"/>
                    <a:pt x="128" y="160"/>
                    <a:pt x="119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09" y="160"/>
                    <a:pt x="99" y="158"/>
                    <a:pt x="90" y="153"/>
                  </a:cubicBezTo>
                  <a:cubicBezTo>
                    <a:pt x="99" y="158"/>
                    <a:pt x="109" y="160"/>
                    <a:pt x="119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19" y="160"/>
                    <a:pt x="119" y="160"/>
                    <a:pt x="119" y="160"/>
                  </a:cubicBezTo>
                  <a:cubicBezTo>
                    <a:pt x="128" y="160"/>
                    <a:pt x="138" y="158"/>
                    <a:pt x="147" y="153"/>
                  </a:cubicBezTo>
                  <a:moveTo>
                    <a:pt x="182" y="117"/>
                  </a:moveTo>
                  <a:cubicBezTo>
                    <a:pt x="175" y="122"/>
                    <a:pt x="169" y="127"/>
                    <a:pt x="162" y="132"/>
                  </a:cubicBezTo>
                  <a:cubicBezTo>
                    <a:pt x="164" y="130"/>
                    <a:pt x="166" y="128"/>
                    <a:pt x="169" y="127"/>
                  </a:cubicBezTo>
                  <a:cubicBezTo>
                    <a:pt x="173" y="123"/>
                    <a:pt x="178" y="120"/>
                    <a:pt x="182" y="117"/>
                  </a:cubicBezTo>
                  <a:cubicBezTo>
                    <a:pt x="182" y="117"/>
                    <a:pt x="182" y="117"/>
                    <a:pt x="182" y="117"/>
                  </a:cubicBezTo>
                  <a:moveTo>
                    <a:pt x="55" y="117"/>
                  </a:moveTo>
                  <a:cubicBezTo>
                    <a:pt x="55" y="117"/>
                    <a:pt x="55" y="117"/>
                    <a:pt x="55" y="117"/>
                  </a:cubicBezTo>
                  <a:cubicBezTo>
                    <a:pt x="60" y="120"/>
                    <a:pt x="64" y="123"/>
                    <a:pt x="69" y="127"/>
                  </a:cubicBezTo>
                  <a:cubicBezTo>
                    <a:pt x="71" y="129"/>
                    <a:pt x="73" y="131"/>
                    <a:pt x="76" y="133"/>
                  </a:cubicBezTo>
                  <a:cubicBezTo>
                    <a:pt x="69" y="127"/>
                    <a:pt x="62" y="122"/>
                    <a:pt x="55" y="117"/>
                  </a:cubicBezTo>
                  <a:moveTo>
                    <a:pt x="34" y="107"/>
                  </a:moveTo>
                  <a:cubicBezTo>
                    <a:pt x="34" y="107"/>
                    <a:pt x="34" y="107"/>
                    <a:pt x="34" y="107"/>
                  </a:cubicBezTo>
                  <a:cubicBezTo>
                    <a:pt x="38" y="109"/>
                    <a:pt x="43" y="111"/>
                    <a:pt x="48" y="113"/>
                  </a:cubicBezTo>
                  <a:cubicBezTo>
                    <a:pt x="48" y="113"/>
                    <a:pt x="48" y="113"/>
                    <a:pt x="48" y="113"/>
                  </a:cubicBezTo>
                  <a:cubicBezTo>
                    <a:pt x="43" y="111"/>
                    <a:pt x="38" y="109"/>
                    <a:pt x="34" y="107"/>
                  </a:cubicBezTo>
                  <a:moveTo>
                    <a:pt x="204" y="107"/>
                  </a:moveTo>
                  <a:cubicBezTo>
                    <a:pt x="199" y="109"/>
                    <a:pt x="194" y="111"/>
                    <a:pt x="190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4" y="111"/>
                    <a:pt x="199" y="109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moveTo>
                    <a:pt x="119" y="0"/>
                  </a:moveTo>
                  <a:cubicBezTo>
                    <a:pt x="58" y="0"/>
                    <a:pt x="9" y="45"/>
                    <a:pt x="1" y="10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12" y="109"/>
                    <a:pt x="19" y="110"/>
                    <a:pt x="26" y="113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25" y="108"/>
                    <a:pt x="26" y="106"/>
                    <a:pt x="26" y="104"/>
                  </a:cubicBezTo>
                  <a:cubicBezTo>
                    <a:pt x="21" y="103"/>
                    <a:pt x="15" y="101"/>
                    <a:pt x="9" y="100"/>
                  </a:cubicBezTo>
                  <a:cubicBezTo>
                    <a:pt x="18" y="48"/>
                    <a:pt x="64" y="8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73" y="8"/>
                    <a:pt x="219" y="48"/>
                    <a:pt x="228" y="100"/>
                  </a:cubicBezTo>
                  <a:cubicBezTo>
                    <a:pt x="222" y="101"/>
                    <a:pt x="217" y="103"/>
                    <a:pt x="211" y="104"/>
                  </a:cubicBezTo>
                  <a:cubicBezTo>
                    <a:pt x="212" y="106"/>
                    <a:pt x="212" y="108"/>
                    <a:pt x="212" y="109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1" y="113"/>
                    <a:pt x="211" y="113"/>
                    <a:pt x="211" y="113"/>
                  </a:cubicBezTo>
                  <a:cubicBezTo>
                    <a:pt x="218" y="110"/>
                    <a:pt x="225" y="109"/>
                    <a:pt x="233" y="107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6" y="103"/>
                    <a:pt x="236" y="103"/>
                    <a:pt x="236" y="103"/>
                  </a:cubicBezTo>
                  <a:cubicBezTo>
                    <a:pt x="229" y="45"/>
                    <a:pt x="179" y="0"/>
                    <a:pt x="119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5994401" y="5497513"/>
              <a:ext cx="768350" cy="514350"/>
            </a:xfrm>
            <a:custGeom>
              <a:avLst/>
              <a:gdLst>
                <a:gd name="T0" fmla="*/ 129 w 187"/>
                <a:gd name="T1" fmla="*/ 113 h 125"/>
                <a:gd name="T2" fmla="*/ 94 w 187"/>
                <a:gd name="T3" fmla="*/ 125 h 125"/>
                <a:gd name="T4" fmla="*/ 58 w 187"/>
                <a:gd name="T5" fmla="*/ 113 h 125"/>
                <a:gd name="T6" fmla="*/ 58 w 187"/>
                <a:gd name="T7" fmla="*/ 113 h 125"/>
                <a:gd name="T8" fmla="*/ 94 w 187"/>
                <a:gd name="T9" fmla="*/ 125 h 125"/>
                <a:gd name="T10" fmla="*/ 129 w 187"/>
                <a:gd name="T11" fmla="*/ 113 h 125"/>
                <a:gd name="T12" fmla="*/ 129 w 187"/>
                <a:gd name="T13" fmla="*/ 113 h 125"/>
                <a:gd name="T14" fmla="*/ 148 w 187"/>
                <a:gd name="T15" fmla="*/ 106 h 125"/>
                <a:gd name="T16" fmla="*/ 138 w 187"/>
                <a:gd name="T17" fmla="*/ 116 h 125"/>
                <a:gd name="T18" fmla="*/ 138 w 187"/>
                <a:gd name="T19" fmla="*/ 115 h 125"/>
                <a:gd name="T20" fmla="*/ 138 w 187"/>
                <a:gd name="T21" fmla="*/ 115 h 125"/>
                <a:gd name="T22" fmla="*/ 148 w 187"/>
                <a:gd name="T23" fmla="*/ 106 h 125"/>
                <a:gd name="T24" fmla="*/ 39 w 187"/>
                <a:gd name="T25" fmla="*/ 106 h 125"/>
                <a:gd name="T26" fmla="*/ 49 w 187"/>
                <a:gd name="T27" fmla="*/ 115 h 125"/>
                <a:gd name="T28" fmla="*/ 50 w 187"/>
                <a:gd name="T29" fmla="*/ 116 h 125"/>
                <a:gd name="T30" fmla="*/ 39 w 187"/>
                <a:gd name="T31" fmla="*/ 106 h 125"/>
                <a:gd name="T32" fmla="*/ 157 w 187"/>
                <a:gd name="T33" fmla="*/ 90 h 125"/>
                <a:gd name="T34" fmla="*/ 144 w 187"/>
                <a:gd name="T35" fmla="*/ 100 h 125"/>
                <a:gd name="T36" fmla="*/ 157 w 187"/>
                <a:gd name="T37" fmla="*/ 90 h 125"/>
                <a:gd name="T38" fmla="*/ 157 w 187"/>
                <a:gd name="T39" fmla="*/ 90 h 125"/>
                <a:gd name="T40" fmla="*/ 30 w 187"/>
                <a:gd name="T41" fmla="*/ 90 h 125"/>
                <a:gd name="T42" fmla="*/ 30 w 187"/>
                <a:gd name="T43" fmla="*/ 90 h 125"/>
                <a:gd name="T44" fmla="*/ 44 w 187"/>
                <a:gd name="T45" fmla="*/ 100 h 125"/>
                <a:gd name="T46" fmla="*/ 30 w 187"/>
                <a:gd name="T47" fmla="*/ 90 h 125"/>
                <a:gd name="T48" fmla="*/ 94 w 187"/>
                <a:gd name="T49" fmla="*/ 0 h 125"/>
                <a:gd name="T50" fmla="*/ 1 w 187"/>
                <a:gd name="T51" fmla="*/ 77 h 125"/>
                <a:gd name="T52" fmla="*/ 0 w 187"/>
                <a:gd name="T53" fmla="*/ 82 h 125"/>
                <a:gd name="T54" fmla="*/ 0 w 187"/>
                <a:gd name="T55" fmla="*/ 85 h 125"/>
                <a:gd name="T56" fmla="*/ 1 w 187"/>
                <a:gd name="T57" fmla="*/ 86 h 125"/>
                <a:gd name="T58" fmla="*/ 3 w 187"/>
                <a:gd name="T59" fmla="*/ 86 h 125"/>
                <a:gd name="T60" fmla="*/ 21 w 187"/>
                <a:gd name="T61" fmla="*/ 95 h 125"/>
                <a:gd name="T62" fmla="*/ 21 w 187"/>
                <a:gd name="T63" fmla="*/ 94 h 125"/>
                <a:gd name="T64" fmla="*/ 21 w 187"/>
                <a:gd name="T65" fmla="*/ 92 h 125"/>
                <a:gd name="T66" fmla="*/ 23 w 187"/>
                <a:gd name="T67" fmla="*/ 86 h 125"/>
                <a:gd name="T68" fmla="*/ 9 w 187"/>
                <a:gd name="T69" fmla="*/ 80 h 125"/>
                <a:gd name="T70" fmla="*/ 9 w 187"/>
                <a:gd name="T71" fmla="*/ 80 h 125"/>
                <a:gd name="T72" fmla="*/ 94 w 187"/>
                <a:gd name="T73" fmla="*/ 8 h 125"/>
                <a:gd name="T74" fmla="*/ 94 w 187"/>
                <a:gd name="T75" fmla="*/ 8 h 125"/>
                <a:gd name="T76" fmla="*/ 94 w 187"/>
                <a:gd name="T77" fmla="*/ 8 h 125"/>
                <a:gd name="T78" fmla="*/ 179 w 187"/>
                <a:gd name="T79" fmla="*/ 80 h 125"/>
                <a:gd name="T80" fmla="*/ 179 w 187"/>
                <a:gd name="T81" fmla="*/ 80 h 125"/>
                <a:gd name="T82" fmla="*/ 165 w 187"/>
                <a:gd name="T83" fmla="*/ 86 h 125"/>
                <a:gd name="T84" fmla="*/ 166 w 187"/>
                <a:gd name="T85" fmla="*/ 92 h 125"/>
                <a:gd name="T86" fmla="*/ 166 w 187"/>
                <a:gd name="T87" fmla="*/ 94 h 125"/>
                <a:gd name="T88" fmla="*/ 166 w 187"/>
                <a:gd name="T89" fmla="*/ 95 h 125"/>
                <a:gd name="T90" fmla="*/ 184 w 187"/>
                <a:gd name="T91" fmla="*/ 86 h 125"/>
                <a:gd name="T92" fmla="*/ 186 w 187"/>
                <a:gd name="T93" fmla="*/ 86 h 125"/>
                <a:gd name="T94" fmla="*/ 187 w 187"/>
                <a:gd name="T95" fmla="*/ 85 h 125"/>
                <a:gd name="T96" fmla="*/ 187 w 187"/>
                <a:gd name="T97" fmla="*/ 82 h 125"/>
                <a:gd name="T98" fmla="*/ 186 w 187"/>
                <a:gd name="T99" fmla="*/ 77 h 125"/>
                <a:gd name="T100" fmla="*/ 94 w 187"/>
                <a:gd name="T10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7" h="125">
                  <a:moveTo>
                    <a:pt x="129" y="113"/>
                  </a:moveTo>
                  <a:cubicBezTo>
                    <a:pt x="118" y="121"/>
                    <a:pt x="106" y="125"/>
                    <a:pt x="94" y="125"/>
                  </a:cubicBezTo>
                  <a:cubicBezTo>
                    <a:pt x="81" y="125"/>
                    <a:pt x="69" y="121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69" y="121"/>
                    <a:pt x="81" y="125"/>
                    <a:pt x="94" y="125"/>
                  </a:cubicBezTo>
                  <a:cubicBezTo>
                    <a:pt x="106" y="125"/>
                    <a:pt x="118" y="121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moveTo>
                    <a:pt x="148" y="106"/>
                  </a:moveTo>
                  <a:cubicBezTo>
                    <a:pt x="145" y="109"/>
                    <a:pt x="141" y="112"/>
                    <a:pt x="138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42" y="112"/>
                    <a:pt x="145" y="109"/>
                    <a:pt x="148" y="106"/>
                  </a:cubicBezTo>
                  <a:moveTo>
                    <a:pt x="39" y="106"/>
                  </a:moveTo>
                  <a:cubicBezTo>
                    <a:pt x="42" y="109"/>
                    <a:pt x="46" y="112"/>
                    <a:pt x="49" y="115"/>
                  </a:cubicBezTo>
                  <a:cubicBezTo>
                    <a:pt x="49" y="115"/>
                    <a:pt x="49" y="115"/>
                    <a:pt x="50" y="116"/>
                  </a:cubicBezTo>
                  <a:cubicBezTo>
                    <a:pt x="46" y="112"/>
                    <a:pt x="43" y="109"/>
                    <a:pt x="39" y="106"/>
                  </a:cubicBezTo>
                  <a:moveTo>
                    <a:pt x="157" y="90"/>
                  </a:moveTo>
                  <a:cubicBezTo>
                    <a:pt x="153" y="93"/>
                    <a:pt x="148" y="96"/>
                    <a:pt x="144" y="100"/>
                  </a:cubicBezTo>
                  <a:cubicBezTo>
                    <a:pt x="148" y="96"/>
                    <a:pt x="153" y="93"/>
                    <a:pt x="157" y="90"/>
                  </a:cubicBezTo>
                  <a:cubicBezTo>
                    <a:pt x="157" y="90"/>
                    <a:pt x="157" y="90"/>
                    <a:pt x="157" y="90"/>
                  </a:cubicBezTo>
                  <a:moveTo>
                    <a:pt x="30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35" y="93"/>
                    <a:pt x="39" y="96"/>
                    <a:pt x="44" y="100"/>
                  </a:cubicBezTo>
                  <a:cubicBezTo>
                    <a:pt x="39" y="96"/>
                    <a:pt x="35" y="93"/>
                    <a:pt x="30" y="90"/>
                  </a:cubicBezTo>
                  <a:moveTo>
                    <a:pt x="94" y="0"/>
                  </a:moveTo>
                  <a:cubicBezTo>
                    <a:pt x="47" y="0"/>
                    <a:pt x="9" y="34"/>
                    <a:pt x="1" y="77"/>
                  </a:cubicBezTo>
                  <a:cubicBezTo>
                    <a:pt x="1" y="79"/>
                    <a:pt x="0" y="81"/>
                    <a:pt x="0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9" y="89"/>
                    <a:pt x="15" y="92"/>
                    <a:pt x="21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2" y="90"/>
                    <a:pt x="22" y="88"/>
                    <a:pt x="23" y="86"/>
                  </a:cubicBezTo>
                  <a:cubicBezTo>
                    <a:pt x="18" y="84"/>
                    <a:pt x="13" y="82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5" y="39"/>
                    <a:pt x="51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36" y="8"/>
                    <a:pt x="172" y="39"/>
                    <a:pt x="179" y="80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74" y="82"/>
                    <a:pt x="169" y="84"/>
                    <a:pt x="165" y="86"/>
                  </a:cubicBezTo>
                  <a:cubicBezTo>
                    <a:pt x="165" y="88"/>
                    <a:pt x="165" y="90"/>
                    <a:pt x="166" y="92"/>
                  </a:cubicBezTo>
                  <a:cubicBezTo>
                    <a:pt x="166" y="94"/>
                    <a:pt x="166" y="94"/>
                    <a:pt x="166" y="94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72" y="92"/>
                    <a:pt x="178" y="89"/>
                    <a:pt x="184" y="86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7" y="85"/>
                    <a:pt x="187" y="85"/>
                    <a:pt x="187" y="85"/>
                  </a:cubicBezTo>
                  <a:cubicBezTo>
                    <a:pt x="187" y="82"/>
                    <a:pt x="187" y="82"/>
                    <a:pt x="187" y="82"/>
                  </a:cubicBezTo>
                  <a:cubicBezTo>
                    <a:pt x="187" y="81"/>
                    <a:pt x="187" y="79"/>
                    <a:pt x="186" y="77"/>
                  </a:cubicBezTo>
                  <a:cubicBezTo>
                    <a:pt x="178" y="34"/>
                    <a:pt x="140" y="0"/>
                    <a:pt x="94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6080126" y="5634038"/>
              <a:ext cx="595313" cy="411163"/>
            </a:xfrm>
            <a:custGeom>
              <a:avLst/>
              <a:gdLst>
                <a:gd name="T0" fmla="*/ 73 w 145"/>
                <a:gd name="T1" fmla="*/ 8 h 100"/>
                <a:gd name="T2" fmla="*/ 73 w 145"/>
                <a:gd name="T3" fmla="*/ 8 h 100"/>
                <a:gd name="T4" fmla="*/ 136 w 145"/>
                <a:gd name="T5" fmla="*/ 57 h 100"/>
                <a:gd name="T6" fmla="*/ 136 w 145"/>
                <a:gd name="T7" fmla="*/ 57 h 100"/>
                <a:gd name="T8" fmla="*/ 136 w 145"/>
                <a:gd name="T9" fmla="*/ 57 h 100"/>
                <a:gd name="T10" fmla="*/ 123 w 145"/>
                <a:gd name="T11" fmla="*/ 67 h 100"/>
                <a:gd name="T12" fmla="*/ 116 w 145"/>
                <a:gd name="T13" fmla="*/ 72 h 100"/>
                <a:gd name="T14" fmla="*/ 115 w 145"/>
                <a:gd name="T15" fmla="*/ 73 h 100"/>
                <a:gd name="T16" fmla="*/ 116 w 145"/>
                <a:gd name="T17" fmla="*/ 80 h 100"/>
                <a:gd name="T18" fmla="*/ 116 w 145"/>
                <a:gd name="T19" fmla="*/ 82 h 100"/>
                <a:gd name="T20" fmla="*/ 116 w 145"/>
                <a:gd name="T21" fmla="*/ 82 h 100"/>
                <a:gd name="T22" fmla="*/ 116 w 145"/>
                <a:gd name="T23" fmla="*/ 82 h 100"/>
                <a:gd name="T24" fmla="*/ 108 w 145"/>
                <a:gd name="T25" fmla="*/ 82 h 100"/>
                <a:gd name="T26" fmla="*/ 108 w 145"/>
                <a:gd name="T27" fmla="*/ 80 h 100"/>
                <a:gd name="T28" fmla="*/ 108 w 145"/>
                <a:gd name="T29" fmla="*/ 80 h 100"/>
                <a:gd name="T30" fmla="*/ 73 w 145"/>
                <a:gd name="T31" fmla="*/ 92 h 100"/>
                <a:gd name="T32" fmla="*/ 37 w 145"/>
                <a:gd name="T33" fmla="*/ 80 h 100"/>
                <a:gd name="T34" fmla="*/ 37 w 145"/>
                <a:gd name="T35" fmla="*/ 82 h 100"/>
                <a:gd name="T36" fmla="*/ 29 w 145"/>
                <a:gd name="T37" fmla="*/ 82 h 100"/>
                <a:gd name="T38" fmla="*/ 29 w 145"/>
                <a:gd name="T39" fmla="*/ 78 h 100"/>
                <a:gd name="T40" fmla="*/ 30 w 145"/>
                <a:gd name="T41" fmla="*/ 73 h 100"/>
                <a:gd name="T42" fmla="*/ 30 w 145"/>
                <a:gd name="T43" fmla="*/ 73 h 100"/>
                <a:gd name="T44" fmla="*/ 23 w 145"/>
                <a:gd name="T45" fmla="*/ 67 h 100"/>
                <a:gd name="T46" fmla="*/ 9 w 145"/>
                <a:gd name="T47" fmla="*/ 57 h 100"/>
                <a:gd name="T48" fmla="*/ 9 w 145"/>
                <a:gd name="T49" fmla="*/ 57 h 100"/>
                <a:gd name="T50" fmla="*/ 9 w 145"/>
                <a:gd name="T51" fmla="*/ 57 h 100"/>
                <a:gd name="T52" fmla="*/ 73 w 145"/>
                <a:gd name="T53" fmla="*/ 8 h 100"/>
                <a:gd name="T54" fmla="*/ 73 w 145"/>
                <a:gd name="T55" fmla="*/ 8 h 100"/>
                <a:gd name="T56" fmla="*/ 73 w 145"/>
                <a:gd name="T57" fmla="*/ 8 h 100"/>
                <a:gd name="T58" fmla="*/ 73 w 145"/>
                <a:gd name="T59" fmla="*/ 0 h 100"/>
                <a:gd name="T60" fmla="*/ 2 w 145"/>
                <a:gd name="T61" fmla="*/ 53 h 100"/>
                <a:gd name="T62" fmla="*/ 2 w 145"/>
                <a:gd name="T63" fmla="*/ 53 h 100"/>
                <a:gd name="T64" fmla="*/ 0 w 145"/>
                <a:gd name="T65" fmla="*/ 59 h 100"/>
                <a:gd name="T66" fmla="*/ 0 w 145"/>
                <a:gd name="T67" fmla="*/ 61 h 100"/>
                <a:gd name="T68" fmla="*/ 0 w 145"/>
                <a:gd name="T69" fmla="*/ 62 h 100"/>
                <a:gd name="T70" fmla="*/ 2 w 145"/>
                <a:gd name="T71" fmla="*/ 63 h 100"/>
                <a:gd name="T72" fmla="*/ 18 w 145"/>
                <a:gd name="T73" fmla="*/ 73 h 100"/>
                <a:gd name="T74" fmla="*/ 29 w 145"/>
                <a:gd name="T75" fmla="*/ 83 h 100"/>
                <a:gd name="T76" fmla="*/ 30 w 145"/>
                <a:gd name="T77" fmla="*/ 84 h 100"/>
                <a:gd name="T78" fmla="*/ 30 w 145"/>
                <a:gd name="T79" fmla="*/ 84 h 100"/>
                <a:gd name="T80" fmla="*/ 31 w 145"/>
                <a:gd name="T81" fmla="*/ 85 h 100"/>
                <a:gd name="T82" fmla="*/ 31 w 145"/>
                <a:gd name="T83" fmla="*/ 85 h 100"/>
                <a:gd name="T84" fmla="*/ 44 w 145"/>
                <a:gd name="T85" fmla="*/ 93 h 100"/>
                <a:gd name="T86" fmla="*/ 73 w 145"/>
                <a:gd name="T87" fmla="*/ 100 h 100"/>
                <a:gd name="T88" fmla="*/ 73 w 145"/>
                <a:gd name="T89" fmla="*/ 100 h 100"/>
                <a:gd name="T90" fmla="*/ 101 w 145"/>
                <a:gd name="T91" fmla="*/ 93 h 100"/>
                <a:gd name="T92" fmla="*/ 114 w 145"/>
                <a:gd name="T93" fmla="*/ 85 h 100"/>
                <a:gd name="T94" fmla="*/ 114 w 145"/>
                <a:gd name="T95" fmla="*/ 85 h 100"/>
                <a:gd name="T96" fmla="*/ 115 w 145"/>
                <a:gd name="T97" fmla="*/ 84 h 100"/>
                <a:gd name="T98" fmla="*/ 115 w 145"/>
                <a:gd name="T99" fmla="*/ 84 h 100"/>
                <a:gd name="T100" fmla="*/ 115 w 145"/>
                <a:gd name="T101" fmla="*/ 84 h 100"/>
                <a:gd name="T102" fmla="*/ 117 w 145"/>
                <a:gd name="T103" fmla="*/ 83 h 100"/>
                <a:gd name="T104" fmla="*/ 127 w 145"/>
                <a:gd name="T105" fmla="*/ 73 h 100"/>
                <a:gd name="T106" fmla="*/ 143 w 145"/>
                <a:gd name="T107" fmla="*/ 63 h 100"/>
                <a:gd name="T108" fmla="*/ 145 w 145"/>
                <a:gd name="T109" fmla="*/ 62 h 100"/>
                <a:gd name="T110" fmla="*/ 145 w 145"/>
                <a:gd name="T111" fmla="*/ 61 h 100"/>
                <a:gd name="T112" fmla="*/ 145 w 145"/>
                <a:gd name="T113" fmla="*/ 59 h 100"/>
                <a:gd name="T114" fmla="*/ 144 w 145"/>
                <a:gd name="T115" fmla="*/ 53 h 100"/>
                <a:gd name="T116" fmla="*/ 144 w 145"/>
                <a:gd name="T117" fmla="*/ 53 h 100"/>
                <a:gd name="T118" fmla="*/ 73 w 145"/>
                <a:gd name="T119" fmla="*/ 0 h 100"/>
                <a:gd name="T120" fmla="*/ 73 w 145"/>
                <a:gd name="T12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" h="100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103" y="8"/>
                    <a:pt x="129" y="29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2" y="60"/>
                    <a:pt x="127" y="63"/>
                    <a:pt x="123" y="67"/>
                  </a:cubicBezTo>
                  <a:cubicBezTo>
                    <a:pt x="120" y="68"/>
                    <a:pt x="118" y="70"/>
                    <a:pt x="116" y="72"/>
                  </a:cubicBezTo>
                  <a:cubicBezTo>
                    <a:pt x="116" y="72"/>
                    <a:pt x="116" y="73"/>
                    <a:pt x="115" y="73"/>
                  </a:cubicBezTo>
                  <a:cubicBezTo>
                    <a:pt x="116" y="75"/>
                    <a:pt x="116" y="78"/>
                    <a:pt x="116" y="80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97" y="88"/>
                    <a:pt x="85" y="92"/>
                    <a:pt x="73" y="92"/>
                  </a:cubicBezTo>
                  <a:cubicBezTo>
                    <a:pt x="60" y="92"/>
                    <a:pt x="48" y="88"/>
                    <a:pt x="37" y="80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7"/>
                    <a:pt x="30" y="75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7" y="71"/>
                    <a:pt x="25" y="69"/>
                    <a:pt x="23" y="67"/>
                  </a:cubicBezTo>
                  <a:cubicBezTo>
                    <a:pt x="18" y="63"/>
                    <a:pt x="14" y="60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6" y="29"/>
                    <a:pt x="42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moveTo>
                    <a:pt x="73" y="0"/>
                  </a:moveTo>
                  <a:cubicBezTo>
                    <a:pt x="39" y="0"/>
                    <a:pt x="10" y="22"/>
                    <a:pt x="2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5"/>
                    <a:pt x="1" y="57"/>
                    <a:pt x="0" y="5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8" y="66"/>
                    <a:pt x="13" y="69"/>
                    <a:pt x="18" y="73"/>
                  </a:cubicBezTo>
                  <a:cubicBezTo>
                    <a:pt x="22" y="76"/>
                    <a:pt x="25" y="79"/>
                    <a:pt x="29" y="83"/>
                  </a:cubicBezTo>
                  <a:cubicBezTo>
                    <a:pt x="29" y="83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5" y="88"/>
                    <a:pt x="40" y="91"/>
                    <a:pt x="44" y="93"/>
                  </a:cubicBezTo>
                  <a:cubicBezTo>
                    <a:pt x="53" y="98"/>
                    <a:pt x="63" y="100"/>
                    <a:pt x="73" y="100"/>
                  </a:cubicBezTo>
                  <a:cubicBezTo>
                    <a:pt x="73" y="100"/>
                    <a:pt x="73" y="100"/>
                    <a:pt x="73" y="100"/>
                  </a:cubicBezTo>
                  <a:cubicBezTo>
                    <a:pt x="82" y="100"/>
                    <a:pt x="92" y="98"/>
                    <a:pt x="101" y="93"/>
                  </a:cubicBezTo>
                  <a:cubicBezTo>
                    <a:pt x="106" y="91"/>
                    <a:pt x="110" y="88"/>
                    <a:pt x="114" y="85"/>
                  </a:cubicBezTo>
                  <a:cubicBezTo>
                    <a:pt x="114" y="85"/>
                    <a:pt x="114" y="85"/>
                    <a:pt x="114" y="85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4"/>
                    <a:pt x="116" y="83"/>
                    <a:pt x="117" y="83"/>
                  </a:cubicBezTo>
                  <a:cubicBezTo>
                    <a:pt x="120" y="79"/>
                    <a:pt x="124" y="76"/>
                    <a:pt x="127" y="73"/>
                  </a:cubicBezTo>
                  <a:cubicBezTo>
                    <a:pt x="132" y="69"/>
                    <a:pt x="138" y="66"/>
                    <a:pt x="143" y="63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4" y="57"/>
                    <a:pt x="144" y="55"/>
                    <a:pt x="144" y="53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35" y="22"/>
                    <a:pt x="106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6199188" y="5778500"/>
              <a:ext cx="357188" cy="192088"/>
            </a:xfrm>
            <a:custGeom>
              <a:avLst/>
              <a:gdLst>
                <a:gd name="T0" fmla="*/ 87 w 87"/>
                <a:gd name="T1" fmla="*/ 47 h 47"/>
                <a:gd name="T2" fmla="*/ 87 w 87"/>
                <a:gd name="T3" fmla="*/ 47 h 47"/>
                <a:gd name="T4" fmla="*/ 87 w 87"/>
                <a:gd name="T5" fmla="*/ 47 h 47"/>
                <a:gd name="T6" fmla="*/ 44 w 87"/>
                <a:gd name="T7" fmla="*/ 0 h 47"/>
                <a:gd name="T8" fmla="*/ 1 w 87"/>
                <a:gd name="T9" fmla="*/ 38 h 47"/>
                <a:gd name="T10" fmla="*/ 0 w 87"/>
                <a:gd name="T11" fmla="*/ 43 h 47"/>
                <a:gd name="T12" fmla="*/ 0 w 87"/>
                <a:gd name="T13" fmla="*/ 47 h 47"/>
                <a:gd name="T14" fmla="*/ 8 w 87"/>
                <a:gd name="T15" fmla="*/ 47 h 47"/>
                <a:gd name="T16" fmla="*/ 8 w 87"/>
                <a:gd name="T17" fmla="*/ 45 h 47"/>
                <a:gd name="T18" fmla="*/ 8 w 87"/>
                <a:gd name="T19" fmla="*/ 45 h 47"/>
                <a:gd name="T20" fmla="*/ 8 w 87"/>
                <a:gd name="T21" fmla="*/ 43 h 47"/>
                <a:gd name="T22" fmla="*/ 19 w 87"/>
                <a:gd name="T23" fmla="*/ 19 h 47"/>
                <a:gd name="T24" fmla="*/ 44 w 87"/>
                <a:gd name="T25" fmla="*/ 8 h 47"/>
                <a:gd name="T26" fmla="*/ 48 w 87"/>
                <a:gd name="T27" fmla="*/ 9 h 47"/>
                <a:gd name="T28" fmla="*/ 70 w 87"/>
                <a:gd name="T29" fmla="*/ 21 h 47"/>
                <a:gd name="T30" fmla="*/ 79 w 87"/>
                <a:gd name="T31" fmla="*/ 45 h 47"/>
                <a:gd name="T32" fmla="*/ 79 w 87"/>
                <a:gd name="T33" fmla="*/ 45 h 47"/>
                <a:gd name="T34" fmla="*/ 79 w 87"/>
                <a:gd name="T35" fmla="*/ 45 h 47"/>
                <a:gd name="T36" fmla="*/ 79 w 87"/>
                <a:gd name="T37" fmla="*/ 47 h 47"/>
                <a:gd name="T38" fmla="*/ 87 w 87"/>
                <a:gd name="T39" fmla="*/ 47 h 47"/>
                <a:gd name="T40" fmla="*/ 87 w 87"/>
                <a:gd name="T41" fmla="*/ 45 h 47"/>
                <a:gd name="T42" fmla="*/ 86 w 87"/>
                <a:gd name="T43" fmla="*/ 38 h 47"/>
                <a:gd name="T44" fmla="*/ 76 w 87"/>
                <a:gd name="T45" fmla="*/ 16 h 47"/>
                <a:gd name="T46" fmla="*/ 49 w 87"/>
                <a:gd name="T47" fmla="*/ 1 h 47"/>
                <a:gd name="T48" fmla="*/ 44 w 87"/>
                <a:gd name="T4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" h="47">
                  <a:moveTo>
                    <a:pt x="87" y="47"/>
                  </a:moveTo>
                  <a:cubicBezTo>
                    <a:pt x="87" y="47"/>
                    <a:pt x="87" y="47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moveTo>
                    <a:pt x="44" y="0"/>
                  </a:moveTo>
                  <a:cubicBezTo>
                    <a:pt x="22" y="0"/>
                    <a:pt x="4" y="17"/>
                    <a:pt x="1" y="38"/>
                  </a:cubicBezTo>
                  <a:cubicBezTo>
                    <a:pt x="1" y="40"/>
                    <a:pt x="0" y="42"/>
                    <a:pt x="0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34"/>
                    <a:pt x="12" y="25"/>
                    <a:pt x="19" y="19"/>
                  </a:cubicBezTo>
                  <a:cubicBezTo>
                    <a:pt x="25" y="12"/>
                    <a:pt x="34" y="8"/>
                    <a:pt x="44" y="8"/>
                  </a:cubicBezTo>
                  <a:cubicBezTo>
                    <a:pt x="45" y="8"/>
                    <a:pt x="47" y="8"/>
                    <a:pt x="48" y="9"/>
                  </a:cubicBezTo>
                  <a:cubicBezTo>
                    <a:pt x="57" y="10"/>
                    <a:pt x="65" y="14"/>
                    <a:pt x="70" y="21"/>
                  </a:cubicBezTo>
                  <a:cubicBezTo>
                    <a:pt x="75" y="27"/>
                    <a:pt x="79" y="36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3"/>
                    <a:pt x="87" y="40"/>
                    <a:pt x="86" y="38"/>
                  </a:cubicBezTo>
                  <a:cubicBezTo>
                    <a:pt x="85" y="30"/>
                    <a:pt x="81" y="22"/>
                    <a:pt x="76" y="16"/>
                  </a:cubicBezTo>
                  <a:cubicBezTo>
                    <a:pt x="70" y="8"/>
                    <a:pt x="60" y="2"/>
                    <a:pt x="49" y="1"/>
                  </a:cubicBezTo>
                  <a:cubicBezTo>
                    <a:pt x="47" y="0"/>
                    <a:pt x="45" y="0"/>
                    <a:pt x="44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5340351" y="5949950"/>
              <a:ext cx="969963" cy="661988"/>
            </a:xfrm>
            <a:custGeom>
              <a:avLst/>
              <a:gdLst>
                <a:gd name="T0" fmla="*/ 89 w 236"/>
                <a:gd name="T1" fmla="*/ 154 h 161"/>
                <a:gd name="T2" fmla="*/ 118 w 236"/>
                <a:gd name="T3" fmla="*/ 161 h 161"/>
                <a:gd name="T4" fmla="*/ 118 w 236"/>
                <a:gd name="T5" fmla="*/ 161 h 161"/>
                <a:gd name="T6" fmla="*/ 118 w 236"/>
                <a:gd name="T7" fmla="*/ 161 h 161"/>
                <a:gd name="T8" fmla="*/ 146 w 236"/>
                <a:gd name="T9" fmla="*/ 154 h 161"/>
                <a:gd name="T10" fmla="*/ 118 w 236"/>
                <a:gd name="T11" fmla="*/ 161 h 161"/>
                <a:gd name="T12" fmla="*/ 118 w 236"/>
                <a:gd name="T13" fmla="*/ 161 h 161"/>
                <a:gd name="T14" fmla="*/ 89 w 236"/>
                <a:gd name="T15" fmla="*/ 154 h 161"/>
                <a:gd name="T16" fmla="*/ 163 w 236"/>
                <a:gd name="T17" fmla="*/ 143 h 161"/>
                <a:gd name="T18" fmla="*/ 163 w 236"/>
                <a:gd name="T19" fmla="*/ 143 h 161"/>
                <a:gd name="T20" fmla="*/ 163 w 236"/>
                <a:gd name="T21" fmla="*/ 143 h 161"/>
                <a:gd name="T22" fmla="*/ 163 w 236"/>
                <a:gd name="T23" fmla="*/ 143 h 161"/>
                <a:gd name="T24" fmla="*/ 163 w 236"/>
                <a:gd name="T25" fmla="*/ 143 h 161"/>
                <a:gd name="T26" fmla="*/ 182 w 236"/>
                <a:gd name="T27" fmla="*/ 118 h 161"/>
                <a:gd name="T28" fmla="*/ 161 w 236"/>
                <a:gd name="T29" fmla="*/ 133 h 161"/>
                <a:gd name="T30" fmla="*/ 168 w 236"/>
                <a:gd name="T31" fmla="*/ 127 h 161"/>
                <a:gd name="T32" fmla="*/ 182 w 236"/>
                <a:gd name="T33" fmla="*/ 118 h 161"/>
                <a:gd name="T34" fmla="*/ 182 w 236"/>
                <a:gd name="T35" fmla="*/ 118 h 161"/>
                <a:gd name="T36" fmla="*/ 54 w 236"/>
                <a:gd name="T37" fmla="*/ 118 h 161"/>
                <a:gd name="T38" fmla="*/ 54 w 236"/>
                <a:gd name="T39" fmla="*/ 118 h 161"/>
                <a:gd name="T40" fmla="*/ 67 w 236"/>
                <a:gd name="T41" fmla="*/ 127 h 161"/>
                <a:gd name="T42" fmla="*/ 74 w 236"/>
                <a:gd name="T43" fmla="*/ 132 h 161"/>
                <a:gd name="T44" fmla="*/ 54 w 236"/>
                <a:gd name="T45" fmla="*/ 118 h 161"/>
                <a:gd name="T46" fmla="*/ 203 w 236"/>
                <a:gd name="T47" fmla="*/ 108 h 161"/>
                <a:gd name="T48" fmla="*/ 189 w 236"/>
                <a:gd name="T49" fmla="*/ 114 h 161"/>
                <a:gd name="T50" fmla="*/ 189 w 236"/>
                <a:gd name="T51" fmla="*/ 114 h 161"/>
                <a:gd name="T52" fmla="*/ 203 w 236"/>
                <a:gd name="T53" fmla="*/ 108 h 161"/>
                <a:gd name="T54" fmla="*/ 203 w 236"/>
                <a:gd name="T55" fmla="*/ 108 h 161"/>
                <a:gd name="T56" fmla="*/ 33 w 236"/>
                <a:gd name="T57" fmla="*/ 108 h 161"/>
                <a:gd name="T58" fmla="*/ 33 w 236"/>
                <a:gd name="T59" fmla="*/ 108 h 161"/>
                <a:gd name="T60" fmla="*/ 47 w 236"/>
                <a:gd name="T61" fmla="*/ 114 h 161"/>
                <a:gd name="T62" fmla="*/ 47 w 236"/>
                <a:gd name="T63" fmla="*/ 114 h 161"/>
                <a:gd name="T64" fmla="*/ 33 w 236"/>
                <a:gd name="T65" fmla="*/ 108 h 161"/>
                <a:gd name="T66" fmla="*/ 118 w 236"/>
                <a:gd name="T67" fmla="*/ 0 h 161"/>
                <a:gd name="T68" fmla="*/ 0 w 236"/>
                <a:gd name="T69" fmla="*/ 104 h 161"/>
                <a:gd name="T70" fmla="*/ 0 w 236"/>
                <a:gd name="T71" fmla="*/ 108 h 161"/>
                <a:gd name="T72" fmla="*/ 4 w 236"/>
                <a:gd name="T73" fmla="*/ 108 h 161"/>
                <a:gd name="T74" fmla="*/ 25 w 236"/>
                <a:gd name="T75" fmla="*/ 114 h 161"/>
                <a:gd name="T76" fmla="*/ 24 w 236"/>
                <a:gd name="T77" fmla="*/ 113 h 161"/>
                <a:gd name="T78" fmla="*/ 25 w 236"/>
                <a:gd name="T79" fmla="*/ 110 h 161"/>
                <a:gd name="T80" fmla="*/ 25 w 236"/>
                <a:gd name="T81" fmla="*/ 105 h 161"/>
                <a:gd name="T82" fmla="*/ 9 w 236"/>
                <a:gd name="T83" fmla="*/ 101 h 161"/>
                <a:gd name="T84" fmla="*/ 118 w 236"/>
                <a:gd name="T85" fmla="*/ 8 h 161"/>
                <a:gd name="T86" fmla="*/ 118 w 236"/>
                <a:gd name="T87" fmla="*/ 8 h 161"/>
                <a:gd name="T88" fmla="*/ 118 w 236"/>
                <a:gd name="T89" fmla="*/ 8 h 161"/>
                <a:gd name="T90" fmla="*/ 227 w 236"/>
                <a:gd name="T91" fmla="*/ 101 h 161"/>
                <a:gd name="T92" fmla="*/ 211 w 236"/>
                <a:gd name="T93" fmla="*/ 105 h 161"/>
                <a:gd name="T94" fmla="*/ 211 w 236"/>
                <a:gd name="T95" fmla="*/ 110 h 161"/>
                <a:gd name="T96" fmla="*/ 212 w 236"/>
                <a:gd name="T97" fmla="*/ 113 h 161"/>
                <a:gd name="T98" fmla="*/ 210 w 236"/>
                <a:gd name="T99" fmla="*/ 114 h 161"/>
                <a:gd name="T100" fmla="*/ 232 w 236"/>
                <a:gd name="T101" fmla="*/ 108 h 161"/>
                <a:gd name="T102" fmla="*/ 236 w 236"/>
                <a:gd name="T103" fmla="*/ 108 h 161"/>
                <a:gd name="T104" fmla="*/ 236 w 236"/>
                <a:gd name="T105" fmla="*/ 104 h 161"/>
                <a:gd name="T106" fmla="*/ 118 w 236"/>
                <a:gd name="T10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6" h="161">
                  <a:moveTo>
                    <a:pt x="89" y="154"/>
                  </a:moveTo>
                  <a:cubicBezTo>
                    <a:pt x="98" y="158"/>
                    <a:pt x="10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28" y="161"/>
                    <a:pt x="137" y="158"/>
                    <a:pt x="146" y="154"/>
                  </a:cubicBezTo>
                  <a:cubicBezTo>
                    <a:pt x="137" y="158"/>
                    <a:pt x="12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08" y="161"/>
                    <a:pt x="98" y="158"/>
                    <a:pt x="89" y="154"/>
                  </a:cubicBezTo>
                  <a:moveTo>
                    <a:pt x="163" y="143"/>
                  </a:move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moveTo>
                    <a:pt x="182" y="118"/>
                  </a:moveTo>
                  <a:cubicBezTo>
                    <a:pt x="175" y="122"/>
                    <a:pt x="168" y="127"/>
                    <a:pt x="161" y="133"/>
                  </a:cubicBezTo>
                  <a:cubicBezTo>
                    <a:pt x="164" y="131"/>
                    <a:pt x="166" y="129"/>
                    <a:pt x="168" y="127"/>
                  </a:cubicBezTo>
                  <a:cubicBezTo>
                    <a:pt x="172" y="124"/>
                    <a:pt x="177" y="121"/>
                    <a:pt x="182" y="118"/>
                  </a:cubicBezTo>
                  <a:cubicBezTo>
                    <a:pt x="182" y="118"/>
                    <a:pt x="182" y="118"/>
                    <a:pt x="182" y="118"/>
                  </a:cubicBezTo>
                  <a:moveTo>
                    <a:pt x="54" y="118"/>
                  </a:moveTo>
                  <a:cubicBezTo>
                    <a:pt x="54" y="118"/>
                    <a:pt x="54" y="118"/>
                    <a:pt x="54" y="118"/>
                  </a:cubicBezTo>
                  <a:cubicBezTo>
                    <a:pt x="59" y="121"/>
                    <a:pt x="63" y="124"/>
                    <a:pt x="67" y="127"/>
                  </a:cubicBezTo>
                  <a:cubicBezTo>
                    <a:pt x="70" y="129"/>
                    <a:pt x="72" y="131"/>
                    <a:pt x="74" y="132"/>
                  </a:cubicBezTo>
                  <a:cubicBezTo>
                    <a:pt x="68" y="127"/>
                    <a:pt x="61" y="122"/>
                    <a:pt x="54" y="118"/>
                  </a:cubicBezTo>
                  <a:moveTo>
                    <a:pt x="203" y="108"/>
                  </a:moveTo>
                  <a:cubicBezTo>
                    <a:pt x="198" y="110"/>
                    <a:pt x="193" y="112"/>
                    <a:pt x="189" y="114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93" y="112"/>
                    <a:pt x="198" y="110"/>
                    <a:pt x="203" y="108"/>
                  </a:cubicBezTo>
                  <a:cubicBezTo>
                    <a:pt x="203" y="108"/>
                    <a:pt x="203" y="108"/>
                    <a:pt x="203" y="108"/>
                  </a:cubicBezTo>
                  <a:moveTo>
                    <a:pt x="33" y="108"/>
                  </a:moveTo>
                  <a:cubicBezTo>
                    <a:pt x="33" y="108"/>
                    <a:pt x="33" y="108"/>
                    <a:pt x="33" y="108"/>
                  </a:cubicBezTo>
                  <a:cubicBezTo>
                    <a:pt x="38" y="110"/>
                    <a:pt x="42" y="112"/>
                    <a:pt x="47" y="114"/>
                  </a:cubicBezTo>
                  <a:cubicBezTo>
                    <a:pt x="47" y="114"/>
                    <a:pt x="47" y="114"/>
                    <a:pt x="47" y="114"/>
                  </a:cubicBezTo>
                  <a:cubicBezTo>
                    <a:pt x="42" y="112"/>
                    <a:pt x="38" y="110"/>
                    <a:pt x="33" y="108"/>
                  </a:cubicBezTo>
                  <a:moveTo>
                    <a:pt x="118" y="0"/>
                  </a:moveTo>
                  <a:cubicBezTo>
                    <a:pt x="58" y="0"/>
                    <a:pt x="8" y="46"/>
                    <a:pt x="0" y="10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11" y="109"/>
                    <a:pt x="18" y="111"/>
                    <a:pt x="25" y="114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08"/>
                    <a:pt x="25" y="107"/>
                    <a:pt x="25" y="105"/>
                  </a:cubicBezTo>
                  <a:cubicBezTo>
                    <a:pt x="20" y="103"/>
                    <a:pt x="14" y="102"/>
                    <a:pt x="9" y="101"/>
                  </a:cubicBezTo>
                  <a:cubicBezTo>
                    <a:pt x="18" y="49"/>
                    <a:pt x="63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73" y="8"/>
                    <a:pt x="218" y="49"/>
                    <a:pt x="227" y="101"/>
                  </a:cubicBezTo>
                  <a:cubicBezTo>
                    <a:pt x="222" y="102"/>
                    <a:pt x="216" y="103"/>
                    <a:pt x="211" y="105"/>
                  </a:cubicBezTo>
                  <a:cubicBezTo>
                    <a:pt x="211" y="107"/>
                    <a:pt x="211" y="108"/>
                    <a:pt x="211" y="110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7" y="111"/>
                    <a:pt x="225" y="109"/>
                    <a:pt x="232" y="108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8" y="46"/>
                    <a:pt x="178" y="0"/>
                    <a:pt x="118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5438776" y="6065838"/>
              <a:ext cx="773113" cy="514350"/>
            </a:xfrm>
            <a:custGeom>
              <a:avLst/>
              <a:gdLst>
                <a:gd name="T0" fmla="*/ 139 w 188"/>
                <a:gd name="T1" fmla="*/ 115 h 125"/>
                <a:gd name="T2" fmla="*/ 138 w 188"/>
                <a:gd name="T3" fmla="*/ 115 h 125"/>
                <a:gd name="T4" fmla="*/ 139 w 188"/>
                <a:gd name="T5" fmla="*/ 115 h 125"/>
                <a:gd name="T6" fmla="*/ 139 w 188"/>
                <a:gd name="T7" fmla="*/ 115 h 125"/>
                <a:gd name="T8" fmla="*/ 139 w 188"/>
                <a:gd name="T9" fmla="*/ 115 h 125"/>
                <a:gd name="T10" fmla="*/ 59 w 188"/>
                <a:gd name="T11" fmla="*/ 112 h 125"/>
                <a:gd name="T12" fmla="*/ 59 w 188"/>
                <a:gd name="T13" fmla="*/ 112 h 125"/>
                <a:gd name="T14" fmla="*/ 94 w 188"/>
                <a:gd name="T15" fmla="*/ 125 h 125"/>
                <a:gd name="T16" fmla="*/ 129 w 188"/>
                <a:gd name="T17" fmla="*/ 112 h 125"/>
                <a:gd name="T18" fmla="*/ 129 w 188"/>
                <a:gd name="T19" fmla="*/ 112 h 125"/>
                <a:gd name="T20" fmla="*/ 94 w 188"/>
                <a:gd name="T21" fmla="*/ 125 h 125"/>
                <a:gd name="T22" fmla="*/ 59 w 188"/>
                <a:gd name="T23" fmla="*/ 112 h 125"/>
                <a:gd name="T24" fmla="*/ 149 w 188"/>
                <a:gd name="T25" fmla="*/ 106 h 125"/>
                <a:gd name="T26" fmla="*/ 139 w 188"/>
                <a:gd name="T27" fmla="*/ 115 h 125"/>
                <a:gd name="T28" fmla="*/ 139 w 188"/>
                <a:gd name="T29" fmla="*/ 115 h 125"/>
                <a:gd name="T30" fmla="*/ 139 w 188"/>
                <a:gd name="T31" fmla="*/ 115 h 125"/>
                <a:gd name="T32" fmla="*/ 149 w 188"/>
                <a:gd name="T33" fmla="*/ 106 h 125"/>
                <a:gd name="T34" fmla="*/ 39 w 188"/>
                <a:gd name="T35" fmla="*/ 105 h 125"/>
                <a:gd name="T36" fmla="*/ 49 w 188"/>
                <a:gd name="T37" fmla="*/ 115 h 125"/>
                <a:gd name="T38" fmla="*/ 50 w 188"/>
                <a:gd name="T39" fmla="*/ 115 h 125"/>
                <a:gd name="T40" fmla="*/ 39 w 188"/>
                <a:gd name="T41" fmla="*/ 105 h 125"/>
                <a:gd name="T42" fmla="*/ 158 w 188"/>
                <a:gd name="T43" fmla="*/ 90 h 125"/>
                <a:gd name="T44" fmla="*/ 144 w 188"/>
                <a:gd name="T45" fmla="*/ 99 h 125"/>
                <a:gd name="T46" fmla="*/ 158 w 188"/>
                <a:gd name="T47" fmla="*/ 90 h 125"/>
                <a:gd name="T48" fmla="*/ 158 w 188"/>
                <a:gd name="T49" fmla="*/ 90 h 125"/>
                <a:gd name="T50" fmla="*/ 30 w 188"/>
                <a:gd name="T51" fmla="*/ 90 h 125"/>
                <a:gd name="T52" fmla="*/ 30 w 188"/>
                <a:gd name="T53" fmla="*/ 90 h 125"/>
                <a:gd name="T54" fmla="*/ 43 w 188"/>
                <a:gd name="T55" fmla="*/ 99 h 125"/>
                <a:gd name="T56" fmla="*/ 30 w 188"/>
                <a:gd name="T57" fmla="*/ 90 h 125"/>
                <a:gd name="T58" fmla="*/ 94 w 188"/>
                <a:gd name="T59" fmla="*/ 0 h 125"/>
                <a:gd name="T60" fmla="*/ 1 w 188"/>
                <a:gd name="T61" fmla="*/ 77 h 125"/>
                <a:gd name="T62" fmla="*/ 1 w 188"/>
                <a:gd name="T63" fmla="*/ 82 h 125"/>
                <a:gd name="T64" fmla="*/ 0 w 188"/>
                <a:gd name="T65" fmla="*/ 85 h 125"/>
                <a:gd name="T66" fmla="*/ 1 w 188"/>
                <a:gd name="T67" fmla="*/ 86 h 125"/>
                <a:gd name="T68" fmla="*/ 3 w 188"/>
                <a:gd name="T69" fmla="*/ 86 h 125"/>
                <a:gd name="T70" fmla="*/ 22 w 188"/>
                <a:gd name="T71" fmla="*/ 95 h 125"/>
                <a:gd name="T72" fmla="*/ 21 w 188"/>
                <a:gd name="T73" fmla="*/ 94 h 125"/>
                <a:gd name="T74" fmla="*/ 22 w 188"/>
                <a:gd name="T75" fmla="*/ 91 h 125"/>
                <a:gd name="T76" fmla="*/ 23 w 188"/>
                <a:gd name="T77" fmla="*/ 86 h 125"/>
                <a:gd name="T78" fmla="*/ 9 w 188"/>
                <a:gd name="T79" fmla="*/ 80 h 125"/>
                <a:gd name="T80" fmla="*/ 9 w 188"/>
                <a:gd name="T81" fmla="*/ 80 h 125"/>
                <a:gd name="T82" fmla="*/ 94 w 188"/>
                <a:gd name="T83" fmla="*/ 8 h 125"/>
                <a:gd name="T84" fmla="*/ 94 w 188"/>
                <a:gd name="T85" fmla="*/ 8 h 125"/>
                <a:gd name="T86" fmla="*/ 94 w 188"/>
                <a:gd name="T87" fmla="*/ 8 h 125"/>
                <a:gd name="T88" fmla="*/ 179 w 188"/>
                <a:gd name="T89" fmla="*/ 80 h 125"/>
                <a:gd name="T90" fmla="*/ 179 w 188"/>
                <a:gd name="T91" fmla="*/ 80 h 125"/>
                <a:gd name="T92" fmla="*/ 165 w 188"/>
                <a:gd name="T93" fmla="*/ 86 h 125"/>
                <a:gd name="T94" fmla="*/ 166 w 188"/>
                <a:gd name="T95" fmla="*/ 91 h 125"/>
                <a:gd name="T96" fmla="*/ 167 w 188"/>
                <a:gd name="T97" fmla="*/ 94 h 125"/>
                <a:gd name="T98" fmla="*/ 166 w 188"/>
                <a:gd name="T99" fmla="*/ 95 h 125"/>
                <a:gd name="T100" fmla="*/ 185 w 188"/>
                <a:gd name="T101" fmla="*/ 86 h 125"/>
                <a:gd name="T102" fmla="*/ 186 w 188"/>
                <a:gd name="T103" fmla="*/ 86 h 125"/>
                <a:gd name="T104" fmla="*/ 188 w 188"/>
                <a:gd name="T105" fmla="*/ 85 h 125"/>
                <a:gd name="T106" fmla="*/ 187 w 188"/>
                <a:gd name="T107" fmla="*/ 82 h 125"/>
                <a:gd name="T108" fmla="*/ 187 w 188"/>
                <a:gd name="T109" fmla="*/ 77 h 125"/>
                <a:gd name="T110" fmla="*/ 94 w 188"/>
                <a:gd name="T1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" h="125">
                  <a:moveTo>
                    <a:pt x="139" y="115"/>
                  </a:moveTo>
                  <a:cubicBezTo>
                    <a:pt x="139" y="115"/>
                    <a:pt x="138" y="115"/>
                    <a:pt x="138" y="115"/>
                  </a:cubicBezTo>
                  <a:cubicBezTo>
                    <a:pt x="138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moveTo>
                    <a:pt x="59" y="112"/>
                  </a:moveTo>
                  <a:cubicBezTo>
                    <a:pt x="59" y="112"/>
                    <a:pt x="59" y="112"/>
                    <a:pt x="59" y="112"/>
                  </a:cubicBezTo>
                  <a:cubicBezTo>
                    <a:pt x="69" y="120"/>
                    <a:pt x="82" y="125"/>
                    <a:pt x="94" y="125"/>
                  </a:cubicBezTo>
                  <a:cubicBezTo>
                    <a:pt x="106" y="125"/>
                    <a:pt x="119" y="120"/>
                    <a:pt x="129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19" y="120"/>
                    <a:pt x="106" y="125"/>
                    <a:pt x="94" y="125"/>
                  </a:cubicBezTo>
                  <a:cubicBezTo>
                    <a:pt x="82" y="125"/>
                    <a:pt x="69" y="120"/>
                    <a:pt x="59" y="112"/>
                  </a:cubicBezTo>
                  <a:moveTo>
                    <a:pt x="149" y="106"/>
                  </a:moveTo>
                  <a:cubicBezTo>
                    <a:pt x="145" y="109"/>
                    <a:pt x="142" y="111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2" y="111"/>
                    <a:pt x="145" y="109"/>
                    <a:pt x="149" y="106"/>
                  </a:cubicBezTo>
                  <a:moveTo>
                    <a:pt x="39" y="105"/>
                  </a:moveTo>
                  <a:cubicBezTo>
                    <a:pt x="42" y="108"/>
                    <a:pt x="46" y="111"/>
                    <a:pt x="49" y="115"/>
                  </a:cubicBezTo>
                  <a:cubicBezTo>
                    <a:pt x="49" y="115"/>
                    <a:pt x="50" y="115"/>
                    <a:pt x="50" y="115"/>
                  </a:cubicBezTo>
                  <a:cubicBezTo>
                    <a:pt x="46" y="112"/>
                    <a:pt x="43" y="109"/>
                    <a:pt x="39" y="105"/>
                  </a:cubicBezTo>
                  <a:moveTo>
                    <a:pt x="158" y="90"/>
                  </a:moveTo>
                  <a:cubicBezTo>
                    <a:pt x="153" y="93"/>
                    <a:pt x="148" y="96"/>
                    <a:pt x="144" y="99"/>
                  </a:cubicBezTo>
                  <a:cubicBezTo>
                    <a:pt x="148" y="96"/>
                    <a:pt x="153" y="93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moveTo>
                    <a:pt x="30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35" y="93"/>
                    <a:pt x="39" y="96"/>
                    <a:pt x="43" y="99"/>
                  </a:cubicBezTo>
                  <a:cubicBezTo>
                    <a:pt x="39" y="96"/>
                    <a:pt x="35" y="93"/>
                    <a:pt x="30" y="90"/>
                  </a:cubicBezTo>
                  <a:moveTo>
                    <a:pt x="94" y="0"/>
                  </a:moveTo>
                  <a:cubicBezTo>
                    <a:pt x="48" y="0"/>
                    <a:pt x="9" y="33"/>
                    <a:pt x="1" y="77"/>
                  </a:cubicBezTo>
                  <a:cubicBezTo>
                    <a:pt x="1" y="79"/>
                    <a:pt x="1" y="80"/>
                    <a:pt x="1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10" y="88"/>
                    <a:pt x="16" y="91"/>
                    <a:pt x="22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90"/>
                    <a:pt x="22" y="88"/>
                    <a:pt x="23" y="86"/>
                  </a:cubicBezTo>
                  <a:cubicBezTo>
                    <a:pt x="18" y="84"/>
                    <a:pt x="14" y="82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6" y="39"/>
                    <a:pt x="51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37" y="8"/>
                    <a:pt x="172" y="39"/>
                    <a:pt x="179" y="80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74" y="82"/>
                    <a:pt x="169" y="84"/>
                    <a:pt x="165" y="86"/>
                  </a:cubicBezTo>
                  <a:cubicBezTo>
                    <a:pt x="165" y="88"/>
                    <a:pt x="166" y="90"/>
                    <a:pt x="166" y="91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72" y="91"/>
                    <a:pt x="178" y="88"/>
                    <a:pt x="185" y="86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8" y="85"/>
                    <a:pt x="188" y="85"/>
                    <a:pt x="188" y="85"/>
                  </a:cubicBezTo>
                  <a:cubicBezTo>
                    <a:pt x="187" y="82"/>
                    <a:pt x="187" y="82"/>
                    <a:pt x="187" y="82"/>
                  </a:cubicBezTo>
                  <a:cubicBezTo>
                    <a:pt x="187" y="80"/>
                    <a:pt x="187" y="79"/>
                    <a:pt x="187" y="77"/>
                  </a:cubicBezTo>
                  <a:cubicBezTo>
                    <a:pt x="179" y="33"/>
                    <a:pt x="140" y="0"/>
                    <a:pt x="94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5526088" y="6197600"/>
              <a:ext cx="598488" cy="414338"/>
            </a:xfrm>
            <a:custGeom>
              <a:avLst/>
              <a:gdLst>
                <a:gd name="T0" fmla="*/ 73 w 146"/>
                <a:gd name="T1" fmla="*/ 8 h 101"/>
                <a:gd name="T2" fmla="*/ 73 w 146"/>
                <a:gd name="T3" fmla="*/ 8 h 101"/>
                <a:gd name="T4" fmla="*/ 137 w 146"/>
                <a:gd name="T5" fmla="*/ 58 h 101"/>
                <a:gd name="T6" fmla="*/ 137 w 146"/>
                <a:gd name="T7" fmla="*/ 58 h 101"/>
                <a:gd name="T8" fmla="*/ 137 w 146"/>
                <a:gd name="T9" fmla="*/ 58 h 101"/>
                <a:gd name="T10" fmla="*/ 123 w 146"/>
                <a:gd name="T11" fmla="*/ 67 h 101"/>
                <a:gd name="T12" fmla="*/ 116 w 146"/>
                <a:gd name="T13" fmla="*/ 73 h 101"/>
                <a:gd name="T14" fmla="*/ 116 w 146"/>
                <a:gd name="T15" fmla="*/ 74 h 101"/>
                <a:gd name="T16" fmla="*/ 116 w 146"/>
                <a:gd name="T17" fmla="*/ 81 h 101"/>
                <a:gd name="T18" fmla="*/ 116 w 146"/>
                <a:gd name="T19" fmla="*/ 82 h 101"/>
                <a:gd name="T20" fmla="*/ 108 w 146"/>
                <a:gd name="T21" fmla="*/ 82 h 101"/>
                <a:gd name="T22" fmla="*/ 108 w 146"/>
                <a:gd name="T23" fmla="*/ 81 h 101"/>
                <a:gd name="T24" fmla="*/ 108 w 146"/>
                <a:gd name="T25" fmla="*/ 80 h 101"/>
                <a:gd name="T26" fmla="*/ 73 w 146"/>
                <a:gd name="T27" fmla="*/ 93 h 101"/>
                <a:gd name="T28" fmla="*/ 38 w 146"/>
                <a:gd name="T29" fmla="*/ 80 h 101"/>
                <a:gd name="T30" fmla="*/ 38 w 146"/>
                <a:gd name="T31" fmla="*/ 82 h 101"/>
                <a:gd name="T32" fmla="*/ 30 w 146"/>
                <a:gd name="T33" fmla="*/ 82 h 101"/>
                <a:gd name="T34" fmla="*/ 30 w 146"/>
                <a:gd name="T35" fmla="*/ 79 h 101"/>
                <a:gd name="T36" fmla="*/ 30 w 146"/>
                <a:gd name="T37" fmla="*/ 73 h 101"/>
                <a:gd name="T38" fmla="*/ 29 w 146"/>
                <a:gd name="T39" fmla="*/ 72 h 101"/>
                <a:gd name="T40" fmla="*/ 22 w 146"/>
                <a:gd name="T41" fmla="*/ 67 h 101"/>
                <a:gd name="T42" fmla="*/ 9 w 146"/>
                <a:gd name="T43" fmla="*/ 58 h 101"/>
                <a:gd name="T44" fmla="*/ 9 w 146"/>
                <a:gd name="T45" fmla="*/ 58 h 101"/>
                <a:gd name="T46" fmla="*/ 9 w 146"/>
                <a:gd name="T47" fmla="*/ 58 h 101"/>
                <a:gd name="T48" fmla="*/ 73 w 146"/>
                <a:gd name="T49" fmla="*/ 8 h 101"/>
                <a:gd name="T50" fmla="*/ 73 w 146"/>
                <a:gd name="T51" fmla="*/ 8 h 101"/>
                <a:gd name="T52" fmla="*/ 73 w 146"/>
                <a:gd name="T53" fmla="*/ 8 h 101"/>
                <a:gd name="T54" fmla="*/ 73 w 146"/>
                <a:gd name="T55" fmla="*/ 0 h 101"/>
                <a:gd name="T56" fmla="*/ 2 w 146"/>
                <a:gd name="T57" fmla="*/ 54 h 101"/>
                <a:gd name="T58" fmla="*/ 2 w 146"/>
                <a:gd name="T59" fmla="*/ 54 h 101"/>
                <a:gd name="T60" fmla="*/ 1 w 146"/>
                <a:gd name="T61" fmla="*/ 59 h 101"/>
                <a:gd name="T62" fmla="*/ 0 w 146"/>
                <a:gd name="T63" fmla="*/ 62 h 101"/>
                <a:gd name="T64" fmla="*/ 1 w 146"/>
                <a:gd name="T65" fmla="*/ 63 h 101"/>
                <a:gd name="T66" fmla="*/ 3 w 146"/>
                <a:gd name="T67" fmla="*/ 64 h 101"/>
                <a:gd name="T68" fmla="*/ 18 w 146"/>
                <a:gd name="T69" fmla="*/ 73 h 101"/>
                <a:gd name="T70" fmla="*/ 29 w 146"/>
                <a:gd name="T71" fmla="*/ 83 h 101"/>
                <a:gd name="T72" fmla="*/ 31 w 146"/>
                <a:gd name="T73" fmla="*/ 85 h 101"/>
                <a:gd name="T74" fmla="*/ 31 w 146"/>
                <a:gd name="T75" fmla="*/ 85 h 101"/>
                <a:gd name="T76" fmla="*/ 32 w 146"/>
                <a:gd name="T77" fmla="*/ 86 h 101"/>
                <a:gd name="T78" fmla="*/ 32 w 146"/>
                <a:gd name="T79" fmla="*/ 86 h 101"/>
                <a:gd name="T80" fmla="*/ 44 w 146"/>
                <a:gd name="T81" fmla="*/ 94 h 101"/>
                <a:gd name="T82" fmla="*/ 73 w 146"/>
                <a:gd name="T83" fmla="*/ 101 h 101"/>
                <a:gd name="T84" fmla="*/ 73 w 146"/>
                <a:gd name="T85" fmla="*/ 101 h 101"/>
                <a:gd name="T86" fmla="*/ 101 w 146"/>
                <a:gd name="T87" fmla="*/ 94 h 101"/>
                <a:gd name="T88" fmla="*/ 114 w 146"/>
                <a:gd name="T89" fmla="*/ 86 h 101"/>
                <a:gd name="T90" fmla="*/ 115 w 146"/>
                <a:gd name="T91" fmla="*/ 85 h 101"/>
                <a:gd name="T92" fmla="*/ 115 w 146"/>
                <a:gd name="T93" fmla="*/ 85 h 101"/>
                <a:gd name="T94" fmla="*/ 115 w 146"/>
                <a:gd name="T95" fmla="*/ 85 h 101"/>
                <a:gd name="T96" fmla="*/ 117 w 146"/>
                <a:gd name="T97" fmla="*/ 83 h 101"/>
                <a:gd name="T98" fmla="*/ 118 w 146"/>
                <a:gd name="T99" fmla="*/ 83 h 101"/>
                <a:gd name="T100" fmla="*/ 118 w 146"/>
                <a:gd name="T101" fmla="*/ 83 h 101"/>
                <a:gd name="T102" fmla="*/ 128 w 146"/>
                <a:gd name="T103" fmla="*/ 74 h 101"/>
                <a:gd name="T104" fmla="*/ 143 w 146"/>
                <a:gd name="T105" fmla="*/ 64 h 101"/>
                <a:gd name="T106" fmla="*/ 145 w 146"/>
                <a:gd name="T107" fmla="*/ 63 h 101"/>
                <a:gd name="T108" fmla="*/ 146 w 146"/>
                <a:gd name="T109" fmla="*/ 62 h 101"/>
                <a:gd name="T110" fmla="*/ 145 w 146"/>
                <a:gd name="T111" fmla="*/ 59 h 101"/>
                <a:gd name="T112" fmla="*/ 144 w 146"/>
                <a:gd name="T113" fmla="*/ 54 h 101"/>
                <a:gd name="T114" fmla="*/ 144 w 146"/>
                <a:gd name="T115" fmla="*/ 54 h 101"/>
                <a:gd name="T116" fmla="*/ 73 w 146"/>
                <a:gd name="T117" fmla="*/ 0 h 101"/>
                <a:gd name="T118" fmla="*/ 73 w 146"/>
                <a:gd name="T1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01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104" y="8"/>
                    <a:pt x="129" y="30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2" y="61"/>
                    <a:pt x="127" y="64"/>
                    <a:pt x="123" y="67"/>
                  </a:cubicBezTo>
                  <a:cubicBezTo>
                    <a:pt x="121" y="69"/>
                    <a:pt x="119" y="71"/>
                    <a:pt x="116" y="73"/>
                  </a:cubicBezTo>
                  <a:cubicBezTo>
                    <a:pt x="116" y="73"/>
                    <a:pt x="116" y="73"/>
                    <a:pt x="116" y="74"/>
                  </a:cubicBezTo>
                  <a:cubicBezTo>
                    <a:pt x="116" y="76"/>
                    <a:pt x="116" y="78"/>
                    <a:pt x="116" y="81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1"/>
                    <a:pt x="108" y="80"/>
                    <a:pt x="108" y="80"/>
                  </a:cubicBezTo>
                  <a:cubicBezTo>
                    <a:pt x="98" y="88"/>
                    <a:pt x="85" y="93"/>
                    <a:pt x="73" y="93"/>
                  </a:cubicBezTo>
                  <a:cubicBezTo>
                    <a:pt x="61" y="93"/>
                    <a:pt x="48" y="88"/>
                    <a:pt x="38" y="80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7"/>
                    <a:pt x="30" y="75"/>
                    <a:pt x="30" y="73"/>
                  </a:cubicBezTo>
                  <a:cubicBezTo>
                    <a:pt x="30" y="73"/>
                    <a:pt x="29" y="73"/>
                    <a:pt x="29" y="72"/>
                  </a:cubicBezTo>
                  <a:cubicBezTo>
                    <a:pt x="27" y="71"/>
                    <a:pt x="25" y="69"/>
                    <a:pt x="22" y="67"/>
                  </a:cubicBezTo>
                  <a:cubicBezTo>
                    <a:pt x="18" y="64"/>
                    <a:pt x="14" y="61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6" y="30"/>
                    <a:pt x="42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moveTo>
                    <a:pt x="73" y="0"/>
                  </a:moveTo>
                  <a:cubicBezTo>
                    <a:pt x="39" y="0"/>
                    <a:pt x="11" y="23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6"/>
                    <a:pt x="1" y="58"/>
                    <a:pt x="1" y="5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8" y="67"/>
                    <a:pt x="13" y="70"/>
                    <a:pt x="18" y="73"/>
                  </a:cubicBezTo>
                  <a:cubicBezTo>
                    <a:pt x="22" y="77"/>
                    <a:pt x="25" y="80"/>
                    <a:pt x="29" y="83"/>
                  </a:cubicBezTo>
                  <a:cubicBezTo>
                    <a:pt x="30" y="84"/>
                    <a:pt x="30" y="84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6" y="89"/>
                    <a:pt x="40" y="92"/>
                    <a:pt x="44" y="94"/>
                  </a:cubicBezTo>
                  <a:cubicBezTo>
                    <a:pt x="53" y="98"/>
                    <a:pt x="6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83" y="101"/>
                    <a:pt x="92" y="98"/>
                    <a:pt x="101" y="94"/>
                  </a:cubicBezTo>
                  <a:cubicBezTo>
                    <a:pt x="106" y="92"/>
                    <a:pt x="110" y="89"/>
                    <a:pt x="114" y="86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6" y="84"/>
                    <a:pt x="116" y="84"/>
                    <a:pt x="117" y="83"/>
                  </a:cubicBezTo>
                  <a:cubicBezTo>
                    <a:pt x="117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21" y="79"/>
                    <a:pt x="124" y="77"/>
                    <a:pt x="128" y="74"/>
                  </a:cubicBezTo>
                  <a:cubicBezTo>
                    <a:pt x="133" y="70"/>
                    <a:pt x="138" y="67"/>
                    <a:pt x="143" y="64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8"/>
                    <a:pt x="144" y="56"/>
                    <a:pt x="144" y="5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5" y="23"/>
                    <a:pt x="107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>
              <a:spLocks/>
            </p:cNvSpPr>
            <p:nvPr/>
          </p:nvSpPr>
          <p:spPr bwMode="auto">
            <a:xfrm>
              <a:off x="5648326" y="6345238"/>
              <a:ext cx="354013" cy="188913"/>
            </a:xfrm>
            <a:custGeom>
              <a:avLst/>
              <a:gdLst>
                <a:gd name="T0" fmla="*/ 43 w 86"/>
                <a:gd name="T1" fmla="*/ 0 h 46"/>
                <a:gd name="T2" fmla="*/ 0 w 86"/>
                <a:gd name="T3" fmla="*/ 37 h 46"/>
                <a:gd name="T4" fmla="*/ 0 w 86"/>
                <a:gd name="T5" fmla="*/ 43 h 46"/>
                <a:gd name="T6" fmla="*/ 0 w 86"/>
                <a:gd name="T7" fmla="*/ 46 h 46"/>
                <a:gd name="T8" fmla="*/ 8 w 86"/>
                <a:gd name="T9" fmla="*/ 46 h 46"/>
                <a:gd name="T10" fmla="*/ 8 w 86"/>
                <a:gd name="T11" fmla="*/ 44 h 46"/>
                <a:gd name="T12" fmla="*/ 8 w 86"/>
                <a:gd name="T13" fmla="*/ 44 h 46"/>
                <a:gd name="T14" fmla="*/ 8 w 86"/>
                <a:gd name="T15" fmla="*/ 43 h 46"/>
                <a:gd name="T16" fmla="*/ 18 w 86"/>
                <a:gd name="T17" fmla="*/ 18 h 46"/>
                <a:gd name="T18" fmla="*/ 43 w 86"/>
                <a:gd name="T19" fmla="*/ 8 h 46"/>
                <a:gd name="T20" fmla="*/ 48 w 86"/>
                <a:gd name="T21" fmla="*/ 8 h 46"/>
                <a:gd name="T22" fmla="*/ 70 w 86"/>
                <a:gd name="T23" fmla="*/ 21 h 46"/>
                <a:gd name="T24" fmla="*/ 78 w 86"/>
                <a:gd name="T25" fmla="*/ 44 h 46"/>
                <a:gd name="T26" fmla="*/ 78 w 86"/>
                <a:gd name="T27" fmla="*/ 44 h 46"/>
                <a:gd name="T28" fmla="*/ 78 w 86"/>
                <a:gd name="T29" fmla="*/ 45 h 46"/>
                <a:gd name="T30" fmla="*/ 78 w 86"/>
                <a:gd name="T31" fmla="*/ 46 h 46"/>
                <a:gd name="T32" fmla="*/ 86 w 86"/>
                <a:gd name="T33" fmla="*/ 46 h 46"/>
                <a:gd name="T34" fmla="*/ 86 w 86"/>
                <a:gd name="T35" fmla="*/ 45 h 46"/>
                <a:gd name="T36" fmla="*/ 86 w 86"/>
                <a:gd name="T37" fmla="*/ 38 h 46"/>
                <a:gd name="T38" fmla="*/ 76 w 86"/>
                <a:gd name="T39" fmla="*/ 15 h 46"/>
                <a:gd name="T40" fmla="*/ 49 w 86"/>
                <a:gd name="T41" fmla="*/ 0 h 46"/>
                <a:gd name="T42" fmla="*/ 43 w 86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46">
                  <a:moveTo>
                    <a:pt x="43" y="0"/>
                  </a:moveTo>
                  <a:cubicBezTo>
                    <a:pt x="21" y="0"/>
                    <a:pt x="3" y="16"/>
                    <a:pt x="0" y="37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33"/>
                    <a:pt x="12" y="25"/>
                    <a:pt x="18" y="18"/>
                  </a:cubicBezTo>
                  <a:cubicBezTo>
                    <a:pt x="25" y="12"/>
                    <a:pt x="33" y="8"/>
                    <a:pt x="43" y="8"/>
                  </a:cubicBezTo>
                  <a:cubicBezTo>
                    <a:pt x="45" y="8"/>
                    <a:pt x="46" y="8"/>
                    <a:pt x="48" y="8"/>
                  </a:cubicBezTo>
                  <a:cubicBezTo>
                    <a:pt x="56" y="9"/>
                    <a:pt x="64" y="14"/>
                    <a:pt x="70" y="21"/>
                  </a:cubicBezTo>
                  <a:cubicBezTo>
                    <a:pt x="75" y="27"/>
                    <a:pt x="78" y="35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8" y="45"/>
                    <a:pt x="78" y="4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2"/>
                    <a:pt x="86" y="40"/>
                    <a:pt x="86" y="38"/>
                  </a:cubicBezTo>
                  <a:cubicBezTo>
                    <a:pt x="84" y="29"/>
                    <a:pt x="81" y="22"/>
                    <a:pt x="76" y="15"/>
                  </a:cubicBezTo>
                  <a:cubicBezTo>
                    <a:pt x="69" y="7"/>
                    <a:pt x="60" y="2"/>
                    <a:pt x="49" y="0"/>
                  </a:cubicBezTo>
                  <a:cubicBezTo>
                    <a:pt x="47" y="0"/>
                    <a:pt x="45" y="0"/>
                    <a:pt x="43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6445251" y="5949950"/>
              <a:ext cx="969963" cy="661988"/>
            </a:xfrm>
            <a:custGeom>
              <a:avLst/>
              <a:gdLst>
                <a:gd name="T0" fmla="*/ 89 w 236"/>
                <a:gd name="T1" fmla="*/ 154 h 161"/>
                <a:gd name="T2" fmla="*/ 118 w 236"/>
                <a:gd name="T3" fmla="*/ 161 h 161"/>
                <a:gd name="T4" fmla="*/ 118 w 236"/>
                <a:gd name="T5" fmla="*/ 161 h 161"/>
                <a:gd name="T6" fmla="*/ 118 w 236"/>
                <a:gd name="T7" fmla="*/ 161 h 161"/>
                <a:gd name="T8" fmla="*/ 146 w 236"/>
                <a:gd name="T9" fmla="*/ 154 h 161"/>
                <a:gd name="T10" fmla="*/ 118 w 236"/>
                <a:gd name="T11" fmla="*/ 161 h 161"/>
                <a:gd name="T12" fmla="*/ 118 w 236"/>
                <a:gd name="T13" fmla="*/ 161 h 161"/>
                <a:gd name="T14" fmla="*/ 89 w 236"/>
                <a:gd name="T15" fmla="*/ 154 h 161"/>
                <a:gd name="T16" fmla="*/ 163 w 236"/>
                <a:gd name="T17" fmla="*/ 143 h 161"/>
                <a:gd name="T18" fmla="*/ 163 w 236"/>
                <a:gd name="T19" fmla="*/ 143 h 161"/>
                <a:gd name="T20" fmla="*/ 163 w 236"/>
                <a:gd name="T21" fmla="*/ 143 h 161"/>
                <a:gd name="T22" fmla="*/ 163 w 236"/>
                <a:gd name="T23" fmla="*/ 143 h 161"/>
                <a:gd name="T24" fmla="*/ 163 w 236"/>
                <a:gd name="T25" fmla="*/ 143 h 161"/>
                <a:gd name="T26" fmla="*/ 54 w 236"/>
                <a:gd name="T27" fmla="*/ 118 h 161"/>
                <a:gd name="T28" fmla="*/ 54 w 236"/>
                <a:gd name="T29" fmla="*/ 118 h 161"/>
                <a:gd name="T30" fmla="*/ 67 w 236"/>
                <a:gd name="T31" fmla="*/ 127 h 161"/>
                <a:gd name="T32" fmla="*/ 74 w 236"/>
                <a:gd name="T33" fmla="*/ 132 h 161"/>
                <a:gd name="T34" fmla="*/ 54 w 236"/>
                <a:gd name="T35" fmla="*/ 118 h 161"/>
                <a:gd name="T36" fmla="*/ 182 w 236"/>
                <a:gd name="T37" fmla="*/ 118 h 161"/>
                <a:gd name="T38" fmla="*/ 162 w 236"/>
                <a:gd name="T39" fmla="*/ 132 h 161"/>
                <a:gd name="T40" fmla="*/ 168 w 236"/>
                <a:gd name="T41" fmla="*/ 127 h 161"/>
                <a:gd name="T42" fmla="*/ 182 w 236"/>
                <a:gd name="T43" fmla="*/ 118 h 161"/>
                <a:gd name="T44" fmla="*/ 182 w 236"/>
                <a:gd name="T45" fmla="*/ 118 h 161"/>
                <a:gd name="T46" fmla="*/ 203 w 236"/>
                <a:gd name="T47" fmla="*/ 108 h 161"/>
                <a:gd name="T48" fmla="*/ 189 w 236"/>
                <a:gd name="T49" fmla="*/ 114 h 161"/>
                <a:gd name="T50" fmla="*/ 189 w 236"/>
                <a:gd name="T51" fmla="*/ 114 h 161"/>
                <a:gd name="T52" fmla="*/ 203 w 236"/>
                <a:gd name="T53" fmla="*/ 108 h 161"/>
                <a:gd name="T54" fmla="*/ 203 w 236"/>
                <a:gd name="T55" fmla="*/ 108 h 161"/>
                <a:gd name="T56" fmla="*/ 33 w 236"/>
                <a:gd name="T57" fmla="*/ 108 h 161"/>
                <a:gd name="T58" fmla="*/ 33 w 236"/>
                <a:gd name="T59" fmla="*/ 108 h 161"/>
                <a:gd name="T60" fmla="*/ 47 w 236"/>
                <a:gd name="T61" fmla="*/ 114 h 161"/>
                <a:gd name="T62" fmla="*/ 47 w 236"/>
                <a:gd name="T63" fmla="*/ 114 h 161"/>
                <a:gd name="T64" fmla="*/ 33 w 236"/>
                <a:gd name="T65" fmla="*/ 108 h 161"/>
                <a:gd name="T66" fmla="*/ 118 w 236"/>
                <a:gd name="T67" fmla="*/ 0 h 161"/>
                <a:gd name="T68" fmla="*/ 0 w 236"/>
                <a:gd name="T69" fmla="*/ 104 h 161"/>
                <a:gd name="T70" fmla="*/ 0 w 236"/>
                <a:gd name="T71" fmla="*/ 108 h 161"/>
                <a:gd name="T72" fmla="*/ 4 w 236"/>
                <a:gd name="T73" fmla="*/ 108 h 161"/>
                <a:gd name="T74" fmla="*/ 26 w 236"/>
                <a:gd name="T75" fmla="*/ 114 h 161"/>
                <a:gd name="T76" fmla="*/ 24 w 236"/>
                <a:gd name="T77" fmla="*/ 113 h 161"/>
                <a:gd name="T78" fmla="*/ 25 w 236"/>
                <a:gd name="T79" fmla="*/ 110 h 161"/>
                <a:gd name="T80" fmla="*/ 26 w 236"/>
                <a:gd name="T81" fmla="*/ 105 h 161"/>
                <a:gd name="T82" fmla="*/ 9 w 236"/>
                <a:gd name="T83" fmla="*/ 101 h 161"/>
                <a:gd name="T84" fmla="*/ 118 w 236"/>
                <a:gd name="T85" fmla="*/ 8 h 161"/>
                <a:gd name="T86" fmla="*/ 118 w 236"/>
                <a:gd name="T87" fmla="*/ 8 h 161"/>
                <a:gd name="T88" fmla="*/ 118 w 236"/>
                <a:gd name="T89" fmla="*/ 8 h 161"/>
                <a:gd name="T90" fmla="*/ 227 w 236"/>
                <a:gd name="T91" fmla="*/ 101 h 161"/>
                <a:gd name="T92" fmla="*/ 211 w 236"/>
                <a:gd name="T93" fmla="*/ 105 h 161"/>
                <a:gd name="T94" fmla="*/ 212 w 236"/>
                <a:gd name="T95" fmla="*/ 110 h 161"/>
                <a:gd name="T96" fmla="*/ 212 w 236"/>
                <a:gd name="T97" fmla="*/ 113 h 161"/>
                <a:gd name="T98" fmla="*/ 211 w 236"/>
                <a:gd name="T99" fmla="*/ 114 h 161"/>
                <a:gd name="T100" fmla="*/ 233 w 236"/>
                <a:gd name="T101" fmla="*/ 108 h 161"/>
                <a:gd name="T102" fmla="*/ 236 w 236"/>
                <a:gd name="T103" fmla="*/ 108 h 161"/>
                <a:gd name="T104" fmla="*/ 236 w 236"/>
                <a:gd name="T105" fmla="*/ 104 h 161"/>
                <a:gd name="T106" fmla="*/ 118 w 236"/>
                <a:gd name="T10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6" h="161">
                  <a:moveTo>
                    <a:pt x="89" y="154"/>
                  </a:moveTo>
                  <a:cubicBezTo>
                    <a:pt x="98" y="158"/>
                    <a:pt x="10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28" y="161"/>
                    <a:pt x="138" y="158"/>
                    <a:pt x="146" y="154"/>
                  </a:cubicBezTo>
                  <a:cubicBezTo>
                    <a:pt x="138" y="158"/>
                    <a:pt x="128" y="161"/>
                    <a:pt x="118" y="161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08" y="161"/>
                    <a:pt x="98" y="158"/>
                    <a:pt x="89" y="154"/>
                  </a:cubicBezTo>
                  <a:moveTo>
                    <a:pt x="163" y="143"/>
                  </a:move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cubicBezTo>
                    <a:pt x="163" y="143"/>
                    <a:pt x="163" y="143"/>
                    <a:pt x="163" y="143"/>
                  </a:cubicBezTo>
                  <a:moveTo>
                    <a:pt x="54" y="118"/>
                  </a:moveTo>
                  <a:cubicBezTo>
                    <a:pt x="54" y="118"/>
                    <a:pt x="54" y="118"/>
                    <a:pt x="54" y="118"/>
                  </a:cubicBezTo>
                  <a:cubicBezTo>
                    <a:pt x="59" y="121"/>
                    <a:pt x="63" y="124"/>
                    <a:pt x="67" y="127"/>
                  </a:cubicBezTo>
                  <a:cubicBezTo>
                    <a:pt x="69" y="128"/>
                    <a:pt x="72" y="130"/>
                    <a:pt x="74" y="132"/>
                  </a:cubicBezTo>
                  <a:cubicBezTo>
                    <a:pt x="68" y="127"/>
                    <a:pt x="61" y="122"/>
                    <a:pt x="54" y="118"/>
                  </a:cubicBezTo>
                  <a:moveTo>
                    <a:pt x="182" y="118"/>
                  </a:moveTo>
                  <a:cubicBezTo>
                    <a:pt x="175" y="122"/>
                    <a:pt x="168" y="127"/>
                    <a:pt x="162" y="132"/>
                  </a:cubicBezTo>
                  <a:cubicBezTo>
                    <a:pt x="164" y="131"/>
                    <a:pt x="166" y="129"/>
                    <a:pt x="168" y="127"/>
                  </a:cubicBezTo>
                  <a:cubicBezTo>
                    <a:pt x="173" y="124"/>
                    <a:pt x="177" y="121"/>
                    <a:pt x="182" y="118"/>
                  </a:cubicBezTo>
                  <a:cubicBezTo>
                    <a:pt x="182" y="118"/>
                    <a:pt x="182" y="118"/>
                    <a:pt x="182" y="118"/>
                  </a:cubicBezTo>
                  <a:moveTo>
                    <a:pt x="203" y="108"/>
                  </a:moveTo>
                  <a:cubicBezTo>
                    <a:pt x="198" y="110"/>
                    <a:pt x="194" y="112"/>
                    <a:pt x="189" y="114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94" y="112"/>
                    <a:pt x="198" y="110"/>
                    <a:pt x="203" y="108"/>
                  </a:cubicBezTo>
                  <a:cubicBezTo>
                    <a:pt x="203" y="108"/>
                    <a:pt x="203" y="108"/>
                    <a:pt x="203" y="108"/>
                  </a:cubicBezTo>
                  <a:moveTo>
                    <a:pt x="33" y="108"/>
                  </a:moveTo>
                  <a:cubicBezTo>
                    <a:pt x="33" y="108"/>
                    <a:pt x="33" y="108"/>
                    <a:pt x="33" y="108"/>
                  </a:cubicBezTo>
                  <a:cubicBezTo>
                    <a:pt x="38" y="110"/>
                    <a:pt x="43" y="112"/>
                    <a:pt x="47" y="114"/>
                  </a:cubicBezTo>
                  <a:cubicBezTo>
                    <a:pt x="47" y="114"/>
                    <a:pt x="47" y="114"/>
                    <a:pt x="47" y="114"/>
                  </a:cubicBezTo>
                  <a:cubicBezTo>
                    <a:pt x="43" y="112"/>
                    <a:pt x="38" y="110"/>
                    <a:pt x="33" y="108"/>
                  </a:cubicBezTo>
                  <a:moveTo>
                    <a:pt x="118" y="0"/>
                  </a:moveTo>
                  <a:cubicBezTo>
                    <a:pt x="58" y="0"/>
                    <a:pt x="8" y="46"/>
                    <a:pt x="0" y="104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11" y="109"/>
                    <a:pt x="19" y="111"/>
                    <a:pt x="26" y="114"/>
                  </a:cubicBezTo>
                  <a:cubicBezTo>
                    <a:pt x="24" y="113"/>
                    <a:pt x="24" y="113"/>
                    <a:pt x="24" y="113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5" y="108"/>
                    <a:pt x="25" y="107"/>
                    <a:pt x="26" y="105"/>
                  </a:cubicBezTo>
                  <a:cubicBezTo>
                    <a:pt x="20" y="103"/>
                    <a:pt x="15" y="102"/>
                    <a:pt x="9" y="101"/>
                  </a:cubicBezTo>
                  <a:cubicBezTo>
                    <a:pt x="18" y="49"/>
                    <a:pt x="63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73" y="8"/>
                    <a:pt x="219" y="49"/>
                    <a:pt x="227" y="101"/>
                  </a:cubicBezTo>
                  <a:cubicBezTo>
                    <a:pt x="222" y="102"/>
                    <a:pt x="216" y="103"/>
                    <a:pt x="211" y="105"/>
                  </a:cubicBezTo>
                  <a:cubicBezTo>
                    <a:pt x="211" y="107"/>
                    <a:pt x="211" y="108"/>
                    <a:pt x="212" y="110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1" y="114"/>
                    <a:pt x="211" y="114"/>
                    <a:pt x="211" y="114"/>
                  </a:cubicBezTo>
                  <a:cubicBezTo>
                    <a:pt x="218" y="111"/>
                    <a:pt x="225" y="109"/>
                    <a:pt x="233" y="108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8" y="46"/>
                    <a:pt x="178" y="0"/>
                    <a:pt x="118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6543676" y="6065838"/>
              <a:ext cx="773113" cy="514350"/>
            </a:xfrm>
            <a:custGeom>
              <a:avLst/>
              <a:gdLst>
                <a:gd name="T0" fmla="*/ 139 w 188"/>
                <a:gd name="T1" fmla="*/ 115 h 125"/>
                <a:gd name="T2" fmla="*/ 138 w 188"/>
                <a:gd name="T3" fmla="*/ 115 h 125"/>
                <a:gd name="T4" fmla="*/ 139 w 188"/>
                <a:gd name="T5" fmla="*/ 115 h 125"/>
                <a:gd name="T6" fmla="*/ 139 w 188"/>
                <a:gd name="T7" fmla="*/ 115 h 125"/>
                <a:gd name="T8" fmla="*/ 139 w 188"/>
                <a:gd name="T9" fmla="*/ 115 h 125"/>
                <a:gd name="T10" fmla="*/ 59 w 188"/>
                <a:gd name="T11" fmla="*/ 112 h 125"/>
                <a:gd name="T12" fmla="*/ 59 w 188"/>
                <a:gd name="T13" fmla="*/ 112 h 125"/>
                <a:gd name="T14" fmla="*/ 94 w 188"/>
                <a:gd name="T15" fmla="*/ 125 h 125"/>
                <a:gd name="T16" fmla="*/ 129 w 188"/>
                <a:gd name="T17" fmla="*/ 112 h 125"/>
                <a:gd name="T18" fmla="*/ 129 w 188"/>
                <a:gd name="T19" fmla="*/ 112 h 125"/>
                <a:gd name="T20" fmla="*/ 94 w 188"/>
                <a:gd name="T21" fmla="*/ 125 h 125"/>
                <a:gd name="T22" fmla="*/ 59 w 188"/>
                <a:gd name="T23" fmla="*/ 112 h 125"/>
                <a:gd name="T24" fmla="*/ 149 w 188"/>
                <a:gd name="T25" fmla="*/ 106 h 125"/>
                <a:gd name="T26" fmla="*/ 139 w 188"/>
                <a:gd name="T27" fmla="*/ 115 h 125"/>
                <a:gd name="T28" fmla="*/ 139 w 188"/>
                <a:gd name="T29" fmla="*/ 115 h 125"/>
                <a:gd name="T30" fmla="*/ 139 w 188"/>
                <a:gd name="T31" fmla="*/ 115 h 125"/>
                <a:gd name="T32" fmla="*/ 149 w 188"/>
                <a:gd name="T33" fmla="*/ 106 h 125"/>
                <a:gd name="T34" fmla="*/ 38 w 188"/>
                <a:gd name="T35" fmla="*/ 105 h 125"/>
                <a:gd name="T36" fmla="*/ 49 w 188"/>
                <a:gd name="T37" fmla="*/ 115 h 125"/>
                <a:gd name="T38" fmla="*/ 50 w 188"/>
                <a:gd name="T39" fmla="*/ 115 h 125"/>
                <a:gd name="T40" fmla="*/ 38 w 188"/>
                <a:gd name="T41" fmla="*/ 105 h 125"/>
                <a:gd name="T42" fmla="*/ 30 w 188"/>
                <a:gd name="T43" fmla="*/ 90 h 125"/>
                <a:gd name="T44" fmla="*/ 30 w 188"/>
                <a:gd name="T45" fmla="*/ 90 h 125"/>
                <a:gd name="T46" fmla="*/ 43 w 188"/>
                <a:gd name="T47" fmla="*/ 99 h 125"/>
                <a:gd name="T48" fmla="*/ 30 w 188"/>
                <a:gd name="T49" fmla="*/ 90 h 125"/>
                <a:gd name="T50" fmla="*/ 158 w 188"/>
                <a:gd name="T51" fmla="*/ 90 h 125"/>
                <a:gd name="T52" fmla="*/ 144 w 188"/>
                <a:gd name="T53" fmla="*/ 99 h 125"/>
                <a:gd name="T54" fmla="*/ 158 w 188"/>
                <a:gd name="T55" fmla="*/ 90 h 125"/>
                <a:gd name="T56" fmla="*/ 158 w 188"/>
                <a:gd name="T57" fmla="*/ 90 h 125"/>
                <a:gd name="T58" fmla="*/ 94 w 188"/>
                <a:gd name="T59" fmla="*/ 0 h 125"/>
                <a:gd name="T60" fmla="*/ 2 w 188"/>
                <a:gd name="T61" fmla="*/ 77 h 125"/>
                <a:gd name="T62" fmla="*/ 1 w 188"/>
                <a:gd name="T63" fmla="*/ 82 h 125"/>
                <a:gd name="T64" fmla="*/ 0 w 188"/>
                <a:gd name="T65" fmla="*/ 85 h 125"/>
                <a:gd name="T66" fmla="*/ 2 w 188"/>
                <a:gd name="T67" fmla="*/ 86 h 125"/>
                <a:gd name="T68" fmla="*/ 3 w 188"/>
                <a:gd name="T69" fmla="*/ 86 h 125"/>
                <a:gd name="T70" fmla="*/ 22 w 188"/>
                <a:gd name="T71" fmla="*/ 95 h 125"/>
                <a:gd name="T72" fmla="*/ 21 w 188"/>
                <a:gd name="T73" fmla="*/ 94 h 125"/>
                <a:gd name="T74" fmla="*/ 22 w 188"/>
                <a:gd name="T75" fmla="*/ 91 h 125"/>
                <a:gd name="T76" fmla="*/ 23 w 188"/>
                <a:gd name="T77" fmla="*/ 86 h 125"/>
                <a:gd name="T78" fmla="*/ 9 w 188"/>
                <a:gd name="T79" fmla="*/ 80 h 125"/>
                <a:gd name="T80" fmla="*/ 9 w 188"/>
                <a:gd name="T81" fmla="*/ 80 h 125"/>
                <a:gd name="T82" fmla="*/ 94 w 188"/>
                <a:gd name="T83" fmla="*/ 8 h 125"/>
                <a:gd name="T84" fmla="*/ 94 w 188"/>
                <a:gd name="T85" fmla="*/ 8 h 125"/>
                <a:gd name="T86" fmla="*/ 94 w 188"/>
                <a:gd name="T87" fmla="*/ 8 h 125"/>
                <a:gd name="T88" fmla="*/ 179 w 188"/>
                <a:gd name="T89" fmla="*/ 80 h 125"/>
                <a:gd name="T90" fmla="*/ 179 w 188"/>
                <a:gd name="T91" fmla="*/ 80 h 125"/>
                <a:gd name="T92" fmla="*/ 165 w 188"/>
                <a:gd name="T93" fmla="*/ 86 h 125"/>
                <a:gd name="T94" fmla="*/ 166 w 188"/>
                <a:gd name="T95" fmla="*/ 91 h 125"/>
                <a:gd name="T96" fmla="*/ 167 w 188"/>
                <a:gd name="T97" fmla="*/ 94 h 125"/>
                <a:gd name="T98" fmla="*/ 166 w 188"/>
                <a:gd name="T99" fmla="*/ 95 h 125"/>
                <a:gd name="T100" fmla="*/ 185 w 188"/>
                <a:gd name="T101" fmla="*/ 86 h 125"/>
                <a:gd name="T102" fmla="*/ 187 w 188"/>
                <a:gd name="T103" fmla="*/ 86 h 125"/>
                <a:gd name="T104" fmla="*/ 188 w 188"/>
                <a:gd name="T105" fmla="*/ 85 h 125"/>
                <a:gd name="T106" fmla="*/ 188 w 188"/>
                <a:gd name="T107" fmla="*/ 82 h 125"/>
                <a:gd name="T108" fmla="*/ 187 w 188"/>
                <a:gd name="T109" fmla="*/ 77 h 125"/>
                <a:gd name="T110" fmla="*/ 94 w 188"/>
                <a:gd name="T1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8" h="125">
                  <a:moveTo>
                    <a:pt x="139" y="115"/>
                  </a:moveTo>
                  <a:cubicBezTo>
                    <a:pt x="139" y="115"/>
                    <a:pt x="138" y="115"/>
                    <a:pt x="138" y="115"/>
                  </a:cubicBezTo>
                  <a:cubicBezTo>
                    <a:pt x="138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moveTo>
                    <a:pt x="59" y="112"/>
                  </a:moveTo>
                  <a:cubicBezTo>
                    <a:pt x="59" y="112"/>
                    <a:pt x="59" y="112"/>
                    <a:pt x="59" y="112"/>
                  </a:cubicBezTo>
                  <a:cubicBezTo>
                    <a:pt x="69" y="120"/>
                    <a:pt x="82" y="125"/>
                    <a:pt x="94" y="125"/>
                  </a:cubicBezTo>
                  <a:cubicBezTo>
                    <a:pt x="107" y="125"/>
                    <a:pt x="119" y="120"/>
                    <a:pt x="129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19" y="120"/>
                    <a:pt x="107" y="125"/>
                    <a:pt x="94" y="125"/>
                  </a:cubicBezTo>
                  <a:cubicBezTo>
                    <a:pt x="82" y="125"/>
                    <a:pt x="69" y="120"/>
                    <a:pt x="59" y="112"/>
                  </a:cubicBezTo>
                  <a:moveTo>
                    <a:pt x="149" y="106"/>
                  </a:moveTo>
                  <a:cubicBezTo>
                    <a:pt x="145" y="109"/>
                    <a:pt x="142" y="111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42" y="111"/>
                    <a:pt x="146" y="109"/>
                    <a:pt x="149" y="106"/>
                  </a:cubicBezTo>
                  <a:moveTo>
                    <a:pt x="38" y="105"/>
                  </a:moveTo>
                  <a:cubicBezTo>
                    <a:pt x="42" y="108"/>
                    <a:pt x="46" y="111"/>
                    <a:pt x="49" y="115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46" y="112"/>
                    <a:pt x="42" y="108"/>
                    <a:pt x="38" y="105"/>
                  </a:cubicBezTo>
                  <a:moveTo>
                    <a:pt x="30" y="90"/>
                  </a:moveTo>
                  <a:cubicBezTo>
                    <a:pt x="30" y="90"/>
                    <a:pt x="30" y="90"/>
                    <a:pt x="30" y="90"/>
                  </a:cubicBezTo>
                  <a:cubicBezTo>
                    <a:pt x="35" y="93"/>
                    <a:pt x="39" y="96"/>
                    <a:pt x="43" y="99"/>
                  </a:cubicBezTo>
                  <a:cubicBezTo>
                    <a:pt x="39" y="96"/>
                    <a:pt x="35" y="93"/>
                    <a:pt x="30" y="90"/>
                  </a:cubicBezTo>
                  <a:moveTo>
                    <a:pt x="158" y="90"/>
                  </a:moveTo>
                  <a:cubicBezTo>
                    <a:pt x="153" y="93"/>
                    <a:pt x="149" y="96"/>
                    <a:pt x="144" y="99"/>
                  </a:cubicBezTo>
                  <a:cubicBezTo>
                    <a:pt x="149" y="96"/>
                    <a:pt x="153" y="93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moveTo>
                    <a:pt x="94" y="0"/>
                  </a:moveTo>
                  <a:cubicBezTo>
                    <a:pt x="48" y="0"/>
                    <a:pt x="10" y="33"/>
                    <a:pt x="2" y="77"/>
                  </a:cubicBezTo>
                  <a:cubicBezTo>
                    <a:pt x="1" y="79"/>
                    <a:pt x="1" y="80"/>
                    <a:pt x="1" y="8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10" y="88"/>
                    <a:pt x="16" y="91"/>
                    <a:pt x="22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90"/>
                    <a:pt x="23" y="88"/>
                    <a:pt x="23" y="86"/>
                  </a:cubicBezTo>
                  <a:cubicBezTo>
                    <a:pt x="19" y="84"/>
                    <a:pt x="14" y="82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16" y="39"/>
                    <a:pt x="52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137" y="8"/>
                    <a:pt x="172" y="39"/>
                    <a:pt x="179" y="80"/>
                  </a:cubicBezTo>
                  <a:cubicBezTo>
                    <a:pt x="179" y="80"/>
                    <a:pt x="179" y="80"/>
                    <a:pt x="179" y="80"/>
                  </a:cubicBezTo>
                  <a:cubicBezTo>
                    <a:pt x="174" y="82"/>
                    <a:pt x="170" y="84"/>
                    <a:pt x="165" y="86"/>
                  </a:cubicBezTo>
                  <a:cubicBezTo>
                    <a:pt x="166" y="88"/>
                    <a:pt x="166" y="90"/>
                    <a:pt x="166" y="91"/>
                  </a:cubicBezTo>
                  <a:cubicBezTo>
                    <a:pt x="167" y="94"/>
                    <a:pt x="167" y="94"/>
                    <a:pt x="167" y="94"/>
                  </a:cubicBezTo>
                  <a:cubicBezTo>
                    <a:pt x="166" y="95"/>
                    <a:pt x="166" y="95"/>
                    <a:pt x="166" y="95"/>
                  </a:cubicBezTo>
                  <a:cubicBezTo>
                    <a:pt x="172" y="91"/>
                    <a:pt x="178" y="88"/>
                    <a:pt x="185" y="86"/>
                  </a:cubicBezTo>
                  <a:cubicBezTo>
                    <a:pt x="187" y="86"/>
                    <a:pt x="187" y="86"/>
                    <a:pt x="187" y="86"/>
                  </a:cubicBezTo>
                  <a:cubicBezTo>
                    <a:pt x="188" y="85"/>
                    <a:pt x="188" y="85"/>
                    <a:pt x="188" y="85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7" y="80"/>
                    <a:pt x="187" y="79"/>
                    <a:pt x="187" y="77"/>
                  </a:cubicBezTo>
                  <a:cubicBezTo>
                    <a:pt x="179" y="33"/>
                    <a:pt x="140" y="0"/>
                    <a:pt x="94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6630988" y="6197600"/>
              <a:ext cx="600075" cy="414338"/>
            </a:xfrm>
            <a:custGeom>
              <a:avLst/>
              <a:gdLst>
                <a:gd name="T0" fmla="*/ 73 w 146"/>
                <a:gd name="T1" fmla="*/ 8 h 101"/>
                <a:gd name="T2" fmla="*/ 73 w 146"/>
                <a:gd name="T3" fmla="*/ 8 h 101"/>
                <a:gd name="T4" fmla="*/ 137 w 146"/>
                <a:gd name="T5" fmla="*/ 58 h 101"/>
                <a:gd name="T6" fmla="*/ 137 w 146"/>
                <a:gd name="T7" fmla="*/ 58 h 101"/>
                <a:gd name="T8" fmla="*/ 137 w 146"/>
                <a:gd name="T9" fmla="*/ 58 h 101"/>
                <a:gd name="T10" fmla="*/ 123 w 146"/>
                <a:gd name="T11" fmla="*/ 67 h 101"/>
                <a:gd name="T12" fmla="*/ 117 w 146"/>
                <a:gd name="T13" fmla="*/ 72 h 101"/>
                <a:gd name="T14" fmla="*/ 116 w 146"/>
                <a:gd name="T15" fmla="*/ 74 h 101"/>
                <a:gd name="T16" fmla="*/ 116 w 146"/>
                <a:gd name="T17" fmla="*/ 81 h 101"/>
                <a:gd name="T18" fmla="*/ 116 w 146"/>
                <a:gd name="T19" fmla="*/ 82 h 101"/>
                <a:gd name="T20" fmla="*/ 108 w 146"/>
                <a:gd name="T21" fmla="*/ 82 h 101"/>
                <a:gd name="T22" fmla="*/ 108 w 146"/>
                <a:gd name="T23" fmla="*/ 81 h 101"/>
                <a:gd name="T24" fmla="*/ 108 w 146"/>
                <a:gd name="T25" fmla="*/ 80 h 101"/>
                <a:gd name="T26" fmla="*/ 73 w 146"/>
                <a:gd name="T27" fmla="*/ 93 h 101"/>
                <a:gd name="T28" fmla="*/ 38 w 146"/>
                <a:gd name="T29" fmla="*/ 80 h 101"/>
                <a:gd name="T30" fmla="*/ 38 w 146"/>
                <a:gd name="T31" fmla="*/ 82 h 101"/>
                <a:gd name="T32" fmla="*/ 30 w 146"/>
                <a:gd name="T33" fmla="*/ 82 h 101"/>
                <a:gd name="T34" fmla="*/ 30 w 146"/>
                <a:gd name="T35" fmla="*/ 79 h 101"/>
                <a:gd name="T36" fmla="*/ 30 w 146"/>
                <a:gd name="T37" fmla="*/ 73 h 101"/>
                <a:gd name="T38" fmla="*/ 29 w 146"/>
                <a:gd name="T39" fmla="*/ 72 h 101"/>
                <a:gd name="T40" fmla="*/ 22 w 146"/>
                <a:gd name="T41" fmla="*/ 67 h 101"/>
                <a:gd name="T42" fmla="*/ 9 w 146"/>
                <a:gd name="T43" fmla="*/ 58 h 101"/>
                <a:gd name="T44" fmla="*/ 9 w 146"/>
                <a:gd name="T45" fmla="*/ 58 h 101"/>
                <a:gd name="T46" fmla="*/ 9 w 146"/>
                <a:gd name="T47" fmla="*/ 58 h 101"/>
                <a:gd name="T48" fmla="*/ 73 w 146"/>
                <a:gd name="T49" fmla="*/ 8 h 101"/>
                <a:gd name="T50" fmla="*/ 73 w 146"/>
                <a:gd name="T51" fmla="*/ 8 h 101"/>
                <a:gd name="T52" fmla="*/ 73 w 146"/>
                <a:gd name="T53" fmla="*/ 8 h 101"/>
                <a:gd name="T54" fmla="*/ 73 w 146"/>
                <a:gd name="T55" fmla="*/ 0 h 101"/>
                <a:gd name="T56" fmla="*/ 2 w 146"/>
                <a:gd name="T57" fmla="*/ 54 h 101"/>
                <a:gd name="T58" fmla="*/ 2 w 146"/>
                <a:gd name="T59" fmla="*/ 54 h 101"/>
                <a:gd name="T60" fmla="*/ 1 w 146"/>
                <a:gd name="T61" fmla="*/ 59 h 101"/>
                <a:gd name="T62" fmla="*/ 0 w 146"/>
                <a:gd name="T63" fmla="*/ 62 h 101"/>
                <a:gd name="T64" fmla="*/ 1 w 146"/>
                <a:gd name="T65" fmla="*/ 63 h 101"/>
                <a:gd name="T66" fmla="*/ 3 w 146"/>
                <a:gd name="T67" fmla="*/ 64 h 101"/>
                <a:gd name="T68" fmla="*/ 17 w 146"/>
                <a:gd name="T69" fmla="*/ 73 h 101"/>
                <a:gd name="T70" fmla="*/ 29 w 146"/>
                <a:gd name="T71" fmla="*/ 83 h 101"/>
                <a:gd name="T72" fmla="*/ 31 w 146"/>
                <a:gd name="T73" fmla="*/ 85 h 101"/>
                <a:gd name="T74" fmla="*/ 31 w 146"/>
                <a:gd name="T75" fmla="*/ 85 h 101"/>
                <a:gd name="T76" fmla="*/ 32 w 146"/>
                <a:gd name="T77" fmla="*/ 86 h 101"/>
                <a:gd name="T78" fmla="*/ 32 w 146"/>
                <a:gd name="T79" fmla="*/ 86 h 101"/>
                <a:gd name="T80" fmla="*/ 44 w 146"/>
                <a:gd name="T81" fmla="*/ 94 h 101"/>
                <a:gd name="T82" fmla="*/ 73 w 146"/>
                <a:gd name="T83" fmla="*/ 101 h 101"/>
                <a:gd name="T84" fmla="*/ 73 w 146"/>
                <a:gd name="T85" fmla="*/ 101 h 101"/>
                <a:gd name="T86" fmla="*/ 101 w 146"/>
                <a:gd name="T87" fmla="*/ 94 h 101"/>
                <a:gd name="T88" fmla="*/ 114 w 146"/>
                <a:gd name="T89" fmla="*/ 86 h 101"/>
                <a:gd name="T90" fmla="*/ 115 w 146"/>
                <a:gd name="T91" fmla="*/ 85 h 101"/>
                <a:gd name="T92" fmla="*/ 115 w 146"/>
                <a:gd name="T93" fmla="*/ 85 h 101"/>
                <a:gd name="T94" fmla="*/ 116 w 146"/>
                <a:gd name="T95" fmla="*/ 85 h 101"/>
                <a:gd name="T96" fmla="*/ 117 w 146"/>
                <a:gd name="T97" fmla="*/ 83 h 101"/>
                <a:gd name="T98" fmla="*/ 118 w 146"/>
                <a:gd name="T99" fmla="*/ 83 h 101"/>
                <a:gd name="T100" fmla="*/ 118 w 146"/>
                <a:gd name="T101" fmla="*/ 83 h 101"/>
                <a:gd name="T102" fmla="*/ 128 w 146"/>
                <a:gd name="T103" fmla="*/ 74 h 101"/>
                <a:gd name="T104" fmla="*/ 144 w 146"/>
                <a:gd name="T105" fmla="*/ 64 h 101"/>
                <a:gd name="T106" fmla="*/ 145 w 146"/>
                <a:gd name="T107" fmla="*/ 63 h 101"/>
                <a:gd name="T108" fmla="*/ 146 w 146"/>
                <a:gd name="T109" fmla="*/ 62 h 101"/>
                <a:gd name="T110" fmla="*/ 145 w 146"/>
                <a:gd name="T111" fmla="*/ 59 h 101"/>
                <a:gd name="T112" fmla="*/ 144 w 146"/>
                <a:gd name="T113" fmla="*/ 54 h 101"/>
                <a:gd name="T114" fmla="*/ 144 w 146"/>
                <a:gd name="T115" fmla="*/ 54 h 101"/>
                <a:gd name="T116" fmla="*/ 73 w 146"/>
                <a:gd name="T117" fmla="*/ 0 h 101"/>
                <a:gd name="T118" fmla="*/ 73 w 146"/>
                <a:gd name="T11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01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104" y="8"/>
                    <a:pt x="130" y="30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2" y="61"/>
                    <a:pt x="128" y="64"/>
                    <a:pt x="123" y="67"/>
                  </a:cubicBezTo>
                  <a:cubicBezTo>
                    <a:pt x="121" y="69"/>
                    <a:pt x="119" y="71"/>
                    <a:pt x="117" y="72"/>
                  </a:cubicBezTo>
                  <a:cubicBezTo>
                    <a:pt x="117" y="73"/>
                    <a:pt x="116" y="73"/>
                    <a:pt x="116" y="74"/>
                  </a:cubicBezTo>
                  <a:cubicBezTo>
                    <a:pt x="116" y="76"/>
                    <a:pt x="116" y="78"/>
                    <a:pt x="116" y="81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1"/>
                    <a:pt x="108" y="80"/>
                    <a:pt x="108" y="80"/>
                  </a:cubicBezTo>
                  <a:cubicBezTo>
                    <a:pt x="98" y="88"/>
                    <a:pt x="86" y="93"/>
                    <a:pt x="73" y="93"/>
                  </a:cubicBezTo>
                  <a:cubicBezTo>
                    <a:pt x="61" y="93"/>
                    <a:pt x="48" y="88"/>
                    <a:pt x="38" y="80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7"/>
                    <a:pt x="30" y="75"/>
                    <a:pt x="30" y="73"/>
                  </a:cubicBezTo>
                  <a:cubicBezTo>
                    <a:pt x="30" y="73"/>
                    <a:pt x="29" y="73"/>
                    <a:pt x="29" y="72"/>
                  </a:cubicBezTo>
                  <a:cubicBezTo>
                    <a:pt x="27" y="70"/>
                    <a:pt x="24" y="68"/>
                    <a:pt x="22" y="67"/>
                  </a:cubicBezTo>
                  <a:cubicBezTo>
                    <a:pt x="18" y="64"/>
                    <a:pt x="14" y="61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7" y="30"/>
                    <a:pt x="4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8"/>
                    <a:pt x="73" y="8"/>
                    <a:pt x="73" y="8"/>
                  </a:cubicBezTo>
                  <a:moveTo>
                    <a:pt x="73" y="0"/>
                  </a:moveTo>
                  <a:cubicBezTo>
                    <a:pt x="40" y="0"/>
                    <a:pt x="11" y="23"/>
                    <a:pt x="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2" y="56"/>
                    <a:pt x="1" y="58"/>
                    <a:pt x="1" y="5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8" y="66"/>
                    <a:pt x="13" y="70"/>
                    <a:pt x="17" y="73"/>
                  </a:cubicBezTo>
                  <a:cubicBezTo>
                    <a:pt x="21" y="76"/>
                    <a:pt x="25" y="80"/>
                    <a:pt x="29" y="83"/>
                  </a:cubicBezTo>
                  <a:cubicBezTo>
                    <a:pt x="30" y="84"/>
                    <a:pt x="30" y="84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6" y="89"/>
                    <a:pt x="40" y="92"/>
                    <a:pt x="44" y="94"/>
                  </a:cubicBezTo>
                  <a:cubicBezTo>
                    <a:pt x="53" y="98"/>
                    <a:pt x="6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83" y="101"/>
                    <a:pt x="93" y="98"/>
                    <a:pt x="101" y="94"/>
                  </a:cubicBezTo>
                  <a:cubicBezTo>
                    <a:pt x="106" y="92"/>
                    <a:pt x="110" y="89"/>
                    <a:pt x="114" y="86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5" y="85"/>
                    <a:pt x="115" y="85"/>
                    <a:pt x="115" y="85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6" y="84"/>
                    <a:pt x="117" y="84"/>
                    <a:pt x="117" y="83"/>
                  </a:cubicBezTo>
                  <a:cubicBezTo>
                    <a:pt x="117" y="83"/>
                    <a:pt x="118" y="83"/>
                    <a:pt x="118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21" y="79"/>
                    <a:pt x="124" y="77"/>
                    <a:pt x="128" y="74"/>
                  </a:cubicBezTo>
                  <a:cubicBezTo>
                    <a:pt x="133" y="70"/>
                    <a:pt x="138" y="67"/>
                    <a:pt x="144" y="64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8"/>
                    <a:pt x="145" y="56"/>
                    <a:pt x="144" y="54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5" y="23"/>
                    <a:pt x="107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6"/>
            <p:cNvSpPr>
              <a:spLocks/>
            </p:cNvSpPr>
            <p:nvPr/>
          </p:nvSpPr>
          <p:spPr bwMode="auto">
            <a:xfrm>
              <a:off x="6753226" y="6345238"/>
              <a:ext cx="354013" cy="188913"/>
            </a:xfrm>
            <a:custGeom>
              <a:avLst/>
              <a:gdLst>
                <a:gd name="T0" fmla="*/ 43 w 86"/>
                <a:gd name="T1" fmla="*/ 0 h 46"/>
                <a:gd name="T2" fmla="*/ 0 w 86"/>
                <a:gd name="T3" fmla="*/ 37 h 46"/>
                <a:gd name="T4" fmla="*/ 0 w 86"/>
                <a:gd name="T5" fmla="*/ 43 h 46"/>
                <a:gd name="T6" fmla="*/ 0 w 86"/>
                <a:gd name="T7" fmla="*/ 46 h 46"/>
                <a:gd name="T8" fmla="*/ 8 w 86"/>
                <a:gd name="T9" fmla="*/ 46 h 46"/>
                <a:gd name="T10" fmla="*/ 8 w 86"/>
                <a:gd name="T11" fmla="*/ 44 h 46"/>
                <a:gd name="T12" fmla="*/ 8 w 86"/>
                <a:gd name="T13" fmla="*/ 44 h 46"/>
                <a:gd name="T14" fmla="*/ 8 w 86"/>
                <a:gd name="T15" fmla="*/ 43 h 46"/>
                <a:gd name="T16" fmla="*/ 18 w 86"/>
                <a:gd name="T17" fmla="*/ 18 h 46"/>
                <a:gd name="T18" fmla="*/ 43 w 86"/>
                <a:gd name="T19" fmla="*/ 8 h 46"/>
                <a:gd name="T20" fmla="*/ 48 w 86"/>
                <a:gd name="T21" fmla="*/ 8 h 46"/>
                <a:gd name="T22" fmla="*/ 70 w 86"/>
                <a:gd name="T23" fmla="*/ 21 h 46"/>
                <a:gd name="T24" fmla="*/ 78 w 86"/>
                <a:gd name="T25" fmla="*/ 44 h 46"/>
                <a:gd name="T26" fmla="*/ 78 w 86"/>
                <a:gd name="T27" fmla="*/ 44 h 46"/>
                <a:gd name="T28" fmla="*/ 78 w 86"/>
                <a:gd name="T29" fmla="*/ 45 h 46"/>
                <a:gd name="T30" fmla="*/ 78 w 86"/>
                <a:gd name="T31" fmla="*/ 46 h 46"/>
                <a:gd name="T32" fmla="*/ 86 w 86"/>
                <a:gd name="T33" fmla="*/ 46 h 46"/>
                <a:gd name="T34" fmla="*/ 86 w 86"/>
                <a:gd name="T35" fmla="*/ 45 h 46"/>
                <a:gd name="T36" fmla="*/ 86 w 86"/>
                <a:gd name="T37" fmla="*/ 38 h 46"/>
                <a:gd name="T38" fmla="*/ 76 w 86"/>
                <a:gd name="T39" fmla="*/ 15 h 46"/>
                <a:gd name="T40" fmla="*/ 49 w 86"/>
                <a:gd name="T41" fmla="*/ 0 h 46"/>
                <a:gd name="T42" fmla="*/ 43 w 86"/>
                <a:gd name="T4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46">
                  <a:moveTo>
                    <a:pt x="43" y="0"/>
                  </a:moveTo>
                  <a:cubicBezTo>
                    <a:pt x="21" y="0"/>
                    <a:pt x="3" y="16"/>
                    <a:pt x="0" y="37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33"/>
                    <a:pt x="12" y="25"/>
                    <a:pt x="18" y="18"/>
                  </a:cubicBezTo>
                  <a:cubicBezTo>
                    <a:pt x="25" y="12"/>
                    <a:pt x="33" y="8"/>
                    <a:pt x="43" y="8"/>
                  </a:cubicBezTo>
                  <a:cubicBezTo>
                    <a:pt x="45" y="8"/>
                    <a:pt x="46" y="8"/>
                    <a:pt x="48" y="8"/>
                  </a:cubicBezTo>
                  <a:cubicBezTo>
                    <a:pt x="57" y="9"/>
                    <a:pt x="64" y="14"/>
                    <a:pt x="70" y="21"/>
                  </a:cubicBezTo>
                  <a:cubicBezTo>
                    <a:pt x="75" y="27"/>
                    <a:pt x="78" y="35"/>
                    <a:pt x="78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8" y="45"/>
                    <a:pt x="78" y="4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2"/>
                    <a:pt x="86" y="40"/>
                    <a:pt x="86" y="38"/>
                  </a:cubicBezTo>
                  <a:cubicBezTo>
                    <a:pt x="85" y="29"/>
                    <a:pt x="81" y="22"/>
                    <a:pt x="76" y="15"/>
                  </a:cubicBezTo>
                  <a:cubicBezTo>
                    <a:pt x="69" y="7"/>
                    <a:pt x="60" y="2"/>
                    <a:pt x="49" y="0"/>
                  </a:cubicBezTo>
                  <a:cubicBezTo>
                    <a:pt x="47" y="0"/>
                    <a:pt x="45" y="0"/>
                    <a:pt x="43" y="0"/>
                  </a:cubicBezTo>
                </a:path>
              </a:pathLst>
            </a:custGeom>
            <a:solidFill>
              <a:srgbClr val="FFF6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8340726" y="5346700"/>
              <a:ext cx="1338262" cy="936626"/>
              <a:chOff x="8340726" y="5346700"/>
              <a:chExt cx="1338262" cy="936626"/>
            </a:xfrm>
          </p:grpSpPr>
          <p:sp>
            <p:nvSpPr>
              <p:cNvPr id="121" name="Freeform 119"/>
              <p:cNvSpPr>
                <a:spLocks/>
              </p:cNvSpPr>
              <p:nvPr/>
            </p:nvSpPr>
            <p:spPr bwMode="auto">
              <a:xfrm>
                <a:off x="8591551" y="5346700"/>
                <a:ext cx="771525" cy="390525"/>
              </a:xfrm>
              <a:custGeom>
                <a:avLst/>
                <a:gdLst>
                  <a:gd name="T0" fmla="*/ 94 w 188"/>
                  <a:gd name="T1" fmla="*/ 0 h 95"/>
                  <a:gd name="T2" fmla="*/ 0 w 188"/>
                  <a:gd name="T3" fmla="*/ 95 h 95"/>
                  <a:gd name="T4" fmla="*/ 0 w 188"/>
                  <a:gd name="T5" fmla="*/ 95 h 95"/>
                  <a:gd name="T6" fmla="*/ 8 w 188"/>
                  <a:gd name="T7" fmla="*/ 95 h 95"/>
                  <a:gd name="T8" fmla="*/ 8 w 188"/>
                  <a:gd name="T9" fmla="*/ 95 h 95"/>
                  <a:gd name="T10" fmla="*/ 33 w 188"/>
                  <a:gd name="T11" fmla="*/ 34 h 95"/>
                  <a:gd name="T12" fmla="*/ 94 w 188"/>
                  <a:gd name="T13" fmla="*/ 8 h 95"/>
                  <a:gd name="T14" fmla="*/ 155 w 188"/>
                  <a:gd name="T15" fmla="*/ 34 h 95"/>
                  <a:gd name="T16" fmla="*/ 180 w 188"/>
                  <a:gd name="T17" fmla="*/ 95 h 95"/>
                  <a:gd name="T18" fmla="*/ 180 w 188"/>
                  <a:gd name="T19" fmla="*/ 95 h 95"/>
                  <a:gd name="T20" fmla="*/ 188 w 188"/>
                  <a:gd name="T21" fmla="*/ 95 h 95"/>
                  <a:gd name="T22" fmla="*/ 188 w 188"/>
                  <a:gd name="T23" fmla="*/ 95 h 95"/>
                  <a:gd name="T24" fmla="*/ 94 w 188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8" h="95">
                    <a:moveTo>
                      <a:pt x="94" y="0"/>
                    </a:moveTo>
                    <a:cubicBezTo>
                      <a:pt x="42" y="0"/>
                      <a:pt x="0" y="43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3" y="34"/>
                    </a:cubicBezTo>
                    <a:cubicBezTo>
                      <a:pt x="49" y="18"/>
                      <a:pt x="70" y="8"/>
                      <a:pt x="94" y="8"/>
                    </a:cubicBezTo>
                    <a:cubicBezTo>
                      <a:pt x="118" y="8"/>
                      <a:pt x="139" y="18"/>
                      <a:pt x="155" y="34"/>
                    </a:cubicBezTo>
                    <a:cubicBezTo>
                      <a:pt x="171" y="49"/>
                      <a:pt x="180" y="71"/>
                      <a:pt x="180" y="95"/>
                    </a:cubicBezTo>
                    <a:cubicBezTo>
                      <a:pt x="180" y="95"/>
                      <a:pt x="180" y="95"/>
                      <a:pt x="180" y="95"/>
                    </a:cubicBezTo>
                    <a:cubicBezTo>
                      <a:pt x="188" y="95"/>
                      <a:pt x="188" y="95"/>
                      <a:pt x="188" y="95"/>
                    </a:cubicBezTo>
                    <a:cubicBezTo>
                      <a:pt x="188" y="95"/>
                      <a:pt x="188" y="95"/>
                      <a:pt x="188" y="95"/>
                    </a:cubicBezTo>
                    <a:cubicBezTo>
                      <a:pt x="188" y="43"/>
                      <a:pt x="146" y="0"/>
                      <a:pt x="9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0"/>
              <p:cNvSpPr>
                <a:spLocks noEditPoints="1"/>
              </p:cNvSpPr>
              <p:nvPr/>
            </p:nvSpPr>
            <p:spPr bwMode="auto">
              <a:xfrm>
                <a:off x="8643938" y="5448300"/>
                <a:ext cx="665163" cy="452438"/>
              </a:xfrm>
              <a:custGeom>
                <a:avLst/>
                <a:gdLst>
                  <a:gd name="T0" fmla="*/ 61 w 162"/>
                  <a:gd name="T1" fmla="*/ 106 h 110"/>
                  <a:gd name="T2" fmla="*/ 81 w 162"/>
                  <a:gd name="T3" fmla="*/ 110 h 110"/>
                  <a:gd name="T4" fmla="*/ 81 w 162"/>
                  <a:gd name="T5" fmla="*/ 110 h 110"/>
                  <a:gd name="T6" fmla="*/ 81 w 162"/>
                  <a:gd name="T7" fmla="*/ 110 h 110"/>
                  <a:gd name="T8" fmla="*/ 101 w 162"/>
                  <a:gd name="T9" fmla="*/ 106 h 110"/>
                  <a:gd name="T10" fmla="*/ 81 w 162"/>
                  <a:gd name="T11" fmla="*/ 110 h 110"/>
                  <a:gd name="T12" fmla="*/ 81 w 162"/>
                  <a:gd name="T13" fmla="*/ 110 h 110"/>
                  <a:gd name="T14" fmla="*/ 61 w 162"/>
                  <a:gd name="T15" fmla="*/ 106 h 110"/>
                  <a:gd name="T16" fmla="*/ 112 w 162"/>
                  <a:gd name="T17" fmla="*/ 98 h 110"/>
                  <a:gd name="T18" fmla="*/ 112 w 162"/>
                  <a:gd name="T19" fmla="*/ 98 h 110"/>
                  <a:gd name="T20" fmla="*/ 112 w 162"/>
                  <a:gd name="T21" fmla="*/ 98 h 110"/>
                  <a:gd name="T22" fmla="*/ 112 w 162"/>
                  <a:gd name="T23" fmla="*/ 98 h 110"/>
                  <a:gd name="T24" fmla="*/ 112 w 162"/>
                  <a:gd name="T25" fmla="*/ 98 h 110"/>
                  <a:gd name="T26" fmla="*/ 40 w 162"/>
                  <a:gd name="T27" fmla="*/ 80 h 110"/>
                  <a:gd name="T28" fmla="*/ 40 w 162"/>
                  <a:gd name="T29" fmla="*/ 80 h 110"/>
                  <a:gd name="T30" fmla="*/ 50 w 162"/>
                  <a:gd name="T31" fmla="*/ 87 h 110"/>
                  <a:gd name="T32" fmla="*/ 52 w 162"/>
                  <a:gd name="T33" fmla="*/ 88 h 110"/>
                  <a:gd name="T34" fmla="*/ 52 w 162"/>
                  <a:gd name="T35" fmla="*/ 88 h 110"/>
                  <a:gd name="T36" fmla="*/ 40 w 162"/>
                  <a:gd name="T37" fmla="*/ 80 h 110"/>
                  <a:gd name="T38" fmla="*/ 122 w 162"/>
                  <a:gd name="T39" fmla="*/ 80 h 110"/>
                  <a:gd name="T40" fmla="*/ 111 w 162"/>
                  <a:gd name="T41" fmla="*/ 89 h 110"/>
                  <a:gd name="T42" fmla="*/ 111 w 162"/>
                  <a:gd name="T43" fmla="*/ 89 h 110"/>
                  <a:gd name="T44" fmla="*/ 113 w 162"/>
                  <a:gd name="T45" fmla="*/ 86 h 110"/>
                  <a:gd name="T46" fmla="*/ 122 w 162"/>
                  <a:gd name="T47" fmla="*/ 80 h 110"/>
                  <a:gd name="T48" fmla="*/ 122 w 162"/>
                  <a:gd name="T49" fmla="*/ 80 h 110"/>
                  <a:gd name="T50" fmla="*/ 26 w 162"/>
                  <a:gd name="T51" fmla="*/ 73 h 110"/>
                  <a:gd name="T52" fmla="*/ 26 w 162"/>
                  <a:gd name="T53" fmla="*/ 73 h 110"/>
                  <a:gd name="T54" fmla="*/ 33 w 162"/>
                  <a:gd name="T55" fmla="*/ 76 h 110"/>
                  <a:gd name="T56" fmla="*/ 33 w 162"/>
                  <a:gd name="T57" fmla="*/ 76 h 110"/>
                  <a:gd name="T58" fmla="*/ 26 w 162"/>
                  <a:gd name="T59" fmla="*/ 73 h 110"/>
                  <a:gd name="T60" fmla="*/ 137 w 162"/>
                  <a:gd name="T61" fmla="*/ 73 h 110"/>
                  <a:gd name="T62" fmla="*/ 130 w 162"/>
                  <a:gd name="T63" fmla="*/ 76 h 110"/>
                  <a:gd name="T64" fmla="*/ 130 w 162"/>
                  <a:gd name="T65" fmla="*/ 76 h 110"/>
                  <a:gd name="T66" fmla="*/ 137 w 162"/>
                  <a:gd name="T67" fmla="*/ 73 h 110"/>
                  <a:gd name="T68" fmla="*/ 137 w 162"/>
                  <a:gd name="T69" fmla="*/ 73 h 110"/>
                  <a:gd name="T70" fmla="*/ 81 w 162"/>
                  <a:gd name="T71" fmla="*/ 0 h 110"/>
                  <a:gd name="T72" fmla="*/ 1 w 162"/>
                  <a:gd name="T73" fmla="*/ 71 h 110"/>
                  <a:gd name="T74" fmla="*/ 0 w 162"/>
                  <a:gd name="T75" fmla="*/ 75 h 110"/>
                  <a:gd name="T76" fmla="*/ 4 w 162"/>
                  <a:gd name="T77" fmla="*/ 75 h 110"/>
                  <a:gd name="T78" fmla="*/ 19 w 162"/>
                  <a:gd name="T79" fmla="*/ 79 h 110"/>
                  <a:gd name="T80" fmla="*/ 17 w 162"/>
                  <a:gd name="T81" fmla="*/ 78 h 110"/>
                  <a:gd name="T82" fmla="*/ 17 w 162"/>
                  <a:gd name="T83" fmla="*/ 75 h 110"/>
                  <a:gd name="T84" fmla="*/ 18 w 162"/>
                  <a:gd name="T85" fmla="*/ 70 h 110"/>
                  <a:gd name="T86" fmla="*/ 9 w 162"/>
                  <a:gd name="T87" fmla="*/ 68 h 110"/>
                  <a:gd name="T88" fmla="*/ 81 w 162"/>
                  <a:gd name="T89" fmla="*/ 8 h 110"/>
                  <a:gd name="T90" fmla="*/ 81 w 162"/>
                  <a:gd name="T91" fmla="*/ 8 h 110"/>
                  <a:gd name="T92" fmla="*/ 81 w 162"/>
                  <a:gd name="T93" fmla="*/ 8 h 110"/>
                  <a:gd name="T94" fmla="*/ 153 w 162"/>
                  <a:gd name="T95" fmla="*/ 68 h 110"/>
                  <a:gd name="T96" fmla="*/ 144 w 162"/>
                  <a:gd name="T97" fmla="*/ 70 h 110"/>
                  <a:gd name="T98" fmla="*/ 145 w 162"/>
                  <a:gd name="T99" fmla="*/ 75 h 110"/>
                  <a:gd name="T100" fmla="*/ 146 w 162"/>
                  <a:gd name="T101" fmla="*/ 78 h 110"/>
                  <a:gd name="T102" fmla="*/ 143 w 162"/>
                  <a:gd name="T103" fmla="*/ 79 h 110"/>
                  <a:gd name="T104" fmla="*/ 158 w 162"/>
                  <a:gd name="T105" fmla="*/ 75 h 110"/>
                  <a:gd name="T106" fmla="*/ 162 w 162"/>
                  <a:gd name="T107" fmla="*/ 75 h 110"/>
                  <a:gd name="T108" fmla="*/ 161 w 162"/>
                  <a:gd name="T109" fmla="*/ 71 h 110"/>
                  <a:gd name="T110" fmla="*/ 81 w 162"/>
                  <a:gd name="T1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2" h="110">
                    <a:moveTo>
                      <a:pt x="61" y="106"/>
                    </a:moveTo>
                    <a:cubicBezTo>
                      <a:pt x="67" y="109"/>
                      <a:pt x="74" y="110"/>
                      <a:pt x="81" y="110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8" y="110"/>
                      <a:pt x="94" y="109"/>
                      <a:pt x="101" y="106"/>
                    </a:cubicBezTo>
                    <a:cubicBezTo>
                      <a:pt x="94" y="109"/>
                      <a:pt x="88" y="110"/>
                      <a:pt x="81" y="110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74" y="110"/>
                      <a:pt x="67" y="109"/>
                      <a:pt x="61" y="106"/>
                    </a:cubicBezTo>
                    <a:moveTo>
                      <a:pt x="112" y="98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2" y="98"/>
                      <a:pt x="112" y="98"/>
                      <a:pt x="112" y="98"/>
                    </a:cubicBezTo>
                    <a:moveTo>
                      <a:pt x="40" y="80"/>
                    </a:moveTo>
                    <a:cubicBezTo>
                      <a:pt x="40" y="80"/>
                      <a:pt x="40" y="80"/>
                      <a:pt x="40" y="80"/>
                    </a:cubicBezTo>
                    <a:cubicBezTo>
                      <a:pt x="43" y="82"/>
                      <a:pt x="46" y="84"/>
                      <a:pt x="50" y="87"/>
                    </a:cubicBezTo>
                    <a:cubicBezTo>
                      <a:pt x="50" y="87"/>
                      <a:pt x="51" y="88"/>
                      <a:pt x="52" y="88"/>
                    </a:cubicBezTo>
                    <a:cubicBezTo>
                      <a:pt x="52" y="88"/>
                      <a:pt x="52" y="88"/>
                      <a:pt x="52" y="88"/>
                    </a:cubicBezTo>
                    <a:cubicBezTo>
                      <a:pt x="48" y="85"/>
                      <a:pt x="44" y="83"/>
                      <a:pt x="40" y="80"/>
                    </a:cubicBezTo>
                    <a:moveTo>
                      <a:pt x="122" y="80"/>
                    </a:moveTo>
                    <a:cubicBezTo>
                      <a:pt x="118" y="83"/>
                      <a:pt x="114" y="85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3" y="87"/>
                      <a:pt x="113" y="86"/>
                    </a:cubicBezTo>
                    <a:cubicBezTo>
                      <a:pt x="116" y="84"/>
                      <a:pt x="119" y="82"/>
                      <a:pt x="122" y="80"/>
                    </a:cubicBezTo>
                    <a:cubicBezTo>
                      <a:pt x="122" y="80"/>
                      <a:pt x="122" y="80"/>
                      <a:pt x="122" y="80"/>
                    </a:cubicBezTo>
                    <a:moveTo>
                      <a:pt x="26" y="73"/>
                    </a:moveTo>
                    <a:cubicBezTo>
                      <a:pt x="26" y="73"/>
                      <a:pt x="26" y="73"/>
                      <a:pt x="26" y="73"/>
                    </a:cubicBezTo>
                    <a:cubicBezTo>
                      <a:pt x="28" y="74"/>
                      <a:pt x="30" y="75"/>
                      <a:pt x="33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0" y="75"/>
                      <a:pt x="28" y="74"/>
                      <a:pt x="26" y="73"/>
                    </a:cubicBezTo>
                    <a:moveTo>
                      <a:pt x="137" y="73"/>
                    </a:moveTo>
                    <a:cubicBezTo>
                      <a:pt x="134" y="74"/>
                      <a:pt x="132" y="75"/>
                      <a:pt x="130" y="76"/>
                    </a:cubicBezTo>
                    <a:cubicBezTo>
                      <a:pt x="130" y="76"/>
                      <a:pt x="130" y="76"/>
                      <a:pt x="130" y="76"/>
                    </a:cubicBezTo>
                    <a:cubicBezTo>
                      <a:pt x="132" y="75"/>
                      <a:pt x="134" y="74"/>
                      <a:pt x="137" y="73"/>
                    </a:cubicBezTo>
                    <a:cubicBezTo>
                      <a:pt x="137" y="73"/>
                      <a:pt x="137" y="73"/>
                      <a:pt x="137" y="73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9" y="76"/>
                      <a:pt x="14" y="77"/>
                      <a:pt x="19" y="79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3"/>
                      <a:pt x="18" y="72"/>
                      <a:pt x="18" y="70"/>
                    </a:cubicBezTo>
                    <a:cubicBezTo>
                      <a:pt x="15" y="69"/>
                      <a:pt x="12" y="69"/>
                      <a:pt x="9" y="68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117" y="8"/>
                      <a:pt x="147" y="34"/>
                      <a:pt x="153" y="68"/>
                    </a:cubicBezTo>
                    <a:cubicBezTo>
                      <a:pt x="150" y="69"/>
                      <a:pt x="147" y="69"/>
                      <a:pt x="144" y="70"/>
                    </a:cubicBezTo>
                    <a:cubicBezTo>
                      <a:pt x="145" y="72"/>
                      <a:pt x="145" y="73"/>
                      <a:pt x="145" y="75"/>
                    </a:cubicBezTo>
                    <a:cubicBezTo>
                      <a:pt x="146" y="78"/>
                      <a:pt x="146" y="78"/>
                      <a:pt x="146" y="78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48" y="77"/>
                      <a:pt x="153" y="76"/>
                      <a:pt x="158" y="75"/>
                    </a:cubicBezTo>
                    <a:cubicBezTo>
                      <a:pt x="162" y="75"/>
                      <a:pt x="162" y="75"/>
                      <a:pt x="162" y="75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56" y="31"/>
                      <a:pt x="122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1"/>
              <p:cNvSpPr>
                <a:spLocks noEditPoints="1"/>
              </p:cNvSpPr>
              <p:nvPr/>
            </p:nvSpPr>
            <p:spPr bwMode="auto">
              <a:xfrm>
                <a:off x="8713788" y="5527675"/>
                <a:ext cx="530225" cy="341313"/>
              </a:xfrm>
              <a:custGeom>
                <a:avLst/>
                <a:gdLst>
                  <a:gd name="T0" fmla="*/ 95 w 129"/>
                  <a:gd name="T1" fmla="*/ 79 h 83"/>
                  <a:gd name="T2" fmla="*/ 95 w 129"/>
                  <a:gd name="T3" fmla="*/ 79 h 83"/>
                  <a:gd name="T4" fmla="*/ 95 w 129"/>
                  <a:gd name="T5" fmla="*/ 79 h 83"/>
                  <a:gd name="T6" fmla="*/ 95 w 129"/>
                  <a:gd name="T7" fmla="*/ 79 h 83"/>
                  <a:gd name="T8" fmla="*/ 95 w 129"/>
                  <a:gd name="T9" fmla="*/ 79 h 83"/>
                  <a:gd name="T10" fmla="*/ 42 w 129"/>
                  <a:gd name="T11" fmla="*/ 76 h 83"/>
                  <a:gd name="T12" fmla="*/ 42 w 129"/>
                  <a:gd name="T13" fmla="*/ 76 h 83"/>
                  <a:gd name="T14" fmla="*/ 64 w 129"/>
                  <a:gd name="T15" fmla="*/ 83 h 83"/>
                  <a:gd name="T16" fmla="*/ 86 w 129"/>
                  <a:gd name="T17" fmla="*/ 76 h 83"/>
                  <a:gd name="T18" fmla="*/ 86 w 129"/>
                  <a:gd name="T19" fmla="*/ 76 h 83"/>
                  <a:gd name="T20" fmla="*/ 64 w 129"/>
                  <a:gd name="T21" fmla="*/ 83 h 83"/>
                  <a:gd name="T22" fmla="*/ 42 w 129"/>
                  <a:gd name="T23" fmla="*/ 76 h 83"/>
                  <a:gd name="T24" fmla="*/ 28 w 129"/>
                  <a:gd name="T25" fmla="*/ 74 h 83"/>
                  <a:gd name="T26" fmla="*/ 33 w 129"/>
                  <a:gd name="T27" fmla="*/ 79 h 83"/>
                  <a:gd name="T28" fmla="*/ 34 w 129"/>
                  <a:gd name="T29" fmla="*/ 79 h 83"/>
                  <a:gd name="T30" fmla="*/ 28 w 129"/>
                  <a:gd name="T31" fmla="*/ 74 h 83"/>
                  <a:gd name="T32" fmla="*/ 101 w 129"/>
                  <a:gd name="T33" fmla="*/ 74 h 83"/>
                  <a:gd name="T34" fmla="*/ 95 w 129"/>
                  <a:gd name="T35" fmla="*/ 79 h 83"/>
                  <a:gd name="T36" fmla="*/ 95 w 129"/>
                  <a:gd name="T37" fmla="*/ 79 h 83"/>
                  <a:gd name="T38" fmla="*/ 95 w 129"/>
                  <a:gd name="T39" fmla="*/ 79 h 83"/>
                  <a:gd name="T40" fmla="*/ 101 w 129"/>
                  <a:gd name="T41" fmla="*/ 74 h 83"/>
                  <a:gd name="T42" fmla="*/ 23 w 129"/>
                  <a:gd name="T43" fmla="*/ 61 h 83"/>
                  <a:gd name="T44" fmla="*/ 23 w 129"/>
                  <a:gd name="T45" fmla="*/ 61 h 83"/>
                  <a:gd name="T46" fmla="*/ 33 w 129"/>
                  <a:gd name="T47" fmla="*/ 68 h 83"/>
                  <a:gd name="T48" fmla="*/ 23 w 129"/>
                  <a:gd name="T49" fmla="*/ 61 h 83"/>
                  <a:gd name="T50" fmla="*/ 105 w 129"/>
                  <a:gd name="T51" fmla="*/ 61 h 83"/>
                  <a:gd name="T52" fmla="*/ 96 w 129"/>
                  <a:gd name="T53" fmla="*/ 67 h 83"/>
                  <a:gd name="T54" fmla="*/ 105 w 129"/>
                  <a:gd name="T55" fmla="*/ 61 h 83"/>
                  <a:gd name="T56" fmla="*/ 105 w 129"/>
                  <a:gd name="T57" fmla="*/ 61 h 83"/>
                  <a:gd name="T58" fmla="*/ 64 w 129"/>
                  <a:gd name="T59" fmla="*/ 0 h 83"/>
                  <a:gd name="T60" fmla="*/ 1 w 129"/>
                  <a:gd name="T61" fmla="*/ 51 h 83"/>
                  <a:gd name="T62" fmla="*/ 0 w 129"/>
                  <a:gd name="T63" fmla="*/ 56 h 83"/>
                  <a:gd name="T64" fmla="*/ 0 w 129"/>
                  <a:gd name="T65" fmla="*/ 59 h 83"/>
                  <a:gd name="T66" fmla="*/ 2 w 129"/>
                  <a:gd name="T67" fmla="*/ 60 h 83"/>
                  <a:gd name="T68" fmla="*/ 3 w 129"/>
                  <a:gd name="T69" fmla="*/ 60 h 83"/>
                  <a:gd name="T70" fmla="*/ 15 w 129"/>
                  <a:gd name="T71" fmla="*/ 66 h 83"/>
                  <a:gd name="T72" fmla="*/ 14 w 129"/>
                  <a:gd name="T73" fmla="*/ 65 h 83"/>
                  <a:gd name="T74" fmla="*/ 14 w 129"/>
                  <a:gd name="T75" fmla="*/ 62 h 83"/>
                  <a:gd name="T76" fmla="*/ 16 w 129"/>
                  <a:gd name="T77" fmla="*/ 57 h 83"/>
                  <a:gd name="T78" fmla="*/ 9 w 129"/>
                  <a:gd name="T79" fmla="*/ 54 h 83"/>
                  <a:gd name="T80" fmla="*/ 9 w 129"/>
                  <a:gd name="T81" fmla="*/ 54 h 83"/>
                  <a:gd name="T82" fmla="*/ 64 w 129"/>
                  <a:gd name="T83" fmla="*/ 8 h 83"/>
                  <a:gd name="T84" fmla="*/ 64 w 129"/>
                  <a:gd name="T85" fmla="*/ 8 h 83"/>
                  <a:gd name="T86" fmla="*/ 64 w 129"/>
                  <a:gd name="T87" fmla="*/ 8 h 83"/>
                  <a:gd name="T88" fmla="*/ 120 w 129"/>
                  <a:gd name="T89" fmla="*/ 54 h 83"/>
                  <a:gd name="T90" fmla="*/ 120 w 129"/>
                  <a:gd name="T91" fmla="*/ 54 h 83"/>
                  <a:gd name="T92" fmla="*/ 113 w 129"/>
                  <a:gd name="T93" fmla="*/ 57 h 83"/>
                  <a:gd name="T94" fmla="*/ 114 w 129"/>
                  <a:gd name="T95" fmla="*/ 62 h 83"/>
                  <a:gd name="T96" fmla="*/ 115 w 129"/>
                  <a:gd name="T97" fmla="*/ 65 h 83"/>
                  <a:gd name="T98" fmla="*/ 113 w 129"/>
                  <a:gd name="T99" fmla="*/ 66 h 83"/>
                  <a:gd name="T100" fmla="*/ 126 w 129"/>
                  <a:gd name="T101" fmla="*/ 60 h 83"/>
                  <a:gd name="T102" fmla="*/ 126 w 129"/>
                  <a:gd name="T103" fmla="*/ 60 h 83"/>
                  <a:gd name="T104" fmla="*/ 129 w 129"/>
                  <a:gd name="T105" fmla="*/ 59 h 83"/>
                  <a:gd name="T106" fmla="*/ 128 w 129"/>
                  <a:gd name="T107" fmla="*/ 56 h 83"/>
                  <a:gd name="T108" fmla="*/ 127 w 129"/>
                  <a:gd name="T109" fmla="*/ 51 h 83"/>
                  <a:gd name="T110" fmla="*/ 64 w 129"/>
                  <a:gd name="T1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3">
                    <a:moveTo>
                      <a:pt x="95" y="79"/>
                    </a:move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moveTo>
                      <a:pt x="42" y="76"/>
                    </a:moveTo>
                    <a:cubicBezTo>
                      <a:pt x="42" y="76"/>
                      <a:pt x="42" y="76"/>
                      <a:pt x="42" y="76"/>
                    </a:cubicBezTo>
                    <a:cubicBezTo>
                      <a:pt x="49" y="81"/>
                      <a:pt x="56" y="83"/>
                      <a:pt x="64" y="83"/>
                    </a:cubicBezTo>
                    <a:cubicBezTo>
                      <a:pt x="72" y="83"/>
                      <a:pt x="80" y="81"/>
                      <a:pt x="86" y="76"/>
                    </a:cubicBezTo>
                    <a:cubicBezTo>
                      <a:pt x="86" y="76"/>
                      <a:pt x="86" y="76"/>
                      <a:pt x="86" y="76"/>
                    </a:cubicBezTo>
                    <a:cubicBezTo>
                      <a:pt x="80" y="81"/>
                      <a:pt x="72" y="83"/>
                      <a:pt x="64" y="83"/>
                    </a:cubicBezTo>
                    <a:cubicBezTo>
                      <a:pt x="56" y="83"/>
                      <a:pt x="48" y="81"/>
                      <a:pt x="42" y="76"/>
                    </a:cubicBezTo>
                    <a:moveTo>
                      <a:pt x="28" y="74"/>
                    </a:moveTo>
                    <a:cubicBezTo>
                      <a:pt x="29" y="76"/>
                      <a:pt x="31" y="77"/>
                      <a:pt x="33" y="79"/>
                    </a:cubicBezTo>
                    <a:cubicBezTo>
                      <a:pt x="33" y="79"/>
                      <a:pt x="34" y="79"/>
                      <a:pt x="34" y="79"/>
                    </a:cubicBezTo>
                    <a:cubicBezTo>
                      <a:pt x="32" y="78"/>
                      <a:pt x="30" y="76"/>
                      <a:pt x="28" y="74"/>
                    </a:cubicBezTo>
                    <a:moveTo>
                      <a:pt x="101" y="74"/>
                    </a:moveTo>
                    <a:cubicBezTo>
                      <a:pt x="99" y="75"/>
                      <a:pt x="97" y="77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7" y="77"/>
                      <a:pt x="99" y="75"/>
                      <a:pt x="101" y="74"/>
                    </a:cubicBezTo>
                    <a:moveTo>
                      <a:pt x="23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6" y="63"/>
                      <a:pt x="29" y="65"/>
                      <a:pt x="33" y="68"/>
                    </a:cubicBezTo>
                    <a:cubicBezTo>
                      <a:pt x="29" y="65"/>
                      <a:pt x="26" y="63"/>
                      <a:pt x="23" y="61"/>
                    </a:cubicBezTo>
                    <a:moveTo>
                      <a:pt x="105" y="61"/>
                    </a:moveTo>
                    <a:cubicBezTo>
                      <a:pt x="102" y="63"/>
                      <a:pt x="99" y="65"/>
                      <a:pt x="96" y="67"/>
                    </a:cubicBezTo>
                    <a:cubicBezTo>
                      <a:pt x="99" y="65"/>
                      <a:pt x="102" y="63"/>
                      <a:pt x="105" y="61"/>
                    </a:cubicBezTo>
                    <a:cubicBezTo>
                      <a:pt x="105" y="61"/>
                      <a:pt x="105" y="61"/>
                      <a:pt x="105" y="61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1"/>
                    </a:cubicBezTo>
                    <a:cubicBezTo>
                      <a:pt x="1" y="53"/>
                      <a:pt x="0" y="54"/>
                      <a:pt x="0" y="5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0"/>
                      <a:pt x="3" y="60"/>
                      <a:pt x="3" y="60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0"/>
                      <a:pt x="15" y="59"/>
                      <a:pt x="16" y="57"/>
                    </a:cubicBezTo>
                    <a:cubicBezTo>
                      <a:pt x="13" y="56"/>
                      <a:pt x="11" y="55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4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92" y="8"/>
                      <a:pt x="115" y="28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17" y="55"/>
                      <a:pt x="115" y="56"/>
                      <a:pt x="113" y="57"/>
                    </a:cubicBezTo>
                    <a:cubicBezTo>
                      <a:pt x="113" y="59"/>
                      <a:pt x="114" y="60"/>
                      <a:pt x="114" y="62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3" y="66"/>
                      <a:pt x="113" y="66"/>
                      <a:pt x="113" y="66"/>
                    </a:cubicBezTo>
                    <a:cubicBezTo>
                      <a:pt x="117" y="64"/>
                      <a:pt x="121" y="62"/>
                      <a:pt x="126" y="60"/>
                    </a:cubicBezTo>
                    <a:cubicBezTo>
                      <a:pt x="126" y="60"/>
                      <a:pt x="126" y="60"/>
                      <a:pt x="126" y="60"/>
                    </a:cubicBezTo>
                    <a:cubicBezTo>
                      <a:pt x="129" y="59"/>
                      <a:pt x="129" y="59"/>
                      <a:pt x="129" y="59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4"/>
                      <a:pt x="128" y="53"/>
                      <a:pt x="127" y="51"/>
                    </a:cubicBezTo>
                    <a:cubicBezTo>
                      <a:pt x="121" y="22"/>
                      <a:pt x="95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2"/>
              <p:cNvSpPr>
                <a:spLocks noEditPoints="1"/>
              </p:cNvSpPr>
              <p:nvPr/>
            </p:nvSpPr>
            <p:spPr bwMode="auto">
              <a:xfrm>
                <a:off x="8770938" y="5618163"/>
                <a:ext cx="415925" cy="282575"/>
              </a:xfrm>
              <a:custGeom>
                <a:avLst/>
                <a:gdLst>
                  <a:gd name="T0" fmla="*/ 50 w 101"/>
                  <a:gd name="T1" fmla="*/ 8 h 69"/>
                  <a:gd name="T2" fmla="*/ 50 w 101"/>
                  <a:gd name="T3" fmla="*/ 8 h 69"/>
                  <a:gd name="T4" fmla="*/ 91 w 101"/>
                  <a:gd name="T5" fmla="*/ 39 h 69"/>
                  <a:gd name="T6" fmla="*/ 91 w 101"/>
                  <a:gd name="T7" fmla="*/ 39 h 69"/>
                  <a:gd name="T8" fmla="*/ 91 w 101"/>
                  <a:gd name="T9" fmla="*/ 39 h 69"/>
                  <a:gd name="T10" fmla="*/ 82 w 101"/>
                  <a:gd name="T11" fmla="*/ 45 h 69"/>
                  <a:gd name="T12" fmla="*/ 80 w 101"/>
                  <a:gd name="T13" fmla="*/ 48 h 69"/>
                  <a:gd name="T14" fmla="*/ 80 w 101"/>
                  <a:gd name="T15" fmla="*/ 55 h 69"/>
                  <a:gd name="T16" fmla="*/ 80 w 101"/>
                  <a:gd name="T17" fmla="*/ 56 h 69"/>
                  <a:gd name="T18" fmla="*/ 72 w 101"/>
                  <a:gd name="T19" fmla="*/ 56 h 69"/>
                  <a:gd name="T20" fmla="*/ 72 w 101"/>
                  <a:gd name="T21" fmla="*/ 55 h 69"/>
                  <a:gd name="T22" fmla="*/ 72 w 101"/>
                  <a:gd name="T23" fmla="*/ 54 h 69"/>
                  <a:gd name="T24" fmla="*/ 50 w 101"/>
                  <a:gd name="T25" fmla="*/ 61 h 69"/>
                  <a:gd name="T26" fmla="*/ 28 w 101"/>
                  <a:gd name="T27" fmla="*/ 54 h 69"/>
                  <a:gd name="T28" fmla="*/ 28 w 101"/>
                  <a:gd name="T29" fmla="*/ 56 h 69"/>
                  <a:gd name="T30" fmla="*/ 20 w 101"/>
                  <a:gd name="T31" fmla="*/ 56 h 69"/>
                  <a:gd name="T32" fmla="*/ 20 w 101"/>
                  <a:gd name="T33" fmla="*/ 54 h 69"/>
                  <a:gd name="T34" fmla="*/ 21 w 101"/>
                  <a:gd name="T35" fmla="*/ 47 h 69"/>
                  <a:gd name="T36" fmla="*/ 19 w 101"/>
                  <a:gd name="T37" fmla="*/ 46 h 69"/>
                  <a:gd name="T38" fmla="*/ 9 w 101"/>
                  <a:gd name="T39" fmla="*/ 39 h 69"/>
                  <a:gd name="T40" fmla="*/ 9 w 101"/>
                  <a:gd name="T41" fmla="*/ 39 h 69"/>
                  <a:gd name="T42" fmla="*/ 9 w 101"/>
                  <a:gd name="T43" fmla="*/ 39 h 69"/>
                  <a:gd name="T44" fmla="*/ 50 w 101"/>
                  <a:gd name="T45" fmla="*/ 8 h 69"/>
                  <a:gd name="T46" fmla="*/ 50 w 101"/>
                  <a:gd name="T47" fmla="*/ 8 h 69"/>
                  <a:gd name="T48" fmla="*/ 50 w 101"/>
                  <a:gd name="T49" fmla="*/ 8 h 69"/>
                  <a:gd name="T50" fmla="*/ 50 w 101"/>
                  <a:gd name="T51" fmla="*/ 0 h 69"/>
                  <a:gd name="T52" fmla="*/ 2 w 101"/>
                  <a:gd name="T53" fmla="*/ 35 h 69"/>
                  <a:gd name="T54" fmla="*/ 2 w 101"/>
                  <a:gd name="T55" fmla="*/ 35 h 69"/>
                  <a:gd name="T56" fmla="*/ 0 w 101"/>
                  <a:gd name="T57" fmla="*/ 40 h 69"/>
                  <a:gd name="T58" fmla="*/ 0 w 101"/>
                  <a:gd name="T59" fmla="*/ 43 h 69"/>
                  <a:gd name="T60" fmla="*/ 1 w 101"/>
                  <a:gd name="T61" fmla="*/ 44 h 69"/>
                  <a:gd name="T62" fmla="*/ 2 w 101"/>
                  <a:gd name="T63" fmla="*/ 44 h 69"/>
                  <a:gd name="T64" fmla="*/ 14 w 101"/>
                  <a:gd name="T65" fmla="*/ 52 h 69"/>
                  <a:gd name="T66" fmla="*/ 20 w 101"/>
                  <a:gd name="T67" fmla="*/ 57 h 69"/>
                  <a:gd name="T68" fmla="*/ 21 w 101"/>
                  <a:gd name="T69" fmla="*/ 59 h 69"/>
                  <a:gd name="T70" fmla="*/ 21 w 101"/>
                  <a:gd name="T71" fmla="*/ 59 h 69"/>
                  <a:gd name="T72" fmla="*/ 22 w 101"/>
                  <a:gd name="T73" fmla="*/ 59 h 69"/>
                  <a:gd name="T74" fmla="*/ 22 w 101"/>
                  <a:gd name="T75" fmla="*/ 59 h 69"/>
                  <a:gd name="T76" fmla="*/ 30 w 101"/>
                  <a:gd name="T77" fmla="*/ 65 h 69"/>
                  <a:gd name="T78" fmla="*/ 50 w 101"/>
                  <a:gd name="T79" fmla="*/ 69 h 69"/>
                  <a:gd name="T80" fmla="*/ 50 w 101"/>
                  <a:gd name="T81" fmla="*/ 69 h 69"/>
                  <a:gd name="T82" fmla="*/ 70 w 101"/>
                  <a:gd name="T83" fmla="*/ 65 h 69"/>
                  <a:gd name="T84" fmla="*/ 79 w 101"/>
                  <a:gd name="T85" fmla="*/ 59 h 69"/>
                  <a:gd name="T86" fmla="*/ 79 w 101"/>
                  <a:gd name="T87" fmla="*/ 59 h 69"/>
                  <a:gd name="T88" fmla="*/ 79 w 101"/>
                  <a:gd name="T89" fmla="*/ 59 h 69"/>
                  <a:gd name="T90" fmla="*/ 80 w 101"/>
                  <a:gd name="T91" fmla="*/ 59 h 69"/>
                  <a:gd name="T92" fmla="*/ 81 w 101"/>
                  <a:gd name="T93" fmla="*/ 57 h 69"/>
                  <a:gd name="T94" fmla="*/ 81 w 101"/>
                  <a:gd name="T95" fmla="*/ 57 h 69"/>
                  <a:gd name="T96" fmla="*/ 81 w 101"/>
                  <a:gd name="T97" fmla="*/ 57 h 69"/>
                  <a:gd name="T98" fmla="*/ 87 w 101"/>
                  <a:gd name="T99" fmla="*/ 52 h 69"/>
                  <a:gd name="T100" fmla="*/ 98 w 101"/>
                  <a:gd name="T101" fmla="*/ 44 h 69"/>
                  <a:gd name="T102" fmla="*/ 99 w 101"/>
                  <a:gd name="T103" fmla="*/ 44 h 69"/>
                  <a:gd name="T104" fmla="*/ 101 w 101"/>
                  <a:gd name="T105" fmla="*/ 43 h 69"/>
                  <a:gd name="T106" fmla="*/ 100 w 101"/>
                  <a:gd name="T107" fmla="*/ 40 h 69"/>
                  <a:gd name="T108" fmla="*/ 99 w 101"/>
                  <a:gd name="T109" fmla="*/ 35 h 69"/>
                  <a:gd name="T110" fmla="*/ 99 w 101"/>
                  <a:gd name="T111" fmla="*/ 35 h 69"/>
                  <a:gd name="T112" fmla="*/ 50 w 101"/>
                  <a:gd name="T113" fmla="*/ 0 h 69"/>
                  <a:gd name="T114" fmla="*/ 50 w 101"/>
                  <a:gd name="T115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69">
                    <a:moveTo>
                      <a:pt x="50" y="8"/>
                    </a:moveTo>
                    <a:cubicBezTo>
                      <a:pt x="50" y="8"/>
                      <a:pt x="50" y="8"/>
                      <a:pt x="50" y="8"/>
                    </a:cubicBezTo>
                    <a:cubicBezTo>
                      <a:pt x="70" y="8"/>
                      <a:pt x="86" y="21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8" y="41"/>
                      <a:pt x="85" y="43"/>
                      <a:pt x="82" y="45"/>
                    </a:cubicBezTo>
                    <a:cubicBezTo>
                      <a:pt x="82" y="46"/>
                      <a:pt x="81" y="47"/>
                      <a:pt x="80" y="48"/>
                    </a:cubicBezTo>
                    <a:cubicBezTo>
                      <a:pt x="80" y="50"/>
                      <a:pt x="80" y="52"/>
                      <a:pt x="80" y="55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72" y="55"/>
                      <a:pt x="72" y="55"/>
                      <a:pt x="72" y="55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66" y="59"/>
                      <a:pt x="58" y="61"/>
                      <a:pt x="50" y="61"/>
                    </a:cubicBezTo>
                    <a:cubicBezTo>
                      <a:pt x="42" y="61"/>
                      <a:pt x="35" y="59"/>
                      <a:pt x="28" y="54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49"/>
                      <a:pt x="21" y="47"/>
                    </a:cubicBezTo>
                    <a:cubicBezTo>
                      <a:pt x="20" y="47"/>
                      <a:pt x="19" y="46"/>
                      <a:pt x="19" y="46"/>
                    </a:cubicBezTo>
                    <a:cubicBezTo>
                      <a:pt x="15" y="43"/>
                      <a:pt x="12" y="41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7"/>
                      <a:pt x="1" y="38"/>
                      <a:pt x="0" y="40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7"/>
                      <a:pt x="10" y="49"/>
                      <a:pt x="14" y="52"/>
                    </a:cubicBezTo>
                    <a:cubicBezTo>
                      <a:pt x="16" y="54"/>
                      <a:pt x="18" y="56"/>
                      <a:pt x="20" y="57"/>
                    </a:cubicBezTo>
                    <a:cubicBezTo>
                      <a:pt x="20" y="58"/>
                      <a:pt x="20" y="58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4" y="61"/>
                      <a:pt x="27" y="63"/>
                      <a:pt x="30" y="65"/>
                    </a:cubicBezTo>
                    <a:cubicBezTo>
                      <a:pt x="36" y="68"/>
                      <a:pt x="43" y="69"/>
                      <a:pt x="50" y="69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57" y="69"/>
                      <a:pt x="63" y="68"/>
                      <a:pt x="70" y="65"/>
                    </a:cubicBezTo>
                    <a:cubicBezTo>
                      <a:pt x="73" y="63"/>
                      <a:pt x="76" y="62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8"/>
                      <a:pt x="80" y="58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3" y="55"/>
                      <a:pt x="85" y="53"/>
                      <a:pt x="87" y="52"/>
                    </a:cubicBezTo>
                    <a:cubicBezTo>
                      <a:pt x="91" y="49"/>
                      <a:pt x="94" y="47"/>
                      <a:pt x="98" y="44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38"/>
                      <a:pt x="99" y="37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2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3"/>
              <p:cNvSpPr>
                <a:spLocks/>
              </p:cNvSpPr>
              <p:nvPr/>
            </p:nvSpPr>
            <p:spPr bwMode="auto">
              <a:xfrm>
                <a:off x="8853488" y="5711825"/>
                <a:ext cx="246063" cy="136525"/>
              </a:xfrm>
              <a:custGeom>
                <a:avLst/>
                <a:gdLst>
                  <a:gd name="T0" fmla="*/ 30 w 60"/>
                  <a:gd name="T1" fmla="*/ 0 h 33"/>
                  <a:gd name="T2" fmla="*/ 1 w 60"/>
                  <a:gd name="T3" fmla="*/ 24 h 33"/>
                  <a:gd name="T4" fmla="*/ 1 w 60"/>
                  <a:gd name="T5" fmla="*/ 24 h 33"/>
                  <a:gd name="T6" fmla="*/ 0 w 60"/>
                  <a:gd name="T7" fmla="*/ 31 h 33"/>
                  <a:gd name="T8" fmla="*/ 0 w 60"/>
                  <a:gd name="T9" fmla="*/ 33 h 33"/>
                  <a:gd name="T10" fmla="*/ 8 w 60"/>
                  <a:gd name="T11" fmla="*/ 33 h 33"/>
                  <a:gd name="T12" fmla="*/ 8 w 60"/>
                  <a:gd name="T13" fmla="*/ 31 h 33"/>
                  <a:gd name="T14" fmla="*/ 8 w 60"/>
                  <a:gd name="T15" fmla="*/ 31 h 33"/>
                  <a:gd name="T16" fmla="*/ 8 w 60"/>
                  <a:gd name="T17" fmla="*/ 31 h 33"/>
                  <a:gd name="T18" fmla="*/ 14 w 60"/>
                  <a:gd name="T19" fmla="*/ 15 h 33"/>
                  <a:gd name="T20" fmla="*/ 30 w 60"/>
                  <a:gd name="T21" fmla="*/ 8 h 33"/>
                  <a:gd name="T22" fmla="*/ 33 w 60"/>
                  <a:gd name="T23" fmla="*/ 9 h 33"/>
                  <a:gd name="T24" fmla="*/ 47 w 60"/>
                  <a:gd name="T25" fmla="*/ 16 h 33"/>
                  <a:gd name="T26" fmla="*/ 52 w 60"/>
                  <a:gd name="T27" fmla="*/ 31 h 33"/>
                  <a:gd name="T28" fmla="*/ 52 w 60"/>
                  <a:gd name="T29" fmla="*/ 31 h 33"/>
                  <a:gd name="T30" fmla="*/ 52 w 60"/>
                  <a:gd name="T31" fmla="*/ 32 h 33"/>
                  <a:gd name="T32" fmla="*/ 52 w 60"/>
                  <a:gd name="T33" fmla="*/ 33 h 33"/>
                  <a:gd name="T34" fmla="*/ 60 w 60"/>
                  <a:gd name="T35" fmla="*/ 33 h 33"/>
                  <a:gd name="T36" fmla="*/ 60 w 60"/>
                  <a:gd name="T37" fmla="*/ 32 h 33"/>
                  <a:gd name="T38" fmla="*/ 60 w 60"/>
                  <a:gd name="T39" fmla="*/ 25 h 33"/>
                  <a:gd name="T40" fmla="*/ 60 w 60"/>
                  <a:gd name="T41" fmla="*/ 25 h 33"/>
                  <a:gd name="T42" fmla="*/ 53 w 60"/>
                  <a:gd name="T43" fmla="*/ 11 h 33"/>
                  <a:gd name="T44" fmla="*/ 34 w 60"/>
                  <a:gd name="T45" fmla="*/ 1 h 33"/>
                  <a:gd name="T46" fmla="*/ 30 w 60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" h="33">
                    <a:moveTo>
                      <a:pt x="30" y="0"/>
                    </a:moveTo>
                    <a:cubicBezTo>
                      <a:pt x="16" y="0"/>
                      <a:pt x="3" y="11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9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5"/>
                      <a:pt x="10" y="19"/>
                      <a:pt x="14" y="15"/>
                    </a:cubicBezTo>
                    <a:cubicBezTo>
                      <a:pt x="18" y="11"/>
                      <a:pt x="24" y="8"/>
                      <a:pt x="30" y="8"/>
                    </a:cubicBezTo>
                    <a:cubicBezTo>
                      <a:pt x="31" y="8"/>
                      <a:pt x="32" y="9"/>
                      <a:pt x="33" y="9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0" y="20"/>
                      <a:pt x="52" y="25"/>
                      <a:pt x="52" y="31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1"/>
                      <a:pt x="52" y="31"/>
                      <a:pt x="52" y="32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9"/>
                      <a:pt x="60" y="27"/>
                      <a:pt x="60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59" y="20"/>
                      <a:pt x="56" y="15"/>
                      <a:pt x="53" y="11"/>
                    </a:cubicBezTo>
                    <a:cubicBezTo>
                      <a:pt x="49" y="6"/>
                      <a:pt x="42" y="2"/>
                      <a:pt x="34" y="1"/>
                    </a:cubicBezTo>
                    <a:cubicBezTo>
                      <a:pt x="33" y="1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5"/>
              <p:cNvSpPr>
                <a:spLocks noEditPoints="1"/>
              </p:cNvSpPr>
              <p:nvPr/>
            </p:nvSpPr>
            <p:spPr bwMode="auto">
              <a:xfrm>
                <a:off x="8340726" y="5905500"/>
                <a:ext cx="530225" cy="346075"/>
              </a:xfrm>
              <a:custGeom>
                <a:avLst/>
                <a:gdLst>
                  <a:gd name="T0" fmla="*/ 96 w 129"/>
                  <a:gd name="T1" fmla="*/ 79 h 84"/>
                  <a:gd name="T2" fmla="*/ 95 w 129"/>
                  <a:gd name="T3" fmla="*/ 80 h 84"/>
                  <a:gd name="T4" fmla="*/ 96 w 129"/>
                  <a:gd name="T5" fmla="*/ 79 h 84"/>
                  <a:gd name="T6" fmla="*/ 96 w 129"/>
                  <a:gd name="T7" fmla="*/ 79 h 84"/>
                  <a:gd name="T8" fmla="*/ 96 w 129"/>
                  <a:gd name="T9" fmla="*/ 79 h 84"/>
                  <a:gd name="T10" fmla="*/ 43 w 129"/>
                  <a:gd name="T11" fmla="*/ 76 h 84"/>
                  <a:gd name="T12" fmla="*/ 43 w 129"/>
                  <a:gd name="T13" fmla="*/ 76 h 84"/>
                  <a:gd name="T14" fmla="*/ 65 w 129"/>
                  <a:gd name="T15" fmla="*/ 84 h 84"/>
                  <a:gd name="T16" fmla="*/ 87 w 129"/>
                  <a:gd name="T17" fmla="*/ 76 h 84"/>
                  <a:gd name="T18" fmla="*/ 87 w 129"/>
                  <a:gd name="T19" fmla="*/ 76 h 84"/>
                  <a:gd name="T20" fmla="*/ 65 w 129"/>
                  <a:gd name="T21" fmla="*/ 84 h 84"/>
                  <a:gd name="T22" fmla="*/ 43 w 129"/>
                  <a:gd name="T23" fmla="*/ 76 h 84"/>
                  <a:gd name="T24" fmla="*/ 29 w 129"/>
                  <a:gd name="T25" fmla="*/ 75 h 84"/>
                  <a:gd name="T26" fmla="*/ 34 w 129"/>
                  <a:gd name="T27" fmla="*/ 79 h 84"/>
                  <a:gd name="T28" fmla="*/ 34 w 129"/>
                  <a:gd name="T29" fmla="*/ 80 h 84"/>
                  <a:gd name="T30" fmla="*/ 29 w 129"/>
                  <a:gd name="T31" fmla="*/ 75 h 84"/>
                  <a:gd name="T32" fmla="*/ 103 w 129"/>
                  <a:gd name="T33" fmla="*/ 74 h 84"/>
                  <a:gd name="T34" fmla="*/ 96 w 129"/>
                  <a:gd name="T35" fmla="*/ 79 h 84"/>
                  <a:gd name="T36" fmla="*/ 96 w 129"/>
                  <a:gd name="T37" fmla="*/ 79 h 84"/>
                  <a:gd name="T38" fmla="*/ 96 w 129"/>
                  <a:gd name="T39" fmla="*/ 79 h 84"/>
                  <a:gd name="T40" fmla="*/ 103 w 129"/>
                  <a:gd name="T41" fmla="*/ 74 h 84"/>
                  <a:gd name="T42" fmla="*/ 24 w 129"/>
                  <a:gd name="T43" fmla="*/ 61 h 84"/>
                  <a:gd name="T44" fmla="*/ 24 w 129"/>
                  <a:gd name="T45" fmla="*/ 61 h 84"/>
                  <a:gd name="T46" fmla="*/ 34 w 129"/>
                  <a:gd name="T47" fmla="*/ 69 h 84"/>
                  <a:gd name="T48" fmla="*/ 24 w 129"/>
                  <a:gd name="T49" fmla="*/ 61 h 84"/>
                  <a:gd name="T50" fmla="*/ 106 w 129"/>
                  <a:gd name="T51" fmla="*/ 61 h 84"/>
                  <a:gd name="T52" fmla="*/ 98 w 129"/>
                  <a:gd name="T53" fmla="*/ 67 h 84"/>
                  <a:gd name="T54" fmla="*/ 106 w 129"/>
                  <a:gd name="T55" fmla="*/ 61 h 84"/>
                  <a:gd name="T56" fmla="*/ 106 w 129"/>
                  <a:gd name="T57" fmla="*/ 61 h 84"/>
                  <a:gd name="T58" fmla="*/ 65 w 129"/>
                  <a:gd name="T59" fmla="*/ 0 h 84"/>
                  <a:gd name="T60" fmla="*/ 2 w 129"/>
                  <a:gd name="T61" fmla="*/ 52 h 84"/>
                  <a:gd name="T62" fmla="*/ 1 w 129"/>
                  <a:gd name="T63" fmla="*/ 56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6 w 129"/>
                  <a:gd name="T71" fmla="*/ 66 h 84"/>
                  <a:gd name="T72" fmla="*/ 14 w 129"/>
                  <a:gd name="T73" fmla="*/ 65 h 84"/>
                  <a:gd name="T74" fmla="*/ 15 w 129"/>
                  <a:gd name="T75" fmla="*/ 63 h 84"/>
                  <a:gd name="T76" fmla="*/ 16 w 129"/>
                  <a:gd name="T77" fmla="*/ 57 h 84"/>
                  <a:gd name="T78" fmla="*/ 9 w 129"/>
                  <a:gd name="T79" fmla="*/ 54 h 84"/>
                  <a:gd name="T80" fmla="*/ 9 w 129"/>
                  <a:gd name="T81" fmla="*/ 54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0 w 129"/>
                  <a:gd name="T89" fmla="*/ 54 h 84"/>
                  <a:gd name="T90" fmla="*/ 120 w 129"/>
                  <a:gd name="T91" fmla="*/ 54 h 84"/>
                  <a:gd name="T92" fmla="*/ 113 w 129"/>
                  <a:gd name="T93" fmla="*/ 57 h 84"/>
                  <a:gd name="T94" fmla="*/ 115 w 129"/>
                  <a:gd name="T95" fmla="*/ 63 h 84"/>
                  <a:gd name="T96" fmla="*/ 115 w 129"/>
                  <a:gd name="T97" fmla="*/ 65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7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6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79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6" y="79"/>
                      <a:pt x="96" y="79"/>
                      <a:pt x="96" y="79"/>
                    </a:cubicBezTo>
                    <a:moveTo>
                      <a:pt x="43" y="76"/>
                    </a:moveTo>
                    <a:cubicBezTo>
                      <a:pt x="43" y="76"/>
                      <a:pt x="43" y="76"/>
                      <a:pt x="43" y="76"/>
                    </a:cubicBezTo>
                    <a:cubicBezTo>
                      <a:pt x="49" y="81"/>
                      <a:pt x="57" y="84"/>
                      <a:pt x="65" y="84"/>
                    </a:cubicBezTo>
                    <a:cubicBezTo>
                      <a:pt x="73" y="84"/>
                      <a:pt x="80" y="81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1" y="81"/>
                      <a:pt x="73" y="84"/>
                      <a:pt x="65" y="84"/>
                    </a:cubicBezTo>
                    <a:cubicBezTo>
                      <a:pt x="57" y="84"/>
                      <a:pt x="49" y="81"/>
                      <a:pt x="43" y="76"/>
                    </a:cubicBezTo>
                    <a:moveTo>
                      <a:pt x="29" y="75"/>
                    </a:moveTo>
                    <a:cubicBezTo>
                      <a:pt x="31" y="76"/>
                      <a:pt x="32" y="78"/>
                      <a:pt x="34" y="79"/>
                    </a:cubicBezTo>
                    <a:cubicBezTo>
                      <a:pt x="34" y="79"/>
                      <a:pt x="34" y="80"/>
                      <a:pt x="34" y="80"/>
                    </a:cubicBezTo>
                    <a:cubicBezTo>
                      <a:pt x="33" y="78"/>
                      <a:pt x="31" y="76"/>
                      <a:pt x="29" y="75"/>
                    </a:cubicBezTo>
                    <a:moveTo>
                      <a:pt x="103" y="74"/>
                    </a:moveTo>
                    <a:cubicBezTo>
                      <a:pt x="100" y="75"/>
                      <a:pt x="98" y="77"/>
                      <a:pt x="96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4" y="61"/>
                    </a:moveTo>
                    <a:cubicBezTo>
                      <a:pt x="24" y="61"/>
                      <a:pt x="24" y="61"/>
                      <a:pt x="24" y="61"/>
                    </a:cubicBezTo>
                    <a:cubicBezTo>
                      <a:pt x="27" y="64"/>
                      <a:pt x="30" y="66"/>
                      <a:pt x="34" y="69"/>
                    </a:cubicBezTo>
                    <a:cubicBezTo>
                      <a:pt x="30" y="66"/>
                      <a:pt x="27" y="64"/>
                      <a:pt x="24" y="61"/>
                    </a:cubicBezTo>
                    <a:moveTo>
                      <a:pt x="106" y="61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moveTo>
                      <a:pt x="65" y="0"/>
                    </a:moveTo>
                    <a:cubicBezTo>
                      <a:pt x="34" y="0"/>
                      <a:pt x="8" y="22"/>
                      <a:pt x="2" y="52"/>
                    </a:cubicBezTo>
                    <a:cubicBezTo>
                      <a:pt x="1" y="53"/>
                      <a:pt x="1" y="55"/>
                      <a:pt x="1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8" y="62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1"/>
                      <a:pt x="16" y="59"/>
                      <a:pt x="16" y="57"/>
                    </a:cubicBezTo>
                    <a:cubicBezTo>
                      <a:pt x="14" y="56"/>
                      <a:pt x="12" y="55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4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5" y="28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18" y="55"/>
                      <a:pt x="116" y="56"/>
                      <a:pt x="113" y="57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6"/>
              <p:cNvSpPr>
                <a:spLocks noEditPoints="1"/>
              </p:cNvSpPr>
              <p:nvPr/>
            </p:nvSpPr>
            <p:spPr bwMode="auto">
              <a:xfrm>
                <a:off x="8397876" y="5995988"/>
                <a:ext cx="414338" cy="287338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39 h 70"/>
                  <a:gd name="T6" fmla="*/ 92 w 101"/>
                  <a:gd name="T7" fmla="*/ 39 h 70"/>
                  <a:gd name="T8" fmla="*/ 92 w 101"/>
                  <a:gd name="T9" fmla="*/ 39 h 70"/>
                  <a:gd name="T10" fmla="*/ 84 w 101"/>
                  <a:gd name="T11" fmla="*/ 45 h 70"/>
                  <a:gd name="T12" fmla="*/ 81 w 101"/>
                  <a:gd name="T13" fmla="*/ 47 h 70"/>
                  <a:gd name="T14" fmla="*/ 80 w 101"/>
                  <a:gd name="T15" fmla="*/ 48 h 70"/>
                  <a:gd name="T16" fmla="*/ 81 w 101"/>
                  <a:gd name="T17" fmla="*/ 55 h 70"/>
                  <a:gd name="T18" fmla="*/ 81 w 101"/>
                  <a:gd name="T19" fmla="*/ 56 h 70"/>
                  <a:gd name="T20" fmla="*/ 73 w 101"/>
                  <a:gd name="T21" fmla="*/ 56 h 70"/>
                  <a:gd name="T22" fmla="*/ 73 w 101"/>
                  <a:gd name="T23" fmla="*/ 55 h 70"/>
                  <a:gd name="T24" fmla="*/ 73 w 101"/>
                  <a:gd name="T25" fmla="*/ 54 h 70"/>
                  <a:gd name="T26" fmla="*/ 51 w 101"/>
                  <a:gd name="T27" fmla="*/ 62 h 70"/>
                  <a:gd name="T28" fmla="*/ 29 w 101"/>
                  <a:gd name="T29" fmla="*/ 54 h 70"/>
                  <a:gd name="T30" fmla="*/ 29 w 101"/>
                  <a:gd name="T31" fmla="*/ 56 h 70"/>
                  <a:gd name="T32" fmla="*/ 21 w 101"/>
                  <a:gd name="T33" fmla="*/ 56 h 70"/>
                  <a:gd name="T34" fmla="*/ 21 w 101"/>
                  <a:gd name="T35" fmla="*/ 54 h 70"/>
                  <a:gd name="T36" fmla="*/ 21 w 101"/>
                  <a:gd name="T37" fmla="*/ 48 h 70"/>
                  <a:gd name="T38" fmla="*/ 20 w 101"/>
                  <a:gd name="T39" fmla="*/ 47 h 70"/>
                  <a:gd name="T40" fmla="*/ 10 w 101"/>
                  <a:gd name="T41" fmla="*/ 39 h 70"/>
                  <a:gd name="T42" fmla="*/ 10 w 101"/>
                  <a:gd name="T43" fmla="*/ 39 h 70"/>
                  <a:gd name="T44" fmla="*/ 10 w 101"/>
                  <a:gd name="T45" fmla="*/ 39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8 h 70"/>
                  <a:gd name="T52" fmla="*/ 51 w 101"/>
                  <a:gd name="T53" fmla="*/ 0 h 70"/>
                  <a:gd name="T54" fmla="*/ 2 w 101"/>
                  <a:gd name="T55" fmla="*/ 35 h 70"/>
                  <a:gd name="T56" fmla="*/ 2 w 101"/>
                  <a:gd name="T57" fmla="*/ 35 h 70"/>
                  <a:gd name="T58" fmla="*/ 1 w 101"/>
                  <a:gd name="T59" fmla="*/ 41 h 70"/>
                  <a:gd name="T60" fmla="*/ 0 w 101"/>
                  <a:gd name="T61" fmla="*/ 43 h 70"/>
                  <a:gd name="T62" fmla="*/ 2 w 101"/>
                  <a:gd name="T63" fmla="*/ 44 h 70"/>
                  <a:gd name="T64" fmla="*/ 3 w 101"/>
                  <a:gd name="T65" fmla="*/ 45 h 70"/>
                  <a:gd name="T66" fmla="*/ 15 w 101"/>
                  <a:gd name="T67" fmla="*/ 53 h 70"/>
                  <a:gd name="T68" fmla="*/ 20 w 101"/>
                  <a:gd name="T69" fmla="*/ 58 h 70"/>
                  <a:gd name="T70" fmla="*/ 22 w 101"/>
                  <a:gd name="T71" fmla="*/ 59 h 70"/>
                  <a:gd name="T72" fmla="*/ 22 w 101"/>
                  <a:gd name="T73" fmla="*/ 59 h 70"/>
                  <a:gd name="T74" fmla="*/ 22 w 101"/>
                  <a:gd name="T75" fmla="*/ 60 h 70"/>
                  <a:gd name="T76" fmla="*/ 22 w 101"/>
                  <a:gd name="T77" fmla="*/ 60 h 70"/>
                  <a:gd name="T78" fmla="*/ 31 w 101"/>
                  <a:gd name="T79" fmla="*/ 65 h 70"/>
                  <a:gd name="T80" fmla="*/ 51 w 101"/>
                  <a:gd name="T81" fmla="*/ 70 h 70"/>
                  <a:gd name="T82" fmla="*/ 51 w 101"/>
                  <a:gd name="T83" fmla="*/ 70 h 70"/>
                  <a:gd name="T84" fmla="*/ 71 w 101"/>
                  <a:gd name="T85" fmla="*/ 65 h 70"/>
                  <a:gd name="T86" fmla="*/ 79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7 h 70"/>
                  <a:gd name="T98" fmla="*/ 82 w 101"/>
                  <a:gd name="T99" fmla="*/ 57 h 70"/>
                  <a:gd name="T100" fmla="*/ 89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3 h 70"/>
                  <a:gd name="T108" fmla="*/ 101 w 101"/>
                  <a:gd name="T109" fmla="*/ 41 h 70"/>
                  <a:gd name="T110" fmla="*/ 99 w 101"/>
                  <a:gd name="T111" fmla="*/ 35 h 70"/>
                  <a:gd name="T112" fmla="*/ 99 w 101"/>
                  <a:gd name="T113" fmla="*/ 35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2" y="47"/>
                      <a:pt x="81" y="47"/>
                    </a:cubicBezTo>
                    <a:cubicBezTo>
                      <a:pt x="81" y="48"/>
                      <a:pt x="81" y="48"/>
                      <a:pt x="80" y="48"/>
                    </a:cubicBezTo>
                    <a:cubicBezTo>
                      <a:pt x="81" y="50"/>
                      <a:pt x="81" y="53"/>
                      <a:pt x="81" y="55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4"/>
                    </a:cubicBezTo>
                    <a:cubicBezTo>
                      <a:pt x="66" y="59"/>
                      <a:pt x="59" y="62"/>
                      <a:pt x="51" y="62"/>
                    </a:cubicBezTo>
                    <a:cubicBezTo>
                      <a:pt x="43" y="62"/>
                      <a:pt x="35" y="59"/>
                      <a:pt x="29" y="54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2"/>
                      <a:pt x="21" y="50"/>
                      <a:pt x="21" y="48"/>
                    </a:cubicBezTo>
                    <a:cubicBezTo>
                      <a:pt x="21" y="47"/>
                      <a:pt x="20" y="47"/>
                      <a:pt x="20" y="47"/>
                    </a:cubicBezTo>
                    <a:cubicBezTo>
                      <a:pt x="16" y="44"/>
                      <a:pt x="13" y="42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5" y="21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9" y="1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7"/>
                      <a:pt x="1" y="39"/>
                      <a:pt x="1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7" y="47"/>
                      <a:pt x="11" y="50"/>
                      <a:pt x="15" y="53"/>
                    </a:cubicBezTo>
                    <a:cubicBezTo>
                      <a:pt x="17" y="54"/>
                      <a:pt x="19" y="56"/>
                      <a:pt x="20" y="58"/>
                    </a:cubicBezTo>
                    <a:cubicBezTo>
                      <a:pt x="21" y="58"/>
                      <a:pt x="21" y="59"/>
                      <a:pt x="22" y="59"/>
                    </a:cubicBezTo>
                    <a:cubicBezTo>
                      <a:pt x="22" y="59"/>
                      <a:pt x="22" y="59"/>
                      <a:pt x="22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5"/>
                    </a:cubicBezTo>
                    <a:cubicBezTo>
                      <a:pt x="37" y="68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8" y="70"/>
                      <a:pt x="64" y="68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1" y="59"/>
                      <a:pt x="81" y="58"/>
                      <a:pt x="81" y="58"/>
                    </a:cubicBezTo>
                    <a:cubicBezTo>
                      <a:pt x="81" y="58"/>
                      <a:pt x="82" y="58"/>
                      <a:pt x="82" y="57"/>
                    </a:cubicBezTo>
                    <a:cubicBezTo>
                      <a:pt x="82" y="57"/>
                      <a:pt x="82" y="57"/>
                      <a:pt x="82" y="57"/>
                    </a:cubicBezTo>
                    <a:cubicBezTo>
                      <a:pt x="84" y="55"/>
                      <a:pt x="86" y="53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7"/>
              <p:cNvSpPr>
                <a:spLocks/>
              </p:cNvSpPr>
              <p:nvPr/>
            </p:nvSpPr>
            <p:spPr bwMode="auto">
              <a:xfrm>
                <a:off x="8483601" y="6094413"/>
                <a:ext cx="247650" cy="131763"/>
              </a:xfrm>
              <a:custGeom>
                <a:avLst/>
                <a:gdLst>
                  <a:gd name="T0" fmla="*/ 30 w 60"/>
                  <a:gd name="T1" fmla="*/ 0 h 32"/>
                  <a:gd name="T2" fmla="*/ 0 w 60"/>
                  <a:gd name="T3" fmla="*/ 24 h 32"/>
                  <a:gd name="T4" fmla="*/ 0 w 60"/>
                  <a:gd name="T5" fmla="*/ 24 h 32"/>
                  <a:gd name="T6" fmla="*/ 0 w 60"/>
                  <a:gd name="T7" fmla="*/ 30 h 32"/>
                  <a:gd name="T8" fmla="*/ 0 w 60"/>
                  <a:gd name="T9" fmla="*/ 32 h 32"/>
                  <a:gd name="T10" fmla="*/ 8 w 60"/>
                  <a:gd name="T11" fmla="*/ 32 h 32"/>
                  <a:gd name="T12" fmla="*/ 8 w 60"/>
                  <a:gd name="T13" fmla="*/ 30 h 32"/>
                  <a:gd name="T14" fmla="*/ 8 w 60"/>
                  <a:gd name="T15" fmla="*/ 30 h 32"/>
                  <a:gd name="T16" fmla="*/ 8 w 60"/>
                  <a:gd name="T17" fmla="*/ 30 h 32"/>
                  <a:gd name="T18" fmla="*/ 14 w 60"/>
                  <a:gd name="T19" fmla="*/ 14 h 32"/>
                  <a:gd name="T20" fmla="*/ 30 w 60"/>
                  <a:gd name="T21" fmla="*/ 8 h 32"/>
                  <a:gd name="T22" fmla="*/ 33 w 60"/>
                  <a:gd name="T23" fmla="*/ 8 h 32"/>
                  <a:gd name="T24" fmla="*/ 47 w 60"/>
                  <a:gd name="T25" fmla="*/ 16 h 32"/>
                  <a:gd name="T26" fmla="*/ 52 w 60"/>
                  <a:gd name="T27" fmla="*/ 30 h 32"/>
                  <a:gd name="T28" fmla="*/ 52 w 60"/>
                  <a:gd name="T29" fmla="*/ 30 h 32"/>
                  <a:gd name="T30" fmla="*/ 52 w 60"/>
                  <a:gd name="T31" fmla="*/ 31 h 32"/>
                  <a:gd name="T32" fmla="*/ 52 w 60"/>
                  <a:gd name="T33" fmla="*/ 32 h 32"/>
                  <a:gd name="T34" fmla="*/ 60 w 60"/>
                  <a:gd name="T35" fmla="*/ 32 h 32"/>
                  <a:gd name="T36" fmla="*/ 60 w 60"/>
                  <a:gd name="T37" fmla="*/ 31 h 32"/>
                  <a:gd name="T38" fmla="*/ 59 w 60"/>
                  <a:gd name="T39" fmla="*/ 24 h 32"/>
                  <a:gd name="T40" fmla="*/ 53 w 60"/>
                  <a:gd name="T41" fmla="*/ 11 h 32"/>
                  <a:gd name="T42" fmla="*/ 34 w 60"/>
                  <a:gd name="T43" fmla="*/ 0 h 32"/>
                  <a:gd name="T44" fmla="*/ 30 w 60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0" h="32">
                    <a:moveTo>
                      <a:pt x="30" y="0"/>
                    </a:moveTo>
                    <a:cubicBezTo>
                      <a:pt x="15" y="0"/>
                      <a:pt x="3" y="10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0" y="18"/>
                      <a:pt x="14" y="14"/>
                    </a:cubicBezTo>
                    <a:cubicBezTo>
                      <a:pt x="18" y="10"/>
                      <a:pt x="24" y="8"/>
                      <a:pt x="30" y="8"/>
                    </a:cubicBezTo>
                    <a:cubicBezTo>
                      <a:pt x="31" y="8"/>
                      <a:pt x="32" y="8"/>
                      <a:pt x="33" y="8"/>
                    </a:cubicBezTo>
                    <a:cubicBezTo>
                      <a:pt x="38" y="9"/>
                      <a:pt x="43" y="12"/>
                      <a:pt x="47" y="16"/>
                    </a:cubicBezTo>
                    <a:cubicBezTo>
                      <a:pt x="50" y="20"/>
                      <a:pt x="52" y="25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0" y="29"/>
                      <a:pt x="60" y="26"/>
                      <a:pt x="59" y="24"/>
                    </a:cubicBezTo>
                    <a:cubicBezTo>
                      <a:pt x="58" y="19"/>
                      <a:pt x="56" y="14"/>
                      <a:pt x="53" y="11"/>
                    </a:cubicBezTo>
                    <a:cubicBezTo>
                      <a:pt x="48" y="5"/>
                      <a:pt x="42" y="1"/>
                      <a:pt x="34" y="0"/>
                    </a:cubicBezTo>
                    <a:cubicBezTo>
                      <a:pt x="33" y="0"/>
                      <a:pt x="31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8"/>
              <p:cNvSpPr>
                <a:spLocks noEditPoints="1"/>
              </p:cNvSpPr>
              <p:nvPr/>
            </p:nvSpPr>
            <p:spPr bwMode="auto">
              <a:xfrm>
                <a:off x="9018588" y="5830888"/>
                <a:ext cx="660400" cy="452438"/>
              </a:xfrm>
              <a:custGeom>
                <a:avLst/>
                <a:gdLst>
                  <a:gd name="T0" fmla="*/ 100 w 161"/>
                  <a:gd name="T1" fmla="*/ 105 h 110"/>
                  <a:gd name="T2" fmla="*/ 80 w 161"/>
                  <a:gd name="T3" fmla="*/ 110 h 110"/>
                  <a:gd name="T4" fmla="*/ 80 w 161"/>
                  <a:gd name="T5" fmla="*/ 110 h 110"/>
                  <a:gd name="T6" fmla="*/ 61 w 161"/>
                  <a:gd name="T7" fmla="*/ 105 h 110"/>
                  <a:gd name="T8" fmla="*/ 80 w 161"/>
                  <a:gd name="T9" fmla="*/ 110 h 110"/>
                  <a:gd name="T10" fmla="*/ 80 w 161"/>
                  <a:gd name="T11" fmla="*/ 110 h 110"/>
                  <a:gd name="T12" fmla="*/ 80 w 161"/>
                  <a:gd name="T13" fmla="*/ 110 h 110"/>
                  <a:gd name="T14" fmla="*/ 100 w 161"/>
                  <a:gd name="T15" fmla="*/ 105 h 110"/>
                  <a:gd name="T16" fmla="*/ 111 w 161"/>
                  <a:gd name="T17" fmla="*/ 97 h 110"/>
                  <a:gd name="T18" fmla="*/ 111 w 161"/>
                  <a:gd name="T19" fmla="*/ 97 h 110"/>
                  <a:gd name="T20" fmla="*/ 111 w 161"/>
                  <a:gd name="T21" fmla="*/ 97 h 110"/>
                  <a:gd name="T22" fmla="*/ 111 w 161"/>
                  <a:gd name="T23" fmla="*/ 97 h 110"/>
                  <a:gd name="T24" fmla="*/ 111 w 161"/>
                  <a:gd name="T25" fmla="*/ 97 h 110"/>
                  <a:gd name="T26" fmla="*/ 122 w 161"/>
                  <a:gd name="T27" fmla="*/ 79 h 110"/>
                  <a:gd name="T28" fmla="*/ 110 w 161"/>
                  <a:gd name="T29" fmla="*/ 88 h 110"/>
                  <a:gd name="T30" fmla="*/ 110 w 161"/>
                  <a:gd name="T31" fmla="*/ 88 h 110"/>
                  <a:gd name="T32" fmla="*/ 114 w 161"/>
                  <a:gd name="T33" fmla="*/ 85 h 110"/>
                  <a:gd name="T34" fmla="*/ 122 w 161"/>
                  <a:gd name="T35" fmla="*/ 79 h 110"/>
                  <a:gd name="T36" fmla="*/ 122 w 161"/>
                  <a:gd name="T37" fmla="*/ 79 h 110"/>
                  <a:gd name="T38" fmla="*/ 39 w 161"/>
                  <a:gd name="T39" fmla="*/ 79 h 110"/>
                  <a:gd name="T40" fmla="*/ 39 w 161"/>
                  <a:gd name="T41" fmla="*/ 79 h 110"/>
                  <a:gd name="T42" fmla="*/ 48 w 161"/>
                  <a:gd name="T43" fmla="*/ 85 h 110"/>
                  <a:gd name="T44" fmla="*/ 51 w 161"/>
                  <a:gd name="T45" fmla="*/ 88 h 110"/>
                  <a:gd name="T46" fmla="*/ 51 w 161"/>
                  <a:gd name="T47" fmla="*/ 88 h 110"/>
                  <a:gd name="T48" fmla="*/ 39 w 161"/>
                  <a:gd name="T49" fmla="*/ 79 h 110"/>
                  <a:gd name="T50" fmla="*/ 136 w 161"/>
                  <a:gd name="T51" fmla="*/ 72 h 110"/>
                  <a:gd name="T52" fmla="*/ 129 w 161"/>
                  <a:gd name="T53" fmla="*/ 75 h 110"/>
                  <a:gd name="T54" fmla="*/ 129 w 161"/>
                  <a:gd name="T55" fmla="*/ 75 h 110"/>
                  <a:gd name="T56" fmla="*/ 136 w 161"/>
                  <a:gd name="T57" fmla="*/ 72 h 110"/>
                  <a:gd name="T58" fmla="*/ 136 w 161"/>
                  <a:gd name="T59" fmla="*/ 72 h 110"/>
                  <a:gd name="T60" fmla="*/ 25 w 161"/>
                  <a:gd name="T61" fmla="*/ 72 h 110"/>
                  <a:gd name="T62" fmla="*/ 25 w 161"/>
                  <a:gd name="T63" fmla="*/ 72 h 110"/>
                  <a:gd name="T64" fmla="*/ 32 w 161"/>
                  <a:gd name="T65" fmla="*/ 75 h 110"/>
                  <a:gd name="T66" fmla="*/ 32 w 161"/>
                  <a:gd name="T67" fmla="*/ 75 h 110"/>
                  <a:gd name="T68" fmla="*/ 25 w 161"/>
                  <a:gd name="T69" fmla="*/ 72 h 110"/>
                  <a:gd name="T70" fmla="*/ 80 w 161"/>
                  <a:gd name="T71" fmla="*/ 0 h 110"/>
                  <a:gd name="T72" fmla="*/ 0 w 161"/>
                  <a:gd name="T73" fmla="*/ 70 h 110"/>
                  <a:gd name="T74" fmla="*/ 0 w 161"/>
                  <a:gd name="T75" fmla="*/ 74 h 110"/>
                  <a:gd name="T76" fmla="*/ 4 w 161"/>
                  <a:gd name="T77" fmla="*/ 75 h 110"/>
                  <a:gd name="T78" fmla="*/ 18 w 161"/>
                  <a:gd name="T79" fmla="*/ 78 h 110"/>
                  <a:gd name="T80" fmla="*/ 16 w 161"/>
                  <a:gd name="T81" fmla="*/ 78 h 110"/>
                  <a:gd name="T82" fmla="*/ 16 w 161"/>
                  <a:gd name="T83" fmla="*/ 74 h 110"/>
                  <a:gd name="T84" fmla="*/ 17 w 161"/>
                  <a:gd name="T85" fmla="*/ 70 h 110"/>
                  <a:gd name="T86" fmla="*/ 9 w 161"/>
                  <a:gd name="T87" fmla="*/ 67 h 110"/>
                  <a:gd name="T88" fmla="*/ 80 w 161"/>
                  <a:gd name="T89" fmla="*/ 8 h 110"/>
                  <a:gd name="T90" fmla="*/ 80 w 161"/>
                  <a:gd name="T91" fmla="*/ 8 h 110"/>
                  <a:gd name="T92" fmla="*/ 81 w 161"/>
                  <a:gd name="T93" fmla="*/ 8 h 110"/>
                  <a:gd name="T94" fmla="*/ 152 w 161"/>
                  <a:gd name="T95" fmla="*/ 67 h 110"/>
                  <a:gd name="T96" fmla="*/ 144 w 161"/>
                  <a:gd name="T97" fmla="*/ 70 h 110"/>
                  <a:gd name="T98" fmla="*/ 144 w 161"/>
                  <a:gd name="T99" fmla="*/ 74 h 110"/>
                  <a:gd name="T100" fmla="*/ 145 w 161"/>
                  <a:gd name="T101" fmla="*/ 78 h 110"/>
                  <a:gd name="T102" fmla="*/ 143 w 161"/>
                  <a:gd name="T103" fmla="*/ 78 h 110"/>
                  <a:gd name="T104" fmla="*/ 157 w 161"/>
                  <a:gd name="T105" fmla="*/ 75 h 110"/>
                  <a:gd name="T106" fmla="*/ 161 w 161"/>
                  <a:gd name="T107" fmla="*/ 74 h 110"/>
                  <a:gd name="T108" fmla="*/ 161 w 161"/>
                  <a:gd name="T109" fmla="*/ 70 h 110"/>
                  <a:gd name="T110" fmla="*/ 80 w 161"/>
                  <a:gd name="T111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1" h="110">
                    <a:moveTo>
                      <a:pt x="100" y="105"/>
                    </a:moveTo>
                    <a:cubicBezTo>
                      <a:pt x="94" y="108"/>
                      <a:pt x="87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4" y="110"/>
                      <a:pt x="67" y="108"/>
                      <a:pt x="61" y="105"/>
                    </a:cubicBezTo>
                    <a:cubicBezTo>
                      <a:pt x="67" y="108"/>
                      <a:pt x="74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87" y="110"/>
                      <a:pt x="94" y="108"/>
                      <a:pt x="100" y="105"/>
                    </a:cubicBezTo>
                    <a:moveTo>
                      <a:pt x="111" y="97"/>
                    </a:move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cubicBezTo>
                      <a:pt x="111" y="97"/>
                      <a:pt x="111" y="97"/>
                      <a:pt x="111" y="97"/>
                    </a:cubicBezTo>
                    <a:moveTo>
                      <a:pt x="122" y="79"/>
                    </a:moveTo>
                    <a:cubicBezTo>
                      <a:pt x="118" y="82"/>
                      <a:pt x="114" y="85"/>
                      <a:pt x="110" y="88"/>
                    </a:cubicBezTo>
                    <a:cubicBezTo>
                      <a:pt x="110" y="88"/>
                      <a:pt x="110" y="88"/>
                      <a:pt x="110" y="88"/>
                    </a:cubicBezTo>
                    <a:cubicBezTo>
                      <a:pt x="111" y="87"/>
                      <a:pt x="112" y="86"/>
                      <a:pt x="114" y="85"/>
                    </a:cubicBezTo>
                    <a:cubicBezTo>
                      <a:pt x="116" y="83"/>
                      <a:pt x="119" y="81"/>
                      <a:pt x="122" y="79"/>
                    </a:cubicBezTo>
                    <a:cubicBezTo>
                      <a:pt x="122" y="79"/>
                      <a:pt x="122" y="79"/>
                      <a:pt x="122" y="79"/>
                    </a:cubicBezTo>
                    <a:moveTo>
                      <a:pt x="39" y="79"/>
                    </a:moveTo>
                    <a:cubicBezTo>
                      <a:pt x="39" y="79"/>
                      <a:pt x="39" y="79"/>
                      <a:pt x="39" y="79"/>
                    </a:cubicBezTo>
                    <a:cubicBezTo>
                      <a:pt x="42" y="81"/>
                      <a:pt x="45" y="83"/>
                      <a:pt x="48" y="85"/>
                    </a:cubicBezTo>
                    <a:cubicBezTo>
                      <a:pt x="49" y="86"/>
                      <a:pt x="50" y="87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47" y="85"/>
                      <a:pt x="43" y="82"/>
                      <a:pt x="39" y="79"/>
                    </a:cubicBezTo>
                    <a:moveTo>
                      <a:pt x="136" y="72"/>
                    </a:moveTo>
                    <a:cubicBezTo>
                      <a:pt x="134" y="73"/>
                      <a:pt x="131" y="74"/>
                      <a:pt x="129" y="75"/>
                    </a:cubicBezTo>
                    <a:cubicBezTo>
                      <a:pt x="129" y="75"/>
                      <a:pt x="129" y="75"/>
                      <a:pt x="129" y="75"/>
                    </a:cubicBezTo>
                    <a:cubicBezTo>
                      <a:pt x="131" y="74"/>
                      <a:pt x="134" y="73"/>
                      <a:pt x="136" y="72"/>
                    </a:cubicBezTo>
                    <a:cubicBezTo>
                      <a:pt x="136" y="72"/>
                      <a:pt x="136" y="72"/>
                      <a:pt x="136" y="72"/>
                    </a:cubicBezTo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7" y="73"/>
                      <a:pt x="30" y="74"/>
                      <a:pt x="32" y="75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0" y="74"/>
                      <a:pt x="27" y="73"/>
                      <a:pt x="25" y="72"/>
                    </a:cubicBezTo>
                    <a:moveTo>
                      <a:pt x="80" y="0"/>
                    </a:moveTo>
                    <a:cubicBezTo>
                      <a:pt x="39" y="0"/>
                      <a:pt x="5" y="31"/>
                      <a:pt x="0" y="70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4" y="75"/>
                      <a:pt x="4" y="75"/>
                      <a:pt x="4" y="75"/>
                    </a:cubicBezTo>
                    <a:cubicBezTo>
                      <a:pt x="8" y="75"/>
                      <a:pt x="13" y="77"/>
                      <a:pt x="18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7" y="73"/>
                      <a:pt x="17" y="71"/>
                      <a:pt x="17" y="70"/>
                    </a:cubicBezTo>
                    <a:cubicBezTo>
                      <a:pt x="14" y="69"/>
                      <a:pt x="12" y="68"/>
                      <a:pt x="9" y="67"/>
                    </a:cubicBezTo>
                    <a:cubicBezTo>
                      <a:pt x="15" y="34"/>
                      <a:pt x="45" y="8"/>
                      <a:pt x="80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8"/>
                      <a:pt x="80" y="8"/>
                      <a:pt x="81" y="8"/>
                    </a:cubicBezTo>
                    <a:cubicBezTo>
                      <a:pt x="116" y="8"/>
                      <a:pt x="146" y="34"/>
                      <a:pt x="152" y="67"/>
                    </a:cubicBezTo>
                    <a:cubicBezTo>
                      <a:pt x="149" y="68"/>
                      <a:pt x="146" y="69"/>
                      <a:pt x="144" y="70"/>
                    </a:cubicBezTo>
                    <a:cubicBezTo>
                      <a:pt x="144" y="71"/>
                      <a:pt x="144" y="73"/>
                      <a:pt x="144" y="74"/>
                    </a:cubicBezTo>
                    <a:cubicBezTo>
                      <a:pt x="145" y="78"/>
                      <a:pt x="145" y="78"/>
                      <a:pt x="145" y="78"/>
                    </a:cubicBezTo>
                    <a:cubicBezTo>
                      <a:pt x="143" y="78"/>
                      <a:pt x="143" y="78"/>
                      <a:pt x="143" y="78"/>
                    </a:cubicBezTo>
                    <a:cubicBezTo>
                      <a:pt x="147" y="77"/>
                      <a:pt x="152" y="75"/>
                      <a:pt x="157" y="75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0"/>
                      <a:pt x="161" y="70"/>
                      <a:pt x="161" y="70"/>
                    </a:cubicBezTo>
                    <a:cubicBezTo>
                      <a:pt x="155" y="31"/>
                      <a:pt x="121" y="0"/>
                      <a:pt x="8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29"/>
              <p:cNvSpPr>
                <a:spLocks noEditPoints="1"/>
              </p:cNvSpPr>
              <p:nvPr/>
            </p:nvSpPr>
            <p:spPr bwMode="auto">
              <a:xfrm>
                <a:off x="9083676" y="5905500"/>
                <a:ext cx="530225" cy="346075"/>
              </a:xfrm>
              <a:custGeom>
                <a:avLst/>
                <a:gdLst>
                  <a:gd name="T0" fmla="*/ 95 w 129"/>
                  <a:gd name="T1" fmla="*/ 79 h 84"/>
                  <a:gd name="T2" fmla="*/ 95 w 129"/>
                  <a:gd name="T3" fmla="*/ 80 h 84"/>
                  <a:gd name="T4" fmla="*/ 95 w 129"/>
                  <a:gd name="T5" fmla="*/ 79 h 84"/>
                  <a:gd name="T6" fmla="*/ 95 w 129"/>
                  <a:gd name="T7" fmla="*/ 79 h 84"/>
                  <a:gd name="T8" fmla="*/ 95 w 129"/>
                  <a:gd name="T9" fmla="*/ 79 h 84"/>
                  <a:gd name="T10" fmla="*/ 42 w 129"/>
                  <a:gd name="T11" fmla="*/ 76 h 84"/>
                  <a:gd name="T12" fmla="*/ 42 w 129"/>
                  <a:gd name="T13" fmla="*/ 76 h 84"/>
                  <a:gd name="T14" fmla="*/ 64 w 129"/>
                  <a:gd name="T15" fmla="*/ 84 h 84"/>
                  <a:gd name="T16" fmla="*/ 87 w 129"/>
                  <a:gd name="T17" fmla="*/ 76 h 84"/>
                  <a:gd name="T18" fmla="*/ 87 w 129"/>
                  <a:gd name="T19" fmla="*/ 76 h 84"/>
                  <a:gd name="T20" fmla="*/ 64 w 129"/>
                  <a:gd name="T21" fmla="*/ 84 h 84"/>
                  <a:gd name="T22" fmla="*/ 42 w 129"/>
                  <a:gd name="T23" fmla="*/ 76 h 84"/>
                  <a:gd name="T24" fmla="*/ 27 w 129"/>
                  <a:gd name="T25" fmla="*/ 74 h 84"/>
                  <a:gd name="T26" fmla="*/ 33 w 129"/>
                  <a:gd name="T27" fmla="*/ 79 h 84"/>
                  <a:gd name="T28" fmla="*/ 34 w 129"/>
                  <a:gd name="T29" fmla="*/ 80 h 84"/>
                  <a:gd name="T30" fmla="*/ 27 w 129"/>
                  <a:gd name="T31" fmla="*/ 74 h 84"/>
                  <a:gd name="T32" fmla="*/ 103 w 129"/>
                  <a:gd name="T33" fmla="*/ 73 h 84"/>
                  <a:gd name="T34" fmla="*/ 95 w 129"/>
                  <a:gd name="T35" fmla="*/ 79 h 84"/>
                  <a:gd name="T36" fmla="*/ 95 w 129"/>
                  <a:gd name="T37" fmla="*/ 79 h 84"/>
                  <a:gd name="T38" fmla="*/ 95 w 129"/>
                  <a:gd name="T39" fmla="*/ 79 h 84"/>
                  <a:gd name="T40" fmla="*/ 103 w 129"/>
                  <a:gd name="T41" fmla="*/ 73 h 84"/>
                  <a:gd name="T42" fmla="*/ 23 w 129"/>
                  <a:gd name="T43" fmla="*/ 61 h 84"/>
                  <a:gd name="T44" fmla="*/ 23 w 129"/>
                  <a:gd name="T45" fmla="*/ 61 h 84"/>
                  <a:gd name="T46" fmla="*/ 32 w 129"/>
                  <a:gd name="T47" fmla="*/ 67 h 84"/>
                  <a:gd name="T48" fmla="*/ 23 w 129"/>
                  <a:gd name="T49" fmla="*/ 61 h 84"/>
                  <a:gd name="T50" fmla="*/ 106 w 129"/>
                  <a:gd name="T51" fmla="*/ 61 h 84"/>
                  <a:gd name="T52" fmla="*/ 98 w 129"/>
                  <a:gd name="T53" fmla="*/ 67 h 84"/>
                  <a:gd name="T54" fmla="*/ 106 w 129"/>
                  <a:gd name="T55" fmla="*/ 61 h 84"/>
                  <a:gd name="T56" fmla="*/ 106 w 129"/>
                  <a:gd name="T57" fmla="*/ 61 h 84"/>
                  <a:gd name="T58" fmla="*/ 64 w 129"/>
                  <a:gd name="T59" fmla="*/ 0 h 84"/>
                  <a:gd name="T60" fmla="*/ 1 w 129"/>
                  <a:gd name="T61" fmla="*/ 52 h 84"/>
                  <a:gd name="T62" fmla="*/ 0 w 129"/>
                  <a:gd name="T63" fmla="*/ 56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5 h 84"/>
                  <a:gd name="T74" fmla="*/ 15 w 129"/>
                  <a:gd name="T75" fmla="*/ 63 h 84"/>
                  <a:gd name="T76" fmla="*/ 16 w 129"/>
                  <a:gd name="T77" fmla="*/ 57 h 84"/>
                  <a:gd name="T78" fmla="*/ 9 w 129"/>
                  <a:gd name="T79" fmla="*/ 54 h 84"/>
                  <a:gd name="T80" fmla="*/ 9 w 129"/>
                  <a:gd name="T81" fmla="*/ 54 h 84"/>
                  <a:gd name="T82" fmla="*/ 64 w 129"/>
                  <a:gd name="T83" fmla="*/ 8 h 84"/>
                  <a:gd name="T84" fmla="*/ 64 w 129"/>
                  <a:gd name="T85" fmla="*/ 8 h 84"/>
                  <a:gd name="T86" fmla="*/ 65 w 129"/>
                  <a:gd name="T87" fmla="*/ 8 h 84"/>
                  <a:gd name="T88" fmla="*/ 120 w 129"/>
                  <a:gd name="T89" fmla="*/ 54 h 84"/>
                  <a:gd name="T90" fmla="*/ 120 w 129"/>
                  <a:gd name="T91" fmla="*/ 54 h 84"/>
                  <a:gd name="T92" fmla="*/ 113 w 129"/>
                  <a:gd name="T93" fmla="*/ 57 h 84"/>
                  <a:gd name="T94" fmla="*/ 114 w 129"/>
                  <a:gd name="T95" fmla="*/ 63 h 84"/>
                  <a:gd name="T96" fmla="*/ 115 w 129"/>
                  <a:gd name="T97" fmla="*/ 65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7 w 129"/>
                  <a:gd name="T103" fmla="*/ 60 h 84"/>
                  <a:gd name="T104" fmla="*/ 129 w 129"/>
                  <a:gd name="T105" fmla="*/ 60 h 84"/>
                  <a:gd name="T106" fmla="*/ 128 w 129"/>
                  <a:gd name="T107" fmla="*/ 56 h 84"/>
                  <a:gd name="T108" fmla="*/ 128 w 129"/>
                  <a:gd name="T109" fmla="*/ 52 h 84"/>
                  <a:gd name="T110" fmla="*/ 64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5" y="79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moveTo>
                      <a:pt x="42" y="76"/>
                    </a:moveTo>
                    <a:cubicBezTo>
                      <a:pt x="42" y="76"/>
                      <a:pt x="42" y="76"/>
                      <a:pt x="42" y="76"/>
                    </a:cubicBezTo>
                    <a:cubicBezTo>
                      <a:pt x="49" y="81"/>
                      <a:pt x="57" y="84"/>
                      <a:pt x="64" y="84"/>
                    </a:cubicBezTo>
                    <a:cubicBezTo>
                      <a:pt x="72" y="84"/>
                      <a:pt x="80" y="81"/>
                      <a:pt x="87" y="76"/>
                    </a:cubicBezTo>
                    <a:cubicBezTo>
                      <a:pt x="87" y="76"/>
                      <a:pt x="87" y="76"/>
                      <a:pt x="87" y="76"/>
                    </a:cubicBezTo>
                    <a:cubicBezTo>
                      <a:pt x="80" y="81"/>
                      <a:pt x="72" y="84"/>
                      <a:pt x="64" y="84"/>
                    </a:cubicBezTo>
                    <a:cubicBezTo>
                      <a:pt x="57" y="84"/>
                      <a:pt x="49" y="81"/>
                      <a:pt x="42" y="76"/>
                    </a:cubicBezTo>
                    <a:moveTo>
                      <a:pt x="27" y="74"/>
                    </a:moveTo>
                    <a:cubicBezTo>
                      <a:pt x="29" y="76"/>
                      <a:pt x="31" y="77"/>
                      <a:pt x="33" y="79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7" y="74"/>
                    </a:cubicBezTo>
                    <a:moveTo>
                      <a:pt x="103" y="73"/>
                    </a:moveTo>
                    <a:cubicBezTo>
                      <a:pt x="100" y="75"/>
                      <a:pt x="98" y="77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5" y="79"/>
                      <a:pt x="95" y="79"/>
                      <a:pt x="95" y="79"/>
                    </a:cubicBezTo>
                    <a:cubicBezTo>
                      <a:pt x="98" y="77"/>
                      <a:pt x="100" y="75"/>
                      <a:pt x="103" y="73"/>
                    </a:cubicBezTo>
                    <a:moveTo>
                      <a:pt x="23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26" y="63"/>
                      <a:pt x="29" y="65"/>
                      <a:pt x="32" y="67"/>
                    </a:cubicBezTo>
                    <a:cubicBezTo>
                      <a:pt x="29" y="65"/>
                      <a:pt x="26" y="63"/>
                      <a:pt x="23" y="61"/>
                    </a:cubicBezTo>
                    <a:moveTo>
                      <a:pt x="106" y="61"/>
                    </a:moveTo>
                    <a:cubicBezTo>
                      <a:pt x="103" y="63"/>
                      <a:pt x="100" y="65"/>
                      <a:pt x="98" y="67"/>
                    </a:cubicBezTo>
                    <a:cubicBezTo>
                      <a:pt x="100" y="65"/>
                      <a:pt x="103" y="63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1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1"/>
                      <a:pt x="15" y="59"/>
                      <a:pt x="16" y="57"/>
                    </a:cubicBezTo>
                    <a:cubicBezTo>
                      <a:pt x="14" y="56"/>
                      <a:pt x="11" y="55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4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92" y="8"/>
                      <a:pt x="115" y="28"/>
                      <a:pt x="120" y="54"/>
                    </a:cubicBezTo>
                    <a:cubicBezTo>
                      <a:pt x="120" y="54"/>
                      <a:pt x="120" y="54"/>
                      <a:pt x="120" y="54"/>
                    </a:cubicBezTo>
                    <a:cubicBezTo>
                      <a:pt x="118" y="55"/>
                      <a:pt x="115" y="56"/>
                      <a:pt x="113" y="57"/>
                    </a:cubicBezTo>
                    <a:cubicBezTo>
                      <a:pt x="113" y="59"/>
                      <a:pt x="114" y="61"/>
                      <a:pt x="114" y="63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8" y="56"/>
                      <a:pt x="128" y="56"/>
                      <a:pt x="128" y="56"/>
                    </a:cubicBezTo>
                    <a:cubicBezTo>
                      <a:pt x="128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0"/>
              <p:cNvSpPr>
                <a:spLocks noEditPoints="1"/>
              </p:cNvSpPr>
              <p:nvPr/>
            </p:nvSpPr>
            <p:spPr bwMode="auto">
              <a:xfrm>
                <a:off x="9140826" y="5995988"/>
                <a:ext cx="415925" cy="287338"/>
              </a:xfrm>
              <a:custGeom>
                <a:avLst/>
                <a:gdLst>
                  <a:gd name="T0" fmla="*/ 9 w 101"/>
                  <a:gd name="T1" fmla="*/ 39 h 70"/>
                  <a:gd name="T2" fmla="*/ 50 w 101"/>
                  <a:gd name="T3" fmla="*/ 8 h 70"/>
                  <a:gd name="T4" fmla="*/ 50 w 101"/>
                  <a:gd name="T5" fmla="*/ 8 h 70"/>
                  <a:gd name="T6" fmla="*/ 50 w 101"/>
                  <a:gd name="T7" fmla="*/ 8 h 70"/>
                  <a:gd name="T8" fmla="*/ 51 w 101"/>
                  <a:gd name="T9" fmla="*/ 8 h 70"/>
                  <a:gd name="T10" fmla="*/ 92 w 101"/>
                  <a:gd name="T11" fmla="*/ 39 h 70"/>
                  <a:gd name="T12" fmla="*/ 92 w 101"/>
                  <a:gd name="T13" fmla="*/ 39 h 70"/>
                  <a:gd name="T14" fmla="*/ 92 w 101"/>
                  <a:gd name="T15" fmla="*/ 39 h 70"/>
                  <a:gd name="T16" fmla="*/ 84 w 101"/>
                  <a:gd name="T17" fmla="*/ 45 h 70"/>
                  <a:gd name="T18" fmla="*/ 80 w 101"/>
                  <a:gd name="T19" fmla="*/ 48 h 70"/>
                  <a:gd name="T20" fmla="*/ 81 w 101"/>
                  <a:gd name="T21" fmla="*/ 55 h 70"/>
                  <a:gd name="T22" fmla="*/ 81 w 101"/>
                  <a:gd name="T23" fmla="*/ 56 h 70"/>
                  <a:gd name="T24" fmla="*/ 73 w 101"/>
                  <a:gd name="T25" fmla="*/ 56 h 70"/>
                  <a:gd name="T26" fmla="*/ 73 w 101"/>
                  <a:gd name="T27" fmla="*/ 55 h 70"/>
                  <a:gd name="T28" fmla="*/ 73 w 101"/>
                  <a:gd name="T29" fmla="*/ 54 h 70"/>
                  <a:gd name="T30" fmla="*/ 50 w 101"/>
                  <a:gd name="T31" fmla="*/ 62 h 70"/>
                  <a:gd name="T32" fmla="*/ 28 w 101"/>
                  <a:gd name="T33" fmla="*/ 54 h 70"/>
                  <a:gd name="T34" fmla="*/ 28 w 101"/>
                  <a:gd name="T35" fmla="*/ 56 h 70"/>
                  <a:gd name="T36" fmla="*/ 20 w 101"/>
                  <a:gd name="T37" fmla="*/ 56 h 70"/>
                  <a:gd name="T38" fmla="*/ 20 w 101"/>
                  <a:gd name="T39" fmla="*/ 54 h 70"/>
                  <a:gd name="T40" fmla="*/ 21 w 101"/>
                  <a:gd name="T41" fmla="*/ 48 h 70"/>
                  <a:gd name="T42" fmla="*/ 18 w 101"/>
                  <a:gd name="T43" fmla="*/ 45 h 70"/>
                  <a:gd name="T44" fmla="*/ 9 w 101"/>
                  <a:gd name="T45" fmla="*/ 39 h 70"/>
                  <a:gd name="T46" fmla="*/ 9 w 101"/>
                  <a:gd name="T47" fmla="*/ 39 h 70"/>
                  <a:gd name="T48" fmla="*/ 9 w 101"/>
                  <a:gd name="T49" fmla="*/ 39 h 70"/>
                  <a:gd name="T50" fmla="*/ 50 w 101"/>
                  <a:gd name="T51" fmla="*/ 0 h 70"/>
                  <a:gd name="T52" fmla="*/ 2 w 101"/>
                  <a:gd name="T53" fmla="*/ 35 h 70"/>
                  <a:gd name="T54" fmla="*/ 2 w 101"/>
                  <a:gd name="T55" fmla="*/ 35 h 70"/>
                  <a:gd name="T56" fmla="*/ 1 w 101"/>
                  <a:gd name="T57" fmla="*/ 41 h 70"/>
                  <a:gd name="T58" fmla="*/ 0 w 101"/>
                  <a:gd name="T59" fmla="*/ 43 h 70"/>
                  <a:gd name="T60" fmla="*/ 1 w 101"/>
                  <a:gd name="T61" fmla="*/ 44 h 70"/>
                  <a:gd name="T62" fmla="*/ 3 w 101"/>
                  <a:gd name="T63" fmla="*/ 45 h 70"/>
                  <a:gd name="T64" fmla="*/ 13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5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5 h 70"/>
                  <a:gd name="T84" fmla="*/ 79 w 101"/>
                  <a:gd name="T85" fmla="*/ 60 h 70"/>
                  <a:gd name="T86" fmla="*/ 79 w 101"/>
                  <a:gd name="T87" fmla="*/ 59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1 w 101"/>
                  <a:gd name="T95" fmla="*/ 57 h 70"/>
                  <a:gd name="T96" fmla="*/ 81 w 101"/>
                  <a:gd name="T97" fmla="*/ 57 h 70"/>
                  <a:gd name="T98" fmla="*/ 89 w 101"/>
                  <a:gd name="T99" fmla="*/ 51 h 70"/>
                  <a:gd name="T100" fmla="*/ 98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3 h 70"/>
                  <a:gd name="T106" fmla="*/ 100 w 101"/>
                  <a:gd name="T107" fmla="*/ 41 h 70"/>
                  <a:gd name="T108" fmla="*/ 99 w 101"/>
                  <a:gd name="T109" fmla="*/ 35 h 70"/>
                  <a:gd name="T110" fmla="*/ 99 w 101"/>
                  <a:gd name="T111" fmla="*/ 35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9" y="39"/>
                    </a:move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70" y="8"/>
                      <a:pt x="87" y="21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92" y="39"/>
                      <a:pt x="92" y="39"/>
                      <a:pt x="92" y="39"/>
                    </a:cubicBezTo>
                    <a:cubicBezTo>
                      <a:pt x="89" y="41"/>
                      <a:pt x="86" y="43"/>
                      <a:pt x="84" y="45"/>
                    </a:cubicBezTo>
                    <a:cubicBezTo>
                      <a:pt x="82" y="46"/>
                      <a:pt x="81" y="47"/>
                      <a:pt x="80" y="48"/>
                    </a:cubicBezTo>
                    <a:cubicBezTo>
                      <a:pt x="80" y="50"/>
                      <a:pt x="81" y="53"/>
                      <a:pt x="81" y="55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4"/>
                    </a:cubicBezTo>
                    <a:cubicBezTo>
                      <a:pt x="66" y="59"/>
                      <a:pt x="58" y="62"/>
                      <a:pt x="50" y="62"/>
                    </a:cubicBezTo>
                    <a:cubicBezTo>
                      <a:pt x="43" y="62"/>
                      <a:pt x="35" y="59"/>
                      <a:pt x="28" y="54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9" y="46"/>
                      <a:pt x="18" y="45"/>
                    </a:cubicBezTo>
                    <a:cubicBezTo>
                      <a:pt x="15" y="43"/>
                      <a:pt x="12" y="41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9" y="39"/>
                      <a:pt x="9" y="39"/>
                    </a:cubicBezTo>
                    <a:moveTo>
                      <a:pt x="50" y="0"/>
                    </a:moveTo>
                    <a:cubicBezTo>
                      <a:pt x="28" y="0"/>
                      <a:pt x="9" y="1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7"/>
                      <a:pt x="1" y="39"/>
                      <a:pt x="1" y="4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6" y="47"/>
                      <a:pt x="10" y="49"/>
                      <a:pt x="13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8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5"/>
                    </a:cubicBezTo>
                    <a:cubicBezTo>
                      <a:pt x="37" y="68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8"/>
                      <a:pt x="70" y="65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79" y="59"/>
                      <a:pt x="79" y="59"/>
                      <a:pt x="79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8"/>
                      <a:pt x="81" y="58"/>
                    </a:cubicBezTo>
                    <a:cubicBezTo>
                      <a:pt x="81" y="58"/>
                      <a:pt x="81" y="58"/>
                      <a:pt x="81" y="57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84" y="55"/>
                      <a:pt x="86" y="53"/>
                      <a:pt x="89" y="51"/>
                    </a:cubicBezTo>
                    <a:cubicBezTo>
                      <a:pt x="92" y="49"/>
                      <a:pt x="95" y="47"/>
                      <a:pt x="98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0" y="39"/>
                      <a:pt x="99" y="37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92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1"/>
              <p:cNvSpPr>
                <a:spLocks/>
              </p:cNvSpPr>
              <p:nvPr/>
            </p:nvSpPr>
            <p:spPr bwMode="auto">
              <a:xfrm>
                <a:off x="9223376" y="6094413"/>
                <a:ext cx="250825" cy="131763"/>
              </a:xfrm>
              <a:custGeom>
                <a:avLst/>
                <a:gdLst>
                  <a:gd name="T0" fmla="*/ 30 w 61"/>
                  <a:gd name="T1" fmla="*/ 0 h 32"/>
                  <a:gd name="T2" fmla="*/ 1 w 61"/>
                  <a:gd name="T3" fmla="*/ 24 h 32"/>
                  <a:gd name="T4" fmla="*/ 1 w 61"/>
                  <a:gd name="T5" fmla="*/ 24 h 32"/>
                  <a:gd name="T6" fmla="*/ 0 w 61"/>
                  <a:gd name="T7" fmla="*/ 30 h 32"/>
                  <a:gd name="T8" fmla="*/ 0 w 61"/>
                  <a:gd name="T9" fmla="*/ 32 h 32"/>
                  <a:gd name="T10" fmla="*/ 8 w 61"/>
                  <a:gd name="T11" fmla="*/ 32 h 32"/>
                  <a:gd name="T12" fmla="*/ 8 w 61"/>
                  <a:gd name="T13" fmla="*/ 30 h 32"/>
                  <a:gd name="T14" fmla="*/ 8 w 61"/>
                  <a:gd name="T15" fmla="*/ 30 h 32"/>
                  <a:gd name="T16" fmla="*/ 8 w 61"/>
                  <a:gd name="T17" fmla="*/ 30 h 32"/>
                  <a:gd name="T18" fmla="*/ 15 w 61"/>
                  <a:gd name="T19" fmla="*/ 14 h 32"/>
                  <a:gd name="T20" fmla="*/ 30 w 61"/>
                  <a:gd name="T21" fmla="*/ 8 h 32"/>
                  <a:gd name="T22" fmla="*/ 33 w 61"/>
                  <a:gd name="T23" fmla="*/ 8 h 32"/>
                  <a:gd name="T24" fmla="*/ 47 w 61"/>
                  <a:gd name="T25" fmla="*/ 16 h 32"/>
                  <a:gd name="T26" fmla="*/ 53 w 61"/>
                  <a:gd name="T27" fmla="*/ 30 h 32"/>
                  <a:gd name="T28" fmla="*/ 53 w 61"/>
                  <a:gd name="T29" fmla="*/ 30 h 32"/>
                  <a:gd name="T30" fmla="*/ 53 w 61"/>
                  <a:gd name="T31" fmla="*/ 31 h 32"/>
                  <a:gd name="T32" fmla="*/ 53 w 61"/>
                  <a:gd name="T33" fmla="*/ 32 h 32"/>
                  <a:gd name="T34" fmla="*/ 61 w 61"/>
                  <a:gd name="T35" fmla="*/ 32 h 32"/>
                  <a:gd name="T36" fmla="*/ 61 w 61"/>
                  <a:gd name="T37" fmla="*/ 31 h 32"/>
                  <a:gd name="T38" fmla="*/ 60 w 61"/>
                  <a:gd name="T39" fmla="*/ 24 h 32"/>
                  <a:gd name="T40" fmla="*/ 60 w 61"/>
                  <a:gd name="T41" fmla="*/ 24 h 32"/>
                  <a:gd name="T42" fmla="*/ 53 w 61"/>
                  <a:gd name="T43" fmla="*/ 11 h 32"/>
                  <a:gd name="T44" fmla="*/ 35 w 61"/>
                  <a:gd name="T45" fmla="*/ 0 h 32"/>
                  <a:gd name="T46" fmla="*/ 30 w 61"/>
                  <a:gd name="T4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2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8"/>
                      <a:pt x="15" y="14"/>
                    </a:cubicBezTo>
                    <a:cubicBezTo>
                      <a:pt x="19" y="10"/>
                      <a:pt x="24" y="8"/>
                      <a:pt x="30" y="8"/>
                    </a:cubicBezTo>
                    <a:cubicBezTo>
                      <a:pt x="31" y="8"/>
                      <a:pt x="32" y="8"/>
                      <a:pt x="33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0" y="26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4"/>
                      <a:pt x="53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10000457" y="4445000"/>
            <a:ext cx="1417638" cy="942975"/>
            <a:chOff x="1431926" y="4445000"/>
            <a:chExt cx="1417638" cy="942975"/>
          </a:xfrm>
        </p:grpSpPr>
        <p:sp>
          <p:nvSpPr>
            <p:cNvPr id="136" name="Freeform 67"/>
            <p:cNvSpPr>
              <a:spLocks/>
            </p:cNvSpPr>
            <p:nvPr/>
          </p:nvSpPr>
          <p:spPr bwMode="auto">
            <a:xfrm>
              <a:off x="1749426" y="4445000"/>
              <a:ext cx="784225" cy="395288"/>
            </a:xfrm>
            <a:custGeom>
              <a:avLst/>
              <a:gdLst>
                <a:gd name="T0" fmla="*/ 96 w 191"/>
                <a:gd name="T1" fmla="*/ 0 h 96"/>
                <a:gd name="T2" fmla="*/ 0 w 191"/>
                <a:gd name="T3" fmla="*/ 95 h 96"/>
                <a:gd name="T4" fmla="*/ 0 w 191"/>
                <a:gd name="T5" fmla="*/ 96 h 96"/>
                <a:gd name="T6" fmla="*/ 8 w 191"/>
                <a:gd name="T7" fmla="*/ 96 h 96"/>
                <a:gd name="T8" fmla="*/ 8 w 191"/>
                <a:gd name="T9" fmla="*/ 95 h 96"/>
                <a:gd name="T10" fmla="*/ 34 w 191"/>
                <a:gd name="T11" fmla="*/ 34 h 96"/>
                <a:gd name="T12" fmla="*/ 96 w 191"/>
                <a:gd name="T13" fmla="*/ 8 h 96"/>
                <a:gd name="T14" fmla="*/ 157 w 191"/>
                <a:gd name="T15" fmla="*/ 34 h 96"/>
                <a:gd name="T16" fmla="*/ 183 w 191"/>
                <a:gd name="T17" fmla="*/ 95 h 96"/>
                <a:gd name="T18" fmla="*/ 183 w 191"/>
                <a:gd name="T19" fmla="*/ 96 h 96"/>
                <a:gd name="T20" fmla="*/ 191 w 191"/>
                <a:gd name="T21" fmla="*/ 96 h 96"/>
                <a:gd name="T22" fmla="*/ 191 w 191"/>
                <a:gd name="T23" fmla="*/ 95 h 96"/>
                <a:gd name="T24" fmla="*/ 96 w 191"/>
                <a:gd name="T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96">
                  <a:moveTo>
                    <a:pt x="96" y="0"/>
                  </a:moveTo>
                  <a:cubicBezTo>
                    <a:pt x="43" y="0"/>
                    <a:pt x="0" y="43"/>
                    <a:pt x="0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71"/>
                    <a:pt x="18" y="49"/>
                    <a:pt x="34" y="34"/>
                  </a:cubicBezTo>
                  <a:cubicBezTo>
                    <a:pt x="50" y="18"/>
                    <a:pt x="72" y="8"/>
                    <a:pt x="96" y="8"/>
                  </a:cubicBezTo>
                  <a:cubicBezTo>
                    <a:pt x="119" y="8"/>
                    <a:pt x="141" y="18"/>
                    <a:pt x="157" y="34"/>
                  </a:cubicBezTo>
                  <a:cubicBezTo>
                    <a:pt x="173" y="49"/>
                    <a:pt x="183" y="71"/>
                    <a:pt x="183" y="95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68"/>
            <p:cNvSpPr>
              <a:spLocks noEditPoints="1"/>
            </p:cNvSpPr>
            <p:nvPr/>
          </p:nvSpPr>
          <p:spPr bwMode="auto">
            <a:xfrm>
              <a:off x="1806576" y="4548188"/>
              <a:ext cx="669925" cy="457200"/>
            </a:xfrm>
            <a:custGeom>
              <a:avLst/>
              <a:gdLst>
                <a:gd name="T0" fmla="*/ 102 w 163"/>
                <a:gd name="T1" fmla="*/ 106 h 111"/>
                <a:gd name="T2" fmla="*/ 82 w 163"/>
                <a:gd name="T3" fmla="*/ 111 h 111"/>
                <a:gd name="T4" fmla="*/ 81 w 163"/>
                <a:gd name="T5" fmla="*/ 111 h 111"/>
                <a:gd name="T6" fmla="*/ 62 w 163"/>
                <a:gd name="T7" fmla="*/ 107 h 111"/>
                <a:gd name="T8" fmla="*/ 81 w 163"/>
                <a:gd name="T9" fmla="*/ 111 h 111"/>
                <a:gd name="T10" fmla="*/ 82 w 163"/>
                <a:gd name="T11" fmla="*/ 111 h 111"/>
                <a:gd name="T12" fmla="*/ 82 w 163"/>
                <a:gd name="T13" fmla="*/ 111 h 111"/>
                <a:gd name="T14" fmla="*/ 102 w 163"/>
                <a:gd name="T15" fmla="*/ 106 h 111"/>
                <a:gd name="T16" fmla="*/ 40 w 163"/>
                <a:gd name="T17" fmla="*/ 81 h 111"/>
                <a:gd name="T18" fmla="*/ 40 w 163"/>
                <a:gd name="T19" fmla="*/ 81 h 111"/>
                <a:gd name="T20" fmla="*/ 47 w 163"/>
                <a:gd name="T21" fmla="*/ 86 h 111"/>
                <a:gd name="T22" fmla="*/ 52 w 163"/>
                <a:gd name="T23" fmla="*/ 89 h 111"/>
                <a:gd name="T24" fmla="*/ 52 w 163"/>
                <a:gd name="T25" fmla="*/ 89 h 111"/>
                <a:gd name="T26" fmla="*/ 40 w 163"/>
                <a:gd name="T27" fmla="*/ 81 h 111"/>
                <a:gd name="T28" fmla="*/ 123 w 163"/>
                <a:gd name="T29" fmla="*/ 81 h 111"/>
                <a:gd name="T30" fmla="*/ 111 w 163"/>
                <a:gd name="T31" fmla="*/ 89 h 111"/>
                <a:gd name="T32" fmla="*/ 111 w 163"/>
                <a:gd name="T33" fmla="*/ 89 h 111"/>
                <a:gd name="T34" fmla="*/ 115 w 163"/>
                <a:gd name="T35" fmla="*/ 86 h 111"/>
                <a:gd name="T36" fmla="*/ 123 w 163"/>
                <a:gd name="T37" fmla="*/ 81 h 111"/>
                <a:gd name="T38" fmla="*/ 123 w 163"/>
                <a:gd name="T39" fmla="*/ 81 h 111"/>
                <a:gd name="T40" fmla="*/ 138 w 163"/>
                <a:gd name="T41" fmla="*/ 73 h 111"/>
                <a:gd name="T42" fmla="*/ 130 w 163"/>
                <a:gd name="T43" fmla="*/ 77 h 111"/>
                <a:gd name="T44" fmla="*/ 130 w 163"/>
                <a:gd name="T45" fmla="*/ 77 h 111"/>
                <a:gd name="T46" fmla="*/ 138 w 163"/>
                <a:gd name="T47" fmla="*/ 73 h 111"/>
                <a:gd name="T48" fmla="*/ 138 w 163"/>
                <a:gd name="T49" fmla="*/ 73 h 111"/>
                <a:gd name="T50" fmla="*/ 25 w 163"/>
                <a:gd name="T51" fmla="*/ 73 h 111"/>
                <a:gd name="T52" fmla="*/ 25 w 163"/>
                <a:gd name="T53" fmla="*/ 73 h 111"/>
                <a:gd name="T54" fmla="*/ 33 w 163"/>
                <a:gd name="T55" fmla="*/ 77 h 111"/>
                <a:gd name="T56" fmla="*/ 33 w 163"/>
                <a:gd name="T57" fmla="*/ 77 h 111"/>
                <a:gd name="T58" fmla="*/ 25 w 163"/>
                <a:gd name="T59" fmla="*/ 73 h 111"/>
                <a:gd name="T60" fmla="*/ 82 w 163"/>
                <a:gd name="T61" fmla="*/ 0 h 111"/>
                <a:gd name="T62" fmla="*/ 1 w 163"/>
                <a:gd name="T63" fmla="*/ 71 h 111"/>
                <a:gd name="T64" fmla="*/ 0 w 163"/>
                <a:gd name="T65" fmla="*/ 75 h 111"/>
                <a:gd name="T66" fmla="*/ 4 w 163"/>
                <a:gd name="T67" fmla="*/ 76 h 111"/>
                <a:gd name="T68" fmla="*/ 19 w 163"/>
                <a:gd name="T69" fmla="*/ 79 h 111"/>
                <a:gd name="T70" fmla="*/ 17 w 163"/>
                <a:gd name="T71" fmla="*/ 79 h 111"/>
                <a:gd name="T72" fmla="*/ 17 w 163"/>
                <a:gd name="T73" fmla="*/ 75 h 111"/>
                <a:gd name="T74" fmla="*/ 18 w 163"/>
                <a:gd name="T75" fmla="*/ 71 h 111"/>
                <a:gd name="T76" fmla="*/ 9 w 163"/>
                <a:gd name="T77" fmla="*/ 69 h 111"/>
                <a:gd name="T78" fmla="*/ 81 w 163"/>
                <a:gd name="T79" fmla="*/ 8 h 111"/>
                <a:gd name="T80" fmla="*/ 82 w 163"/>
                <a:gd name="T81" fmla="*/ 8 h 111"/>
                <a:gd name="T82" fmla="*/ 82 w 163"/>
                <a:gd name="T83" fmla="*/ 8 h 111"/>
                <a:gd name="T84" fmla="*/ 154 w 163"/>
                <a:gd name="T85" fmla="*/ 69 h 111"/>
                <a:gd name="T86" fmla="*/ 145 w 163"/>
                <a:gd name="T87" fmla="*/ 71 h 111"/>
                <a:gd name="T88" fmla="*/ 146 w 163"/>
                <a:gd name="T89" fmla="*/ 75 h 111"/>
                <a:gd name="T90" fmla="*/ 146 w 163"/>
                <a:gd name="T91" fmla="*/ 79 h 111"/>
                <a:gd name="T92" fmla="*/ 144 w 163"/>
                <a:gd name="T93" fmla="*/ 79 h 111"/>
                <a:gd name="T94" fmla="*/ 159 w 163"/>
                <a:gd name="T95" fmla="*/ 76 h 111"/>
                <a:gd name="T96" fmla="*/ 163 w 163"/>
                <a:gd name="T97" fmla="*/ 75 h 111"/>
                <a:gd name="T98" fmla="*/ 162 w 163"/>
                <a:gd name="T99" fmla="*/ 71 h 111"/>
                <a:gd name="T100" fmla="*/ 82 w 163"/>
                <a:gd name="T10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3" h="111">
                  <a:moveTo>
                    <a:pt x="102" y="106"/>
                  </a:moveTo>
                  <a:cubicBezTo>
                    <a:pt x="95" y="110"/>
                    <a:pt x="88" y="111"/>
                    <a:pt x="82" y="111"/>
                  </a:cubicBezTo>
                  <a:cubicBezTo>
                    <a:pt x="82" y="111"/>
                    <a:pt x="82" y="111"/>
                    <a:pt x="81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1" y="111"/>
                  </a:cubicBezTo>
                  <a:cubicBezTo>
                    <a:pt x="81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1"/>
                    <a:pt x="95" y="110"/>
                    <a:pt x="102" y="106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2" y="82"/>
                    <a:pt x="45" y="84"/>
                    <a:pt x="47" y="86"/>
                  </a:cubicBezTo>
                  <a:cubicBezTo>
                    <a:pt x="49" y="87"/>
                    <a:pt x="50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8"/>
                    <a:pt x="114" y="87"/>
                    <a:pt x="115" y="86"/>
                  </a:cubicBezTo>
                  <a:cubicBezTo>
                    <a:pt x="118" y="84"/>
                    <a:pt x="120" y="82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138" y="73"/>
                  </a:moveTo>
                  <a:cubicBezTo>
                    <a:pt x="135" y="74"/>
                    <a:pt x="133" y="75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5"/>
                    <a:pt x="135" y="74"/>
                    <a:pt x="138" y="73"/>
                  </a:cubicBezTo>
                  <a:cubicBezTo>
                    <a:pt x="138" y="73"/>
                    <a:pt x="138" y="73"/>
                    <a:pt x="138" y="73"/>
                  </a:cubicBezTo>
                  <a:moveTo>
                    <a:pt x="25" y="73"/>
                  </a:moveTo>
                  <a:cubicBezTo>
                    <a:pt x="25" y="73"/>
                    <a:pt x="25" y="73"/>
                    <a:pt x="25" y="73"/>
                  </a:cubicBezTo>
                  <a:cubicBezTo>
                    <a:pt x="28" y="74"/>
                    <a:pt x="30" y="75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5"/>
                    <a:pt x="28" y="74"/>
                    <a:pt x="25" y="73"/>
                  </a:cubicBezTo>
                  <a:moveTo>
                    <a:pt x="82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6" y="34"/>
                    <a:pt x="46" y="8"/>
                    <a:pt x="81" y="8"/>
                  </a:cubicBezTo>
                  <a:cubicBezTo>
                    <a:pt x="81" y="8"/>
                    <a:pt x="81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17" y="8"/>
                    <a:pt x="148" y="34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5" y="72"/>
                    <a:pt x="146" y="74"/>
                    <a:pt x="146" y="75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69"/>
            <p:cNvSpPr>
              <a:spLocks noEditPoints="1"/>
            </p:cNvSpPr>
            <p:nvPr/>
          </p:nvSpPr>
          <p:spPr bwMode="auto">
            <a:xfrm>
              <a:off x="1876426" y="4625975"/>
              <a:ext cx="530225" cy="346075"/>
            </a:xfrm>
            <a:custGeom>
              <a:avLst/>
              <a:gdLst>
                <a:gd name="T0" fmla="*/ 42 w 129"/>
                <a:gd name="T1" fmla="*/ 77 h 84"/>
                <a:gd name="T2" fmla="*/ 42 w 129"/>
                <a:gd name="T3" fmla="*/ 77 h 84"/>
                <a:gd name="T4" fmla="*/ 65 w 129"/>
                <a:gd name="T5" fmla="*/ 84 h 84"/>
                <a:gd name="T6" fmla="*/ 87 w 129"/>
                <a:gd name="T7" fmla="*/ 77 h 84"/>
                <a:gd name="T8" fmla="*/ 87 w 129"/>
                <a:gd name="T9" fmla="*/ 77 h 84"/>
                <a:gd name="T10" fmla="*/ 65 w 129"/>
                <a:gd name="T11" fmla="*/ 84 h 84"/>
                <a:gd name="T12" fmla="*/ 42 w 129"/>
                <a:gd name="T13" fmla="*/ 77 h 84"/>
                <a:gd name="T14" fmla="*/ 103 w 129"/>
                <a:gd name="T15" fmla="*/ 74 h 84"/>
                <a:gd name="T16" fmla="*/ 95 w 129"/>
                <a:gd name="T17" fmla="*/ 80 h 84"/>
                <a:gd name="T18" fmla="*/ 96 w 129"/>
                <a:gd name="T19" fmla="*/ 80 h 84"/>
                <a:gd name="T20" fmla="*/ 96 w 129"/>
                <a:gd name="T21" fmla="*/ 80 h 84"/>
                <a:gd name="T22" fmla="*/ 103 w 129"/>
                <a:gd name="T23" fmla="*/ 74 h 84"/>
                <a:gd name="T24" fmla="*/ 26 w 129"/>
                <a:gd name="T25" fmla="*/ 73 h 84"/>
                <a:gd name="T26" fmla="*/ 33 w 129"/>
                <a:gd name="T27" fmla="*/ 80 h 84"/>
                <a:gd name="T28" fmla="*/ 34 w 129"/>
                <a:gd name="T29" fmla="*/ 80 h 84"/>
                <a:gd name="T30" fmla="*/ 26 w 129"/>
                <a:gd name="T31" fmla="*/ 73 h 84"/>
                <a:gd name="T32" fmla="*/ 23 w 129"/>
                <a:gd name="T33" fmla="*/ 62 h 84"/>
                <a:gd name="T34" fmla="*/ 23 w 129"/>
                <a:gd name="T35" fmla="*/ 62 h 84"/>
                <a:gd name="T36" fmla="*/ 30 w 129"/>
                <a:gd name="T37" fmla="*/ 67 h 84"/>
                <a:gd name="T38" fmla="*/ 23 w 129"/>
                <a:gd name="T39" fmla="*/ 62 h 84"/>
                <a:gd name="T40" fmla="*/ 106 w 129"/>
                <a:gd name="T41" fmla="*/ 62 h 84"/>
                <a:gd name="T42" fmla="*/ 98 w 129"/>
                <a:gd name="T43" fmla="*/ 67 h 84"/>
                <a:gd name="T44" fmla="*/ 106 w 129"/>
                <a:gd name="T45" fmla="*/ 62 h 84"/>
                <a:gd name="T46" fmla="*/ 106 w 129"/>
                <a:gd name="T47" fmla="*/ 62 h 84"/>
                <a:gd name="T48" fmla="*/ 65 w 129"/>
                <a:gd name="T49" fmla="*/ 0 h 84"/>
                <a:gd name="T50" fmla="*/ 1 w 129"/>
                <a:gd name="T51" fmla="*/ 52 h 84"/>
                <a:gd name="T52" fmla="*/ 0 w 129"/>
                <a:gd name="T53" fmla="*/ 56 h 84"/>
                <a:gd name="T54" fmla="*/ 0 w 129"/>
                <a:gd name="T55" fmla="*/ 60 h 84"/>
                <a:gd name="T56" fmla="*/ 2 w 129"/>
                <a:gd name="T57" fmla="*/ 60 h 84"/>
                <a:gd name="T58" fmla="*/ 3 w 129"/>
                <a:gd name="T59" fmla="*/ 61 h 84"/>
                <a:gd name="T60" fmla="*/ 15 w 129"/>
                <a:gd name="T61" fmla="*/ 66 h 84"/>
                <a:gd name="T62" fmla="*/ 14 w 129"/>
                <a:gd name="T63" fmla="*/ 66 h 84"/>
                <a:gd name="T64" fmla="*/ 14 w 129"/>
                <a:gd name="T65" fmla="*/ 63 h 84"/>
                <a:gd name="T66" fmla="*/ 16 w 129"/>
                <a:gd name="T67" fmla="*/ 58 h 84"/>
                <a:gd name="T68" fmla="*/ 8 w 129"/>
                <a:gd name="T69" fmla="*/ 54 h 84"/>
                <a:gd name="T70" fmla="*/ 8 w 129"/>
                <a:gd name="T71" fmla="*/ 54 h 84"/>
                <a:gd name="T72" fmla="*/ 64 w 129"/>
                <a:gd name="T73" fmla="*/ 8 h 84"/>
                <a:gd name="T74" fmla="*/ 65 w 129"/>
                <a:gd name="T75" fmla="*/ 8 h 84"/>
                <a:gd name="T76" fmla="*/ 65 w 129"/>
                <a:gd name="T77" fmla="*/ 8 h 84"/>
                <a:gd name="T78" fmla="*/ 121 w 129"/>
                <a:gd name="T79" fmla="*/ 54 h 84"/>
                <a:gd name="T80" fmla="*/ 121 w 129"/>
                <a:gd name="T81" fmla="*/ 54 h 84"/>
                <a:gd name="T82" fmla="*/ 113 w 129"/>
                <a:gd name="T83" fmla="*/ 58 h 84"/>
                <a:gd name="T84" fmla="*/ 115 w 129"/>
                <a:gd name="T85" fmla="*/ 63 h 84"/>
                <a:gd name="T86" fmla="*/ 115 w 129"/>
                <a:gd name="T87" fmla="*/ 66 h 84"/>
                <a:gd name="T88" fmla="*/ 114 w 129"/>
                <a:gd name="T89" fmla="*/ 66 h 84"/>
                <a:gd name="T90" fmla="*/ 126 w 129"/>
                <a:gd name="T91" fmla="*/ 61 h 84"/>
                <a:gd name="T92" fmla="*/ 127 w 129"/>
                <a:gd name="T93" fmla="*/ 60 h 84"/>
                <a:gd name="T94" fmla="*/ 129 w 129"/>
                <a:gd name="T95" fmla="*/ 60 h 84"/>
                <a:gd name="T96" fmla="*/ 129 w 129"/>
                <a:gd name="T97" fmla="*/ 56 h 84"/>
                <a:gd name="T98" fmla="*/ 128 w 129"/>
                <a:gd name="T99" fmla="*/ 52 h 84"/>
                <a:gd name="T100" fmla="*/ 65 w 129"/>
                <a:gd name="T10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" h="84"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5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5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3" y="74"/>
                  </a:moveTo>
                  <a:cubicBezTo>
                    <a:pt x="100" y="76"/>
                    <a:pt x="98" y="78"/>
                    <a:pt x="95" y="80"/>
                  </a:cubicBezTo>
                  <a:cubicBezTo>
                    <a:pt x="95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7"/>
                    <a:pt x="100" y="75"/>
                    <a:pt x="103" y="74"/>
                  </a:cubicBezTo>
                  <a:moveTo>
                    <a:pt x="26" y="73"/>
                  </a:moveTo>
                  <a:cubicBezTo>
                    <a:pt x="28" y="75"/>
                    <a:pt x="31" y="77"/>
                    <a:pt x="33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1" y="78"/>
                    <a:pt x="28" y="75"/>
                    <a:pt x="26" y="73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5" y="63"/>
                    <a:pt x="28" y="65"/>
                    <a:pt x="30" y="67"/>
                  </a:cubicBezTo>
                  <a:cubicBezTo>
                    <a:pt x="28" y="65"/>
                    <a:pt x="25" y="63"/>
                    <a:pt x="23" y="62"/>
                  </a:cubicBezTo>
                  <a:moveTo>
                    <a:pt x="106" y="62"/>
                  </a:moveTo>
                  <a:cubicBezTo>
                    <a:pt x="103" y="63"/>
                    <a:pt x="101" y="65"/>
                    <a:pt x="98" y="67"/>
                  </a:cubicBezTo>
                  <a:cubicBezTo>
                    <a:pt x="101" y="65"/>
                    <a:pt x="103" y="63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5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6"/>
                    <a:pt x="11" y="55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13" y="28"/>
                    <a:pt x="37" y="8"/>
                    <a:pt x="64" y="8"/>
                  </a:cubicBezTo>
                  <a:cubicBezTo>
                    <a:pt x="64" y="8"/>
                    <a:pt x="64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4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18" y="55"/>
                    <a:pt x="116" y="56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6"/>
                    <a:pt x="129" y="56"/>
                    <a:pt x="129" y="56"/>
                  </a:cubicBezTo>
                  <a:cubicBezTo>
                    <a:pt x="129" y="55"/>
                    <a:pt x="128" y="53"/>
                    <a:pt x="128" y="52"/>
                  </a:cubicBezTo>
                  <a:cubicBezTo>
                    <a:pt x="122" y="22"/>
                    <a:pt x="96" y="0"/>
                    <a:pt x="6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70"/>
            <p:cNvSpPr>
              <a:spLocks noEditPoints="1"/>
            </p:cNvSpPr>
            <p:nvPr/>
          </p:nvSpPr>
          <p:spPr bwMode="auto">
            <a:xfrm>
              <a:off x="1933576" y="4716463"/>
              <a:ext cx="415925" cy="288925"/>
            </a:xfrm>
            <a:custGeom>
              <a:avLst/>
              <a:gdLst>
                <a:gd name="T0" fmla="*/ 51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4 w 101"/>
                <a:gd name="T11" fmla="*/ 45 h 70"/>
                <a:gd name="T12" fmla="*/ 80 w 101"/>
                <a:gd name="T13" fmla="*/ 48 h 70"/>
                <a:gd name="T14" fmla="*/ 81 w 101"/>
                <a:gd name="T15" fmla="*/ 55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5 h 70"/>
                <a:gd name="T22" fmla="*/ 73 w 101"/>
                <a:gd name="T23" fmla="*/ 55 h 70"/>
                <a:gd name="T24" fmla="*/ 51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4 h 70"/>
                <a:gd name="T34" fmla="*/ 21 w 101"/>
                <a:gd name="T35" fmla="*/ 48 h 70"/>
                <a:gd name="T36" fmla="*/ 16 w 101"/>
                <a:gd name="T37" fmla="*/ 45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0 w 101"/>
                <a:gd name="T45" fmla="*/ 8 h 70"/>
                <a:gd name="T46" fmla="*/ 51 w 101"/>
                <a:gd name="T47" fmla="*/ 8 h 70"/>
                <a:gd name="T48" fmla="*/ 51 w 101"/>
                <a:gd name="T49" fmla="*/ 8 h 70"/>
                <a:gd name="T50" fmla="*/ 51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1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59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0 w 101"/>
                <a:gd name="T79" fmla="*/ 70 h 70"/>
                <a:gd name="T80" fmla="*/ 51 w 101"/>
                <a:gd name="T81" fmla="*/ 70 h 70"/>
                <a:gd name="T82" fmla="*/ 71 w 101"/>
                <a:gd name="T83" fmla="*/ 65 h 70"/>
                <a:gd name="T84" fmla="*/ 79 w 101"/>
                <a:gd name="T85" fmla="*/ 60 h 70"/>
                <a:gd name="T86" fmla="*/ 80 w 101"/>
                <a:gd name="T87" fmla="*/ 60 h 70"/>
                <a:gd name="T88" fmla="*/ 80 w 101"/>
                <a:gd name="T89" fmla="*/ 59 h 70"/>
                <a:gd name="T90" fmla="*/ 80 w 101"/>
                <a:gd name="T91" fmla="*/ 59 h 70"/>
                <a:gd name="T92" fmla="*/ 81 w 101"/>
                <a:gd name="T93" fmla="*/ 58 h 70"/>
                <a:gd name="T94" fmla="*/ 89 w 101"/>
                <a:gd name="T95" fmla="*/ 52 h 70"/>
                <a:gd name="T96" fmla="*/ 99 w 101"/>
                <a:gd name="T97" fmla="*/ 45 h 70"/>
                <a:gd name="T98" fmla="*/ 100 w 101"/>
                <a:gd name="T99" fmla="*/ 44 h 70"/>
                <a:gd name="T100" fmla="*/ 101 w 101"/>
                <a:gd name="T101" fmla="*/ 44 h 70"/>
                <a:gd name="T102" fmla="*/ 101 w 101"/>
                <a:gd name="T103" fmla="*/ 41 h 70"/>
                <a:gd name="T104" fmla="*/ 99 w 101"/>
                <a:gd name="T105" fmla="*/ 36 h 70"/>
                <a:gd name="T106" fmla="*/ 99 w 101"/>
                <a:gd name="T107" fmla="*/ 36 h 70"/>
                <a:gd name="T108" fmla="*/ 51 w 101"/>
                <a:gd name="T109" fmla="*/ 0 h 70"/>
                <a:gd name="T110" fmla="*/ 51 w 101"/>
                <a:gd name="T1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70">
                  <a:moveTo>
                    <a:pt x="51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70" y="8"/>
                    <a:pt x="87" y="21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1"/>
                    <a:pt x="87" y="43"/>
                    <a:pt x="84" y="45"/>
                  </a:cubicBezTo>
                  <a:cubicBezTo>
                    <a:pt x="83" y="46"/>
                    <a:pt x="81" y="47"/>
                    <a:pt x="80" y="48"/>
                  </a:cubicBezTo>
                  <a:cubicBezTo>
                    <a:pt x="81" y="51"/>
                    <a:pt x="81" y="53"/>
                    <a:pt x="81" y="55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1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19" y="47"/>
                    <a:pt x="18" y="46"/>
                    <a:pt x="16" y="45"/>
                  </a:cubicBezTo>
                  <a:cubicBezTo>
                    <a:pt x="14" y="43"/>
                    <a:pt x="11" y="41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1"/>
                    <a:pt x="31" y="8"/>
                    <a:pt x="50" y="8"/>
                  </a:cubicBezTo>
                  <a:cubicBezTo>
                    <a:pt x="50" y="8"/>
                    <a:pt x="50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51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1"/>
                  </a:cubicBezTo>
                  <a:cubicBezTo>
                    <a:pt x="14" y="53"/>
                    <a:pt x="17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0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0"/>
                    <a:pt x="64" y="69"/>
                    <a:pt x="71" y="65"/>
                  </a:cubicBezTo>
                  <a:cubicBezTo>
                    <a:pt x="74" y="64"/>
                    <a:pt x="77" y="62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4" y="56"/>
                    <a:pt x="86" y="54"/>
                    <a:pt x="89" y="52"/>
                  </a:cubicBezTo>
                  <a:cubicBezTo>
                    <a:pt x="92" y="49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2016126" y="4814888"/>
              <a:ext cx="250825" cy="136525"/>
            </a:xfrm>
            <a:custGeom>
              <a:avLst/>
              <a:gdLst>
                <a:gd name="T0" fmla="*/ 31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0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0 h 33"/>
                <a:gd name="T18" fmla="*/ 15 w 61"/>
                <a:gd name="T19" fmla="*/ 15 h 33"/>
                <a:gd name="T20" fmla="*/ 31 w 61"/>
                <a:gd name="T21" fmla="*/ 8 h 33"/>
                <a:gd name="T22" fmla="*/ 34 w 61"/>
                <a:gd name="T23" fmla="*/ 8 h 33"/>
                <a:gd name="T24" fmla="*/ 47 w 61"/>
                <a:gd name="T25" fmla="*/ 16 h 33"/>
                <a:gd name="T26" fmla="*/ 53 w 61"/>
                <a:gd name="T27" fmla="*/ 31 h 33"/>
                <a:gd name="T28" fmla="*/ 53 w 61"/>
                <a:gd name="T29" fmla="*/ 31 h 33"/>
                <a:gd name="T30" fmla="*/ 53 w 61"/>
                <a:gd name="T31" fmla="*/ 31 h 33"/>
                <a:gd name="T32" fmla="*/ 53 w 61"/>
                <a:gd name="T33" fmla="*/ 33 h 33"/>
                <a:gd name="T34" fmla="*/ 61 w 61"/>
                <a:gd name="T35" fmla="*/ 33 h 33"/>
                <a:gd name="T36" fmla="*/ 61 w 61"/>
                <a:gd name="T37" fmla="*/ 31 h 33"/>
                <a:gd name="T38" fmla="*/ 60 w 61"/>
                <a:gd name="T39" fmla="*/ 24 h 33"/>
                <a:gd name="T40" fmla="*/ 60 w 61"/>
                <a:gd name="T41" fmla="*/ 24 h 33"/>
                <a:gd name="T42" fmla="*/ 54 w 61"/>
                <a:gd name="T43" fmla="*/ 11 h 33"/>
                <a:gd name="T44" fmla="*/ 35 w 61"/>
                <a:gd name="T45" fmla="*/ 0 h 33"/>
                <a:gd name="T46" fmla="*/ 31 w 61"/>
                <a:gd name="T4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33">
                  <a:moveTo>
                    <a:pt x="31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0"/>
                    <a:pt x="24" y="8"/>
                    <a:pt x="31" y="8"/>
                  </a:cubicBezTo>
                  <a:cubicBezTo>
                    <a:pt x="32" y="8"/>
                    <a:pt x="33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1"/>
                    <a:pt x="61" y="31"/>
                    <a:pt x="61" y="31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72"/>
            <p:cNvSpPr>
              <a:spLocks noEditPoints="1"/>
            </p:cNvSpPr>
            <p:nvPr/>
          </p:nvSpPr>
          <p:spPr bwMode="auto">
            <a:xfrm>
              <a:off x="1431926" y="4930775"/>
              <a:ext cx="669925" cy="457200"/>
            </a:xfrm>
            <a:custGeom>
              <a:avLst/>
              <a:gdLst>
                <a:gd name="T0" fmla="*/ 101 w 163"/>
                <a:gd name="T1" fmla="*/ 107 h 111"/>
                <a:gd name="T2" fmla="*/ 81 w 163"/>
                <a:gd name="T3" fmla="*/ 111 h 111"/>
                <a:gd name="T4" fmla="*/ 81 w 163"/>
                <a:gd name="T5" fmla="*/ 111 h 111"/>
                <a:gd name="T6" fmla="*/ 62 w 163"/>
                <a:gd name="T7" fmla="*/ 107 h 111"/>
                <a:gd name="T8" fmla="*/ 81 w 163"/>
                <a:gd name="T9" fmla="*/ 111 h 111"/>
                <a:gd name="T10" fmla="*/ 81 w 163"/>
                <a:gd name="T11" fmla="*/ 111 h 111"/>
                <a:gd name="T12" fmla="*/ 82 w 163"/>
                <a:gd name="T13" fmla="*/ 111 h 111"/>
                <a:gd name="T14" fmla="*/ 101 w 163"/>
                <a:gd name="T15" fmla="*/ 107 h 111"/>
                <a:gd name="T16" fmla="*/ 113 w 163"/>
                <a:gd name="T17" fmla="*/ 99 h 111"/>
                <a:gd name="T18" fmla="*/ 113 w 163"/>
                <a:gd name="T19" fmla="*/ 99 h 111"/>
                <a:gd name="T20" fmla="*/ 113 w 163"/>
                <a:gd name="T21" fmla="*/ 99 h 111"/>
                <a:gd name="T22" fmla="*/ 113 w 163"/>
                <a:gd name="T23" fmla="*/ 99 h 111"/>
                <a:gd name="T24" fmla="*/ 113 w 163"/>
                <a:gd name="T25" fmla="*/ 99 h 111"/>
                <a:gd name="T26" fmla="*/ 40 w 163"/>
                <a:gd name="T27" fmla="*/ 81 h 111"/>
                <a:gd name="T28" fmla="*/ 40 w 163"/>
                <a:gd name="T29" fmla="*/ 81 h 111"/>
                <a:gd name="T30" fmla="*/ 48 w 163"/>
                <a:gd name="T31" fmla="*/ 87 h 111"/>
                <a:gd name="T32" fmla="*/ 52 w 163"/>
                <a:gd name="T33" fmla="*/ 89 h 111"/>
                <a:gd name="T34" fmla="*/ 52 w 163"/>
                <a:gd name="T35" fmla="*/ 89 h 111"/>
                <a:gd name="T36" fmla="*/ 40 w 163"/>
                <a:gd name="T37" fmla="*/ 81 h 111"/>
                <a:gd name="T38" fmla="*/ 123 w 163"/>
                <a:gd name="T39" fmla="*/ 81 h 111"/>
                <a:gd name="T40" fmla="*/ 111 w 163"/>
                <a:gd name="T41" fmla="*/ 89 h 111"/>
                <a:gd name="T42" fmla="*/ 111 w 163"/>
                <a:gd name="T43" fmla="*/ 89 h 111"/>
                <a:gd name="T44" fmla="*/ 114 w 163"/>
                <a:gd name="T45" fmla="*/ 87 h 111"/>
                <a:gd name="T46" fmla="*/ 123 w 163"/>
                <a:gd name="T47" fmla="*/ 81 h 111"/>
                <a:gd name="T48" fmla="*/ 123 w 163"/>
                <a:gd name="T49" fmla="*/ 81 h 111"/>
                <a:gd name="T50" fmla="*/ 25 w 163"/>
                <a:gd name="T51" fmla="*/ 74 h 111"/>
                <a:gd name="T52" fmla="*/ 25 w 163"/>
                <a:gd name="T53" fmla="*/ 74 h 111"/>
                <a:gd name="T54" fmla="*/ 33 w 163"/>
                <a:gd name="T55" fmla="*/ 77 h 111"/>
                <a:gd name="T56" fmla="*/ 33 w 163"/>
                <a:gd name="T57" fmla="*/ 77 h 111"/>
                <a:gd name="T58" fmla="*/ 25 w 163"/>
                <a:gd name="T59" fmla="*/ 74 h 111"/>
                <a:gd name="T60" fmla="*/ 138 w 163"/>
                <a:gd name="T61" fmla="*/ 74 h 111"/>
                <a:gd name="T62" fmla="*/ 130 w 163"/>
                <a:gd name="T63" fmla="*/ 77 h 111"/>
                <a:gd name="T64" fmla="*/ 130 w 163"/>
                <a:gd name="T65" fmla="*/ 77 h 111"/>
                <a:gd name="T66" fmla="*/ 138 w 163"/>
                <a:gd name="T67" fmla="*/ 74 h 111"/>
                <a:gd name="T68" fmla="*/ 138 w 163"/>
                <a:gd name="T69" fmla="*/ 74 h 111"/>
                <a:gd name="T70" fmla="*/ 81 w 163"/>
                <a:gd name="T71" fmla="*/ 0 h 111"/>
                <a:gd name="T72" fmla="*/ 1 w 163"/>
                <a:gd name="T73" fmla="*/ 71 h 111"/>
                <a:gd name="T74" fmla="*/ 0 w 163"/>
                <a:gd name="T75" fmla="*/ 75 h 111"/>
                <a:gd name="T76" fmla="*/ 4 w 163"/>
                <a:gd name="T77" fmla="*/ 76 h 111"/>
                <a:gd name="T78" fmla="*/ 19 w 163"/>
                <a:gd name="T79" fmla="*/ 79 h 111"/>
                <a:gd name="T80" fmla="*/ 17 w 163"/>
                <a:gd name="T81" fmla="*/ 79 h 111"/>
                <a:gd name="T82" fmla="*/ 17 w 163"/>
                <a:gd name="T83" fmla="*/ 76 h 111"/>
                <a:gd name="T84" fmla="*/ 18 w 163"/>
                <a:gd name="T85" fmla="*/ 71 h 111"/>
                <a:gd name="T86" fmla="*/ 9 w 163"/>
                <a:gd name="T87" fmla="*/ 69 h 111"/>
                <a:gd name="T88" fmla="*/ 81 w 163"/>
                <a:gd name="T89" fmla="*/ 8 h 111"/>
                <a:gd name="T90" fmla="*/ 81 w 163"/>
                <a:gd name="T91" fmla="*/ 8 h 111"/>
                <a:gd name="T92" fmla="*/ 82 w 163"/>
                <a:gd name="T93" fmla="*/ 8 h 111"/>
                <a:gd name="T94" fmla="*/ 154 w 163"/>
                <a:gd name="T95" fmla="*/ 69 h 111"/>
                <a:gd name="T96" fmla="*/ 145 w 163"/>
                <a:gd name="T97" fmla="*/ 71 h 111"/>
                <a:gd name="T98" fmla="*/ 146 w 163"/>
                <a:gd name="T99" fmla="*/ 76 h 111"/>
                <a:gd name="T100" fmla="*/ 146 w 163"/>
                <a:gd name="T101" fmla="*/ 79 h 111"/>
                <a:gd name="T102" fmla="*/ 144 w 163"/>
                <a:gd name="T103" fmla="*/ 79 h 111"/>
                <a:gd name="T104" fmla="*/ 159 w 163"/>
                <a:gd name="T105" fmla="*/ 76 h 111"/>
                <a:gd name="T106" fmla="*/ 163 w 163"/>
                <a:gd name="T107" fmla="*/ 75 h 111"/>
                <a:gd name="T108" fmla="*/ 162 w 163"/>
                <a:gd name="T109" fmla="*/ 71 h 111"/>
                <a:gd name="T110" fmla="*/ 81 w 163"/>
                <a:gd name="T1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111">
                  <a:moveTo>
                    <a:pt x="101" y="107"/>
                  </a:moveTo>
                  <a:cubicBezTo>
                    <a:pt x="95" y="110"/>
                    <a:pt x="88" y="111"/>
                    <a:pt x="81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1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1" y="111"/>
                    <a:pt x="81" y="111"/>
                    <a:pt x="82" y="111"/>
                  </a:cubicBezTo>
                  <a:cubicBezTo>
                    <a:pt x="88" y="111"/>
                    <a:pt x="95" y="110"/>
                    <a:pt x="101" y="107"/>
                  </a:cubicBezTo>
                  <a:moveTo>
                    <a:pt x="113" y="99"/>
                  </a:move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3" y="83"/>
                    <a:pt x="46" y="84"/>
                    <a:pt x="48" y="87"/>
                  </a:cubicBezTo>
                  <a:cubicBezTo>
                    <a:pt x="49" y="87"/>
                    <a:pt x="51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9"/>
                    <a:pt x="113" y="88"/>
                    <a:pt x="114" y="87"/>
                  </a:cubicBezTo>
                  <a:cubicBezTo>
                    <a:pt x="117" y="85"/>
                    <a:pt x="120" y="83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25" y="74"/>
                  </a:moveTo>
                  <a:cubicBezTo>
                    <a:pt x="25" y="74"/>
                    <a:pt x="25" y="74"/>
                    <a:pt x="25" y="74"/>
                  </a:cubicBezTo>
                  <a:cubicBezTo>
                    <a:pt x="28" y="75"/>
                    <a:pt x="30" y="76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6"/>
                    <a:pt x="28" y="74"/>
                    <a:pt x="25" y="74"/>
                  </a:cubicBezTo>
                  <a:moveTo>
                    <a:pt x="138" y="74"/>
                  </a:moveTo>
                  <a:cubicBezTo>
                    <a:pt x="135" y="74"/>
                    <a:pt x="133" y="76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6"/>
                    <a:pt x="135" y="75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5" y="35"/>
                    <a:pt x="46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2" y="8"/>
                    <a:pt x="82" y="8"/>
                  </a:cubicBezTo>
                  <a:cubicBezTo>
                    <a:pt x="117" y="8"/>
                    <a:pt x="147" y="35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5" y="72"/>
                    <a:pt x="146" y="74"/>
                    <a:pt x="146" y="76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4" y="79"/>
                    <a:pt x="144" y="79"/>
                    <a:pt x="144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73"/>
            <p:cNvSpPr>
              <a:spLocks noEditPoints="1"/>
            </p:cNvSpPr>
            <p:nvPr/>
          </p:nvSpPr>
          <p:spPr bwMode="auto">
            <a:xfrm>
              <a:off x="1501776" y="5008563"/>
              <a:ext cx="530225" cy="346075"/>
            </a:xfrm>
            <a:custGeom>
              <a:avLst/>
              <a:gdLst>
                <a:gd name="T0" fmla="*/ 96 w 129"/>
                <a:gd name="T1" fmla="*/ 80 h 84"/>
                <a:gd name="T2" fmla="*/ 95 w 129"/>
                <a:gd name="T3" fmla="*/ 80 h 84"/>
                <a:gd name="T4" fmla="*/ 96 w 129"/>
                <a:gd name="T5" fmla="*/ 80 h 84"/>
                <a:gd name="T6" fmla="*/ 96 w 129"/>
                <a:gd name="T7" fmla="*/ 80 h 84"/>
                <a:gd name="T8" fmla="*/ 96 w 129"/>
                <a:gd name="T9" fmla="*/ 80 h 84"/>
                <a:gd name="T10" fmla="*/ 42 w 129"/>
                <a:gd name="T11" fmla="*/ 77 h 84"/>
                <a:gd name="T12" fmla="*/ 42 w 129"/>
                <a:gd name="T13" fmla="*/ 77 h 84"/>
                <a:gd name="T14" fmla="*/ 64 w 129"/>
                <a:gd name="T15" fmla="*/ 84 h 84"/>
                <a:gd name="T16" fmla="*/ 87 w 129"/>
                <a:gd name="T17" fmla="*/ 77 h 84"/>
                <a:gd name="T18" fmla="*/ 87 w 129"/>
                <a:gd name="T19" fmla="*/ 77 h 84"/>
                <a:gd name="T20" fmla="*/ 64 w 129"/>
                <a:gd name="T21" fmla="*/ 84 h 84"/>
                <a:gd name="T22" fmla="*/ 42 w 129"/>
                <a:gd name="T23" fmla="*/ 77 h 84"/>
                <a:gd name="T24" fmla="*/ 102 w 129"/>
                <a:gd name="T25" fmla="*/ 74 h 84"/>
                <a:gd name="T26" fmla="*/ 96 w 129"/>
                <a:gd name="T27" fmla="*/ 80 h 84"/>
                <a:gd name="T28" fmla="*/ 96 w 129"/>
                <a:gd name="T29" fmla="*/ 80 h 84"/>
                <a:gd name="T30" fmla="*/ 96 w 129"/>
                <a:gd name="T31" fmla="*/ 80 h 84"/>
                <a:gd name="T32" fmla="*/ 102 w 129"/>
                <a:gd name="T33" fmla="*/ 74 h 84"/>
                <a:gd name="T34" fmla="*/ 26 w 129"/>
                <a:gd name="T35" fmla="*/ 74 h 84"/>
                <a:gd name="T36" fmla="*/ 33 w 129"/>
                <a:gd name="T37" fmla="*/ 80 h 84"/>
                <a:gd name="T38" fmla="*/ 33 w 129"/>
                <a:gd name="T39" fmla="*/ 80 h 84"/>
                <a:gd name="T40" fmla="*/ 34 w 129"/>
                <a:gd name="T41" fmla="*/ 80 h 84"/>
                <a:gd name="T42" fmla="*/ 26 w 129"/>
                <a:gd name="T43" fmla="*/ 74 h 84"/>
                <a:gd name="T44" fmla="*/ 23 w 129"/>
                <a:gd name="T45" fmla="*/ 62 h 84"/>
                <a:gd name="T46" fmla="*/ 23 w 129"/>
                <a:gd name="T47" fmla="*/ 62 h 84"/>
                <a:gd name="T48" fmla="*/ 31 w 129"/>
                <a:gd name="T49" fmla="*/ 68 h 84"/>
                <a:gd name="T50" fmla="*/ 23 w 129"/>
                <a:gd name="T51" fmla="*/ 62 h 84"/>
                <a:gd name="T52" fmla="*/ 106 w 129"/>
                <a:gd name="T53" fmla="*/ 62 h 84"/>
                <a:gd name="T54" fmla="*/ 97 w 129"/>
                <a:gd name="T55" fmla="*/ 68 h 84"/>
                <a:gd name="T56" fmla="*/ 106 w 129"/>
                <a:gd name="T57" fmla="*/ 62 h 84"/>
                <a:gd name="T58" fmla="*/ 106 w 129"/>
                <a:gd name="T59" fmla="*/ 62 h 84"/>
                <a:gd name="T60" fmla="*/ 64 w 129"/>
                <a:gd name="T61" fmla="*/ 0 h 84"/>
                <a:gd name="T62" fmla="*/ 1 w 129"/>
                <a:gd name="T63" fmla="*/ 52 h 84"/>
                <a:gd name="T64" fmla="*/ 0 w 129"/>
                <a:gd name="T65" fmla="*/ 57 h 84"/>
                <a:gd name="T66" fmla="*/ 0 w 129"/>
                <a:gd name="T67" fmla="*/ 60 h 84"/>
                <a:gd name="T68" fmla="*/ 2 w 129"/>
                <a:gd name="T69" fmla="*/ 60 h 84"/>
                <a:gd name="T70" fmla="*/ 3 w 129"/>
                <a:gd name="T71" fmla="*/ 61 h 84"/>
                <a:gd name="T72" fmla="*/ 15 w 129"/>
                <a:gd name="T73" fmla="*/ 66 h 84"/>
                <a:gd name="T74" fmla="*/ 14 w 129"/>
                <a:gd name="T75" fmla="*/ 66 h 84"/>
                <a:gd name="T76" fmla="*/ 14 w 129"/>
                <a:gd name="T77" fmla="*/ 63 h 84"/>
                <a:gd name="T78" fmla="*/ 16 w 129"/>
                <a:gd name="T79" fmla="*/ 58 h 84"/>
                <a:gd name="T80" fmla="*/ 8 w 129"/>
                <a:gd name="T81" fmla="*/ 55 h 84"/>
                <a:gd name="T82" fmla="*/ 8 w 129"/>
                <a:gd name="T83" fmla="*/ 55 h 84"/>
                <a:gd name="T84" fmla="*/ 64 w 129"/>
                <a:gd name="T85" fmla="*/ 8 h 84"/>
                <a:gd name="T86" fmla="*/ 64 w 129"/>
                <a:gd name="T87" fmla="*/ 8 h 84"/>
                <a:gd name="T88" fmla="*/ 65 w 129"/>
                <a:gd name="T89" fmla="*/ 8 h 84"/>
                <a:gd name="T90" fmla="*/ 121 w 129"/>
                <a:gd name="T91" fmla="*/ 55 h 84"/>
                <a:gd name="T92" fmla="*/ 121 w 129"/>
                <a:gd name="T93" fmla="*/ 55 h 84"/>
                <a:gd name="T94" fmla="*/ 113 w 129"/>
                <a:gd name="T95" fmla="*/ 58 h 84"/>
                <a:gd name="T96" fmla="*/ 115 w 129"/>
                <a:gd name="T97" fmla="*/ 63 h 84"/>
                <a:gd name="T98" fmla="*/ 115 w 129"/>
                <a:gd name="T99" fmla="*/ 66 h 84"/>
                <a:gd name="T100" fmla="*/ 114 w 129"/>
                <a:gd name="T101" fmla="*/ 66 h 84"/>
                <a:gd name="T102" fmla="*/ 126 w 129"/>
                <a:gd name="T103" fmla="*/ 61 h 84"/>
                <a:gd name="T104" fmla="*/ 127 w 129"/>
                <a:gd name="T105" fmla="*/ 60 h 84"/>
                <a:gd name="T106" fmla="*/ 129 w 129"/>
                <a:gd name="T107" fmla="*/ 60 h 84"/>
                <a:gd name="T108" fmla="*/ 129 w 129"/>
                <a:gd name="T109" fmla="*/ 57 h 84"/>
                <a:gd name="T110" fmla="*/ 128 w 129"/>
                <a:gd name="T111" fmla="*/ 52 h 84"/>
                <a:gd name="T112" fmla="*/ 64 w 129"/>
                <a:gd name="T1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" h="84">
                  <a:moveTo>
                    <a:pt x="96" y="80"/>
                  </a:moveTo>
                  <a:cubicBezTo>
                    <a:pt x="95" y="80"/>
                    <a:pt x="95" y="80"/>
                    <a:pt x="95" y="80"/>
                  </a:cubicBezTo>
                  <a:cubicBezTo>
                    <a:pt x="95" y="80"/>
                    <a:pt x="95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4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4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2" y="74"/>
                  </a:moveTo>
                  <a:cubicBezTo>
                    <a:pt x="100" y="76"/>
                    <a:pt x="98" y="78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8"/>
                    <a:pt x="100" y="76"/>
                    <a:pt x="102" y="74"/>
                  </a:cubicBezTo>
                  <a:moveTo>
                    <a:pt x="26" y="74"/>
                  </a:moveTo>
                  <a:cubicBezTo>
                    <a:pt x="29" y="76"/>
                    <a:pt x="31" y="78"/>
                    <a:pt x="3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80"/>
                    <a:pt x="34" y="80"/>
                    <a:pt x="34" y="80"/>
                  </a:cubicBezTo>
                  <a:cubicBezTo>
                    <a:pt x="32" y="78"/>
                    <a:pt x="29" y="76"/>
                    <a:pt x="26" y="74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6" y="64"/>
                    <a:pt x="29" y="65"/>
                    <a:pt x="31" y="68"/>
                  </a:cubicBezTo>
                  <a:cubicBezTo>
                    <a:pt x="29" y="65"/>
                    <a:pt x="26" y="64"/>
                    <a:pt x="23" y="62"/>
                  </a:cubicBezTo>
                  <a:moveTo>
                    <a:pt x="106" y="62"/>
                  </a:moveTo>
                  <a:cubicBezTo>
                    <a:pt x="103" y="64"/>
                    <a:pt x="100" y="66"/>
                    <a:pt x="97" y="68"/>
                  </a:cubicBezTo>
                  <a:cubicBezTo>
                    <a:pt x="100" y="66"/>
                    <a:pt x="103" y="64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4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7"/>
                    <a:pt x="11" y="56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3" y="28"/>
                    <a:pt x="37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8" y="56"/>
                    <a:pt x="116" y="57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5"/>
                    <a:pt x="128" y="53"/>
                    <a:pt x="128" y="52"/>
                  </a:cubicBezTo>
                  <a:cubicBezTo>
                    <a:pt x="122" y="22"/>
                    <a:pt x="96" y="0"/>
                    <a:pt x="64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74"/>
            <p:cNvSpPr>
              <a:spLocks noEditPoints="1"/>
            </p:cNvSpPr>
            <p:nvPr/>
          </p:nvSpPr>
          <p:spPr bwMode="auto">
            <a:xfrm>
              <a:off x="1560513" y="5099050"/>
              <a:ext cx="414338" cy="288925"/>
            </a:xfrm>
            <a:custGeom>
              <a:avLst/>
              <a:gdLst>
                <a:gd name="T0" fmla="*/ 50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3 w 101"/>
                <a:gd name="T11" fmla="*/ 46 h 70"/>
                <a:gd name="T12" fmla="*/ 80 w 101"/>
                <a:gd name="T13" fmla="*/ 48 h 70"/>
                <a:gd name="T14" fmla="*/ 81 w 101"/>
                <a:gd name="T15" fmla="*/ 56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6 h 70"/>
                <a:gd name="T22" fmla="*/ 73 w 101"/>
                <a:gd name="T23" fmla="*/ 55 h 70"/>
                <a:gd name="T24" fmla="*/ 50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5 h 70"/>
                <a:gd name="T34" fmla="*/ 21 w 101"/>
                <a:gd name="T35" fmla="*/ 48 h 70"/>
                <a:gd name="T36" fmla="*/ 17 w 101"/>
                <a:gd name="T37" fmla="*/ 46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0 w 101"/>
                <a:gd name="T45" fmla="*/ 8 h 70"/>
                <a:gd name="T46" fmla="*/ 50 w 101"/>
                <a:gd name="T47" fmla="*/ 8 h 70"/>
                <a:gd name="T48" fmla="*/ 50 w 101"/>
                <a:gd name="T49" fmla="*/ 8 h 70"/>
                <a:gd name="T50" fmla="*/ 50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2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60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0 w 101"/>
                <a:gd name="T79" fmla="*/ 70 h 70"/>
                <a:gd name="T80" fmla="*/ 50 w 101"/>
                <a:gd name="T81" fmla="*/ 70 h 70"/>
                <a:gd name="T82" fmla="*/ 70 w 101"/>
                <a:gd name="T83" fmla="*/ 66 h 70"/>
                <a:gd name="T84" fmla="*/ 79 w 101"/>
                <a:gd name="T85" fmla="*/ 60 h 70"/>
                <a:gd name="T86" fmla="*/ 80 w 101"/>
                <a:gd name="T87" fmla="*/ 60 h 70"/>
                <a:gd name="T88" fmla="*/ 80 w 101"/>
                <a:gd name="T89" fmla="*/ 60 h 70"/>
                <a:gd name="T90" fmla="*/ 80 w 101"/>
                <a:gd name="T91" fmla="*/ 59 h 70"/>
                <a:gd name="T92" fmla="*/ 81 w 101"/>
                <a:gd name="T93" fmla="*/ 58 h 70"/>
                <a:gd name="T94" fmla="*/ 82 w 101"/>
                <a:gd name="T95" fmla="*/ 58 h 70"/>
                <a:gd name="T96" fmla="*/ 82 w 101"/>
                <a:gd name="T97" fmla="*/ 58 h 70"/>
                <a:gd name="T98" fmla="*/ 88 w 101"/>
                <a:gd name="T99" fmla="*/ 52 h 70"/>
                <a:gd name="T100" fmla="*/ 99 w 101"/>
                <a:gd name="T101" fmla="*/ 45 h 70"/>
                <a:gd name="T102" fmla="*/ 100 w 101"/>
                <a:gd name="T103" fmla="*/ 44 h 70"/>
                <a:gd name="T104" fmla="*/ 101 w 101"/>
                <a:gd name="T105" fmla="*/ 44 h 70"/>
                <a:gd name="T106" fmla="*/ 101 w 101"/>
                <a:gd name="T107" fmla="*/ 41 h 70"/>
                <a:gd name="T108" fmla="*/ 99 w 101"/>
                <a:gd name="T109" fmla="*/ 36 h 70"/>
                <a:gd name="T110" fmla="*/ 99 w 101"/>
                <a:gd name="T111" fmla="*/ 36 h 70"/>
                <a:gd name="T112" fmla="*/ 50 w 101"/>
                <a:gd name="T113" fmla="*/ 0 h 70"/>
                <a:gd name="T114" fmla="*/ 50 w 101"/>
                <a:gd name="T1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1" h="70">
                  <a:moveTo>
                    <a:pt x="50" y="8"/>
                  </a:moveTo>
                  <a:cubicBezTo>
                    <a:pt x="50" y="8"/>
                    <a:pt x="51" y="8"/>
                    <a:pt x="51" y="8"/>
                  </a:cubicBezTo>
                  <a:cubicBezTo>
                    <a:pt x="70" y="8"/>
                    <a:pt x="87" y="22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2"/>
                    <a:pt x="86" y="44"/>
                    <a:pt x="83" y="46"/>
                  </a:cubicBezTo>
                  <a:cubicBezTo>
                    <a:pt x="82" y="47"/>
                    <a:pt x="81" y="48"/>
                    <a:pt x="80" y="48"/>
                  </a:cubicBezTo>
                  <a:cubicBezTo>
                    <a:pt x="81" y="51"/>
                    <a:pt x="81" y="53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0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20" y="47"/>
                    <a:pt x="18" y="46"/>
                    <a:pt x="17" y="46"/>
                  </a:cubicBezTo>
                  <a:cubicBezTo>
                    <a:pt x="15" y="43"/>
                    <a:pt x="12" y="42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2"/>
                    <a:pt x="31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moveTo>
                    <a:pt x="50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2"/>
                  </a:cubicBezTo>
                  <a:cubicBezTo>
                    <a:pt x="15" y="54"/>
                    <a:pt x="18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0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7" y="70"/>
                    <a:pt x="64" y="69"/>
                    <a:pt x="70" y="66"/>
                  </a:cubicBezTo>
                  <a:cubicBezTo>
                    <a:pt x="73" y="64"/>
                    <a:pt x="76" y="62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1" y="58"/>
                    <a:pt x="81" y="58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4" y="56"/>
                    <a:pt x="86" y="54"/>
                    <a:pt x="88" y="52"/>
                  </a:cubicBezTo>
                  <a:cubicBezTo>
                    <a:pt x="91" y="50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75"/>
            <p:cNvSpPr>
              <a:spLocks/>
            </p:cNvSpPr>
            <p:nvPr/>
          </p:nvSpPr>
          <p:spPr bwMode="auto">
            <a:xfrm>
              <a:off x="1641476" y="5197475"/>
              <a:ext cx="250825" cy="136525"/>
            </a:xfrm>
            <a:custGeom>
              <a:avLst/>
              <a:gdLst>
                <a:gd name="T0" fmla="*/ 30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1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1 h 33"/>
                <a:gd name="T18" fmla="*/ 15 w 61"/>
                <a:gd name="T19" fmla="*/ 15 h 33"/>
                <a:gd name="T20" fmla="*/ 30 w 61"/>
                <a:gd name="T21" fmla="*/ 8 h 33"/>
                <a:gd name="T22" fmla="*/ 34 w 61"/>
                <a:gd name="T23" fmla="*/ 8 h 33"/>
                <a:gd name="T24" fmla="*/ 34 w 61"/>
                <a:gd name="T25" fmla="*/ 8 h 33"/>
                <a:gd name="T26" fmla="*/ 47 w 61"/>
                <a:gd name="T27" fmla="*/ 16 h 33"/>
                <a:gd name="T28" fmla="*/ 53 w 61"/>
                <a:gd name="T29" fmla="*/ 31 h 33"/>
                <a:gd name="T30" fmla="*/ 53 w 61"/>
                <a:gd name="T31" fmla="*/ 31 h 33"/>
                <a:gd name="T32" fmla="*/ 53 w 61"/>
                <a:gd name="T33" fmla="*/ 32 h 33"/>
                <a:gd name="T34" fmla="*/ 53 w 61"/>
                <a:gd name="T35" fmla="*/ 33 h 33"/>
                <a:gd name="T36" fmla="*/ 61 w 61"/>
                <a:gd name="T37" fmla="*/ 33 h 33"/>
                <a:gd name="T38" fmla="*/ 61 w 61"/>
                <a:gd name="T39" fmla="*/ 32 h 33"/>
                <a:gd name="T40" fmla="*/ 60 w 61"/>
                <a:gd name="T41" fmla="*/ 24 h 33"/>
                <a:gd name="T42" fmla="*/ 60 w 61"/>
                <a:gd name="T43" fmla="*/ 24 h 33"/>
                <a:gd name="T44" fmla="*/ 54 w 61"/>
                <a:gd name="T45" fmla="*/ 11 h 33"/>
                <a:gd name="T46" fmla="*/ 35 w 61"/>
                <a:gd name="T47" fmla="*/ 0 h 33"/>
                <a:gd name="T48" fmla="*/ 35 w 61"/>
                <a:gd name="T49" fmla="*/ 0 h 33"/>
                <a:gd name="T50" fmla="*/ 30 w 61"/>
                <a:gd name="T5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1" h="33">
                  <a:moveTo>
                    <a:pt x="30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1"/>
                    <a:pt x="24" y="8"/>
                    <a:pt x="30" y="8"/>
                  </a:cubicBezTo>
                  <a:cubicBezTo>
                    <a:pt x="31" y="8"/>
                    <a:pt x="32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3" y="0"/>
                    <a:pt x="32" y="0"/>
                    <a:pt x="30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76"/>
            <p:cNvSpPr>
              <a:spLocks noEditPoints="1"/>
            </p:cNvSpPr>
            <p:nvPr/>
          </p:nvSpPr>
          <p:spPr bwMode="auto">
            <a:xfrm>
              <a:off x="2181226" y="4930775"/>
              <a:ext cx="668338" cy="457200"/>
            </a:xfrm>
            <a:custGeom>
              <a:avLst/>
              <a:gdLst>
                <a:gd name="T0" fmla="*/ 101 w 163"/>
                <a:gd name="T1" fmla="*/ 107 h 111"/>
                <a:gd name="T2" fmla="*/ 82 w 163"/>
                <a:gd name="T3" fmla="*/ 111 h 111"/>
                <a:gd name="T4" fmla="*/ 82 w 163"/>
                <a:gd name="T5" fmla="*/ 111 h 111"/>
                <a:gd name="T6" fmla="*/ 62 w 163"/>
                <a:gd name="T7" fmla="*/ 107 h 111"/>
                <a:gd name="T8" fmla="*/ 82 w 163"/>
                <a:gd name="T9" fmla="*/ 111 h 111"/>
                <a:gd name="T10" fmla="*/ 82 w 163"/>
                <a:gd name="T11" fmla="*/ 111 h 111"/>
                <a:gd name="T12" fmla="*/ 82 w 163"/>
                <a:gd name="T13" fmla="*/ 111 h 111"/>
                <a:gd name="T14" fmla="*/ 101 w 163"/>
                <a:gd name="T15" fmla="*/ 107 h 111"/>
                <a:gd name="T16" fmla="*/ 113 w 163"/>
                <a:gd name="T17" fmla="*/ 99 h 111"/>
                <a:gd name="T18" fmla="*/ 113 w 163"/>
                <a:gd name="T19" fmla="*/ 99 h 111"/>
                <a:gd name="T20" fmla="*/ 113 w 163"/>
                <a:gd name="T21" fmla="*/ 99 h 111"/>
                <a:gd name="T22" fmla="*/ 113 w 163"/>
                <a:gd name="T23" fmla="*/ 99 h 111"/>
                <a:gd name="T24" fmla="*/ 113 w 163"/>
                <a:gd name="T25" fmla="*/ 99 h 111"/>
                <a:gd name="T26" fmla="*/ 123 w 163"/>
                <a:gd name="T27" fmla="*/ 81 h 111"/>
                <a:gd name="T28" fmla="*/ 111 w 163"/>
                <a:gd name="T29" fmla="*/ 89 h 111"/>
                <a:gd name="T30" fmla="*/ 111 w 163"/>
                <a:gd name="T31" fmla="*/ 89 h 111"/>
                <a:gd name="T32" fmla="*/ 114 w 163"/>
                <a:gd name="T33" fmla="*/ 87 h 111"/>
                <a:gd name="T34" fmla="*/ 123 w 163"/>
                <a:gd name="T35" fmla="*/ 81 h 111"/>
                <a:gd name="T36" fmla="*/ 123 w 163"/>
                <a:gd name="T37" fmla="*/ 81 h 111"/>
                <a:gd name="T38" fmla="*/ 40 w 163"/>
                <a:gd name="T39" fmla="*/ 81 h 111"/>
                <a:gd name="T40" fmla="*/ 40 w 163"/>
                <a:gd name="T41" fmla="*/ 81 h 111"/>
                <a:gd name="T42" fmla="*/ 48 w 163"/>
                <a:gd name="T43" fmla="*/ 87 h 111"/>
                <a:gd name="T44" fmla="*/ 52 w 163"/>
                <a:gd name="T45" fmla="*/ 89 h 111"/>
                <a:gd name="T46" fmla="*/ 52 w 163"/>
                <a:gd name="T47" fmla="*/ 89 h 111"/>
                <a:gd name="T48" fmla="*/ 40 w 163"/>
                <a:gd name="T49" fmla="*/ 81 h 111"/>
                <a:gd name="T50" fmla="*/ 138 w 163"/>
                <a:gd name="T51" fmla="*/ 74 h 111"/>
                <a:gd name="T52" fmla="*/ 130 w 163"/>
                <a:gd name="T53" fmla="*/ 77 h 111"/>
                <a:gd name="T54" fmla="*/ 130 w 163"/>
                <a:gd name="T55" fmla="*/ 77 h 111"/>
                <a:gd name="T56" fmla="*/ 138 w 163"/>
                <a:gd name="T57" fmla="*/ 74 h 111"/>
                <a:gd name="T58" fmla="*/ 138 w 163"/>
                <a:gd name="T59" fmla="*/ 74 h 111"/>
                <a:gd name="T60" fmla="*/ 26 w 163"/>
                <a:gd name="T61" fmla="*/ 74 h 111"/>
                <a:gd name="T62" fmla="*/ 26 w 163"/>
                <a:gd name="T63" fmla="*/ 74 h 111"/>
                <a:gd name="T64" fmla="*/ 33 w 163"/>
                <a:gd name="T65" fmla="*/ 77 h 111"/>
                <a:gd name="T66" fmla="*/ 33 w 163"/>
                <a:gd name="T67" fmla="*/ 77 h 111"/>
                <a:gd name="T68" fmla="*/ 26 w 163"/>
                <a:gd name="T69" fmla="*/ 74 h 111"/>
                <a:gd name="T70" fmla="*/ 82 w 163"/>
                <a:gd name="T71" fmla="*/ 0 h 111"/>
                <a:gd name="T72" fmla="*/ 1 w 163"/>
                <a:gd name="T73" fmla="*/ 71 h 111"/>
                <a:gd name="T74" fmla="*/ 0 w 163"/>
                <a:gd name="T75" fmla="*/ 75 h 111"/>
                <a:gd name="T76" fmla="*/ 4 w 163"/>
                <a:gd name="T77" fmla="*/ 76 h 111"/>
                <a:gd name="T78" fmla="*/ 19 w 163"/>
                <a:gd name="T79" fmla="*/ 79 h 111"/>
                <a:gd name="T80" fmla="*/ 17 w 163"/>
                <a:gd name="T81" fmla="*/ 79 h 111"/>
                <a:gd name="T82" fmla="*/ 17 w 163"/>
                <a:gd name="T83" fmla="*/ 76 h 111"/>
                <a:gd name="T84" fmla="*/ 18 w 163"/>
                <a:gd name="T85" fmla="*/ 71 h 111"/>
                <a:gd name="T86" fmla="*/ 9 w 163"/>
                <a:gd name="T87" fmla="*/ 69 h 111"/>
                <a:gd name="T88" fmla="*/ 82 w 163"/>
                <a:gd name="T89" fmla="*/ 8 h 111"/>
                <a:gd name="T90" fmla="*/ 82 w 163"/>
                <a:gd name="T91" fmla="*/ 8 h 111"/>
                <a:gd name="T92" fmla="*/ 82 w 163"/>
                <a:gd name="T93" fmla="*/ 8 h 111"/>
                <a:gd name="T94" fmla="*/ 154 w 163"/>
                <a:gd name="T95" fmla="*/ 69 h 111"/>
                <a:gd name="T96" fmla="*/ 145 w 163"/>
                <a:gd name="T97" fmla="*/ 71 h 111"/>
                <a:gd name="T98" fmla="*/ 146 w 163"/>
                <a:gd name="T99" fmla="*/ 76 h 111"/>
                <a:gd name="T100" fmla="*/ 146 w 163"/>
                <a:gd name="T101" fmla="*/ 79 h 111"/>
                <a:gd name="T102" fmla="*/ 145 w 163"/>
                <a:gd name="T103" fmla="*/ 79 h 111"/>
                <a:gd name="T104" fmla="*/ 159 w 163"/>
                <a:gd name="T105" fmla="*/ 76 h 111"/>
                <a:gd name="T106" fmla="*/ 163 w 163"/>
                <a:gd name="T107" fmla="*/ 75 h 111"/>
                <a:gd name="T108" fmla="*/ 162 w 163"/>
                <a:gd name="T109" fmla="*/ 71 h 111"/>
                <a:gd name="T110" fmla="*/ 82 w 163"/>
                <a:gd name="T1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3" h="111">
                  <a:moveTo>
                    <a:pt x="101" y="107"/>
                  </a:moveTo>
                  <a:cubicBezTo>
                    <a:pt x="95" y="110"/>
                    <a:pt x="88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75" y="111"/>
                    <a:pt x="68" y="110"/>
                    <a:pt x="62" y="107"/>
                  </a:cubicBezTo>
                  <a:cubicBezTo>
                    <a:pt x="68" y="110"/>
                    <a:pt x="75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1"/>
                    <a:pt x="95" y="110"/>
                    <a:pt x="101" y="107"/>
                  </a:cubicBezTo>
                  <a:moveTo>
                    <a:pt x="113" y="99"/>
                  </a:move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3" y="99"/>
                    <a:pt x="113" y="99"/>
                    <a:pt x="113" y="99"/>
                  </a:cubicBezTo>
                  <a:moveTo>
                    <a:pt x="123" y="81"/>
                  </a:moveTo>
                  <a:cubicBezTo>
                    <a:pt x="119" y="83"/>
                    <a:pt x="115" y="86"/>
                    <a:pt x="111" y="89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2" y="89"/>
                    <a:pt x="113" y="88"/>
                    <a:pt x="114" y="87"/>
                  </a:cubicBezTo>
                  <a:cubicBezTo>
                    <a:pt x="117" y="85"/>
                    <a:pt x="120" y="83"/>
                    <a:pt x="123" y="81"/>
                  </a:cubicBezTo>
                  <a:cubicBezTo>
                    <a:pt x="123" y="81"/>
                    <a:pt x="123" y="81"/>
                    <a:pt x="123" y="81"/>
                  </a:cubicBezTo>
                  <a:moveTo>
                    <a:pt x="40" y="81"/>
                  </a:moveTo>
                  <a:cubicBezTo>
                    <a:pt x="40" y="81"/>
                    <a:pt x="40" y="81"/>
                    <a:pt x="40" y="81"/>
                  </a:cubicBezTo>
                  <a:cubicBezTo>
                    <a:pt x="43" y="83"/>
                    <a:pt x="46" y="84"/>
                    <a:pt x="48" y="87"/>
                  </a:cubicBezTo>
                  <a:cubicBezTo>
                    <a:pt x="49" y="87"/>
                    <a:pt x="51" y="88"/>
                    <a:pt x="52" y="89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8" y="86"/>
                    <a:pt x="44" y="83"/>
                    <a:pt x="40" y="81"/>
                  </a:cubicBezTo>
                  <a:moveTo>
                    <a:pt x="138" y="74"/>
                  </a:moveTo>
                  <a:cubicBezTo>
                    <a:pt x="135" y="74"/>
                    <a:pt x="133" y="76"/>
                    <a:pt x="130" y="77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3" y="76"/>
                    <a:pt x="135" y="75"/>
                    <a:pt x="138" y="74"/>
                  </a:cubicBezTo>
                  <a:cubicBezTo>
                    <a:pt x="138" y="74"/>
                    <a:pt x="138" y="74"/>
                    <a:pt x="138" y="74"/>
                  </a:cubicBezTo>
                  <a:moveTo>
                    <a:pt x="26" y="74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28" y="75"/>
                    <a:pt x="30" y="76"/>
                    <a:pt x="33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0" y="76"/>
                    <a:pt x="28" y="74"/>
                    <a:pt x="26" y="74"/>
                  </a:cubicBezTo>
                  <a:moveTo>
                    <a:pt x="82" y="0"/>
                  </a:moveTo>
                  <a:cubicBezTo>
                    <a:pt x="40" y="0"/>
                    <a:pt x="6" y="31"/>
                    <a:pt x="1" y="7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9" y="77"/>
                    <a:pt x="14" y="78"/>
                    <a:pt x="19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4"/>
                    <a:pt x="18" y="72"/>
                    <a:pt x="18" y="71"/>
                  </a:cubicBezTo>
                  <a:cubicBezTo>
                    <a:pt x="15" y="70"/>
                    <a:pt x="12" y="69"/>
                    <a:pt x="9" y="69"/>
                  </a:cubicBezTo>
                  <a:cubicBezTo>
                    <a:pt x="16" y="35"/>
                    <a:pt x="46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117" y="8"/>
                    <a:pt x="148" y="35"/>
                    <a:pt x="154" y="69"/>
                  </a:cubicBezTo>
                  <a:cubicBezTo>
                    <a:pt x="151" y="69"/>
                    <a:pt x="148" y="70"/>
                    <a:pt x="145" y="71"/>
                  </a:cubicBezTo>
                  <a:cubicBezTo>
                    <a:pt x="146" y="72"/>
                    <a:pt x="146" y="74"/>
                    <a:pt x="146" y="76"/>
                  </a:cubicBezTo>
                  <a:cubicBezTo>
                    <a:pt x="146" y="79"/>
                    <a:pt x="146" y="79"/>
                    <a:pt x="146" y="79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9" y="78"/>
                    <a:pt x="154" y="77"/>
                    <a:pt x="159" y="76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2" y="71"/>
                    <a:pt x="162" y="71"/>
                    <a:pt x="162" y="71"/>
                  </a:cubicBezTo>
                  <a:cubicBezTo>
                    <a:pt x="157" y="31"/>
                    <a:pt x="123" y="0"/>
                    <a:pt x="82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77"/>
            <p:cNvSpPr>
              <a:spLocks noEditPoints="1"/>
            </p:cNvSpPr>
            <p:nvPr/>
          </p:nvSpPr>
          <p:spPr bwMode="auto">
            <a:xfrm>
              <a:off x="2251076" y="5008563"/>
              <a:ext cx="528638" cy="346075"/>
            </a:xfrm>
            <a:custGeom>
              <a:avLst/>
              <a:gdLst>
                <a:gd name="T0" fmla="*/ 96 w 129"/>
                <a:gd name="T1" fmla="*/ 80 h 84"/>
                <a:gd name="T2" fmla="*/ 95 w 129"/>
                <a:gd name="T3" fmla="*/ 80 h 84"/>
                <a:gd name="T4" fmla="*/ 96 w 129"/>
                <a:gd name="T5" fmla="*/ 80 h 84"/>
                <a:gd name="T6" fmla="*/ 96 w 129"/>
                <a:gd name="T7" fmla="*/ 80 h 84"/>
                <a:gd name="T8" fmla="*/ 96 w 129"/>
                <a:gd name="T9" fmla="*/ 80 h 84"/>
                <a:gd name="T10" fmla="*/ 42 w 129"/>
                <a:gd name="T11" fmla="*/ 77 h 84"/>
                <a:gd name="T12" fmla="*/ 42 w 129"/>
                <a:gd name="T13" fmla="*/ 77 h 84"/>
                <a:gd name="T14" fmla="*/ 65 w 129"/>
                <a:gd name="T15" fmla="*/ 84 h 84"/>
                <a:gd name="T16" fmla="*/ 87 w 129"/>
                <a:gd name="T17" fmla="*/ 77 h 84"/>
                <a:gd name="T18" fmla="*/ 87 w 129"/>
                <a:gd name="T19" fmla="*/ 77 h 84"/>
                <a:gd name="T20" fmla="*/ 65 w 129"/>
                <a:gd name="T21" fmla="*/ 84 h 84"/>
                <a:gd name="T22" fmla="*/ 42 w 129"/>
                <a:gd name="T23" fmla="*/ 77 h 84"/>
                <a:gd name="T24" fmla="*/ 102 w 129"/>
                <a:gd name="T25" fmla="*/ 74 h 84"/>
                <a:gd name="T26" fmla="*/ 96 w 129"/>
                <a:gd name="T27" fmla="*/ 80 h 84"/>
                <a:gd name="T28" fmla="*/ 96 w 129"/>
                <a:gd name="T29" fmla="*/ 80 h 84"/>
                <a:gd name="T30" fmla="*/ 96 w 129"/>
                <a:gd name="T31" fmla="*/ 80 h 84"/>
                <a:gd name="T32" fmla="*/ 102 w 129"/>
                <a:gd name="T33" fmla="*/ 74 h 84"/>
                <a:gd name="T34" fmla="*/ 26 w 129"/>
                <a:gd name="T35" fmla="*/ 74 h 84"/>
                <a:gd name="T36" fmla="*/ 33 w 129"/>
                <a:gd name="T37" fmla="*/ 80 h 84"/>
                <a:gd name="T38" fmla="*/ 34 w 129"/>
                <a:gd name="T39" fmla="*/ 80 h 84"/>
                <a:gd name="T40" fmla="*/ 26 w 129"/>
                <a:gd name="T41" fmla="*/ 74 h 84"/>
                <a:gd name="T42" fmla="*/ 23 w 129"/>
                <a:gd name="T43" fmla="*/ 62 h 84"/>
                <a:gd name="T44" fmla="*/ 23 w 129"/>
                <a:gd name="T45" fmla="*/ 62 h 84"/>
                <a:gd name="T46" fmla="*/ 31 w 129"/>
                <a:gd name="T47" fmla="*/ 68 h 84"/>
                <a:gd name="T48" fmla="*/ 23 w 129"/>
                <a:gd name="T49" fmla="*/ 62 h 84"/>
                <a:gd name="T50" fmla="*/ 106 w 129"/>
                <a:gd name="T51" fmla="*/ 62 h 84"/>
                <a:gd name="T52" fmla="*/ 97 w 129"/>
                <a:gd name="T53" fmla="*/ 68 h 84"/>
                <a:gd name="T54" fmla="*/ 106 w 129"/>
                <a:gd name="T55" fmla="*/ 62 h 84"/>
                <a:gd name="T56" fmla="*/ 106 w 129"/>
                <a:gd name="T57" fmla="*/ 62 h 84"/>
                <a:gd name="T58" fmla="*/ 65 w 129"/>
                <a:gd name="T59" fmla="*/ 0 h 84"/>
                <a:gd name="T60" fmla="*/ 1 w 129"/>
                <a:gd name="T61" fmla="*/ 52 h 84"/>
                <a:gd name="T62" fmla="*/ 0 w 129"/>
                <a:gd name="T63" fmla="*/ 57 h 84"/>
                <a:gd name="T64" fmla="*/ 0 w 129"/>
                <a:gd name="T65" fmla="*/ 60 h 84"/>
                <a:gd name="T66" fmla="*/ 2 w 129"/>
                <a:gd name="T67" fmla="*/ 60 h 84"/>
                <a:gd name="T68" fmla="*/ 3 w 129"/>
                <a:gd name="T69" fmla="*/ 61 h 84"/>
                <a:gd name="T70" fmla="*/ 15 w 129"/>
                <a:gd name="T71" fmla="*/ 66 h 84"/>
                <a:gd name="T72" fmla="*/ 14 w 129"/>
                <a:gd name="T73" fmla="*/ 66 h 84"/>
                <a:gd name="T74" fmla="*/ 14 w 129"/>
                <a:gd name="T75" fmla="*/ 63 h 84"/>
                <a:gd name="T76" fmla="*/ 16 w 129"/>
                <a:gd name="T77" fmla="*/ 58 h 84"/>
                <a:gd name="T78" fmla="*/ 9 w 129"/>
                <a:gd name="T79" fmla="*/ 55 h 84"/>
                <a:gd name="T80" fmla="*/ 9 w 129"/>
                <a:gd name="T81" fmla="*/ 55 h 84"/>
                <a:gd name="T82" fmla="*/ 65 w 129"/>
                <a:gd name="T83" fmla="*/ 8 h 84"/>
                <a:gd name="T84" fmla="*/ 65 w 129"/>
                <a:gd name="T85" fmla="*/ 8 h 84"/>
                <a:gd name="T86" fmla="*/ 65 w 129"/>
                <a:gd name="T87" fmla="*/ 8 h 84"/>
                <a:gd name="T88" fmla="*/ 121 w 129"/>
                <a:gd name="T89" fmla="*/ 55 h 84"/>
                <a:gd name="T90" fmla="*/ 121 w 129"/>
                <a:gd name="T91" fmla="*/ 55 h 84"/>
                <a:gd name="T92" fmla="*/ 113 w 129"/>
                <a:gd name="T93" fmla="*/ 58 h 84"/>
                <a:gd name="T94" fmla="*/ 115 w 129"/>
                <a:gd name="T95" fmla="*/ 63 h 84"/>
                <a:gd name="T96" fmla="*/ 115 w 129"/>
                <a:gd name="T97" fmla="*/ 66 h 84"/>
                <a:gd name="T98" fmla="*/ 114 w 129"/>
                <a:gd name="T99" fmla="*/ 66 h 84"/>
                <a:gd name="T100" fmla="*/ 126 w 129"/>
                <a:gd name="T101" fmla="*/ 61 h 84"/>
                <a:gd name="T102" fmla="*/ 128 w 129"/>
                <a:gd name="T103" fmla="*/ 60 h 84"/>
                <a:gd name="T104" fmla="*/ 129 w 129"/>
                <a:gd name="T105" fmla="*/ 60 h 84"/>
                <a:gd name="T106" fmla="*/ 129 w 129"/>
                <a:gd name="T107" fmla="*/ 57 h 84"/>
                <a:gd name="T108" fmla="*/ 128 w 129"/>
                <a:gd name="T109" fmla="*/ 52 h 84"/>
                <a:gd name="T110" fmla="*/ 65 w 129"/>
                <a:gd name="T11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9" h="84">
                  <a:moveTo>
                    <a:pt x="96" y="80"/>
                  </a:moveTo>
                  <a:cubicBezTo>
                    <a:pt x="96" y="80"/>
                    <a:pt x="95" y="80"/>
                    <a:pt x="95" y="80"/>
                  </a:cubicBezTo>
                  <a:cubicBezTo>
                    <a:pt x="95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moveTo>
                    <a:pt x="42" y="77"/>
                  </a:moveTo>
                  <a:cubicBezTo>
                    <a:pt x="42" y="77"/>
                    <a:pt x="42" y="77"/>
                    <a:pt x="42" y="77"/>
                  </a:cubicBezTo>
                  <a:cubicBezTo>
                    <a:pt x="49" y="82"/>
                    <a:pt x="57" y="84"/>
                    <a:pt x="65" y="84"/>
                  </a:cubicBezTo>
                  <a:cubicBezTo>
                    <a:pt x="72" y="84"/>
                    <a:pt x="80" y="82"/>
                    <a:pt x="87" y="77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0" y="82"/>
                    <a:pt x="72" y="84"/>
                    <a:pt x="65" y="84"/>
                  </a:cubicBezTo>
                  <a:cubicBezTo>
                    <a:pt x="57" y="84"/>
                    <a:pt x="49" y="82"/>
                    <a:pt x="42" y="77"/>
                  </a:cubicBezTo>
                  <a:moveTo>
                    <a:pt x="102" y="74"/>
                  </a:moveTo>
                  <a:cubicBezTo>
                    <a:pt x="100" y="76"/>
                    <a:pt x="98" y="78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98" y="78"/>
                    <a:pt x="100" y="76"/>
                    <a:pt x="102" y="74"/>
                  </a:cubicBezTo>
                  <a:moveTo>
                    <a:pt x="26" y="74"/>
                  </a:moveTo>
                  <a:cubicBezTo>
                    <a:pt x="29" y="76"/>
                    <a:pt x="31" y="78"/>
                    <a:pt x="33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2" y="78"/>
                    <a:pt x="29" y="76"/>
                    <a:pt x="26" y="74"/>
                  </a:cubicBezTo>
                  <a:moveTo>
                    <a:pt x="23" y="62"/>
                  </a:moveTo>
                  <a:cubicBezTo>
                    <a:pt x="23" y="62"/>
                    <a:pt x="23" y="62"/>
                    <a:pt x="23" y="62"/>
                  </a:cubicBezTo>
                  <a:cubicBezTo>
                    <a:pt x="26" y="64"/>
                    <a:pt x="29" y="65"/>
                    <a:pt x="31" y="68"/>
                  </a:cubicBezTo>
                  <a:cubicBezTo>
                    <a:pt x="29" y="65"/>
                    <a:pt x="26" y="64"/>
                    <a:pt x="23" y="62"/>
                  </a:cubicBezTo>
                  <a:moveTo>
                    <a:pt x="106" y="62"/>
                  </a:moveTo>
                  <a:cubicBezTo>
                    <a:pt x="103" y="64"/>
                    <a:pt x="100" y="66"/>
                    <a:pt x="97" y="68"/>
                  </a:cubicBezTo>
                  <a:cubicBezTo>
                    <a:pt x="100" y="66"/>
                    <a:pt x="103" y="64"/>
                    <a:pt x="106" y="62"/>
                  </a:cubicBezTo>
                  <a:cubicBezTo>
                    <a:pt x="106" y="62"/>
                    <a:pt x="106" y="62"/>
                    <a:pt x="106" y="62"/>
                  </a:cubicBezTo>
                  <a:moveTo>
                    <a:pt x="65" y="0"/>
                  </a:moveTo>
                  <a:cubicBezTo>
                    <a:pt x="33" y="0"/>
                    <a:pt x="7" y="22"/>
                    <a:pt x="1" y="52"/>
                  </a:cubicBezTo>
                  <a:cubicBezTo>
                    <a:pt x="1" y="53"/>
                    <a:pt x="0" y="55"/>
                    <a:pt x="0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7" y="62"/>
                    <a:pt x="11" y="64"/>
                    <a:pt x="15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1"/>
                    <a:pt x="15" y="59"/>
                    <a:pt x="16" y="58"/>
                  </a:cubicBezTo>
                  <a:cubicBezTo>
                    <a:pt x="13" y="57"/>
                    <a:pt x="11" y="56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3" y="28"/>
                    <a:pt x="37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92" y="8"/>
                    <a:pt x="116" y="28"/>
                    <a:pt x="121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18" y="56"/>
                    <a:pt x="116" y="57"/>
                    <a:pt x="113" y="58"/>
                  </a:cubicBezTo>
                  <a:cubicBezTo>
                    <a:pt x="114" y="59"/>
                    <a:pt x="114" y="61"/>
                    <a:pt x="115" y="6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8" y="64"/>
                    <a:pt x="122" y="62"/>
                    <a:pt x="126" y="61"/>
                  </a:cubicBezTo>
                  <a:cubicBezTo>
                    <a:pt x="128" y="60"/>
                    <a:pt x="128" y="60"/>
                    <a:pt x="128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29" y="57"/>
                    <a:pt x="129" y="57"/>
                    <a:pt x="129" y="57"/>
                  </a:cubicBezTo>
                  <a:cubicBezTo>
                    <a:pt x="129" y="55"/>
                    <a:pt x="129" y="53"/>
                    <a:pt x="128" y="52"/>
                  </a:cubicBezTo>
                  <a:cubicBezTo>
                    <a:pt x="122" y="22"/>
                    <a:pt x="96" y="0"/>
                    <a:pt x="65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78"/>
            <p:cNvSpPr>
              <a:spLocks noEditPoints="1"/>
            </p:cNvSpPr>
            <p:nvPr/>
          </p:nvSpPr>
          <p:spPr bwMode="auto">
            <a:xfrm>
              <a:off x="2308226" y="5099050"/>
              <a:ext cx="414338" cy="288925"/>
            </a:xfrm>
            <a:custGeom>
              <a:avLst/>
              <a:gdLst>
                <a:gd name="T0" fmla="*/ 51 w 101"/>
                <a:gd name="T1" fmla="*/ 8 h 70"/>
                <a:gd name="T2" fmla="*/ 51 w 101"/>
                <a:gd name="T3" fmla="*/ 8 h 70"/>
                <a:gd name="T4" fmla="*/ 92 w 101"/>
                <a:gd name="T5" fmla="*/ 40 h 70"/>
                <a:gd name="T6" fmla="*/ 92 w 101"/>
                <a:gd name="T7" fmla="*/ 40 h 70"/>
                <a:gd name="T8" fmla="*/ 92 w 101"/>
                <a:gd name="T9" fmla="*/ 40 h 70"/>
                <a:gd name="T10" fmla="*/ 83 w 101"/>
                <a:gd name="T11" fmla="*/ 46 h 70"/>
                <a:gd name="T12" fmla="*/ 80 w 101"/>
                <a:gd name="T13" fmla="*/ 48 h 70"/>
                <a:gd name="T14" fmla="*/ 81 w 101"/>
                <a:gd name="T15" fmla="*/ 56 h 70"/>
                <a:gd name="T16" fmla="*/ 81 w 101"/>
                <a:gd name="T17" fmla="*/ 57 h 70"/>
                <a:gd name="T18" fmla="*/ 73 w 101"/>
                <a:gd name="T19" fmla="*/ 57 h 70"/>
                <a:gd name="T20" fmla="*/ 73 w 101"/>
                <a:gd name="T21" fmla="*/ 56 h 70"/>
                <a:gd name="T22" fmla="*/ 73 w 101"/>
                <a:gd name="T23" fmla="*/ 55 h 70"/>
                <a:gd name="T24" fmla="*/ 51 w 101"/>
                <a:gd name="T25" fmla="*/ 62 h 70"/>
                <a:gd name="T26" fmla="*/ 28 w 101"/>
                <a:gd name="T27" fmla="*/ 55 h 70"/>
                <a:gd name="T28" fmla="*/ 28 w 101"/>
                <a:gd name="T29" fmla="*/ 57 h 70"/>
                <a:gd name="T30" fmla="*/ 20 w 101"/>
                <a:gd name="T31" fmla="*/ 57 h 70"/>
                <a:gd name="T32" fmla="*/ 20 w 101"/>
                <a:gd name="T33" fmla="*/ 55 h 70"/>
                <a:gd name="T34" fmla="*/ 21 w 101"/>
                <a:gd name="T35" fmla="*/ 48 h 70"/>
                <a:gd name="T36" fmla="*/ 17 w 101"/>
                <a:gd name="T37" fmla="*/ 46 h 70"/>
                <a:gd name="T38" fmla="*/ 9 w 101"/>
                <a:gd name="T39" fmla="*/ 40 h 70"/>
                <a:gd name="T40" fmla="*/ 9 w 101"/>
                <a:gd name="T41" fmla="*/ 40 h 70"/>
                <a:gd name="T42" fmla="*/ 9 w 101"/>
                <a:gd name="T43" fmla="*/ 40 h 70"/>
                <a:gd name="T44" fmla="*/ 51 w 101"/>
                <a:gd name="T45" fmla="*/ 8 h 70"/>
                <a:gd name="T46" fmla="*/ 51 w 101"/>
                <a:gd name="T47" fmla="*/ 8 h 70"/>
                <a:gd name="T48" fmla="*/ 51 w 101"/>
                <a:gd name="T49" fmla="*/ 8 h 70"/>
                <a:gd name="T50" fmla="*/ 51 w 101"/>
                <a:gd name="T51" fmla="*/ 0 h 70"/>
                <a:gd name="T52" fmla="*/ 2 w 101"/>
                <a:gd name="T53" fmla="*/ 36 h 70"/>
                <a:gd name="T54" fmla="*/ 2 w 101"/>
                <a:gd name="T55" fmla="*/ 36 h 70"/>
                <a:gd name="T56" fmla="*/ 0 w 101"/>
                <a:gd name="T57" fmla="*/ 41 h 70"/>
                <a:gd name="T58" fmla="*/ 0 w 101"/>
                <a:gd name="T59" fmla="*/ 44 h 70"/>
                <a:gd name="T60" fmla="*/ 1 w 101"/>
                <a:gd name="T61" fmla="*/ 44 h 70"/>
                <a:gd name="T62" fmla="*/ 2 w 101"/>
                <a:gd name="T63" fmla="*/ 45 h 70"/>
                <a:gd name="T64" fmla="*/ 12 w 101"/>
                <a:gd name="T65" fmla="*/ 52 h 70"/>
                <a:gd name="T66" fmla="*/ 20 w 101"/>
                <a:gd name="T67" fmla="*/ 58 h 70"/>
                <a:gd name="T68" fmla="*/ 21 w 101"/>
                <a:gd name="T69" fmla="*/ 59 h 70"/>
                <a:gd name="T70" fmla="*/ 21 w 101"/>
                <a:gd name="T71" fmla="*/ 60 h 70"/>
                <a:gd name="T72" fmla="*/ 22 w 101"/>
                <a:gd name="T73" fmla="*/ 60 h 70"/>
                <a:gd name="T74" fmla="*/ 22 w 101"/>
                <a:gd name="T75" fmla="*/ 60 h 70"/>
                <a:gd name="T76" fmla="*/ 31 w 101"/>
                <a:gd name="T77" fmla="*/ 66 h 70"/>
                <a:gd name="T78" fmla="*/ 51 w 101"/>
                <a:gd name="T79" fmla="*/ 70 h 70"/>
                <a:gd name="T80" fmla="*/ 51 w 101"/>
                <a:gd name="T81" fmla="*/ 70 h 70"/>
                <a:gd name="T82" fmla="*/ 70 w 101"/>
                <a:gd name="T83" fmla="*/ 66 h 70"/>
                <a:gd name="T84" fmla="*/ 79 w 101"/>
                <a:gd name="T85" fmla="*/ 60 h 70"/>
                <a:gd name="T86" fmla="*/ 79 w 101"/>
                <a:gd name="T87" fmla="*/ 60 h 70"/>
                <a:gd name="T88" fmla="*/ 80 w 101"/>
                <a:gd name="T89" fmla="*/ 60 h 70"/>
                <a:gd name="T90" fmla="*/ 80 w 101"/>
                <a:gd name="T91" fmla="*/ 60 h 70"/>
                <a:gd name="T92" fmla="*/ 80 w 101"/>
                <a:gd name="T93" fmla="*/ 59 h 70"/>
                <a:gd name="T94" fmla="*/ 81 w 101"/>
                <a:gd name="T95" fmla="*/ 58 h 70"/>
                <a:gd name="T96" fmla="*/ 82 w 101"/>
                <a:gd name="T97" fmla="*/ 58 h 70"/>
                <a:gd name="T98" fmla="*/ 82 w 101"/>
                <a:gd name="T99" fmla="*/ 58 h 70"/>
                <a:gd name="T100" fmla="*/ 88 w 101"/>
                <a:gd name="T101" fmla="*/ 52 h 70"/>
                <a:gd name="T102" fmla="*/ 99 w 101"/>
                <a:gd name="T103" fmla="*/ 45 h 70"/>
                <a:gd name="T104" fmla="*/ 100 w 101"/>
                <a:gd name="T105" fmla="*/ 44 h 70"/>
                <a:gd name="T106" fmla="*/ 101 w 101"/>
                <a:gd name="T107" fmla="*/ 44 h 70"/>
                <a:gd name="T108" fmla="*/ 101 w 101"/>
                <a:gd name="T109" fmla="*/ 41 h 70"/>
                <a:gd name="T110" fmla="*/ 99 w 101"/>
                <a:gd name="T111" fmla="*/ 36 h 70"/>
                <a:gd name="T112" fmla="*/ 99 w 101"/>
                <a:gd name="T113" fmla="*/ 36 h 70"/>
                <a:gd name="T114" fmla="*/ 51 w 101"/>
                <a:gd name="T115" fmla="*/ 0 h 70"/>
                <a:gd name="T116" fmla="*/ 51 w 101"/>
                <a:gd name="T1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70">
                  <a:moveTo>
                    <a:pt x="51" y="8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70" y="8"/>
                    <a:pt x="87" y="22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89" y="42"/>
                    <a:pt x="86" y="44"/>
                    <a:pt x="83" y="46"/>
                  </a:cubicBezTo>
                  <a:cubicBezTo>
                    <a:pt x="82" y="47"/>
                    <a:pt x="81" y="48"/>
                    <a:pt x="80" y="48"/>
                  </a:cubicBezTo>
                  <a:cubicBezTo>
                    <a:pt x="81" y="51"/>
                    <a:pt x="81" y="53"/>
                    <a:pt x="81" y="56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6" y="60"/>
                    <a:pt x="58" y="62"/>
                    <a:pt x="51" y="62"/>
                  </a:cubicBezTo>
                  <a:cubicBezTo>
                    <a:pt x="43" y="62"/>
                    <a:pt x="35" y="60"/>
                    <a:pt x="28" y="5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2"/>
                    <a:pt x="20" y="50"/>
                    <a:pt x="21" y="48"/>
                  </a:cubicBezTo>
                  <a:cubicBezTo>
                    <a:pt x="20" y="47"/>
                    <a:pt x="18" y="46"/>
                    <a:pt x="17" y="46"/>
                  </a:cubicBezTo>
                  <a:cubicBezTo>
                    <a:pt x="15" y="43"/>
                    <a:pt x="12" y="42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4" y="22"/>
                    <a:pt x="3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moveTo>
                    <a:pt x="51" y="0"/>
                  </a:moveTo>
                  <a:cubicBezTo>
                    <a:pt x="28" y="0"/>
                    <a:pt x="8" y="15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" y="37"/>
                    <a:pt x="1" y="39"/>
                    <a:pt x="0" y="4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6" y="47"/>
                    <a:pt x="9" y="49"/>
                    <a:pt x="12" y="52"/>
                  </a:cubicBezTo>
                  <a:cubicBezTo>
                    <a:pt x="15" y="54"/>
                    <a:pt x="18" y="56"/>
                    <a:pt x="20" y="58"/>
                  </a:cubicBezTo>
                  <a:cubicBezTo>
                    <a:pt x="20" y="59"/>
                    <a:pt x="21" y="59"/>
                    <a:pt x="21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5" y="62"/>
                    <a:pt x="28" y="64"/>
                    <a:pt x="31" y="66"/>
                  </a:cubicBezTo>
                  <a:cubicBezTo>
                    <a:pt x="37" y="69"/>
                    <a:pt x="44" y="70"/>
                    <a:pt x="51" y="70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7" y="70"/>
                    <a:pt x="64" y="69"/>
                    <a:pt x="70" y="66"/>
                  </a:cubicBezTo>
                  <a:cubicBezTo>
                    <a:pt x="74" y="64"/>
                    <a:pt x="77" y="62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0" y="59"/>
                    <a:pt x="81" y="59"/>
                    <a:pt x="81" y="58"/>
                  </a:cubicBezTo>
                  <a:cubicBezTo>
                    <a:pt x="81" y="58"/>
                    <a:pt x="82" y="58"/>
                    <a:pt x="82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4" y="56"/>
                    <a:pt x="86" y="54"/>
                    <a:pt x="88" y="52"/>
                  </a:cubicBezTo>
                  <a:cubicBezTo>
                    <a:pt x="91" y="50"/>
                    <a:pt x="95" y="47"/>
                    <a:pt x="99" y="4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0" y="39"/>
                    <a:pt x="100" y="37"/>
                    <a:pt x="99" y="36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93" y="15"/>
                    <a:pt x="73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79"/>
            <p:cNvSpPr>
              <a:spLocks/>
            </p:cNvSpPr>
            <p:nvPr/>
          </p:nvSpPr>
          <p:spPr bwMode="auto">
            <a:xfrm>
              <a:off x="2390776" y="5197475"/>
              <a:ext cx="249238" cy="136525"/>
            </a:xfrm>
            <a:custGeom>
              <a:avLst/>
              <a:gdLst>
                <a:gd name="T0" fmla="*/ 31 w 61"/>
                <a:gd name="T1" fmla="*/ 0 h 33"/>
                <a:gd name="T2" fmla="*/ 1 w 61"/>
                <a:gd name="T3" fmla="*/ 24 h 33"/>
                <a:gd name="T4" fmla="*/ 1 w 61"/>
                <a:gd name="T5" fmla="*/ 24 h 33"/>
                <a:gd name="T6" fmla="*/ 0 w 61"/>
                <a:gd name="T7" fmla="*/ 31 h 33"/>
                <a:gd name="T8" fmla="*/ 0 w 61"/>
                <a:gd name="T9" fmla="*/ 33 h 33"/>
                <a:gd name="T10" fmla="*/ 8 w 61"/>
                <a:gd name="T11" fmla="*/ 33 h 33"/>
                <a:gd name="T12" fmla="*/ 8 w 61"/>
                <a:gd name="T13" fmla="*/ 31 h 33"/>
                <a:gd name="T14" fmla="*/ 8 w 61"/>
                <a:gd name="T15" fmla="*/ 31 h 33"/>
                <a:gd name="T16" fmla="*/ 8 w 61"/>
                <a:gd name="T17" fmla="*/ 31 h 33"/>
                <a:gd name="T18" fmla="*/ 15 w 61"/>
                <a:gd name="T19" fmla="*/ 15 h 33"/>
                <a:gd name="T20" fmla="*/ 31 w 61"/>
                <a:gd name="T21" fmla="*/ 8 h 33"/>
                <a:gd name="T22" fmla="*/ 34 w 61"/>
                <a:gd name="T23" fmla="*/ 8 h 33"/>
                <a:gd name="T24" fmla="*/ 47 w 61"/>
                <a:gd name="T25" fmla="*/ 16 h 33"/>
                <a:gd name="T26" fmla="*/ 53 w 61"/>
                <a:gd name="T27" fmla="*/ 31 h 33"/>
                <a:gd name="T28" fmla="*/ 53 w 61"/>
                <a:gd name="T29" fmla="*/ 31 h 33"/>
                <a:gd name="T30" fmla="*/ 53 w 61"/>
                <a:gd name="T31" fmla="*/ 32 h 33"/>
                <a:gd name="T32" fmla="*/ 53 w 61"/>
                <a:gd name="T33" fmla="*/ 33 h 33"/>
                <a:gd name="T34" fmla="*/ 61 w 61"/>
                <a:gd name="T35" fmla="*/ 33 h 33"/>
                <a:gd name="T36" fmla="*/ 61 w 61"/>
                <a:gd name="T37" fmla="*/ 32 h 33"/>
                <a:gd name="T38" fmla="*/ 60 w 61"/>
                <a:gd name="T39" fmla="*/ 24 h 33"/>
                <a:gd name="T40" fmla="*/ 60 w 61"/>
                <a:gd name="T41" fmla="*/ 24 h 33"/>
                <a:gd name="T42" fmla="*/ 54 w 61"/>
                <a:gd name="T43" fmla="*/ 11 h 33"/>
                <a:gd name="T44" fmla="*/ 35 w 61"/>
                <a:gd name="T45" fmla="*/ 0 h 33"/>
                <a:gd name="T46" fmla="*/ 31 w 61"/>
                <a:gd name="T4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33">
                  <a:moveTo>
                    <a:pt x="31" y="0"/>
                  </a:moveTo>
                  <a:cubicBezTo>
                    <a:pt x="16" y="0"/>
                    <a:pt x="4" y="10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0" y="28"/>
                    <a:pt x="0" y="3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4"/>
                    <a:pt x="11" y="19"/>
                    <a:pt x="15" y="15"/>
                  </a:cubicBezTo>
                  <a:cubicBezTo>
                    <a:pt x="19" y="11"/>
                    <a:pt x="24" y="8"/>
                    <a:pt x="31" y="8"/>
                  </a:cubicBezTo>
                  <a:cubicBezTo>
                    <a:pt x="32" y="8"/>
                    <a:pt x="33" y="8"/>
                    <a:pt x="34" y="8"/>
                  </a:cubicBezTo>
                  <a:cubicBezTo>
                    <a:pt x="39" y="9"/>
                    <a:pt x="44" y="12"/>
                    <a:pt x="47" y="16"/>
                  </a:cubicBezTo>
                  <a:cubicBezTo>
                    <a:pt x="51" y="20"/>
                    <a:pt x="53" y="25"/>
                    <a:pt x="53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31"/>
                    <a:pt x="53" y="31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1" y="29"/>
                    <a:pt x="61" y="27"/>
                    <a:pt x="60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9" y="19"/>
                    <a:pt x="57" y="15"/>
                    <a:pt x="54" y="11"/>
                  </a:cubicBezTo>
                  <a:cubicBezTo>
                    <a:pt x="49" y="5"/>
                    <a:pt x="42" y="1"/>
                    <a:pt x="35" y="0"/>
                  </a:cubicBezTo>
                  <a:cubicBezTo>
                    <a:pt x="33" y="0"/>
                    <a:pt x="32" y="0"/>
                    <a:pt x="3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854075" y="195263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0" name="Oval 137"/>
          <p:cNvSpPr>
            <a:spLocks noChangeArrowheads="1"/>
          </p:cNvSpPr>
          <p:nvPr/>
        </p:nvSpPr>
        <p:spPr bwMode="auto">
          <a:xfrm>
            <a:off x="857250" y="985838"/>
            <a:ext cx="1252538" cy="1244600"/>
          </a:xfrm>
          <a:prstGeom prst="ellipse">
            <a:avLst/>
          </a:prstGeom>
          <a:solidFill>
            <a:srgbClr val="E0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1" name="Freeform 148"/>
          <p:cNvSpPr>
            <a:spLocks/>
          </p:cNvSpPr>
          <p:nvPr/>
        </p:nvSpPr>
        <p:spPr bwMode="auto">
          <a:xfrm>
            <a:off x="1481138" y="1560513"/>
            <a:ext cx="628650" cy="669925"/>
          </a:xfrm>
          <a:custGeom>
            <a:avLst/>
            <a:gdLst>
              <a:gd name="T0" fmla="*/ 165 w 166"/>
              <a:gd name="T1" fmla="*/ 0 h 178"/>
              <a:gd name="T2" fmla="*/ 106 w 166"/>
              <a:gd name="T3" fmla="*/ 99 h 178"/>
              <a:gd name="T4" fmla="*/ 0 w 166"/>
              <a:gd name="T5" fmla="*/ 178 h 178"/>
              <a:gd name="T6" fmla="*/ 166 w 166"/>
              <a:gd name="T7" fmla="*/ 12 h 178"/>
              <a:gd name="T8" fmla="*/ 166 w 166"/>
              <a:gd name="T9" fmla="*/ 12 h 178"/>
              <a:gd name="T10" fmla="*/ 165 w 166"/>
              <a:gd name="T11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6" h="178">
                <a:moveTo>
                  <a:pt x="165" y="0"/>
                </a:moveTo>
                <a:cubicBezTo>
                  <a:pt x="162" y="40"/>
                  <a:pt x="139" y="75"/>
                  <a:pt x="106" y="99"/>
                </a:cubicBezTo>
                <a:cubicBezTo>
                  <a:pt x="84" y="146"/>
                  <a:pt x="45" y="178"/>
                  <a:pt x="0" y="178"/>
                </a:cubicBezTo>
                <a:cubicBezTo>
                  <a:pt x="92" y="178"/>
                  <a:pt x="166" y="103"/>
                  <a:pt x="166" y="12"/>
                </a:cubicBezTo>
                <a:cubicBezTo>
                  <a:pt x="166" y="12"/>
                  <a:pt x="166" y="12"/>
                  <a:pt x="166" y="12"/>
                </a:cubicBezTo>
                <a:cubicBezTo>
                  <a:pt x="166" y="8"/>
                  <a:pt x="166" y="4"/>
                  <a:pt x="165" y="0"/>
                </a:cubicBezTo>
              </a:path>
            </a:pathLst>
          </a:custGeom>
          <a:solidFill>
            <a:srgbClr val="D5585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857250" y="198438"/>
            <a:ext cx="1165226" cy="3149600"/>
            <a:chOff x="857250" y="198438"/>
            <a:chExt cx="1165226" cy="3149600"/>
          </a:xfrm>
        </p:grpSpPr>
        <p:sp>
          <p:nvSpPr>
            <p:cNvPr id="158" name="Rectangle 135"/>
            <p:cNvSpPr>
              <a:spLocks noChangeArrowheads="1"/>
            </p:cNvSpPr>
            <p:nvPr/>
          </p:nvSpPr>
          <p:spPr bwMode="auto">
            <a:xfrm>
              <a:off x="1466850" y="198438"/>
              <a:ext cx="30163" cy="787400"/>
            </a:xfrm>
            <a:prstGeom prst="rect">
              <a:avLst/>
            </a:pr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Rectangle 136"/>
            <p:cNvSpPr>
              <a:spLocks noChangeArrowheads="1"/>
            </p:cNvSpPr>
            <p:nvPr/>
          </p:nvSpPr>
          <p:spPr bwMode="auto">
            <a:xfrm>
              <a:off x="1466850" y="198438"/>
              <a:ext cx="301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Oval 138"/>
            <p:cNvSpPr>
              <a:spLocks noChangeArrowheads="1"/>
            </p:cNvSpPr>
            <p:nvPr/>
          </p:nvSpPr>
          <p:spPr bwMode="auto">
            <a:xfrm>
              <a:off x="1016000" y="985838"/>
              <a:ext cx="935038" cy="1244600"/>
            </a:xfrm>
            <a:prstGeom prst="ellipse">
              <a:avLst/>
            </a:prstGeom>
            <a:solidFill>
              <a:srgbClr val="CE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Oval 139"/>
            <p:cNvSpPr>
              <a:spLocks noChangeArrowheads="1"/>
            </p:cNvSpPr>
            <p:nvPr/>
          </p:nvSpPr>
          <p:spPr bwMode="auto">
            <a:xfrm>
              <a:off x="1209675" y="985838"/>
              <a:ext cx="547688" cy="1244600"/>
            </a:xfrm>
            <a:prstGeom prst="ellipse">
              <a:avLst/>
            </a:prstGeom>
            <a:solidFill>
              <a:srgbClr val="A8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Rectangle 140"/>
            <p:cNvSpPr>
              <a:spLocks noChangeArrowheads="1"/>
            </p:cNvSpPr>
            <p:nvPr/>
          </p:nvSpPr>
          <p:spPr bwMode="auto">
            <a:xfrm>
              <a:off x="1458913" y="2501901"/>
              <a:ext cx="49213" cy="277813"/>
            </a:xfrm>
            <a:prstGeom prst="rect">
              <a:avLst/>
            </a:pr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41"/>
            <p:cNvSpPr>
              <a:spLocks/>
            </p:cNvSpPr>
            <p:nvPr/>
          </p:nvSpPr>
          <p:spPr bwMode="auto">
            <a:xfrm>
              <a:off x="1481138" y="985838"/>
              <a:ext cx="276225" cy="1244600"/>
            </a:xfrm>
            <a:custGeom>
              <a:avLst/>
              <a:gdLst>
                <a:gd name="T0" fmla="*/ 0 w 73"/>
                <a:gd name="T1" fmla="*/ 0 h 331"/>
                <a:gd name="T2" fmla="*/ 73 w 73"/>
                <a:gd name="T3" fmla="*/ 165 h 331"/>
                <a:gd name="T4" fmla="*/ 0 w 73"/>
                <a:gd name="T5" fmla="*/ 331 h 331"/>
                <a:gd name="T6" fmla="*/ 0 w 73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31">
                  <a:moveTo>
                    <a:pt x="0" y="0"/>
                  </a:moveTo>
                  <a:cubicBezTo>
                    <a:pt x="40" y="0"/>
                    <a:pt x="73" y="74"/>
                    <a:pt x="73" y="165"/>
                  </a:cubicBezTo>
                  <a:cubicBezTo>
                    <a:pt x="73" y="256"/>
                    <a:pt x="40" y="331"/>
                    <a:pt x="0" y="3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42"/>
            <p:cNvSpPr>
              <a:spLocks/>
            </p:cNvSpPr>
            <p:nvPr/>
          </p:nvSpPr>
          <p:spPr bwMode="auto">
            <a:xfrm>
              <a:off x="1735138" y="1082676"/>
              <a:ext cx="287338" cy="211138"/>
            </a:xfrm>
            <a:custGeom>
              <a:avLst/>
              <a:gdLst>
                <a:gd name="T0" fmla="*/ 23 w 76"/>
                <a:gd name="T1" fmla="*/ 0 h 56"/>
                <a:gd name="T2" fmla="*/ 22 w 76"/>
                <a:gd name="T3" fmla="*/ 0 h 56"/>
                <a:gd name="T4" fmla="*/ 0 w 76"/>
                <a:gd name="T5" fmla="*/ 0 h 56"/>
                <a:gd name="T6" fmla="*/ 29 w 76"/>
                <a:gd name="T7" fmla="*/ 34 h 56"/>
                <a:gd name="T8" fmla="*/ 76 w 76"/>
                <a:gd name="T9" fmla="*/ 56 h 56"/>
                <a:gd name="T10" fmla="*/ 23 w 7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56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9"/>
                    <a:pt x="21" y="21"/>
                    <a:pt x="29" y="34"/>
                  </a:cubicBezTo>
                  <a:cubicBezTo>
                    <a:pt x="46" y="40"/>
                    <a:pt x="62" y="47"/>
                    <a:pt x="76" y="56"/>
                  </a:cubicBezTo>
                  <a:cubicBezTo>
                    <a:pt x="63" y="33"/>
                    <a:pt x="45" y="14"/>
                    <a:pt x="23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43"/>
            <p:cNvSpPr>
              <a:spLocks/>
            </p:cNvSpPr>
            <p:nvPr/>
          </p:nvSpPr>
          <p:spPr bwMode="auto">
            <a:xfrm>
              <a:off x="1633538" y="1082676"/>
              <a:ext cx="211138" cy="128588"/>
            </a:xfrm>
            <a:custGeom>
              <a:avLst/>
              <a:gdLst>
                <a:gd name="T0" fmla="*/ 27 w 56"/>
                <a:gd name="T1" fmla="*/ 0 h 34"/>
                <a:gd name="T2" fmla="*/ 0 w 56"/>
                <a:gd name="T3" fmla="*/ 0 h 34"/>
                <a:gd name="T4" fmla="*/ 12 w 56"/>
                <a:gd name="T5" fmla="*/ 23 h 34"/>
                <a:gd name="T6" fmla="*/ 56 w 56"/>
                <a:gd name="T7" fmla="*/ 34 h 34"/>
                <a:gd name="T8" fmla="*/ 27 w 5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8" y="14"/>
                    <a:pt x="12" y="23"/>
                  </a:cubicBezTo>
                  <a:cubicBezTo>
                    <a:pt x="28" y="26"/>
                    <a:pt x="42" y="30"/>
                    <a:pt x="56" y="34"/>
                  </a:cubicBezTo>
                  <a:cubicBezTo>
                    <a:pt x="48" y="21"/>
                    <a:pt x="38" y="9"/>
                    <a:pt x="27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44"/>
            <p:cNvSpPr>
              <a:spLocks/>
            </p:cNvSpPr>
            <p:nvPr/>
          </p:nvSpPr>
          <p:spPr bwMode="auto">
            <a:xfrm>
              <a:off x="941388" y="1082676"/>
              <a:ext cx="287338" cy="211138"/>
            </a:xfrm>
            <a:custGeom>
              <a:avLst/>
              <a:gdLst>
                <a:gd name="T0" fmla="*/ 54 w 76"/>
                <a:gd name="T1" fmla="*/ 0 h 56"/>
                <a:gd name="T2" fmla="*/ 0 w 76"/>
                <a:gd name="T3" fmla="*/ 56 h 56"/>
                <a:gd name="T4" fmla="*/ 48 w 76"/>
                <a:gd name="T5" fmla="*/ 34 h 56"/>
                <a:gd name="T6" fmla="*/ 76 w 76"/>
                <a:gd name="T7" fmla="*/ 0 h 56"/>
                <a:gd name="T8" fmla="*/ 55 w 76"/>
                <a:gd name="T9" fmla="*/ 0 h 56"/>
                <a:gd name="T10" fmla="*/ 54 w 7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56">
                  <a:moveTo>
                    <a:pt x="54" y="0"/>
                  </a:moveTo>
                  <a:cubicBezTo>
                    <a:pt x="32" y="14"/>
                    <a:pt x="14" y="33"/>
                    <a:pt x="0" y="56"/>
                  </a:cubicBezTo>
                  <a:cubicBezTo>
                    <a:pt x="15" y="47"/>
                    <a:pt x="31" y="40"/>
                    <a:pt x="48" y="34"/>
                  </a:cubicBezTo>
                  <a:cubicBezTo>
                    <a:pt x="56" y="21"/>
                    <a:pt x="66" y="9"/>
                    <a:pt x="7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45"/>
            <p:cNvSpPr>
              <a:spLocks/>
            </p:cNvSpPr>
            <p:nvPr/>
          </p:nvSpPr>
          <p:spPr bwMode="auto">
            <a:xfrm>
              <a:off x="1122363" y="1082676"/>
              <a:ext cx="211138" cy="128588"/>
            </a:xfrm>
            <a:custGeom>
              <a:avLst/>
              <a:gdLst>
                <a:gd name="T0" fmla="*/ 56 w 56"/>
                <a:gd name="T1" fmla="*/ 0 h 34"/>
                <a:gd name="T2" fmla="*/ 28 w 56"/>
                <a:gd name="T3" fmla="*/ 0 h 34"/>
                <a:gd name="T4" fmla="*/ 0 w 56"/>
                <a:gd name="T5" fmla="*/ 34 h 34"/>
                <a:gd name="T6" fmla="*/ 43 w 56"/>
                <a:gd name="T7" fmla="*/ 23 h 34"/>
                <a:gd name="T8" fmla="*/ 56 w 5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5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8" y="9"/>
                    <a:pt x="8" y="21"/>
                    <a:pt x="0" y="34"/>
                  </a:cubicBezTo>
                  <a:cubicBezTo>
                    <a:pt x="13" y="30"/>
                    <a:pt x="28" y="26"/>
                    <a:pt x="43" y="23"/>
                  </a:cubicBezTo>
                  <a:cubicBezTo>
                    <a:pt x="47" y="14"/>
                    <a:pt x="51" y="7"/>
                    <a:pt x="56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46"/>
            <p:cNvSpPr>
              <a:spLocks/>
            </p:cNvSpPr>
            <p:nvPr/>
          </p:nvSpPr>
          <p:spPr bwMode="auto">
            <a:xfrm>
              <a:off x="1285875" y="1082676"/>
              <a:ext cx="195263" cy="87313"/>
            </a:xfrm>
            <a:custGeom>
              <a:avLst/>
              <a:gdLst>
                <a:gd name="T0" fmla="*/ 52 w 52"/>
                <a:gd name="T1" fmla="*/ 0 h 23"/>
                <a:gd name="T2" fmla="*/ 13 w 52"/>
                <a:gd name="T3" fmla="*/ 0 h 23"/>
                <a:gd name="T4" fmla="*/ 0 w 52"/>
                <a:gd name="T5" fmla="*/ 23 h 23"/>
                <a:gd name="T6" fmla="*/ 52 w 52"/>
                <a:gd name="T7" fmla="*/ 19 h 23"/>
                <a:gd name="T8" fmla="*/ 52 w 5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5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7"/>
                    <a:pt x="4" y="14"/>
                    <a:pt x="0" y="23"/>
                  </a:cubicBezTo>
                  <a:cubicBezTo>
                    <a:pt x="17" y="20"/>
                    <a:pt x="34" y="19"/>
                    <a:pt x="52" y="19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9F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47"/>
            <p:cNvSpPr>
              <a:spLocks/>
            </p:cNvSpPr>
            <p:nvPr/>
          </p:nvSpPr>
          <p:spPr bwMode="auto">
            <a:xfrm>
              <a:off x="1481138" y="1082676"/>
              <a:ext cx="196850" cy="87313"/>
            </a:xfrm>
            <a:custGeom>
              <a:avLst/>
              <a:gdLst>
                <a:gd name="T0" fmla="*/ 40 w 52"/>
                <a:gd name="T1" fmla="*/ 0 h 23"/>
                <a:gd name="T2" fmla="*/ 0 w 52"/>
                <a:gd name="T3" fmla="*/ 0 h 23"/>
                <a:gd name="T4" fmla="*/ 0 w 52"/>
                <a:gd name="T5" fmla="*/ 19 h 23"/>
                <a:gd name="T6" fmla="*/ 0 w 52"/>
                <a:gd name="T7" fmla="*/ 19 h 23"/>
                <a:gd name="T8" fmla="*/ 52 w 52"/>
                <a:gd name="T9" fmla="*/ 23 h 23"/>
                <a:gd name="T10" fmla="*/ 40 w 5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3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19"/>
                    <a:pt x="36" y="20"/>
                    <a:pt x="52" y="23"/>
                  </a:cubicBezTo>
                  <a:cubicBezTo>
                    <a:pt x="48" y="14"/>
                    <a:pt x="44" y="7"/>
                    <a:pt x="40" y="0"/>
                  </a:cubicBezTo>
                </a:path>
              </a:pathLst>
            </a:custGeom>
            <a:solidFill>
              <a:srgbClr val="B4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49"/>
            <p:cNvSpPr>
              <a:spLocks/>
            </p:cNvSpPr>
            <p:nvPr/>
          </p:nvSpPr>
          <p:spPr bwMode="auto">
            <a:xfrm>
              <a:off x="1481138" y="1933576"/>
              <a:ext cx="401638" cy="296863"/>
            </a:xfrm>
            <a:custGeom>
              <a:avLst/>
              <a:gdLst>
                <a:gd name="T0" fmla="*/ 106 w 106"/>
                <a:gd name="T1" fmla="*/ 0 h 79"/>
                <a:gd name="T2" fmla="*/ 54 w 106"/>
                <a:gd name="T3" fmla="*/ 25 h 79"/>
                <a:gd name="T4" fmla="*/ 0 w 106"/>
                <a:gd name="T5" fmla="*/ 79 h 79"/>
                <a:gd name="T6" fmla="*/ 0 w 106"/>
                <a:gd name="T7" fmla="*/ 79 h 79"/>
                <a:gd name="T8" fmla="*/ 106 w 10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9">
                  <a:moveTo>
                    <a:pt x="106" y="0"/>
                  </a:moveTo>
                  <a:cubicBezTo>
                    <a:pt x="90" y="11"/>
                    <a:pt x="73" y="19"/>
                    <a:pt x="54" y="25"/>
                  </a:cubicBezTo>
                  <a:cubicBezTo>
                    <a:pt x="41" y="58"/>
                    <a:pt x="22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5" y="79"/>
                    <a:pt x="84" y="47"/>
                    <a:pt x="106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50"/>
            <p:cNvSpPr>
              <a:spLocks/>
            </p:cNvSpPr>
            <p:nvPr/>
          </p:nvSpPr>
          <p:spPr bwMode="auto">
            <a:xfrm>
              <a:off x="857250" y="1560513"/>
              <a:ext cx="623888" cy="669925"/>
            </a:xfrm>
            <a:custGeom>
              <a:avLst/>
              <a:gdLst>
                <a:gd name="T0" fmla="*/ 0 w 165"/>
                <a:gd name="T1" fmla="*/ 0 h 178"/>
                <a:gd name="T2" fmla="*/ 0 w 165"/>
                <a:gd name="T3" fmla="*/ 12 h 178"/>
                <a:gd name="T4" fmla="*/ 0 w 165"/>
                <a:gd name="T5" fmla="*/ 12 h 178"/>
                <a:gd name="T6" fmla="*/ 165 w 165"/>
                <a:gd name="T7" fmla="*/ 178 h 178"/>
                <a:gd name="T8" fmla="*/ 60 w 165"/>
                <a:gd name="T9" fmla="*/ 99 h 178"/>
                <a:gd name="T10" fmla="*/ 0 w 165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78">
                  <a:moveTo>
                    <a:pt x="0" y="0"/>
                  </a:move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3"/>
                    <a:pt x="74" y="178"/>
                    <a:pt x="165" y="178"/>
                  </a:cubicBezTo>
                  <a:cubicBezTo>
                    <a:pt x="121" y="178"/>
                    <a:pt x="82" y="146"/>
                    <a:pt x="60" y="99"/>
                  </a:cubicBezTo>
                  <a:cubicBezTo>
                    <a:pt x="26" y="75"/>
                    <a:pt x="4" y="40"/>
                    <a:pt x="0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51"/>
            <p:cNvSpPr>
              <a:spLocks/>
            </p:cNvSpPr>
            <p:nvPr/>
          </p:nvSpPr>
          <p:spPr bwMode="auto">
            <a:xfrm>
              <a:off x="1084263" y="1933576"/>
              <a:ext cx="396875" cy="296863"/>
            </a:xfrm>
            <a:custGeom>
              <a:avLst/>
              <a:gdLst>
                <a:gd name="T0" fmla="*/ 0 w 105"/>
                <a:gd name="T1" fmla="*/ 0 h 79"/>
                <a:gd name="T2" fmla="*/ 105 w 105"/>
                <a:gd name="T3" fmla="*/ 79 h 79"/>
                <a:gd name="T4" fmla="*/ 105 w 105"/>
                <a:gd name="T5" fmla="*/ 79 h 79"/>
                <a:gd name="T6" fmla="*/ 52 w 105"/>
                <a:gd name="T7" fmla="*/ 25 h 79"/>
                <a:gd name="T8" fmla="*/ 0 w 10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79">
                  <a:moveTo>
                    <a:pt x="0" y="0"/>
                  </a:moveTo>
                  <a:cubicBezTo>
                    <a:pt x="22" y="47"/>
                    <a:pt x="61" y="79"/>
                    <a:pt x="105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84" y="79"/>
                    <a:pt x="65" y="58"/>
                    <a:pt x="52" y="25"/>
                  </a:cubicBezTo>
                  <a:cubicBezTo>
                    <a:pt x="33" y="19"/>
                    <a:pt x="15" y="11"/>
                    <a:pt x="0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52"/>
            <p:cNvSpPr>
              <a:spLocks/>
            </p:cNvSpPr>
            <p:nvPr/>
          </p:nvSpPr>
          <p:spPr bwMode="auto">
            <a:xfrm>
              <a:off x="1281113" y="2027238"/>
              <a:ext cx="200025" cy="203200"/>
            </a:xfrm>
            <a:custGeom>
              <a:avLst/>
              <a:gdLst>
                <a:gd name="T0" fmla="*/ 0 w 53"/>
                <a:gd name="T1" fmla="*/ 0 h 54"/>
                <a:gd name="T2" fmla="*/ 53 w 53"/>
                <a:gd name="T3" fmla="*/ 54 h 54"/>
                <a:gd name="T4" fmla="*/ 53 w 53"/>
                <a:gd name="T5" fmla="*/ 54 h 54"/>
                <a:gd name="T6" fmla="*/ 53 w 53"/>
                <a:gd name="T7" fmla="*/ 7 h 54"/>
                <a:gd name="T8" fmla="*/ 0 w 5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0" y="0"/>
                  </a:moveTo>
                  <a:cubicBezTo>
                    <a:pt x="13" y="33"/>
                    <a:pt x="32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35" y="7"/>
                    <a:pt x="17" y="5"/>
                    <a:pt x="0" y="0"/>
                  </a:cubicBezTo>
                </a:path>
              </a:pathLst>
            </a:custGeom>
            <a:solidFill>
              <a:srgbClr val="9F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53"/>
            <p:cNvSpPr>
              <a:spLocks/>
            </p:cNvSpPr>
            <p:nvPr/>
          </p:nvSpPr>
          <p:spPr bwMode="auto">
            <a:xfrm>
              <a:off x="1481138" y="2027238"/>
              <a:ext cx="204788" cy="203200"/>
            </a:xfrm>
            <a:custGeom>
              <a:avLst/>
              <a:gdLst>
                <a:gd name="T0" fmla="*/ 54 w 54"/>
                <a:gd name="T1" fmla="*/ 0 h 54"/>
                <a:gd name="T2" fmla="*/ 0 w 54"/>
                <a:gd name="T3" fmla="*/ 7 h 54"/>
                <a:gd name="T4" fmla="*/ 0 w 54"/>
                <a:gd name="T5" fmla="*/ 7 h 54"/>
                <a:gd name="T6" fmla="*/ 0 w 54"/>
                <a:gd name="T7" fmla="*/ 54 h 54"/>
                <a:gd name="T8" fmla="*/ 0 w 54"/>
                <a:gd name="T9" fmla="*/ 54 h 54"/>
                <a:gd name="T10" fmla="*/ 0 w 54"/>
                <a:gd name="T11" fmla="*/ 54 h 54"/>
                <a:gd name="T12" fmla="*/ 54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4" y="0"/>
                  </a:moveTo>
                  <a:cubicBezTo>
                    <a:pt x="37" y="5"/>
                    <a:pt x="19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2" y="54"/>
                    <a:pt x="41" y="33"/>
                    <a:pt x="54" y="0"/>
                  </a:cubicBezTo>
                </a:path>
              </a:pathLst>
            </a:custGeom>
            <a:solidFill>
              <a:srgbClr val="B4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54"/>
            <p:cNvSpPr>
              <a:spLocks noEditPoints="1"/>
            </p:cNvSpPr>
            <p:nvPr/>
          </p:nvSpPr>
          <p:spPr bwMode="auto">
            <a:xfrm>
              <a:off x="1360488" y="2282826"/>
              <a:ext cx="246063" cy="241300"/>
            </a:xfrm>
            <a:custGeom>
              <a:avLst/>
              <a:gdLst>
                <a:gd name="T0" fmla="*/ 65 w 65"/>
                <a:gd name="T1" fmla="*/ 32 h 64"/>
                <a:gd name="T2" fmla="*/ 32 w 65"/>
                <a:gd name="T3" fmla="*/ 0 h 64"/>
                <a:gd name="T4" fmla="*/ 0 w 65"/>
                <a:gd name="T5" fmla="*/ 32 h 64"/>
                <a:gd name="T6" fmla="*/ 32 w 65"/>
                <a:gd name="T7" fmla="*/ 64 h 64"/>
                <a:gd name="T8" fmla="*/ 65 w 65"/>
                <a:gd name="T9" fmla="*/ 32 h 64"/>
                <a:gd name="T10" fmla="*/ 14 w 65"/>
                <a:gd name="T11" fmla="*/ 38 h 64"/>
                <a:gd name="T12" fmla="*/ 51 w 65"/>
                <a:gd name="T13" fmla="*/ 38 h 64"/>
                <a:gd name="T14" fmla="*/ 32 w 65"/>
                <a:gd name="T15" fmla="*/ 52 h 64"/>
                <a:gd name="T16" fmla="*/ 14 w 65"/>
                <a:gd name="T17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4">
                  <a:moveTo>
                    <a:pt x="65" y="32"/>
                  </a:moveTo>
                  <a:cubicBezTo>
                    <a:pt x="65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5" y="50"/>
                    <a:pt x="65" y="32"/>
                  </a:cubicBezTo>
                  <a:close/>
                  <a:moveTo>
                    <a:pt x="14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1" y="52"/>
                    <a:pt x="32" y="52"/>
                  </a:cubicBezTo>
                  <a:cubicBezTo>
                    <a:pt x="24" y="52"/>
                    <a:pt x="16" y="46"/>
                    <a:pt x="14" y="38"/>
                  </a:cubicBezTo>
                  <a:close/>
                </a:path>
              </a:pathLst>
            </a:custGeom>
            <a:solidFill>
              <a:srgbClr val="F8E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55"/>
            <p:cNvSpPr>
              <a:spLocks noEditPoints="1"/>
            </p:cNvSpPr>
            <p:nvPr/>
          </p:nvSpPr>
          <p:spPr bwMode="auto">
            <a:xfrm>
              <a:off x="1387475" y="741363"/>
              <a:ext cx="192088" cy="192088"/>
            </a:xfrm>
            <a:custGeom>
              <a:avLst/>
              <a:gdLst>
                <a:gd name="T0" fmla="*/ 25 w 51"/>
                <a:gd name="T1" fmla="*/ 0 h 51"/>
                <a:gd name="T2" fmla="*/ 0 w 51"/>
                <a:gd name="T3" fmla="*/ 25 h 51"/>
                <a:gd name="T4" fmla="*/ 25 w 51"/>
                <a:gd name="T5" fmla="*/ 51 h 51"/>
                <a:gd name="T6" fmla="*/ 51 w 51"/>
                <a:gd name="T7" fmla="*/ 25 h 51"/>
                <a:gd name="T8" fmla="*/ 25 w 51"/>
                <a:gd name="T9" fmla="*/ 0 h 51"/>
                <a:gd name="T10" fmla="*/ 20 w 51"/>
                <a:gd name="T11" fmla="*/ 40 h 51"/>
                <a:gd name="T12" fmla="*/ 10 w 51"/>
                <a:gd name="T13" fmla="*/ 25 h 51"/>
                <a:gd name="T14" fmla="*/ 20 w 51"/>
                <a:gd name="T15" fmla="*/ 10 h 51"/>
                <a:gd name="T16" fmla="*/ 20 w 51"/>
                <a:gd name="T17" fmla="*/ 40 h 51"/>
                <a:gd name="T18" fmla="*/ 30 w 51"/>
                <a:gd name="T19" fmla="*/ 40 h 51"/>
                <a:gd name="T20" fmla="*/ 30 w 51"/>
                <a:gd name="T21" fmla="*/ 10 h 51"/>
                <a:gd name="T22" fmla="*/ 41 w 51"/>
                <a:gd name="T23" fmla="*/ 25 h 51"/>
                <a:gd name="T24" fmla="*/ 30 w 51"/>
                <a:gd name="T2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1"/>
                    <a:pt x="25" y="51"/>
                  </a:cubicBezTo>
                  <a:cubicBezTo>
                    <a:pt x="39" y="51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lose/>
                  <a:moveTo>
                    <a:pt x="20" y="40"/>
                  </a:moveTo>
                  <a:cubicBezTo>
                    <a:pt x="14" y="38"/>
                    <a:pt x="10" y="32"/>
                    <a:pt x="10" y="25"/>
                  </a:cubicBezTo>
                  <a:cubicBezTo>
                    <a:pt x="10" y="18"/>
                    <a:pt x="14" y="13"/>
                    <a:pt x="20" y="10"/>
                  </a:cubicBezTo>
                  <a:lnTo>
                    <a:pt x="20" y="40"/>
                  </a:lnTo>
                  <a:close/>
                  <a:moveTo>
                    <a:pt x="30" y="4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7" y="13"/>
                    <a:pt x="41" y="18"/>
                    <a:pt x="41" y="25"/>
                  </a:cubicBezTo>
                  <a:cubicBezTo>
                    <a:pt x="41" y="32"/>
                    <a:pt x="37" y="38"/>
                    <a:pt x="30" y="40"/>
                  </a:cubicBezTo>
                  <a:close/>
                </a:path>
              </a:pathLst>
            </a:cu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56"/>
            <p:cNvSpPr>
              <a:spLocks/>
            </p:cNvSpPr>
            <p:nvPr/>
          </p:nvSpPr>
          <p:spPr bwMode="auto">
            <a:xfrm>
              <a:off x="1130300" y="920751"/>
              <a:ext cx="703263" cy="161925"/>
            </a:xfrm>
            <a:custGeom>
              <a:avLst/>
              <a:gdLst>
                <a:gd name="T0" fmla="*/ 182 w 186"/>
                <a:gd name="T1" fmla="*/ 43 h 43"/>
                <a:gd name="T2" fmla="*/ 184 w 186"/>
                <a:gd name="T3" fmla="*/ 36 h 43"/>
                <a:gd name="T4" fmla="*/ 93 w 186"/>
                <a:gd name="T5" fmla="*/ 0 h 43"/>
                <a:gd name="T6" fmla="*/ 3 w 186"/>
                <a:gd name="T7" fmla="*/ 36 h 43"/>
                <a:gd name="T8" fmla="*/ 5 w 186"/>
                <a:gd name="T9" fmla="*/ 43 h 43"/>
                <a:gd name="T10" fmla="*/ 182 w 186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3">
                  <a:moveTo>
                    <a:pt x="182" y="43"/>
                  </a:moveTo>
                  <a:cubicBezTo>
                    <a:pt x="185" y="43"/>
                    <a:pt x="186" y="39"/>
                    <a:pt x="184" y="36"/>
                  </a:cubicBezTo>
                  <a:cubicBezTo>
                    <a:pt x="164" y="14"/>
                    <a:pt x="131" y="0"/>
                    <a:pt x="93" y="0"/>
                  </a:cubicBezTo>
                  <a:cubicBezTo>
                    <a:pt x="56" y="0"/>
                    <a:pt x="23" y="14"/>
                    <a:pt x="3" y="36"/>
                  </a:cubicBezTo>
                  <a:cubicBezTo>
                    <a:pt x="0" y="39"/>
                    <a:pt x="2" y="43"/>
                    <a:pt x="5" y="43"/>
                  </a:cubicBezTo>
                  <a:cubicBezTo>
                    <a:pt x="182" y="43"/>
                    <a:pt x="182" y="43"/>
                    <a:pt x="182" y="43"/>
                  </a:cubicBezTo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57"/>
            <p:cNvSpPr>
              <a:spLocks/>
            </p:cNvSpPr>
            <p:nvPr/>
          </p:nvSpPr>
          <p:spPr bwMode="auto">
            <a:xfrm>
              <a:off x="1209675" y="2163763"/>
              <a:ext cx="547688" cy="195263"/>
            </a:xfrm>
            <a:custGeom>
              <a:avLst/>
              <a:gdLst>
                <a:gd name="T0" fmla="*/ 140 w 145"/>
                <a:gd name="T1" fmla="*/ 52 h 52"/>
                <a:gd name="T2" fmla="*/ 5 w 145"/>
                <a:gd name="T3" fmla="*/ 52 h 52"/>
                <a:gd name="T4" fmla="*/ 0 w 145"/>
                <a:gd name="T5" fmla="*/ 47 h 52"/>
                <a:gd name="T6" fmla="*/ 0 w 145"/>
                <a:gd name="T7" fmla="*/ 0 h 52"/>
                <a:gd name="T8" fmla="*/ 145 w 145"/>
                <a:gd name="T9" fmla="*/ 0 h 52"/>
                <a:gd name="T10" fmla="*/ 145 w 145"/>
                <a:gd name="T11" fmla="*/ 47 h 52"/>
                <a:gd name="T12" fmla="*/ 140 w 14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52">
                  <a:moveTo>
                    <a:pt x="140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2" y="52"/>
                    <a:pt x="0" y="50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50"/>
                    <a:pt x="143" y="52"/>
                    <a:pt x="140" y="52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58"/>
            <p:cNvSpPr>
              <a:spLocks/>
            </p:cNvSpPr>
            <p:nvPr/>
          </p:nvSpPr>
          <p:spPr bwMode="auto">
            <a:xfrm>
              <a:off x="1209675" y="2163763"/>
              <a:ext cx="547688" cy="107950"/>
            </a:xfrm>
            <a:custGeom>
              <a:avLst/>
              <a:gdLst>
                <a:gd name="T0" fmla="*/ 0 w 145"/>
                <a:gd name="T1" fmla="*/ 0 h 29"/>
                <a:gd name="T2" fmla="*/ 0 w 145"/>
                <a:gd name="T3" fmla="*/ 1 h 29"/>
                <a:gd name="T4" fmla="*/ 28 w 145"/>
                <a:gd name="T5" fmla="*/ 29 h 29"/>
                <a:gd name="T6" fmla="*/ 116 w 145"/>
                <a:gd name="T7" fmla="*/ 29 h 29"/>
                <a:gd name="T8" fmla="*/ 145 w 145"/>
                <a:gd name="T9" fmla="*/ 1 h 29"/>
                <a:gd name="T10" fmla="*/ 145 w 145"/>
                <a:gd name="T11" fmla="*/ 0 h 29"/>
                <a:gd name="T12" fmla="*/ 0 w 14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6"/>
                    <a:pt x="12" y="29"/>
                    <a:pt x="28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32" y="29"/>
                    <a:pt x="145" y="16"/>
                    <a:pt x="145" y="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E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59"/>
            <p:cNvSpPr>
              <a:spLocks/>
            </p:cNvSpPr>
            <p:nvPr/>
          </p:nvSpPr>
          <p:spPr bwMode="auto">
            <a:xfrm>
              <a:off x="1458913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0"/>
            <p:cNvSpPr>
              <a:spLocks/>
            </p:cNvSpPr>
            <p:nvPr/>
          </p:nvSpPr>
          <p:spPr bwMode="auto">
            <a:xfrm>
              <a:off x="1352550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61"/>
            <p:cNvSpPr>
              <a:spLocks/>
            </p:cNvSpPr>
            <p:nvPr/>
          </p:nvSpPr>
          <p:spPr bwMode="auto">
            <a:xfrm>
              <a:off x="1565275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62"/>
            <p:cNvSpPr>
              <a:spLocks/>
            </p:cNvSpPr>
            <p:nvPr/>
          </p:nvSpPr>
          <p:spPr bwMode="auto">
            <a:xfrm>
              <a:off x="1308100" y="2844801"/>
              <a:ext cx="347663" cy="93663"/>
            </a:xfrm>
            <a:custGeom>
              <a:avLst/>
              <a:gdLst>
                <a:gd name="T0" fmla="*/ 80 w 92"/>
                <a:gd name="T1" fmla="*/ 25 h 25"/>
                <a:gd name="T2" fmla="*/ 13 w 92"/>
                <a:gd name="T3" fmla="*/ 25 h 25"/>
                <a:gd name="T4" fmla="*/ 0 w 92"/>
                <a:gd name="T5" fmla="*/ 13 h 25"/>
                <a:gd name="T6" fmla="*/ 13 w 92"/>
                <a:gd name="T7" fmla="*/ 0 h 25"/>
                <a:gd name="T8" fmla="*/ 80 w 92"/>
                <a:gd name="T9" fmla="*/ 0 h 25"/>
                <a:gd name="T10" fmla="*/ 92 w 92"/>
                <a:gd name="T11" fmla="*/ 13 h 25"/>
                <a:gd name="T12" fmla="*/ 80 w 92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5">
                  <a:moveTo>
                    <a:pt x="80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2" y="6"/>
                    <a:pt x="92" y="13"/>
                  </a:cubicBezTo>
                  <a:cubicBezTo>
                    <a:pt x="92" y="19"/>
                    <a:pt x="87" y="25"/>
                    <a:pt x="80" y="2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63"/>
            <p:cNvSpPr>
              <a:spLocks/>
            </p:cNvSpPr>
            <p:nvPr/>
          </p:nvSpPr>
          <p:spPr bwMode="auto">
            <a:xfrm>
              <a:off x="1303338" y="2713038"/>
              <a:ext cx="360363" cy="179388"/>
            </a:xfrm>
            <a:custGeom>
              <a:avLst/>
              <a:gdLst>
                <a:gd name="T0" fmla="*/ 11 w 95"/>
                <a:gd name="T1" fmla="*/ 48 h 48"/>
                <a:gd name="T2" fmla="*/ 2 w 95"/>
                <a:gd name="T3" fmla="*/ 35 h 48"/>
                <a:gd name="T4" fmla="*/ 47 w 95"/>
                <a:gd name="T5" fmla="*/ 0 h 48"/>
                <a:gd name="T6" fmla="*/ 93 w 95"/>
                <a:gd name="T7" fmla="*/ 35 h 48"/>
                <a:gd name="T8" fmla="*/ 83 w 95"/>
                <a:gd name="T9" fmla="*/ 48 h 48"/>
                <a:gd name="T10" fmla="*/ 11 w 9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48">
                  <a:moveTo>
                    <a:pt x="11" y="48"/>
                  </a:moveTo>
                  <a:cubicBezTo>
                    <a:pt x="5" y="48"/>
                    <a:pt x="0" y="41"/>
                    <a:pt x="2" y="35"/>
                  </a:cubicBezTo>
                  <a:cubicBezTo>
                    <a:pt x="7" y="15"/>
                    <a:pt x="26" y="0"/>
                    <a:pt x="47" y="0"/>
                  </a:cubicBezTo>
                  <a:cubicBezTo>
                    <a:pt x="69" y="0"/>
                    <a:pt x="87" y="15"/>
                    <a:pt x="93" y="35"/>
                  </a:cubicBezTo>
                  <a:cubicBezTo>
                    <a:pt x="95" y="41"/>
                    <a:pt x="90" y="48"/>
                    <a:pt x="83" y="48"/>
                  </a:cubicBezTo>
                  <a:lnTo>
                    <a:pt x="11" y="48"/>
                  </a:lnTo>
                  <a:close/>
                </a:path>
              </a:pathLst>
            </a:cu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64"/>
            <p:cNvSpPr>
              <a:spLocks noEditPoints="1"/>
            </p:cNvSpPr>
            <p:nvPr/>
          </p:nvSpPr>
          <p:spPr bwMode="auto">
            <a:xfrm>
              <a:off x="1133475" y="1057276"/>
              <a:ext cx="695325" cy="11113"/>
            </a:xfrm>
            <a:custGeom>
              <a:avLst/>
              <a:gdLst>
                <a:gd name="T0" fmla="*/ 2 w 184"/>
                <a:gd name="T1" fmla="*/ 0 h 3"/>
                <a:gd name="T2" fmla="*/ 2 w 184"/>
                <a:gd name="T3" fmla="*/ 0 h 3"/>
                <a:gd name="T4" fmla="*/ 0 w 184"/>
                <a:gd name="T5" fmla="*/ 3 h 3"/>
                <a:gd name="T6" fmla="*/ 2 w 184"/>
                <a:gd name="T7" fmla="*/ 0 h 3"/>
                <a:gd name="T8" fmla="*/ 2 w 184"/>
                <a:gd name="T9" fmla="*/ 0 h 3"/>
                <a:gd name="T10" fmla="*/ 183 w 184"/>
                <a:gd name="T11" fmla="*/ 0 h 3"/>
                <a:gd name="T12" fmla="*/ 183 w 184"/>
                <a:gd name="T13" fmla="*/ 0 h 3"/>
                <a:gd name="T14" fmla="*/ 184 w 184"/>
                <a:gd name="T15" fmla="*/ 3 h 3"/>
                <a:gd name="T16" fmla="*/ 183 w 184"/>
                <a:gd name="T17" fmla="*/ 0 h 3"/>
                <a:gd name="T18" fmla="*/ 183 w 18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83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84" y="1"/>
                    <a:pt x="184" y="2"/>
                    <a:pt x="184" y="3"/>
                  </a:cubicBezTo>
                  <a:cubicBezTo>
                    <a:pt x="184" y="2"/>
                    <a:pt x="184" y="1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65"/>
            <p:cNvSpPr>
              <a:spLocks/>
            </p:cNvSpPr>
            <p:nvPr/>
          </p:nvSpPr>
          <p:spPr bwMode="auto">
            <a:xfrm>
              <a:off x="1133475" y="1008063"/>
              <a:ext cx="695325" cy="74613"/>
            </a:xfrm>
            <a:custGeom>
              <a:avLst/>
              <a:gdLst>
                <a:gd name="T0" fmla="*/ 169 w 184"/>
                <a:gd name="T1" fmla="*/ 0 h 20"/>
                <a:gd name="T2" fmla="*/ 92 w 184"/>
                <a:gd name="T3" fmla="*/ 13 h 20"/>
                <a:gd name="T4" fmla="*/ 16 w 184"/>
                <a:gd name="T5" fmla="*/ 0 h 20"/>
                <a:gd name="T6" fmla="*/ 2 w 184"/>
                <a:gd name="T7" fmla="*/ 13 h 20"/>
                <a:gd name="T8" fmla="*/ 2 w 184"/>
                <a:gd name="T9" fmla="*/ 13 h 20"/>
                <a:gd name="T10" fmla="*/ 0 w 184"/>
                <a:gd name="T11" fmla="*/ 16 h 20"/>
                <a:gd name="T12" fmla="*/ 4 w 184"/>
                <a:gd name="T13" fmla="*/ 20 h 20"/>
                <a:gd name="T14" fmla="*/ 181 w 184"/>
                <a:gd name="T15" fmla="*/ 20 h 20"/>
                <a:gd name="T16" fmla="*/ 184 w 184"/>
                <a:gd name="T17" fmla="*/ 16 h 20"/>
                <a:gd name="T18" fmla="*/ 183 w 184"/>
                <a:gd name="T19" fmla="*/ 13 h 20"/>
                <a:gd name="T20" fmla="*/ 183 w 184"/>
                <a:gd name="T21" fmla="*/ 13 h 20"/>
                <a:gd name="T22" fmla="*/ 169 w 184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20">
                  <a:moveTo>
                    <a:pt x="169" y="0"/>
                  </a:moveTo>
                  <a:cubicBezTo>
                    <a:pt x="147" y="8"/>
                    <a:pt x="121" y="13"/>
                    <a:pt x="92" y="13"/>
                  </a:cubicBezTo>
                  <a:cubicBezTo>
                    <a:pt x="64" y="13"/>
                    <a:pt x="37" y="8"/>
                    <a:pt x="16" y="0"/>
                  </a:cubicBezTo>
                  <a:cubicBezTo>
                    <a:pt x="11" y="4"/>
                    <a:pt x="6" y="8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3" y="20"/>
                    <a:pt x="184" y="18"/>
                    <a:pt x="184" y="16"/>
                  </a:cubicBezTo>
                  <a:cubicBezTo>
                    <a:pt x="184" y="15"/>
                    <a:pt x="184" y="14"/>
                    <a:pt x="183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79" y="8"/>
                    <a:pt x="174" y="4"/>
                    <a:pt x="169" y="0"/>
                  </a:cubicBezTo>
                </a:path>
              </a:pathLst>
            </a:custGeom>
            <a:solidFill>
              <a:srgbClr val="F2E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252413" y="835025"/>
            <a:ext cx="809625" cy="4745038"/>
            <a:chOff x="252413" y="835025"/>
            <a:chExt cx="809625" cy="4745038"/>
          </a:xfrm>
        </p:grpSpPr>
        <p:sp>
          <p:nvSpPr>
            <p:cNvPr id="195" name="Oval 171"/>
            <p:cNvSpPr>
              <a:spLocks noChangeArrowheads="1"/>
            </p:cNvSpPr>
            <p:nvPr/>
          </p:nvSpPr>
          <p:spPr bwMode="auto">
            <a:xfrm>
              <a:off x="252413" y="4289425"/>
              <a:ext cx="809625" cy="679450"/>
            </a:xfrm>
            <a:prstGeom prst="ellipse">
              <a:avLst/>
            </a:prstGeom>
            <a:solidFill>
              <a:srgbClr val="B7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Oval 172"/>
            <p:cNvSpPr>
              <a:spLocks noChangeArrowheads="1"/>
            </p:cNvSpPr>
            <p:nvPr/>
          </p:nvSpPr>
          <p:spPr bwMode="auto">
            <a:xfrm>
              <a:off x="354013" y="4289425"/>
              <a:ext cx="606425" cy="679450"/>
            </a:xfrm>
            <a:prstGeom prst="ellipse">
              <a:avLst/>
            </a:prstGeom>
            <a:solidFill>
              <a:srgbClr val="A0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76"/>
            <p:cNvSpPr>
              <a:spLocks/>
            </p:cNvSpPr>
            <p:nvPr/>
          </p:nvSpPr>
          <p:spPr bwMode="auto">
            <a:xfrm>
              <a:off x="306388" y="4341813"/>
              <a:ext cx="185738" cy="117475"/>
            </a:xfrm>
            <a:custGeom>
              <a:avLst/>
              <a:gdLst>
                <a:gd name="T0" fmla="*/ 39 w 55"/>
                <a:gd name="T1" fmla="*/ 0 h 41"/>
                <a:gd name="T2" fmla="*/ 0 w 55"/>
                <a:gd name="T3" fmla="*/ 41 h 41"/>
                <a:gd name="T4" fmla="*/ 34 w 55"/>
                <a:gd name="T5" fmla="*/ 25 h 41"/>
                <a:gd name="T6" fmla="*/ 55 w 55"/>
                <a:gd name="T7" fmla="*/ 0 h 41"/>
                <a:gd name="T8" fmla="*/ 40 w 55"/>
                <a:gd name="T9" fmla="*/ 0 h 41"/>
                <a:gd name="T10" fmla="*/ 39 w 5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1">
                  <a:moveTo>
                    <a:pt x="39" y="0"/>
                  </a:moveTo>
                  <a:cubicBezTo>
                    <a:pt x="23" y="10"/>
                    <a:pt x="10" y="24"/>
                    <a:pt x="0" y="41"/>
                  </a:cubicBezTo>
                  <a:cubicBezTo>
                    <a:pt x="10" y="34"/>
                    <a:pt x="22" y="29"/>
                    <a:pt x="34" y="25"/>
                  </a:cubicBezTo>
                  <a:cubicBezTo>
                    <a:pt x="40" y="15"/>
                    <a:pt x="47" y="7"/>
                    <a:pt x="5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78"/>
            <p:cNvSpPr>
              <a:spLocks/>
            </p:cNvSpPr>
            <p:nvPr/>
          </p:nvSpPr>
          <p:spPr bwMode="auto">
            <a:xfrm>
              <a:off x="819151" y="4341813"/>
              <a:ext cx="185738" cy="117475"/>
            </a:xfrm>
            <a:custGeom>
              <a:avLst/>
              <a:gdLst>
                <a:gd name="T0" fmla="*/ 16 w 55"/>
                <a:gd name="T1" fmla="*/ 0 h 41"/>
                <a:gd name="T2" fmla="*/ 16 w 55"/>
                <a:gd name="T3" fmla="*/ 0 h 41"/>
                <a:gd name="T4" fmla="*/ 0 w 55"/>
                <a:gd name="T5" fmla="*/ 0 h 41"/>
                <a:gd name="T6" fmla="*/ 21 w 55"/>
                <a:gd name="T7" fmla="*/ 25 h 41"/>
                <a:gd name="T8" fmla="*/ 55 w 55"/>
                <a:gd name="T9" fmla="*/ 41 h 41"/>
                <a:gd name="T10" fmla="*/ 16 w 5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1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7"/>
                    <a:pt x="15" y="15"/>
                    <a:pt x="21" y="25"/>
                  </a:cubicBezTo>
                  <a:cubicBezTo>
                    <a:pt x="34" y="29"/>
                    <a:pt x="45" y="34"/>
                    <a:pt x="55" y="41"/>
                  </a:cubicBezTo>
                  <a:cubicBezTo>
                    <a:pt x="46" y="24"/>
                    <a:pt x="32" y="10"/>
                    <a:pt x="16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79"/>
            <p:cNvSpPr>
              <a:spLocks/>
            </p:cNvSpPr>
            <p:nvPr/>
          </p:nvSpPr>
          <p:spPr bwMode="auto">
            <a:xfrm>
              <a:off x="752476" y="4341813"/>
              <a:ext cx="138113" cy="71438"/>
            </a:xfrm>
            <a:custGeom>
              <a:avLst/>
              <a:gdLst>
                <a:gd name="T0" fmla="*/ 20 w 41"/>
                <a:gd name="T1" fmla="*/ 0 h 25"/>
                <a:gd name="T2" fmla="*/ 0 w 41"/>
                <a:gd name="T3" fmla="*/ 0 h 25"/>
                <a:gd name="T4" fmla="*/ 9 w 41"/>
                <a:gd name="T5" fmla="*/ 17 h 25"/>
                <a:gd name="T6" fmla="*/ 41 w 41"/>
                <a:gd name="T7" fmla="*/ 25 h 25"/>
                <a:gd name="T8" fmla="*/ 20 w 4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7" y="11"/>
                    <a:pt x="9" y="17"/>
                  </a:cubicBezTo>
                  <a:cubicBezTo>
                    <a:pt x="20" y="19"/>
                    <a:pt x="31" y="22"/>
                    <a:pt x="41" y="25"/>
                  </a:cubicBezTo>
                  <a:cubicBezTo>
                    <a:pt x="35" y="15"/>
                    <a:pt x="28" y="7"/>
                    <a:pt x="20" y="0"/>
                  </a:cubicBezTo>
                </a:path>
              </a:pathLst>
            </a:custGeom>
            <a:solidFill>
              <a:srgbClr val="98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82"/>
            <p:cNvSpPr>
              <a:spLocks noEditPoints="1"/>
            </p:cNvSpPr>
            <p:nvPr/>
          </p:nvSpPr>
          <p:spPr bwMode="auto">
            <a:xfrm>
              <a:off x="252413" y="4629150"/>
              <a:ext cx="809625" cy="339725"/>
            </a:xfrm>
            <a:custGeom>
              <a:avLst/>
              <a:gdLst>
                <a:gd name="T0" fmla="*/ 0 w 240"/>
                <a:gd name="T1" fmla="*/ 12 h 120"/>
                <a:gd name="T2" fmla="*/ 120 w 240"/>
                <a:gd name="T3" fmla="*/ 120 h 120"/>
                <a:gd name="T4" fmla="*/ 120 w 240"/>
                <a:gd name="T5" fmla="*/ 120 h 120"/>
                <a:gd name="T6" fmla="*/ 0 w 240"/>
                <a:gd name="T7" fmla="*/ 12 h 120"/>
                <a:gd name="T8" fmla="*/ 0 w 240"/>
                <a:gd name="T9" fmla="*/ 0 h 120"/>
                <a:gd name="T10" fmla="*/ 0 w 240"/>
                <a:gd name="T11" fmla="*/ 0 h 120"/>
                <a:gd name="T12" fmla="*/ 0 w 240"/>
                <a:gd name="T13" fmla="*/ 0 h 120"/>
                <a:gd name="T14" fmla="*/ 0 w 240"/>
                <a:gd name="T15" fmla="*/ 0 h 120"/>
                <a:gd name="T16" fmla="*/ 240 w 240"/>
                <a:gd name="T17" fmla="*/ 0 h 120"/>
                <a:gd name="T18" fmla="*/ 240 w 240"/>
                <a:gd name="T19" fmla="*/ 0 h 120"/>
                <a:gd name="T20" fmla="*/ 240 w 240"/>
                <a:gd name="T21" fmla="*/ 0 h 120"/>
                <a:gd name="T22" fmla="*/ 240 w 240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20">
                  <a:moveTo>
                    <a:pt x="0" y="12"/>
                  </a:moveTo>
                  <a:cubicBezTo>
                    <a:pt x="6" y="73"/>
                    <a:pt x="57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57" y="120"/>
                    <a:pt x="6" y="73"/>
                    <a:pt x="0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40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83"/>
            <p:cNvSpPr>
              <a:spLocks noEditPoints="1"/>
            </p:cNvSpPr>
            <p:nvPr/>
          </p:nvSpPr>
          <p:spPr bwMode="auto">
            <a:xfrm>
              <a:off x="252413" y="4603750"/>
              <a:ext cx="809625" cy="365125"/>
            </a:xfrm>
            <a:custGeom>
              <a:avLst/>
              <a:gdLst>
                <a:gd name="T0" fmla="*/ 0 w 240"/>
                <a:gd name="T1" fmla="*/ 0 h 129"/>
                <a:gd name="T2" fmla="*/ 0 w 240"/>
                <a:gd name="T3" fmla="*/ 9 h 129"/>
                <a:gd name="T4" fmla="*/ 0 w 240"/>
                <a:gd name="T5" fmla="*/ 9 h 129"/>
                <a:gd name="T6" fmla="*/ 0 w 240"/>
                <a:gd name="T7" fmla="*/ 21 h 129"/>
                <a:gd name="T8" fmla="*/ 120 w 240"/>
                <a:gd name="T9" fmla="*/ 129 h 129"/>
                <a:gd name="T10" fmla="*/ 120 w 240"/>
                <a:gd name="T11" fmla="*/ 129 h 129"/>
                <a:gd name="T12" fmla="*/ 43 w 240"/>
                <a:gd name="T13" fmla="*/ 72 h 129"/>
                <a:gd name="T14" fmla="*/ 0 w 240"/>
                <a:gd name="T15" fmla="*/ 0 h 129"/>
                <a:gd name="T16" fmla="*/ 239 w 240"/>
                <a:gd name="T17" fmla="*/ 0 h 129"/>
                <a:gd name="T18" fmla="*/ 196 w 240"/>
                <a:gd name="T19" fmla="*/ 72 h 129"/>
                <a:gd name="T20" fmla="*/ 120 w 240"/>
                <a:gd name="T21" fmla="*/ 129 h 129"/>
                <a:gd name="T22" fmla="*/ 240 w 240"/>
                <a:gd name="T23" fmla="*/ 9 h 129"/>
                <a:gd name="T24" fmla="*/ 240 w 240"/>
                <a:gd name="T25" fmla="*/ 9 h 129"/>
                <a:gd name="T26" fmla="*/ 239 w 240"/>
                <a:gd name="T2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12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7"/>
                    <a:pt x="0" y="21"/>
                  </a:cubicBezTo>
                  <a:cubicBezTo>
                    <a:pt x="6" y="82"/>
                    <a:pt x="57" y="129"/>
                    <a:pt x="120" y="129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87" y="129"/>
                    <a:pt x="59" y="106"/>
                    <a:pt x="43" y="72"/>
                  </a:cubicBezTo>
                  <a:cubicBezTo>
                    <a:pt x="19" y="55"/>
                    <a:pt x="3" y="29"/>
                    <a:pt x="0" y="0"/>
                  </a:cubicBezTo>
                  <a:moveTo>
                    <a:pt x="239" y="0"/>
                  </a:moveTo>
                  <a:cubicBezTo>
                    <a:pt x="237" y="29"/>
                    <a:pt x="221" y="55"/>
                    <a:pt x="196" y="72"/>
                  </a:cubicBezTo>
                  <a:cubicBezTo>
                    <a:pt x="180" y="106"/>
                    <a:pt x="152" y="129"/>
                    <a:pt x="120" y="129"/>
                  </a:cubicBezTo>
                  <a:cubicBezTo>
                    <a:pt x="186" y="129"/>
                    <a:pt x="240" y="75"/>
                    <a:pt x="240" y="9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0" y="6"/>
                    <a:pt x="240" y="3"/>
                    <a:pt x="239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84"/>
            <p:cNvSpPr>
              <a:spLocks noEditPoints="1"/>
            </p:cNvSpPr>
            <p:nvPr/>
          </p:nvSpPr>
          <p:spPr bwMode="auto">
            <a:xfrm>
              <a:off x="398463" y="4806950"/>
              <a:ext cx="515938" cy="161925"/>
            </a:xfrm>
            <a:custGeom>
              <a:avLst/>
              <a:gdLst>
                <a:gd name="T0" fmla="*/ 0 w 153"/>
                <a:gd name="T1" fmla="*/ 0 h 57"/>
                <a:gd name="T2" fmla="*/ 77 w 153"/>
                <a:gd name="T3" fmla="*/ 57 h 57"/>
                <a:gd name="T4" fmla="*/ 77 w 153"/>
                <a:gd name="T5" fmla="*/ 57 h 57"/>
                <a:gd name="T6" fmla="*/ 38 w 153"/>
                <a:gd name="T7" fmla="*/ 18 h 57"/>
                <a:gd name="T8" fmla="*/ 0 w 153"/>
                <a:gd name="T9" fmla="*/ 0 h 57"/>
                <a:gd name="T10" fmla="*/ 153 w 153"/>
                <a:gd name="T11" fmla="*/ 0 h 57"/>
                <a:gd name="T12" fmla="*/ 116 w 153"/>
                <a:gd name="T13" fmla="*/ 18 h 57"/>
                <a:gd name="T14" fmla="*/ 77 w 153"/>
                <a:gd name="T15" fmla="*/ 57 h 57"/>
                <a:gd name="T16" fmla="*/ 77 w 153"/>
                <a:gd name="T17" fmla="*/ 57 h 57"/>
                <a:gd name="T18" fmla="*/ 153 w 153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57">
                  <a:moveTo>
                    <a:pt x="0" y="0"/>
                  </a:moveTo>
                  <a:cubicBezTo>
                    <a:pt x="16" y="34"/>
                    <a:pt x="44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61" y="57"/>
                    <a:pt x="47" y="42"/>
                    <a:pt x="38" y="18"/>
                  </a:cubicBezTo>
                  <a:cubicBezTo>
                    <a:pt x="24" y="14"/>
                    <a:pt x="11" y="8"/>
                    <a:pt x="0" y="0"/>
                  </a:cubicBezTo>
                  <a:moveTo>
                    <a:pt x="153" y="0"/>
                  </a:moveTo>
                  <a:cubicBezTo>
                    <a:pt x="142" y="8"/>
                    <a:pt x="129" y="14"/>
                    <a:pt x="116" y="18"/>
                  </a:cubicBezTo>
                  <a:cubicBezTo>
                    <a:pt x="106" y="42"/>
                    <a:pt x="92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109" y="57"/>
                    <a:pt x="137" y="34"/>
                    <a:pt x="153" y="0"/>
                  </a:cubicBezTo>
                </a:path>
              </a:pathLst>
            </a:custGeom>
            <a:solidFill>
              <a:srgbClr val="98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89"/>
            <p:cNvSpPr>
              <a:spLocks/>
            </p:cNvSpPr>
            <p:nvPr/>
          </p:nvSpPr>
          <p:spPr bwMode="auto">
            <a:xfrm>
              <a:off x="428626" y="4254500"/>
              <a:ext cx="455613" cy="87313"/>
            </a:xfrm>
            <a:custGeom>
              <a:avLst/>
              <a:gdLst>
                <a:gd name="T0" fmla="*/ 4 w 135"/>
                <a:gd name="T1" fmla="*/ 31 h 31"/>
                <a:gd name="T2" fmla="*/ 2 w 135"/>
                <a:gd name="T3" fmla="*/ 26 h 31"/>
                <a:gd name="T4" fmla="*/ 68 w 135"/>
                <a:gd name="T5" fmla="*/ 0 h 31"/>
                <a:gd name="T6" fmla="*/ 134 w 135"/>
                <a:gd name="T7" fmla="*/ 26 h 31"/>
                <a:gd name="T8" fmla="*/ 132 w 135"/>
                <a:gd name="T9" fmla="*/ 31 h 31"/>
                <a:gd name="T10" fmla="*/ 4 w 135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1">
                  <a:moveTo>
                    <a:pt x="4" y="31"/>
                  </a:moveTo>
                  <a:cubicBezTo>
                    <a:pt x="1" y="31"/>
                    <a:pt x="0" y="28"/>
                    <a:pt x="2" y="26"/>
                  </a:cubicBezTo>
                  <a:cubicBezTo>
                    <a:pt x="16" y="10"/>
                    <a:pt x="41" y="0"/>
                    <a:pt x="68" y="0"/>
                  </a:cubicBezTo>
                  <a:cubicBezTo>
                    <a:pt x="95" y="0"/>
                    <a:pt x="119" y="10"/>
                    <a:pt x="134" y="26"/>
                  </a:cubicBezTo>
                  <a:cubicBezTo>
                    <a:pt x="135" y="28"/>
                    <a:pt x="134" y="31"/>
                    <a:pt x="132" y="31"/>
                  </a:cubicBezTo>
                  <a:cubicBezTo>
                    <a:pt x="4" y="31"/>
                    <a:pt x="4" y="31"/>
                    <a:pt x="4" y="31"/>
                  </a:cubicBezTo>
                </a:path>
              </a:pathLst>
            </a:custGeom>
            <a:solidFill>
              <a:srgbClr val="DFC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23" name="组合 222"/>
            <p:cNvGrpSpPr/>
            <p:nvPr/>
          </p:nvGrpSpPr>
          <p:grpSpPr>
            <a:xfrm>
              <a:off x="420688" y="835025"/>
              <a:ext cx="412751" cy="4745038"/>
              <a:chOff x="420688" y="835025"/>
              <a:chExt cx="412751" cy="4745038"/>
            </a:xfrm>
          </p:grpSpPr>
          <p:sp>
            <p:nvSpPr>
              <p:cNvPr id="193" name="Rectangle 169"/>
              <p:cNvSpPr>
                <a:spLocks noChangeArrowheads="1"/>
              </p:cNvSpPr>
              <p:nvPr/>
            </p:nvSpPr>
            <p:spPr bwMode="auto">
              <a:xfrm>
                <a:off x="644526" y="835025"/>
                <a:ext cx="26988" cy="3454400"/>
              </a:xfrm>
              <a:prstGeom prst="rect">
                <a:avLst/>
              </a:pr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Rectangle 170"/>
              <p:cNvSpPr>
                <a:spLocks noChangeArrowheads="1"/>
              </p:cNvSpPr>
              <p:nvPr/>
            </p:nvSpPr>
            <p:spPr bwMode="auto">
              <a:xfrm>
                <a:off x="644526" y="835025"/>
                <a:ext cx="26988" cy="345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Oval 173"/>
              <p:cNvSpPr>
                <a:spLocks noChangeArrowheads="1"/>
              </p:cNvSpPr>
              <p:nvPr/>
            </p:nvSpPr>
            <p:spPr bwMode="auto">
              <a:xfrm>
                <a:off x="479426" y="4289425"/>
                <a:ext cx="354013" cy="679450"/>
              </a:xfrm>
              <a:prstGeom prst="ellipse">
                <a:avLst/>
              </a:prstGeom>
              <a:solidFill>
                <a:srgbClr val="7A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Rectangle 174"/>
              <p:cNvSpPr>
                <a:spLocks noChangeArrowheads="1"/>
              </p:cNvSpPr>
              <p:nvPr/>
            </p:nvSpPr>
            <p:spPr bwMode="auto">
              <a:xfrm>
                <a:off x="641351" y="5114925"/>
                <a:ext cx="30163" cy="155575"/>
              </a:xfrm>
              <a:prstGeom prst="rect">
                <a:avLst/>
              </a:pr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75"/>
              <p:cNvSpPr>
                <a:spLocks/>
              </p:cNvSpPr>
              <p:nvPr/>
            </p:nvSpPr>
            <p:spPr bwMode="auto">
              <a:xfrm>
                <a:off x="479426" y="4289425"/>
                <a:ext cx="177800" cy="679450"/>
              </a:xfrm>
              <a:custGeom>
                <a:avLst/>
                <a:gdLst>
                  <a:gd name="T0" fmla="*/ 53 w 53"/>
                  <a:gd name="T1" fmla="*/ 0 h 240"/>
                  <a:gd name="T2" fmla="*/ 0 w 53"/>
                  <a:gd name="T3" fmla="*/ 120 h 240"/>
                  <a:gd name="T4" fmla="*/ 53 w 53"/>
                  <a:gd name="T5" fmla="*/ 240 h 240"/>
                  <a:gd name="T6" fmla="*/ 53 w 53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40">
                    <a:moveTo>
                      <a:pt x="53" y="0"/>
                    </a:moveTo>
                    <a:cubicBezTo>
                      <a:pt x="24" y="0"/>
                      <a:pt x="0" y="54"/>
                      <a:pt x="0" y="120"/>
                    </a:cubicBezTo>
                    <a:cubicBezTo>
                      <a:pt x="0" y="186"/>
                      <a:pt x="24" y="240"/>
                      <a:pt x="53" y="240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rgbClr val="8C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177"/>
              <p:cNvSpPr>
                <a:spLocks/>
              </p:cNvSpPr>
              <p:nvPr/>
            </p:nvSpPr>
            <p:spPr bwMode="auto">
              <a:xfrm>
                <a:off x="420688" y="4341813"/>
                <a:ext cx="139700" cy="71438"/>
              </a:xfrm>
              <a:custGeom>
                <a:avLst/>
                <a:gdLst>
                  <a:gd name="T0" fmla="*/ 41 w 41"/>
                  <a:gd name="T1" fmla="*/ 0 h 25"/>
                  <a:gd name="T2" fmla="*/ 21 w 41"/>
                  <a:gd name="T3" fmla="*/ 0 h 25"/>
                  <a:gd name="T4" fmla="*/ 0 w 41"/>
                  <a:gd name="T5" fmla="*/ 25 h 25"/>
                  <a:gd name="T6" fmla="*/ 32 w 41"/>
                  <a:gd name="T7" fmla="*/ 17 h 25"/>
                  <a:gd name="T8" fmla="*/ 41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4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7"/>
                      <a:pt x="6" y="15"/>
                      <a:pt x="0" y="25"/>
                    </a:cubicBezTo>
                    <a:cubicBezTo>
                      <a:pt x="10" y="22"/>
                      <a:pt x="21" y="19"/>
                      <a:pt x="32" y="17"/>
                    </a:cubicBezTo>
                    <a:cubicBezTo>
                      <a:pt x="35" y="11"/>
                      <a:pt x="38" y="5"/>
                      <a:pt x="41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180"/>
              <p:cNvSpPr>
                <a:spLocks/>
              </p:cNvSpPr>
              <p:nvPr/>
            </p:nvSpPr>
            <p:spPr bwMode="auto">
              <a:xfrm>
                <a:off x="657226" y="4341813"/>
                <a:ext cx="125413" cy="49213"/>
              </a:xfrm>
              <a:custGeom>
                <a:avLst/>
                <a:gdLst>
                  <a:gd name="T0" fmla="*/ 28 w 37"/>
                  <a:gd name="T1" fmla="*/ 0 h 17"/>
                  <a:gd name="T2" fmla="*/ 0 w 37"/>
                  <a:gd name="T3" fmla="*/ 0 h 17"/>
                  <a:gd name="T4" fmla="*/ 0 w 37"/>
                  <a:gd name="T5" fmla="*/ 14 h 17"/>
                  <a:gd name="T6" fmla="*/ 37 w 37"/>
                  <a:gd name="T7" fmla="*/ 17 h 17"/>
                  <a:gd name="T8" fmla="*/ 28 w 3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3" y="14"/>
                      <a:pt x="25" y="15"/>
                      <a:pt x="37" y="17"/>
                    </a:cubicBezTo>
                    <a:cubicBezTo>
                      <a:pt x="35" y="11"/>
                      <a:pt x="32" y="5"/>
                      <a:pt x="28" y="0"/>
                    </a:cubicBezTo>
                  </a:path>
                </a:pathLst>
              </a:custGeom>
              <a:solidFill>
                <a:srgbClr val="74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181"/>
              <p:cNvSpPr>
                <a:spLocks/>
              </p:cNvSpPr>
              <p:nvPr/>
            </p:nvSpPr>
            <p:spPr bwMode="auto">
              <a:xfrm>
                <a:off x="528638" y="4341813"/>
                <a:ext cx="128588" cy="49213"/>
              </a:xfrm>
              <a:custGeom>
                <a:avLst/>
                <a:gdLst>
                  <a:gd name="T0" fmla="*/ 38 w 38"/>
                  <a:gd name="T1" fmla="*/ 0 h 17"/>
                  <a:gd name="T2" fmla="*/ 9 w 38"/>
                  <a:gd name="T3" fmla="*/ 0 h 17"/>
                  <a:gd name="T4" fmla="*/ 0 w 38"/>
                  <a:gd name="T5" fmla="*/ 17 h 17"/>
                  <a:gd name="T6" fmla="*/ 38 w 38"/>
                  <a:gd name="T7" fmla="*/ 14 h 17"/>
                  <a:gd name="T8" fmla="*/ 38 w 38"/>
                  <a:gd name="T9" fmla="*/ 14 h 17"/>
                  <a:gd name="T10" fmla="*/ 38 w 3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7">
                    <a:moveTo>
                      <a:pt x="3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5"/>
                      <a:pt x="3" y="11"/>
                      <a:pt x="0" y="17"/>
                    </a:cubicBezTo>
                    <a:cubicBezTo>
                      <a:pt x="12" y="15"/>
                      <a:pt x="25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85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185"/>
              <p:cNvSpPr>
                <a:spLocks/>
              </p:cNvSpPr>
              <p:nvPr/>
            </p:nvSpPr>
            <p:spPr bwMode="auto">
              <a:xfrm>
                <a:off x="657226" y="4857750"/>
                <a:ext cx="131763" cy="111125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6 h 39"/>
                  <a:gd name="T4" fmla="*/ 0 w 39"/>
                  <a:gd name="T5" fmla="*/ 39 h 39"/>
                  <a:gd name="T6" fmla="*/ 0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26" y="4"/>
                      <a:pt x="13" y="6"/>
                      <a:pt x="0" y="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5" y="39"/>
                      <a:pt x="29" y="24"/>
                      <a:pt x="39" y="0"/>
                    </a:cubicBezTo>
                  </a:path>
                </a:pathLst>
              </a:custGeom>
              <a:solidFill>
                <a:srgbClr val="74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186"/>
              <p:cNvSpPr>
                <a:spLocks/>
              </p:cNvSpPr>
              <p:nvPr/>
            </p:nvSpPr>
            <p:spPr bwMode="auto">
              <a:xfrm>
                <a:off x="525463" y="4857750"/>
                <a:ext cx="131763" cy="111125"/>
              </a:xfrm>
              <a:custGeom>
                <a:avLst/>
                <a:gdLst>
                  <a:gd name="T0" fmla="*/ 0 w 39"/>
                  <a:gd name="T1" fmla="*/ 0 h 39"/>
                  <a:gd name="T2" fmla="*/ 39 w 39"/>
                  <a:gd name="T3" fmla="*/ 39 h 39"/>
                  <a:gd name="T4" fmla="*/ 39 w 39"/>
                  <a:gd name="T5" fmla="*/ 39 h 39"/>
                  <a:gd name="T6" fmla="*/ 39 w 39"/>
                  <a:gd name="T7" fmla="*/ 6 h 39"/>
                  <a:gd name="T8" fmla="*/ 39 w 39"/>
                  <a:gd name="T9" fmla="*/ 6 h 39"/>
                  <a:gd name="T10" fmla="*/ 0 w 3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9">
                    <a:moveTo>
                      <a:pt x="0" y="0"/>
                    </a:moveTo>
                    <a:cubicBezTo>
                      <a:pt x="9" y="24"/>
                      <a:pt x="23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25" y="6"/>
                      <a:pt x="12" y="4"/>
                      <a:pt x="0" y="0"/>
                    </a:cubicBezTo>
                  </a:path>
                </a:pathLst>
              </a:custGeom>
              <a:solidFill>
                <a:srgbClr val="85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187"/>
              <p:cNvSpPr>
                <a:spLocks noEditPoints="1"/>
              </p:cNvSpPr>
              <p:nvPr/>
            </p:nvSpPr>
            <p:spPr bwMode="auto">
              <a:xfrm>
                <a:off x="576263" y="4995863"/>
                <a:ext cx="158750" cy="133350"/>
              </a:xfrm>
              <a:custGeom>
                <a:avLst/>
                <a:gdLst>
                  <a:gd name="T0" fmla="*/ 24 w 47"/>
                  <a:gd name="T1" fmla="*/ 47 h 47"/>
                  <a:gd name="T2" fmla="*/ 47 w 47"/>
                  <a:gd name="T3" fmla="*/ 24 h 47"/>
                  <a:gd name="T4" fmla="*/ 24 w 47"/>
                  <a:gd name="T5" fmla="*/ 0 h 47"/>
                  <a:gd name="T6" fmla="*/ 0 w 47"/>
                  <a:gd name="T7" fmla="*/ 24 h 47"/>
                  <a:gd name="T8" fmla="*/ 24 w 47"/>
                  <a:gd name="T9" fmla="*/ 47 h 47"/>
                  <a:gd name="T10" fmla="*/ 24 w 47"/>
                  <a:gd name="T11" fmla="*/ 38 h 47"/>
                  <a:gd name="T12" fmla="*/ 10 w 47"/>
                  <a:gd name="T13" fmla="*/ 28 h 47"/>
                  <a:gd name="T14" fmla="*/ 37 w 47"/>
                  <a:gd name="T15" fmla="*/ 28 h 47"/>
                  <a:gd name="T16" fmla="*/ 24 w 47"/>
                  <a:gd name="T17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4" y="47"/>
                    </a:moveTo>
                    <a:cubicBezTo>
                      <a:pt x="37" y="47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7"/>
                      <a:pt x="24" y="47"/>
                    </a:cubicBezTo>
                    <a:close/>
                    <a:moveTo>
                      <a:pt x="24" y="38"/>
                    </a:moveTo>
                    <a:cubicBezTo>
                      <a:pt x="17" y="38"/>
                      <a:pt x="12" y="34"/>
                      <a:pt x="10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34"/>
                      <a:pt x="30" y="38"/>
                      <a:pt x="24" y="38"/>
                    </a:cubicBezTo>
                    <a:close/>
                  </a:path>
                </a:pathLst>
              </a:custGeom>
              <a:solidFill>
                <a:srgbClr val="D6C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188"/>
              <p:cNvSpPr>
                <a:spLocks noEditPoints="1"/>
              </p:cNvSpPr>
              <p:nvPr/>
            </p:nvSpPr>
            <p:spPr bwMode="auto">
              <a:xfrm>
                <a:off x="593726" y="4156075"/>
                <a:ext cx="123825" cy="104775"/>
              </a:xfrm>
              <a:custGeom>
                <a:avLst/>
                <a:gdLst>
                  <a:gd name="T0" fmla="*/ 0 w 37"/>
                  <a:gd name="T1" fmla="*/ 18 h 37"/>
                  <a:gd name="T2" fmla="*/ 19 w 37"/>
                  <a:gd name="T3" fmla="*/ 37 h 37"/>
                  <a:gd name="T4" fmla="*/ 37 w 37"/>
                  <a:gd name="T5" fmla="*/ 18 h 37"/>
                  <a:gd name="T6" fmla="*/ 19 w 37"/>
                  <a:gd name="T7" fmla="*/ 0 h 37"/>
                  <a:gd name="T8" fmla="*/ 0 w 37"/>
                  <a:gd name="T9" fmla="*/ 18 h 37"/>
                  <a:gd name="T10" fmla="*/ 22 w 37"/>
                  <a:gd name="T11" fmla="*/ 8 h 37"/>
                  <a:gd name="T12" fmla="*/ 30 w 37"/>
                  <a:gd name="T13" fmla="*/ 18 h 37"/>
                  <a:gd name="T14" fmla="*/ 22 w 37"/>
                  <a:gd name="T15" fmla="*/ 29 h 37"/>
                  <a:gd name="T16" fmla="*/ 22 w 37"/>
                  <a:gd name="T17" fmla="*/ 8 h 37"/>
                  <a:gd name="T18" fmla="*/ 7 w 37"/>
                  <a:gd name="T19" fmla="*/ 18 h 37"/>
                  <a:gd name="T20" fmla="*/ 15 w 37"/>
                  <a:gd name="T21" fmla="*/ 8 h 37"/>
                  <a:gd name="T22" fmla="*/ 15 w 37"/>
                  <a:gd name="T23" fmla="*/ 29 h 37"/>
                  <a:gd name="T24" fmla="*/ 7 w 37"/>
                  <a:gd name="T2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0" y="18"/>
                    </a:moveTo>
                    <a:cubicBezTo>
                      <a:pt x="0" y="29"/>
                      <a:pt x="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8"/>
                      <a:pt x="29" y="0"/>
                      <a:pt x="19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  <a:moveTo>
                      <a:pt x="22" y="8"/>
                    </a:moveTo>
                    <a:cubicBezTo>
                      <a:pt x="27" y="9"/>
                      <a:pt x="30" y="13"/>
                      <a:pt x="30" y="18"/>
                    </a:cubicBezTo>
                    <a:cubicBezTo>
                      <a:pt x="30" y="23"/>
                      <a:pt x="27" y="28"/>
                      <a:pt x="22" y="29"/>
                    </a:cubicBezTo>
                    <a:lnTo>
                      <a:pt x="22" y="8"/>
                    </a:lnTo>
                    <a:close/>
                    <a:moveTo>
                      <a:pt x="7" y="18"/>
                    </a:moveTo>
                    <a:cubicBezTo>
                      <a:pt x="7" y="13"/>
                      <a:pt x="11" y="9"/>
                      <a:pt x="15" y="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1" y="28"/>
                      <a:pt x="7" y="23"/>
                      <a:pt x="7" y="18"/>
                    </a:cubicBezTo>
                    <a:close/>
                  </a:path>
                </a:pathLst>
              </a:cu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190"/>
              <p:cNvSpPr>
                <a:spLocks/>
              </p:cNvSpPr>
              <p:nvPr/>
            </p:nvSpPr>
            <p:spPr bwMode="auto">
              <a:xfrm>
                <a:off x="479426" y="4930775"/>
                <a:ext cx="354013" cy="107950"/>
              </a:xfrm>
              <a:custGeom>
                <a:avLst/>
                <a:gdLst>
                  <a:gd name="T0" fmla="*/ 4 w 105"/>
                  <a:gd name="T1" fmla="*/ 38 h 38"/>
                  <a:gd name="T2" fmla="*/ 102 w 105"/>
                  <a:gd name="T3" fmla="*/ 38 h 38"/>
                  <a:gd name="T4" fmla="*/ 105 w 105"/>
                  <a:gd name="T5" fmla="*/ 35 h 38"/>
                  <a:gd name="T6" fmla="*/ 105 w 105"/>
                  <a:gd name="T7" fmla="*/ 0 h 38"/>
                  <a:gd name="T8" fmla="*/ 0 w 105"/>
                  <a:gd name="T9" fmla="*/ 0 h 38"/>
                  <a:gd name="T10" fmla="*/ 0 w 105"/>
                  <a:gd name="T11" fmla="*/ 35 h 38"/>
                  <a:gd name="T12" fmla="*/ 4 w 105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38">
                    <a:moveTo>
                      <a:pt x="4" y="38"/>
                    </a:moveTo>
                    <a:cubicBezTo>
                      <a:pt x="102" y="38"/>
                      <a:pt x="102" y="38"/>
                      <a:pt x="102" y="38"/>
                    </a:cubicBezTo>
                    <a:cubicBezTo>
                      <a:pt x="104" y="38"/>
                      <a:pt x="105" y="37"/>
                      <a:pt x="105" y="35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2" y="38"/>
                      <a:pt x="4" y="38"/>
                    </a:cubicBezTo>
                    <a:close/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191"/>
              <p:cNvSpPr>
                <a:spLocks/>
              </p:cNvSpPr>
              <p:nvPr/>
            </p:nvSpPr>
            <p:spPr bwMode="auto">
              <a:xfrm>
                <a:off x="479426" y="4930775"/>
                <a:ext cx="354013" cy="63500"/>
              </a:xfrm>
              <a:custGeom>
                <a:avLst/>
                <a:gdLst>
                  <a:gd name="T0" fmla="*/ 105 w 105"/>
                  <a:gd name="T1" fmla="*/ 0 h 22"/>
                  <a:gd name="T2" fmla="*/ 105 w 105"/>
                  <a:gd name="T3" fmla="*/ 1 h 22"/>
                  <a:gd name="T4" fmla="*/ 85 w 105"/>
                  <a:gd name="T5" fmla="*/ 22 h 22"/>
                  <a:gd name="T6" fmla="*/ 21 w 105"/>
                  <a:gd name="T7" fmla="*/ 22 h 22"/>
                  <a:gd name="T8" fmla="*/ 0 w 105"/>
                  <a:gd name="T9" fmla="*/ 1 h 22"/>
                  <a:gd name="T10" fmla="*/ 0 w 105"/>
                  <a:gd name="T11" fmla="*/ 0 h 22"/>
                  <a:gd name="T12" fmla="*/ 105 w 10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2">
                    <a:moveTo>
                      <a:pt x="105" y="0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2"/>
                      <a:pt x="96" y="22"/>
                      <a:pt x="8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9" y="22"/>
                      <a:pt x="0" y="1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D6C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192"/>
              <p:cNvSpPr>
                <a:spLocks/>
              </p:cNvSpPr>
              <p:nvPr/>
            </p:nvSpPr>
            <p:spPr bwMode="auto">
              <a:xfrm>
                <a:off x="641351" y="5302250"/>
                <a:ext cx="30163" cy="277813"/>
              </a:xfrm>
              <a:custGeom>
                <a:avLst/>
                <a:gdLst>
                  <a:gd name="T0" fmla="*/ 5 w 9"/>
                  <a:gd name="T1" fmla="*/ 98 h 98"/>
                  <a:gd name="T2" fmla="*/ 5 w 9"/>
                  <a:gd name="T3" fmla="*/ 98 h 98"/>
                  <a:gd name="T4" fmla="*/ 9 w 9"/>
                  <a:gd name="T5" fmla="*/ 93 h 98"/>
                  <a:gd name="T6" fmla="*/ 9 w 9"/>
                  <a:gd name="T7" fmla="*/ 5 h 98"/>
                  <a:gd name="T8" fmla="*/ 5 w 9"/>
                  <a:gd name="T9" fmla="*/ 0 h 98"/>
                  <a:gd name="T10" fmla="*/ 0 w 9"/>
                  <a:gd name="T11" fmla="*/ 5 h 98"/>
                  <a:gd name="T12" fmla="*/ 0 w 9"/>
                  <a:gd name="T13" fmla="*/ 93 h 98"/>
                  <a:gd name="T14" fmla="*/ 5 w 9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8">
                    <a:moveTo>
                      <a:pt x="5" y="98"/>
                    </a:moveTo>
                    <a:cubicBezTo>
                      <a:pt x="5" y="98"/>
                      <a:pt x="5" y="98"/>
                      <a:pt x="5" y="98"/>
                    </a:cubicBezTo>
                    <a:cubicBezTo>
                      <a:pt x="7" y="98"/>
                      <a:pt x="9" y="96"/>
                      <a:pt x="9" y="9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2" y="98"/>
                      <a:pt x="5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193"/>
              <p:cNvSpPr>
                <a:spLocks/>
              </p:cNvSpPr>
              <p:nvPr/>
            </p:nvSpPr>
            <p:spPr bwMode="auto">
              <a:xfrm>
                <a:off x="708026" y="5302250"/>
                <a:ext cx="33338" cy="277813"/>
              </a:xfrm>
              <a:custGeom>
                <a:avLst/>
                <a:gdLst>
                  <a:gd name="T0" fmla="*/ 5 w 10"/>
                  <a:gd name="T1" fmla="*/ 98 h 98"/>
                  <a:gd name="T2" fmla="*/ 5 w 10"/>
                  <a:gd name="T3" fmla="*/ 98 h 98"/>
                  <a:gd name="T4" fmla="*/ 10 w 10"/>
                  <a:gd name="T5" fmla="*/ 93 h 98"/>
                  <a:gd name="T6" fmla="*/ 10 w 10"/>
                  <a:gd name="T7" fmla="*/ 5 h 98"/>
                  <a:gd name="T8" fmla="*/ 5 w 10"/>
                  <a:gd name="T9" fmla="*/ 0 h 98"/>
                  <a:gd name="T10" fmla="*/ 0 w 10"/>
                  <a:gd name="T11" fmla="*/ 5 h 98"/>
                  <a:gd name="T12" fmla="*/ 0 w 10"/>
                  <a:gd name="T13" fmla="*/ 93 h 98"/>
                  <a:gd name="T14" fmla="*/ 5 w 10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8">
                    <a:moveTo>
                      <a:pt x="5" y="98"/>
                    </a:moveTo>
                    <a:cubicBezTo>
                      <a:pt x="5" y="98"/>
                      <a:pt x="5" y="98"/>
                      <a:pt x="5" y="98"/>
                    </a:cubicBezTo>
                    <a:cubicBezTo>
                      <a:pt x="8" y="98"/>
                      <a:pt x="10" y="96"/>
                      <a:pt x="10" y="9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3" y="98"/>
                      <a:pt x="5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194"/>
              <p:cNvSpPr>
                <a:spLocks/>
              </p:cNvSpPr>
              <p:nvPr/>
            </p:nvSpPr>
            <p:spPr bwMode="auto">
              <a:xfrm>
                <a:off x="573088" y="5302250"/>
                <a:ext cx="30163" cy="277813"/>
              </a:xfrm>
              <a:custGeom>
                <a:avLst/>
                <a:gdLst>
                  <a:gd name="T0" fmla="*/ 4 w 9"/>
                  <a:gd name="T1" fmla="*/ 98 h 98"/>
                  <a:gd name="T2" fmla="*/ 4 w 9"/>
                  <a:gd name="T3" fmla="*/ 98 h 98"/>
                  <a:gd name="T4" fmla="*/ 9 w 9"/>
                  <a:gd name="T5" fmla="*/ 93 h 98"/>
                  <a:gd name="T6" fmla="*/ 9 w 9"/>
                  <a:gd name="T7" fmla="*/ 5 h 98"/>
                  <a:gd name="T8" fmla="*/ 4 w 9"/>
                  <a:gd name="T9" fmla="*/ 0 h 98"/>
                  <a:gd name="T10" fmla="*/ 0 w 9"/>
                  <a:gd name="T11" fmla="*/ 5 h 98"/>
                  <a:gd name="T12" fmla="*/ 0 w 9"/>
                  <a:gd name="T13" fmla="*/ 93 h 98"/>
                  <a:gd name="T14" fmla="*/ 4 w 9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8">
                    <a:moveTo>
                      <a:pt x="4" y="98"/>
                    </a:moveTo>
                    <a:cubicBezTo>
                      <a:pt x="4" y="98"/>
                      <a:pt x="4" y="98"/>
                      <a:pt x="4" y="98"/>
                    </a:cubicBezTo>
                    <a:cubicBezTo>
                      <a:pt x="7" y="98"/>
                      <a:pt x="9" y="96"/>
                      <a:pt x="9" y="9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2" y="98"/>
                      <a:pt x="4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195"/>
              <p:cNvSpPr>
                <a:spLocks/>
              </p:cNvSpPr>
              <p:nvPr/>
            </p:nvSpPr>
            <p:spPr bwMode="auto">
              <a:xfrm>
                <a:off x="542926" y="5305425"/>
                <a:ext cx="225425" cy="50800"/>
              </a:xfrm>
              <a:custGeom>
                <a:avLst/>
                <a:gdLst>
                  <a:gd name="T0" fmla="*/ 9 w 67"/>
                  <a:gd name="T1" fmla="*/ 18 h 18"/>
                  <a:gd name="T2" fmla="*/ 58 w 67"/>
                  <a:gd name="T3" fmla="*/ 18 h 18"/>
                  <a:gd name="T4" fmla="*/ 67 w 67"/>
                  <a:gd name="T5" fmla="*/ 9 h 18"/>
                  <a:gd name="T6" fmla="*/ 58 w 67"/>
                  <a:gd name="T7" fmla="*/ 0 h 18"/>
                  <a:gd name="T8" fmla="*/ 9 w 67"/>
                  <a:gd name="T9" fmla="*/ 0 h 18"/>
                  <a:gd name="T10" fmla="*/ 0 w 67"/>
                  <a:gd name="T11" fmla="*/ 9 h 18"/>
                  <a:gd name="T12" fmla="*/ 9 w 6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8">
                    <a:moveTo>
                      <a:pt x="9" y="18"/>
                    </a:moveTo>
                    <a:cubicBezTo>
                      <a:pt x="58" y="18"/>
                      <a:pt x="58" y="18"/>
                      <a:pt x="58" y="18"/>
                    </a:cubicBezTo>
                    <a:cubicBezTo>
                      <a:pt x="63" y="18"/>
                      <a:pt x="67" y="14"/>
                      <a:pt x="67" y="9"/>
                    </a:cubicBezTo>
                    <a:cubicBezTo>
                      <a:pt x="67" y="4"/>
                      <a:pt x="63" y="0"/>
                      <a:pt x="5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196"/>
              <p:cNvSpPr>
                <a:spLocks/>
              </p:cNvSpPr>
              <p:nvPr/>
            </p:nvSpPr>
            <p:spPr bwMode="auto">
              <a:xfrm>
                <a:off x="539751" y="5233988"/>
                <a:ext cx="231775" cy="96838"/>
              </a:xfrm>
              <a:custGeom>
                <a:avLst/>
                <a:gdLst>
                  <a:gd name="T0" fmla="*/ 61 w 69"/>
                  <a:gd name="T1" fmla="*/ 34 h 34"/>
                  <a:gd name="T2" fmla="*/ 68 w 69"/>
                  <a:gd name="T3" fmla="*/ 25 h 34"/>
                  <a:gd name="T4" fmla="*/ 35 w 69"/>
                  <a:gd name="T5" fmla="*/ 0 h 34"/>
                  <a:gd name="T6" fmla="*/ 2 w 69"/>
                  <a:gd name="T7" fmla="*/ 25 h 34"/>
                  <a:gd name="T8" fmla="*/ 9 w 69"/>
                  <a:gd name="T9" fmla="*/ 34 h 34"/>
                  <a:gd name="T10" fmla="*/ 61 w 69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4">
                    <a:moveTo>
                      <a:pt x="61" y="34"/>
                    </a:moveTo>
                    <a:cubicBezTo>
                      <a:pt x="66" y="34"/>
                      <a:pt x="69" y="29"/>
                      <a:pt x="68" y="25"/>
                    </a:cubicBezTo>
                    <a:cubicBezTo>
                      <a:pt x="64" y="10"/>
                      <a:pt x="51" y="0"/>
                      <a:pt x="35" y="0"/>
                    </a:cubicBezTo>
                    <a:cubicBezTo>
                      <a:pt x="19" y="0"/>
                      <a:pt x="6" y="10"/>
                      <a:pt x="2" y="25"/>
                    </a:cubicBezTo>
                    <a:cubicBezTo>
                      <a:pt x="0" y="29"/>
                      <a:pt x="4" y="34"/>
                      <a:pt x="9" y="34"/>
                    </a:cubicBezTo>
                    <a:lnTo>
                      <a:pt x="61" y="34"/>
                    </a:lnTo>
                    <a:close/>
                  </a:path>
                </a:pathLst>
              </a:cu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21" name="Freeform 197"/>
            <p:cNvSpPr>
              <a:spLocks noEditPoints="1"/>
            </p:cNvSpPr>
            <p:nvPr/>
          </p:nvSpPr>
          <p:spPr bwMode="auto">
            <a:xfrm>
              <a:off x="431801" y="4329113"/>
              <a:ext cx="447675" cy="4763"/>
            </a:xfrm>
            <a:custGeom>
              <a:avLst/>
              <a:gdLst>
                <a:gd name="T0" fmla="*/ 132 w 133"/>
                <a:gd name="T1" fmla="*/ 0 h 2"/>
                <a:gd name="T2" fmla="*/ 133 w 133"/>
                <a:gd name="T3" fmla="*/ 0 h 2"/>
                <a:gd name="T4" fmla="*/ 133 w 133"/>
                <a:gd name="T5" fmla="*/ 2 h 2"/>
                <a:gd name="T6" fmla="*/ 133 w 133"/>
                <a:gd name="T7" fmla="*/ 0 h 2"/>
                <a:gd name="T8" fmla="*/ 132 w 133"/>
                <a:gd name="T9" fmla="*/ 0 h 2"/>
                <a:gd name="T10" fmla="*/ 1 w 133"/>
                <a:gd name="T11" fmla="*/ 0 h 2"/>
                <a:gd name="T12" fmla="*/ 1 w 133"/>
                <a:gd name="T13" fmla="*/ 0 h 2"/>
                <a:gd name="T14" fmla="*/ 0 w 133"/>
                <a:gd name="T15" fmla="*/ 2 h 2"/>
                <a:gd name="T16" fmla="*/ 1 w 133"/>
                <a:gd name="T17" fmla="*/ 0 h 2"/>
                <a:gd name="T18" fmla="*/ 1 w 133"/>
                <a:gd name="T19" fmla="*/ 0 h 2"/>
                <a:gd name="T20" fmla="*/ 1 w 133"/>
                <a:gd name="T21" fmla="*/ 0 h 2"/>
                <a:gd name="T22" fmla="*/ 1 w 133"/>
                <a:gd name="T23" fmla="*/ 0 h 2"/>
                <a:gd name="T24" fmla="*/ 1 w 13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2">
                  <a:moveTo>
                    <a:pt x="132" y="0"/>
                  </a:moveTo>
                  <a:cubicBezTo>
                    <a:pt x="132" y="0"/>
                    <a:pt x="132" y="0"/>
                    <a:pt x="133" y="0"/>
                  </a:cubicBezTo>
                  <a:cubicBezTo>
                    <a:pt x="133" y="1"/>
                    <a:pt x="133" y="1"/>
                    <a:pt x="133" y="2"/>
                  </a:cubicBezTo>
                  <a:cubicBezTo>
                    <a:pt x="133" y="1"/>
                    <a:pt x="133" y="1"/>
                    <a:pt x="133" y="0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98"/>
            <p:cNvSpPr>
              <a:spLocks/>
            </p:cNvSpPr>
            <p:nvPr/>
          </p:nvSpPr>
          <p:spPr bwMode="auto">
            <a:xfrm>
              <a:off x="431801" y="4303713"/>
              <a:ext cx="447675" cy="38100"/>
            </a:xfrm>
            <a:custGeom>
              <a:avLst/>
              <a:gdLst>
                <a:gd name="T0" fmla="*/ 122 w 133"/>
                <a:gd name="T1" fmla="*/ 0 h 14"/>
                <a:gd name="T2" fmla="*/ 67 w 133"/>
                <a:gd name="T3" fmla="*/ 9 h 14"/>
                <a:gd name="T4" fmla="*/ 11 w 133"/>
                <a:gd name="T5" fmla="*/ 0 h 14"/>
                <a:gd name="T6" fmla="*/ 1 w 133"/>
                <a:gd name="T7" fmla="*/ 9 h 14"/>
                <a:gd name="T8" fmla="*/ 1 w 133"/>
                <a:gd name="T9" fmla="*/ 9 h 14"/>
                <a:gd name="T10" fmla="*/ 1 w 133"/>
                <a:gd name="T11" fmla="*/ 9 h 14"/>
                <a:gd name="T12" fmla="*/ 1 w 133"/>
                <a:gd name="T13" fmla="*/ 9 h 14"/>
                <a:gd name="T14" fmla="*/ 0 w 133"/>
                <a:gd name="T15" fmla="*/ 11 h 14"/>
                <a:gd name="T16" fmla="*/ 3 w 133"/>
                <a:gd name="T17" fmla="*/ 14 h 14"/>
                <a:gd name="T18" fmla="*/ 131 w 133"/>
                <a:gd name="T19" fmla="*/ 14 h 14"/>
                <a:gd name="T20" fmla="*/ 133 w 133"/>
                <a:gd name="T21" fmla="*/ 11 h 14"/>
                <a:gd name="T22" fmla="*/ 133 w 133"/>
                <a:gd name="T23" fmla="*/ 9 h 14"/>
                <a:gd name="T24" fmla="*/ 132 w 133"/>
                <a:gd name="T25" fmla="*/ 9 h 14"/>
                <a:gd name="T26" fmla="*/ 122 w 13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4">
                  <a:moveTo>
                    <a:pt x="122" y="0"/>
                  </a:moveTo>
                  <a:cubicBezTo>
                    <a:pt x="107" y="6"/>
                    <a:pt x="88" y="9"/>
                    <a:pt x="67" y="9"/>
                  </a:cubicBezTo>
                  <a:cubicBezTo>
                    <a:pt x="46" y="9"/>
                    <a:pt x="27" y="6"/>
                    <a:pt x="11" y="0"/>
                  </a:cubicBezTo>
                  <a:cubicBezTo>
                    <a:pt x="8" y="3"/>
                    <a:pt x="4" y="6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2" y="14"/>
                    <a:pt x="133" y="13"/>
                    <a:pt x="133" y="11"/>
                  </a:cubicBezTo>
                  <a:cubicBezTo>
                    <a:pt x="133" y="10"/>
                    <a:pt x="133" y="10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29" y="6"/>
                    <a:pt x="126" y="3"/>
                    <a:pt x="122" y="0"/>
                  </a:cubicBezTo>
                </a:path>
              </a:pathLst>
            </a:custGeom>
            <a:solidFill>
              <a:srgbClr val="D4C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9973049" y="198438"/>
            <a:ext cx="1165226" cy="3149600"/>
            <a:chOff x="857250" y="198438"/>
            <a:chExt cx="1165226" cy="3149600"/>
          </a:xfrm>
        </p:grpSpPr>
        <p:sp>
          <p:nvSpPr>
            <p:cNvPr id="225" name="Rectangle 135"/>
            <p:cNvSpPr>
              <a:spLocks noChangeArrowheads="1"/>
            </p:cNvSpPr>
            <p:nvPr/>
          </p:nvSpPr>
          <p:spPr bwMode="auto">
            <a:xfrm>
              <a:off x="1466850" y="198438"/>
              <a:ext cx="30163" cy="787400"/>
            </a:xfrm>
            <a:prstGeom prst="rect">
              <a:avLst/>
            </a:pr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Rectangle 136"/>
            <p:cNvSpPr>
              <a:spLocks noChangeArrowheads="1"/>
            </p:cNvSpPr>
            <p:nvPr/>
          </p:nvSpPr>
          <p:spPr bwMode="auto">
            <a:xfrm>
              <a:off x="1466850" y="198438"/>
              <a:ext cx="30163" cy="787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Oval 138"/>
            <p:cNvSpPr>
              <a:spLocks noChangeArrowheads="1"/>
            </p:cNvSpPr>
            <p:nvPr/>
          </p:nvSpPr>
          <p:spPr bwMode="auto">
            <a:xfrm>
              <a:off x="1016000" y="985838"/>
              <a:ext cx="935038" cy="1244600"/>
            </a:xfrm>
            <a:prstGeom prst="ellipse">
              <a:avLst/>
            </a:prstGeom>
            <a:solidFill>
              <a:srgbClr val="CE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Oval 139"/>
            <p:cNvSpPr>
              <a:spLocks noChangeArrowheads="1"/>
            </p:cNvSpPr>
            <p:nvPr/>
          </p:nvSpPr>
          <p:spPr bwMode="auto">
            <a:xfrm>
              <a:off x="1209675" y="985838"/>
              <a:ext cx="547688" cy="1244600"/>
            </a:xfrm>
            <a:prstGeom prst="ellipse">
              <a:avLst/>
            </a:prstGeom>
            <a:solidFill>
              <a:srgbClr val="A82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Rectangle 140"/>
            <p:cNvSpPr>
              <a:spLocks noChangeArrowheads="1"/>
            </p:cNvSpPr>
            <p:nvPr/>
          </p:nvSpPr>
          <p:spPr bwMode="auto">
            <a:xfrm>
              <a:off x="1458913" y="2501901"/>
              <a:ext cx="49213" cy="277813"/>
            </a:xfrm>
            <a:prstGeom prst="rect">
              <a:avLst/>
            </a:pr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41"/>
            <p:cNvSpPr>
              <a:spLocks/>
            </p:cNvSpPr>
            <p:nvPr/>
          </p:nvSpPr>
          <p:spPr bwMode="auto">
            <a:xfrm>
              <a:off x="1481138" y="985838"/>
              <a:ext cx="276225" cy="1244600"/>
            </a:xfrm>
            <a:custGeom>
              <a:avLst/>
              <a:gdLst>
                <a:gd name="T0" fmla="*/ 0 w 73"/>
                <a:gd name="T1" fmla="*/ 0 h 331"/>
                <a:gd name="T2" fmla="*/ 73 w 73"/>
                <a:gd name="T3" fmla="*/ 165 h 331"/>
                <a:gd name="T4" fmla="*/ 0 w 73"/>
                <a:gd name="T5" fmla="*/ 331 h 331"/>
                <a:gd name="T6" fmla="*/ 0 w 73"/>
                <a:gd name="T7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31">
                  <a:moveTo>
                    <a:pt x="0" y="0"/>
                  </a:moveTo>
                  <a:cubicBezTo>
                    <a:pt x="40" y="0"/>
                    <a:pt x="73" y="74"/>
                    <a:pt x="73" y="165"/>
                  </a:cubicBezTo>
                  <a:cubicBezTo>
                    <a:pt x="73" y="256"/>
                    <a:pt x="40" y="331"/>
                    <a:pt x="0" y="33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E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42"/>
            <p:cNvSpPr>
              <a:spLocks/>
            </p:cNvSpPr>
            <p:nvPr/>
          </p:nvSpPr>
          <p:spPr bwMode="auto">
            <a:xfrm>
              <a:off x="1735138" y="1082676"/>
              <a:ext cx="287338" cy="211138"/>
            </a:xfrm>
            <a:custGeom>
              <a:avLst/>
              <a:gdLst>
                <a:gd name="T0" fmla="*/ 23 w 76"/>
                <a:gd name="T1" fmla="*/ 0 h 56"/>
                <a:gd name="T2" fmla="*/ 22 w 76"/>
                <a:gd name="T3" fmla="*/ 0 h 56"/>
                <a:gd name="T4" fmla="*/ 0 w 76"/>
                <a:gd name="T5" fmla="*/ 0 h 56"/>
                <a:gd name="T6" fmla="*/ 29 w 76"/>
                <a:gd name="T7" fmla="*/ 34 h 56"/>
                <a:gd name="T8" fmla="*/ 76 w 76"/>
                <a:gd name="T9" fmla="*/ 56 h 56"/>
                <a:gd name="T10" fmla="*/ 23 w 7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56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9"/>
                    <a:pt x="21" y="21"/>
                    <a:pt x="29" y="34"/>
                  </a:cubicBezTo>
                  <a:cubicBezTo>
                    <a:pt x="46" y="40"/>
                    <a:pt x="62" y="47"/>
                    <a:pt x="76" y="56"/>
                  </a:cubicBezTo>
                  <a:cubicBezTo>
                    <a:pt x="63" y="33"/>
                    <a:pt x="45" y="14"/>
                    <a:pt x="23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43"/>
            <p:cNvSpPr>
              <a:spLocks/>
            </p:cNvSpPr>
            <p:nvPr/>
          </p:nvSpPr>
          <p:spPr bwMode="auto">
            <a:xfrm>
              <a:off x="1633538" y="1082676"/>
              <a:ext cx="211138" cy="128588"/>
            </a:xfrm>
            <a:custGeom>
              <a:avLst/>
              <a:gdLst>
                <a:gd name="T0" fmla="*/ 27 w 56"/>
                <a:gd name="T1" fmla="*/ 0 h 34"/>
                <a:gd name="T2" fmla="*/ 0 w 56"/>
                <a:gd name="T3" fmla="*/ 0 h 34"/>
                <a:gd name="T4" fmla="*/ 12 w 56"/>
                <a:gd name="T5" fmla="*/ 23 h 34"/>
                <a:gd name="T6" fmla="*/ 56 w 56"/>
                <a:gd name="T7" fmla="*/ 34 h 34"/>
                <a:gd name="T8" fmla="*/ 27 w 5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2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7"/>
                    <a:pt x="8" y="14"/>
                    <a:pt x="12" y="23"/>
                  </a:cubicBezTo>
                  <a:cubicBezTo>
                    <a:pt x="28" y="26"/>
                    <a:pt x="42" y="30"/>
                    <a:pt x="56" y="34"/>
                  </a:cubicBezTo>
                  <a:cubicBezTo>
                    <a:pt x="48" y="21"/>
                    <a:pt x="38" y="9"/>
                    <a:pt x="27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44"/>
            <p:cNvSpPr>
              <a:spLocks/>
            </p:cNvSpPr>
            <p:nvPr/>
          </p:nvSpPr>
          <p:spPr bwMode="auto">
            <a:xfrm>
              <a:off x="941388" y="1082676"/>
              <a:ext cx="287338" cy="211138"/>
            </a:xfrm>
            <a:custGeom>
              <a:avLst/>
              <a:gdLst>
                <a:gd name="T0" fmla="*/ 54 w 76"/>
                <a:gd name="T1" fmla="*/ 0 h 56"/>
                <a:gd name="T2" fmla="*/ 0 w 76"/>
                <a:gd name="T3" fmla="*/ 56 h 56"/>
                <a:gd name="T4" fmla="*/ 48 w 76"/>
                <a:gd name="T5" fmla="*/ 34 h 56"/>
                <a:gd name="T6" fmla="*/ 76 w 76"/>
                <a:gd name="T7" fmla="*/ 0 h 56"/>
                <a:gd name="T8" fmla="*/ 55 w 76"/>
                <a:gd name="T9" fmla="*/ 0 h 56"/>
                <a:gd name="T10" fmla="*/ 54 w 76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56">
                  <a:moveTo>
                    <a:pt x="54" y="0"/>
                  </a:moveTo>
                  <a:cubicBezTo>
                    <a:pt x="32" y="14"/>
                    <a:pt x="14" y="33"/>
                    <a:pt x="0" y="56"/>
                  </a:cubicBezTo>
                  <a:cubicBezTo>
                    <a:pt x="15" y="47"/>
                    <a:pt x="31" y="40"/>
                    <a:pt x="48" y="34"/>
                  </a:cubicBezTo>
                  <a:cubicBezTo>
                    <a:pt x="56" y="21"/>
                    <a:pt x="66" y="9"/>
                    <a:pt x="7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4" y="0"/>
                    <a:pt x="54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45"/>
            <p:cNvSpPr>
              <a:spLocks/>
            </p:cNvSpPr>
            <p:nvPr/>
          </p:nvSpPr>
          <p:spPr bwMode="auto">
            <a:xfrm>
              <a:off x="1122363" y="1082676"/>
              <a:ext cx="211138" cy="128588"/>
            </a:xfrm>
            <a:custGeom>
              <a:avLst/>
              <a:gdLst>
                <a:gd name="T0" fmla="*/ 56 w 56"/>
                <a:gd name="T1" fmla="*/ 0 h 34"/>
                <a:gd name="T2" fmla="*/ 28 w 56"/>
                <a:gd name="T3" fmla="*/ 0 h 34"/>
                <a:gd name="T4" fmla="*/ 0 w 56"/>
                <a:gd name="T5" fmla="*/ 34 h 34"/>
                <a:gd name="T6" fmla="*/ 43 w 56"/>
                <a:gd name="T7" fmla="*/ 23 h 34"/>
                <a:gd name="T8" fmla="*/ 56 w 5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4">
                  <a:moveTo>
                    <a:pt x="5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8" y="9"/>
                    <a:pt x="8" y="21"/>
                    <a:pt x="0" y="34"/>
                  </a:cubicBezTo>
                  <a:cubicBezTo>
                    <a:pt x="13" y="30"/>
                    <a:pt x="28" y="26"/>
                    <a:pt x="43" y="23"/>
                  </a:cubicBezTo>
                  <a:cubicBezTo>
                    <a:pt x="47" y="14"/>
                    <a:pt x="51" y="7"/>
                    <a:pt x="56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46"/>
            <p:cNvSpPr>
              <a:spLocks/>
            </p:cNvSpPr>
            <p:nvPr/>
          </p:nvSpPr>
          <p:spPr bwMode="auto">
            <a:xfrm>
              <a:off x="1285875" y="1082676"/>
              <a:ext cx="195263" cy="87313"/>
            </a:xfrm>
            <a:custGeom>
              <a:avLst/>
              <a:gdLst>
                <a:gd name="T0" fmla="*/ 52 w 52"/>
                <a:gd name="T1" fmla="*/ 0 h 23"/>
                <a:gd name="T2" fmla="*/ 13 w 52"/>
                <a:gd name="T3" fmla="*/ 0 h 23"/>
                <a:gd name="T4" fmla="*/ 0 w 52"/>
                <a:gd name="T5" fmla="*/ 23 h 23"/>
                <a:gd name="T6" fmla="*/ 52 w 52"/>
                <a:gd name="T7" fmla="*/ 19 h 23"/>
                <a:gd name="T8" fmla="*/ 52 w 52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23">
                  <a:moveTo>
                    <a:pt x="5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8" y="7"/>
                    <a:pt x="4" y="14"/>
                    <a:pt x="0" y="23"/>
                  </a:cubicBezTo>
                  <a:cubicBezTo>
                    <a:pt x="17" y="20"/>
                    <a:pt x="34" y="19"/>
                    <a:pt x="52" y="19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9F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47"/>
            <p:cNvSpPr>
              <a:spLocks/>
            </p:cNvSpPr>
            <p:nvPr/>
          </p:nvSpPr>
          <p:spPr bwMode="auto">
            <a:xfrm>
              <a:off x="1481138" y="1082676"/>
              <a:ext cx="196850" cy="87313"/>
            </a:xfrm>
            <a:custGeom>
              <a:avLst/>
              <a:gdLst>
                <a:gd name="T0" fmla="*/ 40 w 52"/>
                <a:gd name="T1" fmla="*/ 0 h 23"/>
                <a:gd name="T2" fmla="*/ 0 w 52"/>
                <a:gd name="T3" fmla="*/ 0 h 23"/>
                <a:gd name="T4" fmla="*/ 0 w 52"/>
                <a:gd name="T5" fmla="*/ 19 h 23"/>
                <a:gd name="T6" fmla="*/ 0 w 52"/>
                <a:gd name="T7" fmla="*/ 19 h 23"/>
                <a:gd name="T8" fmla="*/ 52 w 52"/>
                <a:gd name="T9" fmla="*/ 23 h 23"/>
                <a:gd name="T10" fmla="*/ 40 w 5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23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8" y="19"/>
                    <a:pt x="36" y="20"/>
                    <a:pt x="52" y="23"/>
                  </a:cubicBezTo>
                  <a:cubicBezTo>
                    <a:pt x="48" y="14"/>
                    <a:pt x="44" y="7"/>
                    <a:pt x="40" y="0"/>
                  </a:cubicBezTo>
                </a:path>
              </a:pathLst>
            </a:custGeom>
            <a:solidFill>
              <a:srgbClr val="B4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49"/>
            <p:cNvSpPr>
              <a:spLocks/>
            </p:cNvSpPr>
            <p:nvPr/>
          </p:nvSpPr>
          <p:spPr bwMode="auto">
            <a:xfrm>
              <a:off x="1481138" y="1933576"/>
              <a:ext cx="401638" cy="296863"/>
            </a:xfrm>
            <a:custGeom>
              <a:avLst/>
              <a:gdLst>
                <a:gd name="T0" fmla="*/ 106 w 106"/>
                <a:gd name="T1" fmla="*/ 0 h 79"/>
                <a:gd name="T2" fmla="*/ 54 w 106"/>
                <a:gd name="T3" fmla="*/ 25 h 79"/>
                <a:gd name="T4" fmla="*/ 0 w 106"/>
                <a:gd name="T5" fmla="*/ 79 h 79"/>
                <a:gd name="T6" fmla="*/ 0 w 106"/>
                <a:gd name="T7" fmla="*/ 79 h 79"/>
                <a:gd name="T8" fmla="*/ 106 w 106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9">
                  <a:moveTo>
                    <a:pt x="106" y="0"/>
                  </a:moveTo>
                  <a:cubicBezTo>
                    <a:pt x="90" y="11"/>
                    <a:pt x="73" y="19"/>
                    <a:pt x="54" y="25"/>
                  </a:cubicBezTo>
                  <a:cubicBezTo>
                    <a:pt x="41" y="58"/>
                    <a:pt x="22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5" y="79"/>
                    <a:pt x="84" y="47"/>
                    <a:pt x="106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50"/>
            <p:cNvSpPr>
              <a:spLocks/>
            </p:cNvSpPr>
            <p:nvPr/>
          </p:nvSpPr>
          <p:spPr bwMode="auto">
            <a:xfrm>
              <a:off x="857250" y="1560513"/>
              <a:ext cx="623888" cy="669925"/>
            </a:xfrm>
            <a:custGeom>
              <a:avLst/>
              <a:gdLst>
                <a:gd name="T0" fmla="*/ 0 w 165"/>
                <a:gd name="T1" fmla="*/ 0 h 178"/>
                <a:gd name="T2" fmla="*/ 0 w 165"/>
                <a:gd name="T3" fmla="*/ 12 h 178"/>
                <a:gd name="T4" fmla="*/ 0 w 165"/>
                <a:gd name="T5" fmla="*/ 12 h 178"/>
                <a:gd name="T6" fmla="*/ 165 w 165"/>
                <a:gd name="T7" fmla="*/ 178 h 178"/>
                <a:gd name="T8" fmla="*/ 60 w 165"/>
                <a:gd name="T9" fmla="*/ 99 h 178"/>
                <a:gd name="T10" fmla="*/ 0 w 165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178">
                  <a:moveTo>
                    <a:pt x="0" y="0"/>
                  </a:move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3"/>
                    <a:pt x="74" y="178"/>
                    <a:pt x="165" y="178"/>
                  </a:cubicBezTo>
                  <a:cubicBezTo>
                    <a:pt x="121" y="178"/>
                    <a:pt x="82" y="146"/>
                    <a:pt x="60" y="99"/>
                  </a:cubicBezTo>
                  <a:cubicBezTo>
                    <a:pt x="26" y="75"/>
                    <a:pt x="4" y="40"/>
                    <a:pt x="0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51"/>
            <p:cNvSpPr>
              <a:spLocks/>
            </p:cNvSpPr>
            <p:nvPr/>
          </p:nvSpPr>
          <p:spPr bwMode="auto">
            <a:xfrm>
              <a:off x="1084263" y="1933576"/>
              <a:ext cx="396875" cy="296863"/>
            </a:xfrm>
            <a:custGeom>
              <a:avLst/>
              <a:gdLst>
                <a:gd name="T0" fmla="*/ 0 w 105"/>
                <a:gd name="T1" fmla="*/ 0 h 79"/>
                <a:gd name="T2" fmla="*/ 105 w 105"/>
                <a:gd name="T3" fmla="*/ 79 h 79"/>
                <a:gd name="T4" fmla="*/ 105 w 105"/>
                <a:gd name="T5" fmla="*/ 79 h 79"/>
                <a:gd name="T6" fmla="*/ 52 w 105"/>
                <a:gd name="T7" fmla="*/ 25 h 79"/>
                <a:gd name="T8" fmla="*/ 0 w 10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79">
                  <a:moveTo>
                    <a:pt x="0" y="0"/>
                  </a:moveTo>
                  <a:cubicBezTo>
                    <a:pt x="22" y="47"/>
                    <a:pt x="61" y="79"/>
                    <a:pt x="105" y="79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84" y="79"/>
                    <a:pt x="65" y="58"/>
                    <a:pt x="52" y="25"/>
                  </a:cubicBezTo>
                  <a:cubicBezTo>
                    <a:pt x="33" y="19"/>
                    <a:pt x="15" y="11"/>
                    <a:pt x="0" y="0"/>
                  </a:cubicBezTo>
                </a:path>
              </a:pathLst>
            </a:custGeom>
            <a:solidFill>
              <a:srgbClr val="C3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52"/>
            <p:cNvSpPr>
              <a:spLocks/>
            </p:cNvSpPr>
            <p:nvPr/>
          </p:nvSpPr>
          <p:spPr bwMode="auto">
            <a:xfrm>
              <a:off x="1281113" y="2027238"/>
              <a:ext cx="200025" cy="203200"/>
            </a:xfrm>
            <a:custGeom>
              <a:avLst/>
              <a:gdLst>
                <a:gd name="T0" fmla="*/ 0 w 53"/>
                <a:gd name="T1" fmla="*/ 0 h 54"/>
                <a:gd name="T2" fmla="*/ 53 w 53"/>
                <a:gd name="T3" fmla="*/ 54 h 54"/>
                <a:gd name="T4" fmla="*/ 53 w 53"/>
                <a:gd name="T5" fmla="*/ 54 h 54"/>
                <a:gd name="T6" fmla="*/ 53 w 53"/>
                <a:gd name="T7" fmla="*/ 7 h 54"/>
                <a:gd name="T8" fmla="*/ 0 w 53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0" y="0"/>
                  </a:moveTo>
                  <a:cubicBezTo>
                    <a:pt x="13" y="33"/>
                    <a:pt x="32" y="54"/>
                    <a:pt x="53" y="54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35" y="7"/>
                    <a:pt x="17" y="5"/>
                    <a:pt x="0" y="0"/>
                  </a:cubicBezTo>
                </a:path>
              </a:pathLst>
            </a:custGeom>
            <a:solidFill>
              <a:srgbClr val="9F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153"/>
            <p:cNvSpPr>
              <a:spLocks/>
            </p:cNvSpPr>
            <p:nvPr/>
          </p:nvSpPr>
          <p:spPr bwMode="auto">
            <a:xfrm>
              <a:off x="1481138" y="2027238"/>
              <a:ext cx="204788" cy="203200"/>
            </a:xfrm>
            <a:custGeom>
              <a:avLst/>
              <a:gdLst>
                <a:gd name="T0" fmla="*/ 54 w 54"/>
                <a:gd name="T1" fmla="*/ 0 h 54"/>
                <a:gd name="T2" fmla="*/ 0 w 54"/>
                <a:gd name="T3" fmla="*/ 7 h 54"/>
                <a:gd name="T4" fmla="*/ 0 w 54"/>
                <a:gd name="T5" fmla="*/ 7 h 54"/>
                <a:gd name="T6" fmla="*/ 0 w 54"/>
                <a:gd name="T7" fmla="*/ 54 h 54"/>
                <a:gd name="T8" fmla="*/ 0 w 54"/>
                <a:gd name="T9" fmla="*/ 54 h 54"/>
                <a:gd name="T10" fmla="*/ 0 w 54"/>
                <a:gd name="T11" fmla="*/ 54 h 54"/>
                <a:gd name="T12" fmla="*/ 54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4" y="0"/>
                  </a:moveTo>
                  <a:cubicBezTo>
                    <a:pt x="37" y="5"/>
                    <a:pt x="19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22" y="54"/>
                    <a:pt x="41" y="33"/>
                    <a:pt x="54" y="0"/>
                  </a:cubicBezTo>
                </a:path>
              </a:pathLst>
            </a:custGeom>
            <a:solidFill>
              <a:srgbClr val="B4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154"/>
            <p:cNvSpPr>
              <a:spLocks noEditPoints="1"/>
            </p:cNvSpPr>
            <p:nvPr/>
          </p:nvSpPr>
          <p:spPr bwMode="auto">
            <a:xfrm>
              <a:off x="1360488" y="2282826"/>
              <a:ext cx="246063" cy="241300"/>
            </a:xfrm>
            <a:custGeom>
              <a:avLst/>
              <a:gdLst>
                <a:gd name="T0" fmla="*/ 65 w 65"/>
                <a:gd name="T1" fmla="*/ 32 h 64"/>
                <a:gd name="T2" fmla="*/ 32 w 65"/>
                <a:gd name="T3" fmla="*/ 0 h 64"/>
                <a:gd name="T4" fmla="*/ 0 w 65"/>
                <a:gd name="T5" fmla="*/ 32 h 64"/>
                <a:gd name="T6" fmla="*/ 32 w 65"/>
                <a:gd name="T7" fmla="*/ 64 h 64"/>
                <a:gd name="T8" fmla="*/ 65 w 65"/>
                <a:gd name="T9" fmla="*/ 32 h 64"/>
                <a:gd name="T10" fmla="*/ 14 w 65"/>
                <a:gd name="T11" fmla="*/ 38 h 64"/>
                <a:gd name="T12" fmla="*/ 51 w 65"/>
                <a:gd name="T13" fmla="*/ 38 h 64"/>
                <a:gd name="T14" fmla="*/ 32 w 65"/>
                <a:gd name="T15" fmla="*/ 52 h 64"/>
                <a:gd name="T16" fmla="*/ 14 w 65"/>
                <a:gd name="T17" fmla="*/ 3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4">
                  <a:moveTo>
                    <a:pt x="65" y="32"/>
                  </a:moveTo>
                  <a:cubicBezTo>
                    <a:pt x="65" y="14"/>
                    <a:pt x="50" y="0"/>
                    <a:pt x="32" y="0"/>
                  </a:cubicBezTo>
                  <a:cubicBezTo>
                    <a:pt x="15" y="0"/>
                    <a:pt x="0" y="14"/>
                    <a:pt x="0" y="32"/>
                  </a:cubicBezTo>
                  <a:cubicBezTo>
                    <a:pt x="0" y="50"/>
                    <a:pt x="15" y="64"/>
                    <a:pt x="32" y="64"/>
                  </a:cubicBezTo>
                  <a:cubicBezTo>
                    <a:pt x="50" y="64"/>
                    <a:pt x="65" y="50"/>
                    <a:pt x="65" y="32"/>
                  </a:cubicBezTo>
                  <a:close/>
                  <a:moveTo>
                    <a:pt x="14" y="38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8" y="46"/>
                    <a:pt x="41" y="52"/>
                    <a:pt x="32" y="52"/>
                  </a:cubicBezTo>
                  <a:cubicBezTo>
                    <a:pt x="24" y="52"/>
                    <a:pt x="16" y="46"/>
                    <a:pt x="14" y="38"/>
                  </a:cubicBezTo>
                  <a:close/>
                </a:path>
              </a:pathLst>
            </a:custGeom>
            <a:solidFill>
              <a:srgbClr val="F8E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155"/>
            <p:cNvSpPr>
              <a:spLocks noEditPoints="1"/>
            </p:cNvSpPr>
            <p:nvPr/>
          </p:nvSpPr>
          <p:spPr bwMode="auto">
            <a:xfrm>
              <a:off x="1387475" y="741363"/>
              <a:ext cx="192088" cy="192088"/>
            </a:xfrm>
            <a:custGeom>
              <a:avLst/>
              <a:gdLst>
                <a:gd name="T0" fmla="*/ 25 w 51"/>
                <a:gd name="T1" fmla="*/ 0 h 51"/>
                <a:gd name="T2" fmla="*/ 0 w 51"/>
                <a:gd name="T3" fmla="*/ 25 h 51"/>
                <a:gd name="T4" fmla="*/ 25 w 51"/>
                <a:gd name="T5" fmla="*/ 51 h 51"/>
                <a:gd name="T6" fmla="*/ 51 w 51"/>
                <a:gd name="T7" fmla="*/ 25 h 51"/>
                <a:gd name="T8" fmla="*/ 25 w 51"/>
                <a:gd name="T9" fmla="*/ 0 h 51"/>
                <a:gd name="T10" fmla="*/ 20 w 51"/>
                <a:gd name="T11" fmla="*/ 40 h 51"/>
                <a:gd name="T12" fmla="*/ 10 w 51"/>
                <a:gd name="T13" fmla="*/ 25 h 51"/>
                <a:gd name="T14" fmla="*/ 20 w 51"/>
                <a:gd name="T15" fmla="*/ 10 h 51"/>
                <a:gd name="T16" fmla="*/ 20 w 51"/>
                <a:gd name="T17" fmla="*/ 40 h 51"/>
                <a:gd name="T18" fmla="*/ 30 w 51"/>
                <a:gd name="T19" fmla="*/ 40 h 51"/>
                <a:gd name="T20" fmla="*/ 30 w 51"/>
                <a:gd name="T21" fmla="*/ 10 h 51"/>
                <a:gd name="T22" fmla="*/ 41 w 51"/>
                <a:gd name="T23" fmla="*/ 25 h 51"/>
                <a:gd name="T24" fmla="*/ 30 w 51"/>
                <a:gd name="T25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51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1"/>
                    <a:pt x="25" y="51"/>
                  </a:cubicBezTo>
                  <a:cubicBezTo>
                    <a:pt x="39" y="51"/>
                    <a:pt x="51" y="39"/>
                    <a:pt x="51" y="25"/>
                  </a:cubicBezTo>
                  <a:cubicBezTo>
                    <a:pt x="51" y="11"/>
                    <a:pt x="39" y="0"/>
                    <a:pt x="25" y="0"/>
                  </a:cubicBezTo>
                  <a:close/>
                  <a:moveTo>
                    <a:pt x="20" y="40"/>
                  </a:moveTo>
                  <a:cubicBezTo>
                    <a:pt x="14" y="38"/>
                    <a:pt x="10" y="32"/>
                    <a:pt x="10" y="25"/>
                  </a:cubicBezTo>
                  <a:cubicBezTo>
                    <a:pt x="10" y="18"/>
                    <a:pt x="14" y="13"/>
                    <a:pt x="20" y="10"/>
                  </a:cubicBezTo>
                  <a:lnTo>
                    <a:pt x="20" y="40"/>
                  </a:lnTo>
                  <a:close/>
                  <a:moveTo>
                    <a:pt x="30" y="40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7" y="13"/>
                    <a:pt x="41" y="18"/>
                    <a:pt x="41" y="25"/>
                  </a:cubicBezTo>
                  <a:cubicBezTo>
                    <a:pt x="41" y="32"/>
                    <a:pt x="37" y="38"/>
                    <a:pt x="30" y="40"/>
                  </a:cubicBezTo>
                  <a:close/>
                </a:path>
              </a:pathLst>
            </a:cu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156"/>
            <p:cNvSpPr>
              <a:spLocks/>
            </p:cNvSpPr>
            <p:nvPr/>
          </p:nvSpPr>
          <p:spPr bwMode="auto">
            <a:xfrm>
              <a:off x="1130300" y="920751"/>
              <a:ext cx="703263" cy="161925"/>
            </a:xfrm>
            <a:custGeom>
              <a:avLst/>
              <a:gdLst>
                <a:gd name="T0" fmla="*/ 182 w 186"/>
                <a:gd name="T1" fmla="*/ 43 h 43"/>
                <a:gd name="T2" fmla="*/ 184 w 186"/>
                <a:gd name="T3" fmla="*/ 36 h 43"/>
                <a:gd name="T4" fmla="*/ 93 w 186"/>
                <a:gd name="T5" fmla="*/ 0 h 43"/>
                <a:gd name="T6" fmla="*/ 3 w 186"/>
                <a:gd name="T7" fmla="*/ 36 h 43"/>
                <a:gd name="T8" fmla="*/ 5 w 186"/>
                <a:gd name="T9" fmla="*/ 43 h 43"/>
                <a:gd name="T10" fmla="*/ 182 w 186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" h="43">
                  <a:moveTo>
                    <a:pt x="182" y="43"/>
                  </a:moveTo>
                  <a:cubicBezTo>
                    <a:pt x="185" y="43"/>
                    <a:pt x="186" y="39"/>
                    <a:pt x="184" y="36"/>
                  </a:cubicBezTo>
                  <a:cubicBezTo>
                    <a:pt x="164" y="14"/>
                    <a:pt x="131" y="0"/>
                    <a:pt x="93" y="0"/>
                  </a:cubicBezTo>
                  <a:cubicBezTo>
                    <a:pt x="56" y="0"/>
                    <a:pt x="23" y="14"/>
                    <a:pt x="3" y="36"/>
                  </a:cubicBezTo>
                  <a:cubicBezTo>
                    <a:pt x="0" y="39"/>
                    <a:pt x="2" y="43"/>
                    <a:pt x="5" y="43"/>
                  </a:cubicBezTo>
                  <a:cubicBezTo>
                    <a:pt x="182" y="43"/>
                    <a:pt x="182" y="43"/>
                    <a:pt x="182" y="43"/>
                  </a:cubicBezTo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157"/>
            <p:cNvSpPr>
              <a:spLocks/>
            </p:cNvSpPr>
            <p:nvPr/>
          </p:nvSpPr>
          <p:spPr bwMode="auto">
            <a:xfrm>
              <a:off x="1209675" y="2163763"/>
              <a:ext cx="547688" cy="195263"/>
            </a:xfrm>
            <a:custGeom>
              <a:avLst/>
              <a:gdLst>
                <a:gd name="T0" fmla="*/ 140 w 145"/>
                <a:gd name="T1" fmla="*/ 52 h 52"/>
                <a:gd name="T2" fmla="*/ 5 w 145"/>
                <a:gd name="T3" fmla="*/ 52 h 52"/>
                <a:gd name="T4" fmla="*/ 0 w 145"/>
                <a:gd name="T5" fmla="*/ 47 h 52"/>
                <a:gd name="T6" fmla="*/ 0 w 145"/>
                <a:gd name="T7" fmla="*/ 0 h 52"/>
                <a:gd name="T8" fmla="*/ 145 w 145"/>
                <a:gd name="T9" fmla="*/ 0 h 52"/>
                <a:gd name="T10" fmla="*/ 145 w 145"/>
                <a:gd name="T11" fmla="*/ 47 h 52"/>
                <a:gd name="T12" fmla="*/ 140 w 145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52">
                  <a:moveTo>
                    <a:pt x="140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2" y="52"/>
                    <a:pt x="0" y="50"/>
                    <a:pt x="0" y="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5" y="50"/>
                    <a:pt x="143" y="52"/>
                    <a:pt x="140" y="52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158"/>
            <p:cNvSpPr>
              <a:spLocks/>
            </p:cNvSpPr>
            <p:nvPr/>
          </p:nvSpPr>
          <p:spPr bwMode="auto">
            <a:xfrm>
              <a:off x="1209675" y="2163763"/>
              <a:ext cx="547688" cy="107950"/>
            </a:xfrm>
            <a:custGeom>
              <a:avLst/>
              <a:gdLst>
                <a:gd name="T0" fmla="*/ 0 w 145"/>
                <a:gd name="T1" fmla="*/ 0 h 29"/>
                <a:gd name="T2" fmla="*/ 0 w 145"/>
                <a:gd name="T3" fmla="*/ 1 h 29"/>
                <a:gd name="T4" fmla="*/ 28 w 145"/>
                <a:gd name="T5" fmla="*/ 29 h 29"/>
                <a:gd name="T6" fmla="*/ 116 w 145"/>
                <a:gd name="T7" fmla="*/ 29 h 29"/>
                <a:gd name="T8" fmla="*/ 145 w 145"/>
                <a:gd name="T9" fmla="*/ 1 h 29"/>
                <a:gd name="T10" fmla="*/ 145 w 145"/>
                <a:gd name="T11" fmla="*/ 0 h 29"/>
                <a:gd name="T12" fmla="*/ 0 w 145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2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6"/>
                    <a:pt x="12" y="29"/>
                    <a:pt x="28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32" y="29"/>
                    <a:pt x="145" y="16"/>
                    <a:pt x="145" y="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8E6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159"/>
            <p:cNvSpPr>
              <a:spLocks/>
            </p:cNvSpPr>
            <p:nvPr/>
          </p:nvSpPr>
          <p:spPr bwMode="auto">
            <a:xfrm>
              <a:off x="1458913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160"/>
            <p:cNvSpPr>
              <a:spLocks/>
            </p:cNvSpPr>
            <p:nvPr/>
          </p:nvSpPr>
          <p:spPr bwMode="auto">
            <a:xfrm>
              <a:off x="1352550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161"/>
            <p:cNvSpPr>
              <a:spLocks/>
            </p:cNvSpPr>
            <p:nvPr/>
          </p:nvSpPr>
          <p:spPr bwMode="auto">
            <a:xfrm>
              <a:off x="1565275" y="2840038"/>
              <a:ext cx="49213" cy="508000"/>
            </a:xfrm>
            <a:custGeom>
              <a:avLst/>
              <a:gdLst>
                <a:gd name="T0" fmla="*/ 6 w 13"/>
                <a:gd name="T1" fmla="*/ 135 h 135"/>
                <a:gd name="T2" fmla="*/ 6 w 13"/>
                <a:gd name="T3" fmla="*/ 135 h 135"/>
                <a:gd name="T4" fmla="*/ 0 w 13"/>
                <a:gd name="T5" fmla="*/ 129 h 135"/>
                <a:gd name="T6" fmla="*/ 0 w 13"/>
                <a:gd name="T7" fmla="*/ 7 h 135"/>
                <a:gd name="T8" fmla="*/ 6 w 13"/>
                <a:gd name="T9" fmla="*/ 0 h 135"/>
                <a:gd name="T10" fmla="*/ 13 w 13"/>
                <a:gd name="T11" fmla="*/ 7 h 135"/>
                <a:gd name="T12" fmla="*/ 13 w 13"/>
                <a:gd name="T13" fmla="*/ 129 h 135"/>
                <a:gd name="T14" fmla="*/ 6 w 1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5">
                  <a:moveTo>
                    <a:pt x="6" y="135"/>
                  </a:moveTo>
                  <a:cubicBezTo>
                    <a:pt x="6" y="135"/>
                    <a:pt x="6" y="135"/>
                    <a:pt x="6" y="135"/>
                  </a:cubicBezTo>
                  <a:cubicBezTo>
                    <a:pt x="3" y="135"/>
                    <a:pt x="0" y="132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3" y="3"/>
                    <a:pt x="13" y="7"/>
                  </a:cubicBezTo>
                  <a:cubicBezTo>
                    <a:pt x="13" y="129"/>
                    <a:pt x="13" y="129"/>
                    <a:pt x="13" y="129"/>
                  </a:cubicBezTo>
                  <a:cubicBezTo>
                    <a:pt x="13" y="132"/>
                    <a:pt x="10" y="135"/>
                    <a:pt x="6" y="13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162"/>
            <p:cNvSpPr>
              <a:spLocks/>
            </p:cNvSpPr>
            <p:nvPr/>
          </p:nvSpPr>
          <p:spPr bwMode="auto">
            <a:xfrm>
              <a:off x="1308100" y="2844801"/>
              <a:ext cx="347663" cy="93663"/>
            </a:xfrm>
            <a:custGeom>
              <a:avLst/>
              <a:gdLst>
                <a:gd name="T0" fmla="*/ 80 w 92"/>
                <a:gd name="T1" fmla="*/ 25 h 25"/>
                <a:gd name="T2" fmla="*/ 13 w 92"/>
                <a:gd name="T3" fmla="*/ 25 h 25"/>
                <a:gd name="T4" fmla="*/ 0 w 92"/>
                <a:gd name="T5" fmla="*/ 13 h 25"/>
                <a:gd name="T6" fmla="*/ 13 w 92"/>
                <a:gd name="T7" fmla="*/ 0 h 25"/>
                <a:gd name="T8" fmla="*/ 80 w 92"/>
                <a:gd name="T9" fmla="*/ 0 h 25"/>
                <a:gd name="T10" fmla="*/ 92 w 92"/>
                <a:gd name="T11" fmla="*/ 13 h 25"/>
                <a:gd name="T12" fmla="*/ 80 w 92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5">
                  <a:moveTo>
                    <a:pt x="80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19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2" y="6"/>
                    <a:pt x="92" y="13"/>
                  </a:cubicBezTo>
                  <a:cubicBezTo>
                    <a:pt x="92" y="19"/>
                    <a:pt x="87" y="25"/>
                    <a:pt x="80" y="25"/>
                  </a:cubicBezTo>
                  <a:close/>
                </a:path>
              </a:pathLst>
            </a:custGeom>
            <a:solidFill>
              <a:srgbClr val="CABD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163"/>
            <p:cNvSpPr>
              <a:spLocks/>
            </p:cNvSpPr>
            <p:nvPr/>
          </p:nvSpPr>
          <p:spPr bwMode="auto">
            <a:xfrm>
              <a:off x="1303338" y="2713038"/>
              <a:ext cx="360363" cy="179388"/>
            </a:xfrm>
            <a:custGeom>
              <a:avLst/>
              <a:gdLst>
                <a:gd name="T0" fmla="*/ 11 w 95"/>
                <a:gd name="T1" fmla="*/ 48 h 48"/>
                <a:gd name="T2" fmla="*/ 2 w 95"/>
                <a:gd name="T3" fmla="*/ 35 h 48"/>
                <a:gd name="T4" fmla="*/ 47 w 95"/>
                <a:gd name="T5" fmla="*/ 0 h 48"/>
                <a:gd name="T6" fmla="*/ 93 w 95"/>
                <a:gd name="T7" fmla="*/ 35 h 48"/>
                <a:gd name="T8" fmla="*/ 83 w 95"/>
                <a:gd name="T9" fmla="*/ 48 h 48"/>
                <a:gd name="T10" fmla="*/ 11 w 95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48">
                  <a:moveTo>
                    <a:pt x="11" y="48"/>
                  </a:moveTo>
                  <a:cubicBezTo>
                    <a:pt x="5" y="48"/>
                    <a:pt x="0" y="41"/>
                    <a:pt x="2" y="35"/>
                  </a:cubicBezTo>
                  <a:cubicBezTo>
                    <a:pt x="7" y="15"/>
                    <a:pt x="26" y="0"/>
                    <a:pt x="47" y="0"/>
                  </a:cubicBezTo>
                  <a:cubicBezTo>
                    <a:pt x="69" y="0"/>
                    <a:pt x="87" y="15"/>
                    <a:pt x="93" y="35"/>
                  </a:cubicBezTo>
                  <a:cubicBezTo>
                    <a:pt x="95" y="41"/>
                    <a:pt x="90" y="48"/>
                    <a:pt x="83" y="48"/>
                  </a:cubicBezTo>
                  <a:lnTo>
                    <a:pt x="11" y="48"/>
                  </a:lnTo>
                  <a:close/>
                </a:path>
              </a:pathLst>
            </a:custGeom>
            <a:solidFill>
              <a:srgbClr val="D8CA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164"/>
            <p:cNvSpPr>
              <a:spLocks noEditPoints="1"/>
            </p:cNvSpPr>
            <p:nvPr/>
          </p:nvSpPr>
          <p:spPr bwMode="auto">
            <a:xfrm>
              <a:off x="1133475" y="1057276"/>
              <a:ext cx="695325" cy="11113"/>
            </a:xfrm>
            <a:custGeom>
              <a:avLst/>
              <a:gdLst>
                <a:gd name="T0" fmla="*/ 2 w 184"/>
                <a:gd name="T1" fmla="*/ 0 h 3"/>
                <a:gd name="T2" fmla="*/ 2 w 184"/>
                <a:gd name="T3" fmla="*/ 0 h 3"/>
                <a:gd name="T4" fmla="*/ 0 w 184"/>
                <a:gd name="T5" fmla="*/ 3 h 3"/>
                <a:gd name="T6" fmla="*/ 2 w 184"/>
                <a:gd name="T7" fmla="*/ 0 h 3"/>
                <a:gd name="T8" fmla="*/ 2 w 184"/>
                <a:gd name="T9" fmla="*/ 0 h 3"/>
                <a:gd name="T10" fmla="*/ 183 w 184"/>
                <a:gd name="T11" fmla="*/ 0 h 3"/>
                <a:gd name="T12" fmla="*/ 183 w 184"/>
                <a:gd name="T13" fmla="*/ 0 h 3"/>
                <a:gd name="T14" fmla="*/ 184 w 184"/>
                <a:gd name="T15" fmla="*/ 3 h 3"/>
                <a:gd name="T16" fmla="*/ 183 w 184"/>
                <a:gd name="T17" fmla="*/ 0 h 3"/>
                <a:gd name="T18" fmla="*/ 183 w 18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83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84" y="1"/>
                    <a:pt x="184" y="2"/>
                    <a:pt x="184" y="3"/>
                  </a:cubicBezTo>
                  <a:cubicBezTo>
                    <a:pt x="184" y="2"/>
                    <a:pt x="184" y="1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165"/>
            <p:cNvSpPr>
              <a:spLocks/>
            </p:cNvSpPr>
            <p:nvPr/>
          </p:nvSpPr>
          <p:spPr bwMode="auto">
            <a:xfrm>
              <a:off x="1133475" y="1008063"/>
              <a:ext cx="695325" cy="74613"/>
            </a:xfrm>
            <a:custGeom>
              <a:avLst/>
              <a:gdLst>
                <a:gd name="T0" fmla="*/ 169 w 184"/>
                <a:gd name="T1" fmla="*/ 0 h 20"/>
                <a:gd name="T2" fmla="*/ 92 w 184"/>
                <a:gd name="T3" fmla="*/ 13 h 20"/>
                <a:gd name="T4" fmla="*/ 16 w 184"/>
                <a:gd name="T5" fmla="*/ 0 h 20"/>
                <a:gd name="T6" fmla="*/ 2 w 184"/>
                <a:gd name="T7" fmla="*/ 13 h 20"/>
                <a:gd name="T8" fmla="*/ 2 w 184"/>
                <a:gd name="T9" fmla="*/ 13 h 20"/>
                <a:gd name="T10" fmla="*/ 0 w 184"/>
                <a:gd name="T11" fmla="*/ 16 h 20"/>
                <a:gd name="T12" fmla="*/ 4 w 184"/>
                <a:gd name="T13" fmla="*/ 20 h 20"/>
                <a:gd name="T14" fmla="*/ 181 w 184"/>
                <a:gd name="T15" fmla="*/ 20 h 20"/>
                <a:gd name="T16" fmla="*/ 184 w 184"/>
                <a:gd name="T17" fmla="*/ 16 h 20"/>
                <a:gd name="T18" fmla="*/ 183 w 184"/>
                <a:gd name="T19" fmla="*/ 13 h 20"/>
                <a:gd name="T20" fmla="*/ 183 w 184"/>
                <a:gd name="T21" fmla="*/ 13 h 20"/>
                <a:gd name="T22" fmla="*/ 169 w 184"/>
                <a:gd name="T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20">
                  <a:moveTo>
                    <a:pt x="169" y="0"/>
                  </a:moveTo>
                  <a:cubicBezTo>
                    <a:pt x="147" y="8"/>
                    <a:pt x="121" y="13"/>
                    <a:pt x="92" y="13"/>
                  </a:cubicBezTo>
                  <a:cubicBezTo>
                    <a:pt x="64" y="13"/>
                    <a:pt x="37" y="8"/>
                    <a:pt x="16" y="0"/>
                  </a:cubicBezTo>
                  <a:cubicBezTo>
                    <a:pt x="11" y="4"/>
                    <a:pt x="6" y="8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8"/>
                    <a:pt x="2" y="20"/>
                    <a:pt x="4" y="20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83" y="20"/>
                    <a:pt x="184" y="18"/>
                    <a:pt x="184" y="16"/>
                  </a:cubicBezTo>
                  <a:cubicBezTo>
                    <a:pt x="184" y="15"/>
                    <a:pt x="184" y="14"/>
                    <a:pt x="183" y="13"/>
                  </a:cubicBezTo>
                  <a:cubicBezTo>
                    <a:pt x="183" y="13"/>
                    <a:pt x="183" y="13"/>
                    <a:pt x="183" y="13"/>
                  </a:cubicBezTo>
                  <a:cubicBezTo>
                    <a:pt x="179" y="8"/>
                    <a:pt x="174" y="4"/>
                    <a:pt x="169" y="0"/>
                  </a:cubicBezTo>
                </a:path>
              </a:pathLst>
            </a:custGeom>
            <a:solidFill>
              <a:srgbClr val="F2E1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11104014" y="835025"/>
            <a:ext cx="809625" cy="4745038"/>
            <a:chOff x="252413" y="835025"/>
            <a:chExt cx="809625" cy="4745038"/>
          </a:xfrm>
        </p:grpSpPr>
        <p:sp>
          <p:nvSpPr>
            <p:cNvPr id="276" name="Oval 171"/>
            <p:cNvSpPr>
              <a:spLocks noChangeArrowheads="1"/>
            </p:cNvSpPr>
            <p:nvPr/>
          </p:nvSpPr>
          <p:spPr bwMode="auto">
            <a:xfrm>
              <a:off x="252413" y="4289425"/>
              <a:ext cx="809625" cy="679450"/>
            </a:xfrm>
            <a:prstGeom prst="ellipse">
              <a:avLst/>
            </a:prstGeom>
            <a:solidFill>
              <a:srgbClr val="B7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Oval 172"/>
            <p:cNvSpPr>
              <a:spLocks noChangeArrowheads="1"/>
            </p:cNvSpPr>
            <p:nvPr/>
          </p:nvSpPr>
          <p:spPr bwMode="auto">
            <a:xfrm>
              <a:off x="354013" y="4289425"/>
              <a:ext cx="606425" cy="679450"/>
            </a:xfrm>
            <a:prstGeom prst="ellipse">
              <a:avLst/>
            </a:prstGeom>
            <a:solidFill>
              <a:srgbClr val="A0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176"/>
            <p:cNvSpPr>
              <a:spLocks/>
            </p:cNvSpPr>
            <p:nvPr/>
          </p:nvSpPr>
          <p:spPr bwMode="auto">
            <a:xfrm>
              <a:off x="306388" y="4341813"/>
              <a:ext cx="185738" cy="117475"/>
            </a:xfrm>
            <a:custGeom>
              <a:avLst/>
              <a:gdLst>
                <a:gd name="T0" fmla="*/ 39 w 55"/>
                <a:gd name="T1" fmla="*/ 0 h 41"/>
                <a:gd name="T2" fmla="*/ 0 w 55"/>
                <a:gd name="T3" fmla="*/ 41 h 41"/>
                <a:gd name="T4" fmla="*/ 34 w 55"/>
                <a:gd name="T5" fmla="*/ 25 h 41"/>
                <a:gd name="T6" fmla="*/ 55 w 55"/>
                <a:gd name="T7" fmla="*/ 0 h 41"/>
                <a:gd name="T8" fmla="*/ 40 w 55"/>
                <a:gd name="T9" fmla="*/ 0 h 41"/>
                <a:gd name="T10" fmla="*/ 39 w 5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1">
                  <a:moveTo>
                    <a:pt x="39" y="0"/>
                  </a:moveTo>
                  <a:cubicBezTo>
                    <a:pt x="23" y="10"/>
                    <a:pt x="10" y="24"/>
                    <a:pt x="0" y="41"/>
                  </a:cubicBezTo>
                  <a:cubicBezTo>
                    <a:pt x="10" y="34"/>
                    <a:pt x="22" y="29"/>
                    <a:pt x="34" y="25"/>
                  </a:cubicBezTo>
                  <a:cubicBezTo>
                    <a:pt x="40" y="15"/>
                    <a:pt x="47" y="7"/>
                    <a:pt x="5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178"/>
            <p:cNvSpPr>
              <a:spLocks/>
            </p:cNvSpPr>
            <p:nvPr/>
          </p:nvSpPr>
          <p:spPr bwMode="auto">
            <a:xfrm>
              <a:off x="819151" y="4341813"/>
              <a:ext cx="185738" cy="117475"/>
            </a:xfrm>
            <a:custGeom>
              <a:avLst/>
              <a:gdLst>
                <a:gd name="T0" fmla="*/ 16 w 55"/>
                <a:gd name="T1" fmla="*/ 0 h 41"/>
                <a:gd name="T2" fmla="*/ 16 w 55"/>
                <a:gd name="T3" fmla="*/ 0 h 41"/>
                <a:gd name="T4" fmla="*/ 0 w 55"/>
                <a:gd name="T5" fmla="*/ 0 h 41"/>
                <a:gd name="T6" fmla="*/ 21 w 55"/>
                <a:gd name="T7" fmla="*/ 25 h 41"/>
                <a:gd name="T8" fmla="*/ 55 w 55"/>
                <a:gd name="T9" fmla="*/ 41 h 41"/>
                <a:gd name="T10" fmla="*/ 16 w 55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41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7"/>
                    <a:pt x="15" y="15"/>
                    <a:pt x="21" y="25"/>
                  </a:cubicBezTo>
                  <a:cubicBezTo>
                    <a:pt x="34" y="29"/>
                    <a:pt x="45" y="34"/>
                    <a:pt x="55" y="41"/>
                  </a:cubicBezTo>
                  <a:cubicBezTo>
                    <a:pt x="46" y="24"/>
                    <a:pt x="32" y="10"/>
                    <a:pt x="16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179"/>
            <p:cNvSpPr>
              <a:spLocks/>
            </p:cNvSpPr>
            <p:nvPr/>
          </p:nvSpPr>
          <p:spPr bwMode="auto">
            <a:xfrm>
              <a:off x="752476" y="4341813"/>
              <a:ext cx="138113" cy="71438"/>
            </a:xfrm>
            <a:custGeom>
              <a:avLst/>
              <a:gdLst>
                <a:gd name="T0" fmla="*/ 20 w 41"/>
                <a:gd name="T1" fmla="*/ 0 h 25"/>
                <a:gd name="T2" fmla="*/ 0 w 41"/>
                <a:gd name="T3" fmla="*/ 0 h 25"/>
                <a:gd name="T4" fmla="*/ 9 w 41"/>
                <a:gd name="T5" fmla="*/ 17 h 25"/>
                <a:gd name="T6" fmla="*/ 41 w 41"/>
                <a:gd name="T7" fmla="*/ 25 h 25"/>
                <a:gd name="T8" fmla="*/ 20 w 41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5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7" y="11"/>
                    <a:pt x="9" y="17"/>
                  </a:cubicBezTo>
                  <a:cubicBezTo>
                    <a:pt x="20" y="19"/>
                    <a:pt x="31" y="22"/>
                    <a:pt x="41" y="25"/>
                  </a:cubicBezTo>
                  <a:cubicBezTo>
                    <a:pt x="35" y="15"/>
                    <a:pt x="28" y="7"/>
                    <a:pt x="20" y="0"/>
                  </a:cubicBezTo>
                </a:path>
              </a:pathLst>
            </a:custGeom>
            <a:solidFill>
              <a:srgbClr val="98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182"/>
            <p:cNvSpPr>
              <a:spLocks noEditPoints="1"/>
            </p:cNvSpPr>
            <p:nvPr/>
          </p:nvSpPr>
          <p:spPr bwMode="auto">
            <a:xfrm>
              <a:off x="252413" y="4629150"/>
              <a:ext cx="809625" cy="339725"/>
            </a:xfrm>
            <a:custGeom>
              <a:avLst/>
              <a:gdLst>
                <a:gd name="T0" fmla="*/ 0 w 240"/>
                <a:gd name="T1" fmla="*/ 12 h 120"/>
                <a:gd name="T2" fmla="*/ 120 w 240"/>
                <a:gd name="T3" fmla="*/ 120 h 120"/>
                <a:gd name="T4" fmla="*/ 120 w 240"/>
                <a:gd name="T5" fmla="*/ 120 h 120"/>
                <a:gd name="T6" fmla="*/ 0 w 240"/>
                <a:gd name="T7" fmla="*/ 12 h 120"/>
                <a:gd name="T8" fmla="*/ 0 w 240"/>
                <a:gd name="T9" fmla="*/ 0 h 120"/>
                <a:gd name="T10" fmla="*/ 0 w 240"/>
                <a:gd name="T11" fmla="*/ 0 h 120"/>
                <a:gd name="T12" fmla="*/ 0 w 240"/>
                <a:gd name="T13" fmla="*/ 0 h 120"/>
                <a:gd name="T14" fmla="*/ 0 w 240"/>
                <a:gd name="T15" fmla="*/ 0 h 120"/>
                <a:gd name="T16" fmla="*/ 240 w 240"/>
                <a:gd name="T17" fmla="*/ 0 h 120"/>
                <a:gd name="T18" fmla="*/ 240 w 240"/>
                <a:gd name="T19" fmla="*/ 0 h 120"/>
                <a:gd name="T20" fmla="*/ 240 w 240"/>
                <a:gd name="T21" fmla="*/ 0 h 120"/>
                <a:gd name="T22" fmla="*/ 240 w 240"/>
                <a:gd name="T2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20">
                  <a:moveTo>
                    <a:pt x="0" y="12"/>
                  </a:moveTo>
                  <a:cubicBezTo>
                    <a:pt x="6" y="73"/>
                    <a:pt x="57" y="120"/>
                    <a:pt x="120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57" y="120"/>
                    <a:pt x="6" y="73"/>
                    <a:pt x="0" y="1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40" y="0"/>
                  </a:move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183"/>
            <p:cNvSpPr>
              <a:spLocks noEditPoints="1"/>
            </p:cNvSpPr>
            <p:nvPr/>
          </p:nvSpPr>
          <p:spPr bwMode="auto">
            <a:xfrm>
              <a:off x="252413" y="4603750"/>
              <a:ext cx="809625" cy="365125"/>
            </a:xfrm>
            <a:custGeom>
              <a:avLst/>
              <a:gdLst>
                <a:gd name="T0" fmla="*/ 0 w 240"/>
                <a:gd name="T1" fmla="*/ 0 h 129"/>
                <a:gd name="T2" fmla="*/ 0 w 240"/>
                <a:gd name="T3" fmla="*/ 9 h 129"/>
                <a:gd name="T4" fmla="*/ 0 w 240"/>
                <a:gd name="T5" fmla="*/ 9 h 129"/>
                <a:gd name="T6" fmla="*/ 0 w 240"/>
                <a:gd name="T7" fmla="*/ 21 h 129"/>
                <a:gd name="T8" fmla="*/ 120 w 240"/>
                <a:gd name="T9" fmla="*/ 129 h 129"/>
                <a:gd name="T10" fmla="*/ 120 w 240"/>
                <a:gd name="T11" fmla="*/ 129 h 129"/>
                <a:gd name="T12" fmla="*/ 43 w 240"/>
                <a:gd name="T13" fmla="*/ 72 h 129"/>
                <a:gd name="T14" fmla="*/ 0 w 240"/>
                <a:gd name="T15" fmla="*/ 0 h 129"/>
                <a:gd name="T16" fmla="*/ 239 w 240"/>
                <a:gd name="T17" fmla="*/ 0 h 129"/>
                <a:gd name="T18" fmla="*/ 196 w 240"/>
                <a:gd name="T19" fmla="*/ 72 h 129"/>
                <a:gd name="T20" fmla="*/ 120 w 240"/>
                <a:gd name="T21" fmla="*/ 129 h 129"/>
                <a:gd name="T22" fmla="*/ 240 w 240"/>
                <a:gd name="T23" fmla="*/ 9 h 129"/>
                <a:gd name="T24" fmla="*/ 240 w 240"/>
                <a:gd name="T25" fmla="*/ 9 h 129"/>
                <a:gd name="T26" fmla="*/ 239 w 240"/>
                <a:gd name="T2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12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7"/>
                    <a:pt x="0" y="21"/>
                  </a:cubicBezTo>
                  <a:cubicBezTo>
                    <a:pt x="6" y="82"/>
                    <a:pt x="57" y="129"/>
                    <a:pt x="120" y="129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87" y="129"/>
                    <a:pt x="59" y="106"/>
                    <a:pt x="43" y="72"/>
                  </a:cubicBezTo>
                  <a:cubicBezTo>
                    <a:pt x="19" y="55"/>
                    <a:pt x="3" y="29"/>
                    <a:pt x="0" y="0"/>
                  </a:cubicBezTo>
                  <a:moveTo>
                    <a:pt x="239" y="0"/>
                  </a:moveTo>
                  <a:cubicBezTo>
                    <a:pt x="237" y="29"/>
                    <a:pt x="221" y="55"/>
                    <a:pt x="196" y="72"/>
                  </a:cubicBezTo>
                  <a:cubicBezTo>
                    <a:pt x="180" y="106"/>
                    <a:pt x="152" y="129"/>
                    <a:pt x="120" y="129"/>
                  </a:cubicBezTo>
                  <a:cubicBezTo>
                    <a:pt x="186" y="129"/>
                    <a:pt x="240" y="75"/>
                    <a:pt x="240" y="9"/>
                  </a:cubicBezTo>
                  <a:cubicBezTo>
                    <a:pt x="240" y="9"/>
                    <a:pt x="240" y="9"/>
                    <a:pt x="240" y="9"/>
                  </a:cubicBezTo>
                  <a:cubicBezTo>
                    <a:pt x="240" y="6"/>
                    <a:pt x="240" y="3"/>
                    <a:pt x="239" y="0"/>
                  </a:cubicBezTo>
                </a:path>
              </a:pathLst>
            </a:custGeom>
            <a:solidFill>
              <a:srgbClr val="AE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184"/>
            <p:cNvSpPr>
              <a:spLocks noEditPoints="1"/>
            </p:cNvSpPr>
            <p:nvPr/>
          </p:nvSpPr>
          <p:spPr bwMode="auto">
            <a:xfrm>
              <a:off x="398463" y="4806950"/>
              <a:ext cx="515938" cy="161925"/>
            </a:xfrm>
            <a:custGeom>
              <a:avLst/>
              <a:gdLst>
                <a:gd name="T0" fmla="*/ 0 w 153"/>
                <a:gd name="T1" fmla="*/ 0 h 57"/>
                <a:gd name="T2" fmla="*/ 77 w 153"/>
                <a:gd name="T3" fmla="*/ 57 h 57"/>
                <a:gd name="T4" fmla="*/ 77 w 153"/>
                <a:gd name="T5" fmla="*/ 57 h 57"/>
                <a:gd name="T6" fmla="*/ 38 w 153"/>
                <a:gd name="T7" fmla="*/ 18 h 57"/>
                <a:gd name="T8" fmla="*/ 0 w 153"/>
                <a:gd name="T9" fmla="*/ 0 h 57"/>
                <a:gd name="T10" fmla="*/ 153 w 153"/>
                <a:gd name="T11" fmla="*/ 0 h 57"/>
                <a:gd name="T12" fmla="*/ 116 w 153"/>
                <a:gd name="T13" fmla="*/ 18 h 57"/>
                <a:gd name="T14" fmla="*/ 77 w 153"/>
                <a:gd name="T15" fmla="*/ 57 h 57"/>
                <a:gd name="T16" fmla="*/ 77 w 153"/>
                <a:gd name="T17" fmla="*/ 57 h 57"/>
                <a:gd name="T18" fmla="*/ 153 w 153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57">
                  <a:moveTo>
                    <a:pt x="0" y="0"/>
                  </a:moveTo>
                  <a:cubicBezTo>
                    <a:pt x="16" y="34"/>
                    <a:pt x="44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61" y="57"/>
                    <a:pt x="47" y="42"/>
                    <a:pt x="38" y="18"/>
                  </a:cubicBezTo>
                  <a:cubicBezTo>
                    <a:pt x="24" y="14"/>
                    <a:pt x="11" y="8"/>
                    <a:pt x="0" y="0"/>
                  </a:cubicBezTo>
                  <a:moveTo>
                    <a:pt x="153" y="0"/>
                  </a:moveTo>
                  <a:cubicBezTo>
                    <a:pt x="142" y="8"/>
                    <a:pt x="129" y="14"/>
                    <a:pt x="116" y="18"/>
                  </a:cubicBezTo>
                  <a:cubicBezTo>
                    <a:pt x="106" y="42"/>
                    <a:pt x="92" y="57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109" y="57"/>
                    <a:pt x="137" y="34"/>
                    <a:pt x="153" y="0"/>
                  </a:cubicBezTo>
                </a:path>
              </a:pathLst>
            </a:custGeom>
            <a:solidFill>
              <a:srgbClr val="98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189"/>
            <p:cNvSpPr>
              <a:spLocks/>
            </p:cNvSpPr>
            <p:nvPr/>
          </p:nvSpPr>
          <p:spPr bwMode="auto">
            <a:xfrm>
              <a:off x="428626" y="4254500"/>
              <a:ext cx="455613" cy="87313"/>
            </a:xfrm>
            <a:custGeom>
              <a:avLst/>
              <a:gdLst>
                <a:gd name="T0" fmla="*/ 4 w 135"/>
                <a:gd name="T1" fmla="*/ 31 h 31"/>
                <a:gd name="T2" fmla="*/ 2 w 135"/>
                <a:gd name="T3" fmla="*/ 26 h 31"/>
                <a:gd name="T4" fmla="*/ 68 w 135"/>
                <a:gd name="T5" fmla="*/ 0 h 31"/>
                <a:gd name="T6" fmla="*/ 134 w 135"/>
                <a:gd name="T7" fmla="*/ 26 h 31"/>
                <a:gd name="T8" fmla="*/ 132 w 135"/>
                <a:gd name="T9" fmla="*/ 31 h 31"/>
                <a:gd name="T10" fmla="*/ 4 w 135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31">
                  <a:moveTo>
                    <a:pt x="4" y="31"/>
                  </a:moveTo>
                  <a:cubicBezTo>
                    <a:pt x="1" y="31"/>
                    <a:pt x="0" y="28"/>
                    <a:pt x="2" y="26"/>
                  </a:cubicBezTo>
                  <a:cubicBezTo>
                    <a:pt x="16" y="10"/>
                    <a:pt x="41" y="0"/>
                    <a:pt x="68" y="0"/>
                  </a:cubicBezTo>
                  <a:cubicBezTo>
                    <a:pt x="95" y="0"/>
                    <a:pt x="119" y="10"/>
                    <a:pt x="134" y="26"/>
                  </a:cubicBezTo>
                  <a:cubicBezTo>
                    <a:pt x="135" y="28"/>
                    <a:pt x="134" y="31"/>
                    <a:pt x="132" y="31"/>
                  </a:cubicBezTo>
                  <a:cubicBezTo>
                    <a:pt x="4" y="31"/>
                    <a:pt x="4" y="31"/>
                    <a:pt x="4" y="31"/>
                  </a:cubicBezTo>
                </a:path>
              </a:pathLst>
            </a:custGeom>
            <a:solidFill>
              <a:srgbClr val="DFC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85" name="组合 284"/>
            <p:cNvGrpSpPr/>
            <p:nvPr/>
          </p:nvGrpSpPr>
          <p:grpSpPr>
            <a:xfrm>
              <a:off x="420688" y="835025"/>
              <a:ext cx="412751" cy="4745038"/>
              <a:chOff x="420688" y="835025"/>
              <a:chExt cx="412751" cy="4745038"/>
            </a:xfrm>
          </p:grpSpPr>
          <p:sp>
            <p:nvSpPr>
              <p:cNvPr id="288" name="Rectangle 169"/>
              <p:cNvSpPr>
                <a:spLocks noChangeArrowheads="1"/>
              </p:cNvSpPr>
              <p:nvPr/>
            </p:nvSpPr>
            <p:spPr bwMode="auto">
              <a:xfrm>
                <a:off x="644526" y="835025"/>
                <a:ext cx="26988" cy="3454400"/>
              </a:xfrm>
              <a:prstGeom prst="rect">
                <a:avLst/>
              </a:pr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Rectangle 170"/>
              <p:cNvSpPr>
                <a:spLocks noChangeArrowheads="1"/>
              </p:cNvSpPr>
              <p:nvPr/>
            </p:nvSpPr>
            <p:spPr bwMode="auto">
              <a:xfrm>
                <a:off x="644526" y="835025"/>
                <a:ext cx="26988" cy="3454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Oval 173"/>
              <p:cNvSpPr>
                <a:spLocks noChangeArrowheads="1"/>
              </p:cNvSpPr>
              <p:nvPr/>
            </p:nvSpPr>
            <p:spPr bwMode="auto">
              <a:xfrm>
                <a:off x="479426" y="4289425"/>
                <a:ext cx="354013" cy="679450"/>
              </a:xfrm>
              <a:prstGeom prst="ellipse">
                <a:avLst/>
              </a:prstGeom>
              <a:solidFill>
                <a:srgbClr val="7A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Rectangle 174"/>
              <p:cNvSpPr>
                <a:spLocks noChangeArrowheads="1"/>
              </p:cNvSpPr>
              <p:nvPr/>
            </p:nvSpPr>
            <p:spPr bwMode="auto">
              <a:xfrm>
                <a:off x="641351" y="5114925"/>
                <a:ext cx="30163" cy="155575"/>
              </a:xfrm>
              <a:prstGeom prst="rect">
                <a:avLst/>
              </a:pr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175"/>
              <p:cNvSpPr>
                <a:spLocks/>
              </p:cNvSpPr>
              <p:nvPr/>
            </p:nvSpPr>
            <p:spPr bwMode="auto">
              <a:xfrm>
                <a:off x="479426" y="4289425"/>
                <a:ext cx="177800" cy="679450"/>
              </a:xfrm>
              <a:custGeom>
                <a:avLst/>
                <a:gdLst>
                  <a:gd name="T0" fmla="*/ 53 w 53"/>
                  <a:gd name="T1" fmla="*/ 0 h 240"/>
                  <a:gd name="T2" fmla="*/ 0 w 53"/>
                  <a:gd name="T3" fmla="*/ 120 h 240"/>
                  <a:gd name="T4" fmla="*/ 53 w 53"/>
                  <a:gd name="T5" fmla="*/ 240 h 240"/>
                  <a:gd name="T6" fmla="*/ 53 w 53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240">
                    <a:moveTo>
                      <a:pt x="53" y="0"/>
                    </a:moveTo>
                    <a:cubicBezTo>
                      <a:pt x="24" y="0"/>
                      <a:pt x="0" y="54"/>
                      <a:pt x="0" y="120"/>
                    </a:cubicBezTo>
                    <a:cubicBezTo>
                      <a:pt x="0" y="186"/>
                      <a:pt x="24" y="240"/>
                      <a:pt x="53" y="240"/>
                    </a:cubicBezTo>
                    <a:cubicBezTo>
                      <a:pt x="53" y="0"/>
                      <a:pt x="53" y="0"/>
                      <a:pt x="53" y="0"/>
                    </a:cubicBezTo>
                  </a:path>
                </a:pathLst>
              </a:custGeom>
              <a:solidFill>
                <a:srgbClr val="8C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177"/>
              <p:cNvSpPr>
                <a:spLocks/>
              </p:cNvSpPr>
              <p:nvPr/>
            </p:nvSpPr>
            <p:spPr bwMode="auto">
              <a:xfrm>
                <a:off x="420688" y="4341813"/>
                <a:ext cx="139700" cy="71438"/>
              </a:xfrm>
              <a:custGeom>
                <a:avLst/>
                <a:gdLst>
                  <a:gd name="T0" fmla="*/ 41 w 41"/>
                  <a:gd name="T1" fmla="*/ 0 h 25"/>
                  <a:gd name="T2" fmla="*/ 21 w 41"/>
                  <a:gd name="T3" fmla="*/ 0 h 25"/>
                  <a:gd name="T4" fmla="*/ 0 w 41"/>
                  <a:gd name="T5" fmla="*/ 25 h 25"/>
                  <a:gd name="T6" fmla="*/ 32 w 41"/>
                  <a:gd name="T7" fmla="*/ 17 h 25"/>
                  <a:gd name="T8" fmla="*/ 41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4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3" y="7"/>
                      <a:pt x="6" y="15"/>
                      <a:pt x="0" y="25"/>
                    </a:cubicBezTo>
                    <a:cubicBezTo>
                      <a:pt x="10" y="22"/>
                      <a:pt x="21" y="19"/>
                      <a:pt x="32" y="17"/>
                    </a:cubicBezTo>
                    <a:cubicBezTo>
                      <a:pt x="35" y="11"/>
                      <a:pt x="38" y="5"/>
                      <a:pt x="41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180"/>
              <p:cNvSpPr>
                <a:spLocks/>
              </p:cNvSpPr>
              <p:nvPr/>
            </p:nvSpPr>
            <p:spPr bwMode="auto">
              <a:xfrm>
                <a:off x="657226" y="4341813"/>
                <a:ext cx="125413" cy="49213"/>
              </a:xfrm>
              <a:custGeom>
                <a:avLst/>
                <a:gdLst>
                  <a:gd name="T0" fmla="*/ 28 w 37"/>
                  <a:gd name="T1" fmla="*/ 0 h 17"/>
                  <a:gd name="T2" fmla="*/ 0 w 37"/>
                  <a:gd name="T3" fmla="*/ 0 h 17"/>
                  <a:gd name="T4" fmla="*/ 0 w 37"/>
                  <a:gd name="T5" fmla="*/ 14 h 17"/>
                  <a:gd name="T6" fmla="*/ 37 w 37"/>
                  <a:gd name="T7" fmla="*/ 17 h 17"/>
                  <a:gd name="T8" fmla="*/ 28 w 3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7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3" y="14"/>
                      <a:pt x="25" y="15"/>
                      <a:pt x="37" y="17"/>
                    </a:cubicBezTo>
                    <a:cubicBezTo>
                      <a:pt x="35" y="11"/>
                      <a:pt x="32" y="5"/>
                      <a:pt x="28" y="0"/>
                    </a:cubicBezTo>
                  </a:path>
                </a:pathLst>
              </a:custGeom>
              <a:solidFill>
                <a:srgbClr val="74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181"/>
              <p:cNvSpPr>
                <a:spLocks/>
              </p:cNvSpPr>
              <p:nvPr/>
            </p:nvSpPr>
            <p:spPr bwMode="auto">
              <a:xfrm>
                <a:off x="528638" y="4341813"/>
                <a:ext cx="128588" cy="49213"/>
              </a:xfrm>
              <a:custGeom>
                <a:avLst/>
                <a:gdLst>
                  <a:gd name="T0" fmla="*/ 38 w 38"/>
                  <a:gd name="T1" fmla="*/ 0 h 17"/>
                  <a:gd name="T2" fmla="*/ 9 w 38"/>
                  <a:gd name="T3" fmla="*/ 0 h 17"/>
                  <a:gd name="T4" fmla="*/ 0 w 38"/>
                  <a:gd name="T5" fmla="*/ 17 h 17"/>
                  <a:gd name="T6" fmla="*/ 38 w 38"/>
                  <a:gd name="T7" fmla="*/ 14 h 17"/>
                  <a:gd name="T8" fmla="*/ 38 w 38"/>
                  <a:gd name="T9" fmla="*/ 14 h 17"/>
                  <a:gd name="T10" fmla="*/ 38 w 38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7">
                    <a:moveTo>
                      <a:pt x="3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6" y="5"/>
                      <a:pt x="3" y="11"/>
                      <a:pt x="0" y="17"/>
                    </a:cubicBezTo>
                    <a:cubicBezTo>
                      <a:pt x="12" y="15"/>
                      <a:pt x="25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0"/>
                      <a:pt x="38" y="0"/>
                      <a:pt x="38" y="0"/>
                    </a:cubicBezTo>
                  </a:path>
                </a:pathLst>
              </a:custGeom>
              <a:solidFill>
                <a:srgbClr val="85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185"/>
              <p:cNvSpPr>
                <a:spLocks/>
              </p:cNvSpPr>
              <p:nvPr/>
            </p:nvSpPr>
            <p:spPr bwMode="auto">
              <a:xfrm>
                <a:off x="657226" y="4857750"/>
                <a:ext cx="131763" cy="111125"/>
              </a:xfrm>
              <a:custGeom>
                <a:avLst/>
                <a:gdLst>
                  <a:gd name="T0" fmla="*/ 39 w 39"/>
                  <a:gd name="T1" fmla="*/ 0 h 39"/>
                  <a:gd name="T2" fmla="*/ 0 w 39"/>
                  <a:gd name="T3" fmla="*/ 6 h 39"/>
                  <a:gd name="T4" fmla="*/ 0 w 39"/>
                  <a:gd name="T5" fmla="*/ 39 h 39"/>
                  <a:gd name="T6" fmla="*/ 0 w 39"/>
                  <a:gd name="T7" fmla="*/ 39 h 39"/>
                  <a:gd name="T8" fmla="*/ 39 w 39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9" y="0"/>
                    </a:moveTo>
                    <a:cubicBezTo>
                      <a:pt x="26" y="4"/>
                      <a:pt x="13" y="6"/>
                      <a:pt x="0" y="6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5" y="39"/>
                      <a:pt x="29" y="24"/>
                      <a:pt x="39" y="0"/>
                    </a:cubicBezTo>
                  </a:path>
                </a:pathLst>
              </a:custGeom>
              <a:solidFill>
                <a:srgbClr val="7416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186"/>
              <p:cNvSpPr>
                <a:spLocks/>
              </p:cNvSpPr>
              <p:nvPr/>
            </p:nvSpPr>
            <p:spPr bwMode="auto">
              <a:xfrm>
                <a:off x="525463" y="4857750"/>
                <a:ext cx="131763" cy="111125"/>
              </a:xfrm>
              <a:custGeom>
                <a:avLst/>
                <a:gdLst>
                  <a:gd name="T0" fmla="*/ 0 w 39"/>
                  <a:gd name="T1" fmla="*/ 0 h 39"/>
                  <a:gd name="T2" fmla="*/ 39 w 39"/>
                  <a:gd name="T3" fmla="*/ 39 h 39"/>
                  <a:gd name="T4" fmla="*/ 39 w 39"/>
                  <a:gd name="T5" fmla="*/ 39 h 39"/>
                  <a:gd name="T6" fmla="*/ 39 w 39"/>
                  <a:gd name="T7" fmla="*/ 6 h 39"/>
                  <a:gd name="T8" fmla="*/ 39 w 39"/>
                  <a:gd name="T9" fmla="*/ 6 h 39"/>
                  <a:gd name="T10" fmla="*/ 0 w 39"/>
                  <a:gd name="T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39">
                    <a:moveTo>
                      <a:pt x="0" y="0"/>
                    </a:moveTo>
                    <a:cubicBezTo>
                      <a:pt x="9" y="24"/>
                      <a:pt x="23" y="39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25" y="6"/>
                      <a:pt x="12" y="4"/>
                      <a:pt x="0" y="0"/>
                    </a:cubicBezTo>
                  </a:path>
                </a:pathLst>
              </a:custGeom>
              <a:solidFill>
                <a:srgbClr val="85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187"/>
              <p:cNvSpPr>
                <a:spLocks noEditPoints="1"/>
              </p:cNvSpPr>
              <p:nvPr/>
            </p:nvSpPr>
            <p:spPr bwMode="auto">
              <a:xfrm>
                <a:off x="576263" y="4995863"/>
                <a:ext cx="158750" cy="133350"/>
              </a:xfrm>
              <a:custGeom>
                <a:avLst/>
                <a:gdLst>
                  <a:gd name="T0" fmla="*/ 24 w 47"/>
                  <a:gd name="T1" fmla="*/ 47 h 47"/>
                  <a:gd name="T2" fmla="*/ 47 w 47"/>
                  <a:gd name="T3" fmla="*/ 24 h 47"/>
                  <a:gd name="T4" fmla="*/ 24 w 47"/>
                  <a:gd name="T5" fmla="*/ 0 h 47"/>
                  <a:gd name="T6" fmla="*/ 0 w 47"/>
                  <a:gd name="T7" fmla="*/ 24 h 47"/>
                  <a:gd name="T8" fmla="*/ 24 w 47"/>
                  <a:gd name="T9" fmla="*/ 47 h 47"/>
                  <a:gd name="T10" fmla="*/ 24 w 47"/>
                  <a:gd name="T11" fmla="*/ 38 h 47"/>
                  <a:gd name="T12" fmla="*/ 10 w 47"/>
                  <a:gd name="T13" fmla="*/ 28 h 47"/>
                  <a:gd name="T14" fmla="*/ 37 w 47"/>
                  <a:gd name="T15" fmla="*/ 28 h 47"/>
                  <a:gd name="T16" fmla="*/ 24 w 47"/>
                  <a:gd name="T17" fmla="*/ 3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47">
                    <a:moveTo>
                      <a:pt x="24" y="47"/>
                    </a:moveTo>
                    <a:cubicBezTo>
                      <a:pt x="37" y="47"/>
                      <a:pt x="47" y="37"/>
                      <a:pt x="47" y="24"/>
                    </a:cubicBezTo>
                    <a:cubicBezTo>
                      <a:pt x="47" y="11"/>
                      <a:pt x="37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7"/>
                      <a:pt x="24" y="47"/>
                    </a:cubicBezTo>
                    <a:close/>
                    <a:moveTo>
                      <a:pt x="24" y="38"/>
                    </a:moveTo>
                    <a:cubicBezTo>
                      <a:pt x="17" y="38"/>
                      <a:pt x="12" y="34"/>
                      <a:pt x="10" y="28"/>
                    </a:cubicBezTo>
                    <a:cubicBezTo>
                      <a:pt x="37" y="28"/>
                      <a:pt x="37" y="28"/>
                      <a:pt x="37" y="28"/>
                    </a:cubicBezTo>
                    <a:cubicBezTo>
                      <a:pt x="35" y="34"/>
                      <a:pt x="30" y="38"/>
                      <a:pt x="24" y="38"/>
                    </a:cubicBezTo>
                    <a:close/>
                  </a:path>
                </a:pathLst>
              </a:custGeom>
              <a:solidFill>
                <a:srgbClr val="D6C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188"/>
              <p:cNvSpPr>
                <a:spLocks noEditPoints="1"/>
              </p:cNvSpPr>
              <p:nvPr/>
            </p:nvSpPr>
            <p:spPr bwMode="auto">
              <a:xfrm>
                <a:off x="593726" y="4156075"/>
                <a:ext cx="123825" cy="104775"/>
              </a:xfrm>
              <a:custGeom>
                <a:avLst/>
                <a:gdLst>
                  <a:gd name="T0" fmla="*/ 0 w 37"/>
                  <a:gd name="T1" fmla="*/ 18 h 37"/>
                  <a:gd name="T2" fmla="*/ 19 w 37"/>
                  <a:gd name="T3" fmla="*/ 37 h 37"/>
                  <a:gd name="T4" fmla="*/ 37 w 37"/>
                  <a:gd name="T5" fmla="*/ 18 h 37"/>
                  <a:gd name="T6" fmla="*/ 19 w 37"/>
                  <a:gd name="T7" fmla="*/ 0 h 37"/>
                  <a:gd name="T8" fmla="*/ 0 w 37"/>
                  <a:gd name="T9" fmla="*/ 18 h 37"/>
                  <a:gd name="T10" fmla="*/ 22 w 37"/>
                  <a:gd name="T11" fmla="*/ 8 h 37"/>
                  <a:gd name="T12" fmla="*/ 30 w 37"/>
                  <a:gd name="T13" fmla="*/ 18 h 37"/>
                  <a:gd name="T14" fmla="*/ 22 w 37"/>
                  <a:gd name="T15" fmla="*/ 29 h 37"/>
                  <a:gd name="T16" fmla="*/ 22 w 37"/>
                  <a:gd name="T17" fmla="*/ 8 h 37"/>
                  <a:gd name="T18" fmla="*/ 7 w 37"/>
                  <a:gd name="T19" fmla="*/ 18 h 37"/>
                  <a:gd name="T20" fmla="*/ 15 w 37"/>
                  <a:gd name="T21" fmla="*/ 8 h 37"/>
                  <a:gd name="T22" fmla="*/ 15 w 37"/>
                  <a:gd name="T23" fmla="*/ 29 h 37"/>
                  <a:gd name="T24" fmla="*/ 7 w 37"/>
                  <a:gd name="T25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7">
                    <a:moveTo>
                      <a:pt x="0" y="18"/>
                    </a:moveTo>
                    <a:cubicBezTo>
                      <a:pt x="0" y="29"/>
                      <a:pt x="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8"/>
                      <a:pt x="29" y="0"/>
                      <a:pt x="19" y="0"/>
                    </a:cubicBezTo>
                    <a:cubicBezTo>
                      <a:pt x="8" y="0"/>
                      <a:pt x="0" y="8"/>
                      <a:pt x="0" y="18"/>
                    </a:cubicBezTo>
                    <a:close/>
                    <a:moveTo>
                      <a:pt x="22" y="8"/>
                    </a:moveTo>
                    <a:cubicBezTo>
                      <a:pt x="27" y="9"/>
                      <a:pt x="30" y="13"/>
                      <a:pt x="30" y="18"/>
                    </a:cubicBezTo>
                    <a:cubicBezTo>
                      <a:pt x="30" y="23"/>
                      <a:pt x="27" y="28"/>
                      <a:pt x="22" y="29"/>
                    </a:cubicBezTo>
                    <a:lnTo>
                      <a:pt x="22" y="8"/>
                    </a:lnTo>
                    <a:close/>
                    <a:moveTo>
                      <a:pt x="7" y="18"/>
                    </a:moveTo>
                    <a:cubicBezTo>
                      <a:pt x="7" y="13"/>
                      <a:pt x="11" y="9"/>
                      <a:pt x="15" y="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1" y="28"/>
                      <a:pt x="7" y="23"/>
                      <a:pt x="7" y="18"/>
                    </a:cubicBezTo>
                    <a:close/>
                  </a:path>
                </a:pathLst>
              </a:cu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190"/>
              <p:cNvSpPr>
                <a:spLocks/>
              </p:cNvSpPr>
              <p:nvPr/>
            </p:nvSpPr>
            <p:spPr bwMode="auto">
              <a:xfrm>
                <a:off x="479426" y="4930775"/>
                <a:ext cx="354013" cy="107950"/>
              </a:xfrm>
              <a:custGeom>
                <a:avLst/>
                <a:gdLst>
                  <a:gd name="T0" fmla="*/ 4 w 105"/>
                  <a:gd name="T1" fmla="*/ 38 h 38"/>
                  <a:gd name="T2" fmla="*/ 102 w 105"/>
                  <a:gd name="T3" fmla="*/ 38 h 38"/>
                  <a:gd name="T4" fmla="*/ 105 w 105"/>
                  <a:gd name="T5" fmla="*/ 35 h 38"/>
                  <a:gd name="T6" fmla="*/ 105 w 105"/>
                  <a:gd name="T7" fmla="*/ 0 h 38"/>
                  <a:gd name="T8" fmla="*/ 0 w 105"/>
                  <a:gd name="T9" fmla="*/ 0 h 38"/>
                  <a:gd name="T10" fmla="*/ 0 w 105"/>
                  <a:gd name="T11" fmla="*/ 35 h 38"/>
                  <a:gd name="T12" fmla="*/ 4 w 105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38">
                    <a:moveTo>
                      <a:pt x="4" y="38"/>
                    </a:moveTo>
                    <a:cubicBezTo>
                      <a:pt x="102" y="38"/>
                      <a:pt x="102" y="38"/>
                      <a:pt x="102" y="38"/>
                    </a:cubicBezTo>
                    <a:cubicBezTo>
                      <a:pt x="104" y="38"/>
                      <a:pt x="105" y="37"/>
                      <a:pt x="105" y="35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2" y="38"/>
                      <a:pt x="4" y="38"/>
                    </a:cubicBezTo>
                    <a:close/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191"/>
              <p:cNvSpPr>
                <a:spLocks/>
              </p:cNvSpPr>
              <p:nvPr/>
            </p:nvSpPr>
            <p:spPr bwMode="auto">
              <a:xfrm>
                <a:off x="479426" y="4930775"/>
                <a:ext cx="354013" cy="63500"/>
              </a:xfrm>
              <a:custGeom>
                <a:avLst/>
                <a:gdLst>
                  <a:gd name="T0" fmla="*/ 105 w 105"/>
                  <a:gd name="T1" fmla="*/ 0 h 22"/>
                  <a:gd name="T2" fmla="*/ 105 w 105"/>
                  <a:gd name="T3" fmla="*/ 1 h 22"/>
                  <a:gd name="T4" fmla="*/ 85 w 105"/>
                  <a:gd name="T5" fmla="*/ 22 h 22"/>
                  <a:gd name="T6" fmla="*/ 21 w 105"/>
                  <a:gd name="T7" fmla="*/ 22 h 22"/>
                  <a:gd name="T8" fmla="*/ 0 w 105"/>
                  <a:gd name="T9" fmla="*/ 1 h 22"/>
                  <a:gd name="T10" fmla="*/ 0 w 105"/>
                  <a:gd name="T11" fmla="*/ 0 h 22"/>
                  <a:gd name="T12" fmla="*/ 105 w 10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22">
                    <a:moveTo>
                      <a:pt x="105" y="0"/>
                    </a:moveTo>
                    <a:cubicBezTo>
                      <a:pt x="105" y="1"/>
                      <a:pt x="105" y="1"/>
                      <a:pt x="105" y="1"/>
                    </a:cubicBezTo>
                    <a:cubicBezTo>
                      <a:pt x="105" y="12"/>
                      <a:pt x="96" y="22"/>
                      <a:pt x="8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9" y="22"/>
                      <a:pt x="0" y="1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D6C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192"/>
              <p:cNvSpPr>
                <a:spLocks/>
              </p:cNvSpPr>
              <p:nvPr/>
            </p:nvSpPr>
            <p:spPr bwMode="auto">
              <a:xfrm>
                <a:off x="641351" y="5302250"/>
                <a:ext cx="30163" cy="277813"/>
              </a:xfrm>
              <a:custGeom>
                <a:avLst/>
                <a:gdLst>
                  <a:gd name="T0" fmla="*/ 5 w 9"/>
                  <a:gd name="T1" fmla="*/ 98 h 98"/>
                  <a:gd name="T2" fmla="*/ 5 w 9"/>
                  <a:gd name="T3" fmla="*/ 98 h 98"/>
                  <a:gd name="T4" fmla="*/ 9 w 9"/>
                  <a:gd name="T5" fmla="*/ 93 h 98"/>
                  <a:gd name="T6" fmla="*/ 9 w 9"/>
                  <a:gd name="T7" fmla="*/ 5 h 98"/>
                  <a:gd name="T8" fmla="*/ 5 w 9"/>
                  <a:gd name="T9" fmla="*/ 0 h 98"/>
                  <a:gd name="T10" fmla="*/ 0 w 9"/>
                  <a:gd name="T11" fmla="*/ 5 h 98"/>
                  <a:gd name="T12" fmla="*/ 0 w 9"/>
                  <a:gd name="T13" fmla="*/ 93 h 98"/>
                  <a:gd name="T14" fmla="*/ 5 w 9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8">
                    <a:moveTo>
                      <a:pt x="5" y="98"/>
                    </a:moveTo>
                    <a:cubicBezTo>
                      <a:pt x="5" y="98"/>
                      <a:pt x="5" y="98"/>
                      <a:pt x="5" y="98"/>
                    </a:cubicBezTo>
                    <a:cubicBezTo>
                      <a:pt x="7" y="98"/>
                      <a:pt x="9" y="96"/>
                      <a:pt x="9" y="9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2" y="98"/>
                      <a:pt x="5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193"/>
              <p:cNvSpPr>
                <a:spLocks/>
              </p:cNvSpPr>
              <p:nvPr/>
            </p:nvSpPr>
            <p:spPr bwMode="auto">
              <a:xfrm>
                <a:off x="708026" y="5302250"/>
                <a:ext cx="33338" cy="277813"/>
              </a:xfrm>
              <a:custGeom>
                <a:avLst/>
                <a:gdLst>
                  <a:gd name="T0" fmla="*/ 5 w 10"/>
                  <a:gd name="T1" fmla="*/ 98 h 98"/>
                  <a:gd name="T2" fmla="*/ 5 w 10"/>
                  <a:gd name="T3" fmla="*/ 98 h 98"/>
                  <a:gd name="T4" fmla="*/ 10 w 10"/>
                  <a:gd name="T5" fmla="*/ 93 h 98"/>
                  <a:gd name="T6" fmla="*/ 10 w 10"/>
                  <a:gd name="T7" fmla="*/ 5 h 98"/>
                  <a:gd name="T8" fmla="*/ 5 w 10"/>
                  <a:gd name="T9" fmla="*/ 0 h 98"/>
                  <a:gd name="T10" fmla="*/ 0 w 10"/>
                  <a:gd name="T11" fmla="*/ 5 h 98"/>
                  <a:gd name="T12" fmla="*/ 0 w 10"/>
                  <a:gd name="T13" fmla="*/ 93 h 98"/>
                  <a:gd name="T14" fmla="*/ 5 w 10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98">
                    <a:moveTo>
                      <a:pt x="5" y="98"/>
                    </a:moveTo>
                    <a:cubicBezTo>
                      <a:pt x="5" y="98"/>
                      <a:pt x="5" y="98"/>
                      <a:pt x="5" y="98"/>
                    </a:cubicBezTo>
                    <a:cubicBezTo>
                      <a:pt x="8" y="98"/>
                      <a:pt x="10" y="96"/>
                      <a:pt x="10" y="9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3" y="98"/>
                      <a:pt x="5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194"/>
              <p:cNvSpPr>
                <a:spLocks/>
              </p:cNvSpPr>
              <p:nvPr/>
            </p:nvSpPr>
            <p:spPr bwMode="auto">
              <a:xfrm>
                <a:off x="573088" y="5302250"/>
                <a:ext cx="30163" cy="277813"/>
              </a:xfrm>
              <a:custGeom>
                <a:avLst/>
                <a:gdLst>
                  <a:gd name="T0" fmla="*/ 4 w 9"/>
                  <a:gd name="T1" fmla="*/ 98 h 98"/>
                  <a:gd name="T2" fmla="*/ 4 w 9"/>
                  <a:gd name="T3" fmla="*/ 98 h 98"/>
                  <a:gd name="T4" fmla="*/ 9 w 9"/>
                  <a:gd name="T5" fmla="*/ 93 h 98"/>
                  <a:gd name="T6" fmla="*/ 9 w 9"/>
                  <a:gd name="T7" fmla="*/ 5 h 98"/>
                  <a:gd name="T8" fmla="*/ 4 w 9"/>
                  <a:gd name="T9" fmla="*/ 0 h 98"/>
                  <a:gd name="T10" fmla="*/ 0 w 9"/>
                  <a:gd name="T11" fmla="*/ 5 h 98"/>
                  <a:gd name="T12" fmla="*/ 0 w 9"/>
                  <a:gd name="T13" fmla="*/ 93 h 98"/>
                  <a:gd name="T14" fmla="*/ 4 w 9"/>
                  <a:gd name="T15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98">
                    <a:moveTo>
                      <a:pt x="4" y="98"/>
                    </a:moveTo>
                    <a:cubicBezTo>
                      <a:pt x="4" y="98"/>
                      <a:pt x="4" y="98"/>
                      <a:pt x="4" y="98"/>
                    </a:cubicBezTo>
                    <a:cubicBezTo>
                      <a:pt x="7" y="98"/>
                      <a:pt x="9" y="96"/>
                      <a:pt x="9" y="93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2" y="98"/>
                      <a:pt x="4" y="9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195"/>
              <p:cNvSpPr>
                <a:spLocks/>
              </p:cNvSpPr>
              <p:nvPr/>
            </p:nvSpPr>
            <p:spPr bwMode="auto">
              <a:xfrm>
                <a:off x="542926" y="5305425"/>
                <a:ext cx="225425" cy="50800"/>
              </a:xfrm>
              <a:custGeom>
                <a:avLst/>
                <a:gdLst>
                  <a:gd name="T0" fmla="*/ 9 w 67"/>
                  <a:gd name="T1" fmla="*/ 18 h 18"/>
                  <a:gd name="T2" fmla="*/ 58 w 67"/>
                  <a:gd name="T3" fmla="*/ 18 h 18"/>
                  <a:gd name="T4" fmla="*/ 67 w 67"/>
                  <a:gd name="T5" fmla="*/ 9 h 18"/>
                  <a:gd name="T6" fmla="*/ 58 w 67"/>
                  <a:gd name="T7" fmla="*/ 0 h 18"/>
                  <a:gd name="T8" fmla="*/ 9 w 67"/>
                  <a:gd name="T9" fmla="*/ 0 h 18"/>
                  <a:gd name="T10" fmla="*/ 0 w 67"/>
                  <a:gd name="T11" fmla="*/ 9 h 18"/>
                  <a:gd name="T12" fmla="*/ 9 w 6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8">
                    <a:moveTo>
                      <a:pt x="9" y="18"/>
                    </a:moveTo>
                    <a:cubicBezTo>
                      <a:pt x="58" y="18"/>
                      <a:pt x="58" y="18"/>
                      <a:pt x="58" y="18"/>
                    </a:cubicBezTo>
                    <a:cubicBezTo>
                      <a:pt x="63" y="18"/>
                      <a:pt x="67" y="14"/>
                      <a:pt x="67" y="9"/>
                    </a:cubicBezTo>
                    <a:cubicBezTo>
                      <a:pt x="67" y="4"/>
                      <a:pt x="63" y="0"/>
                      <a:pt x="5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"/>
                      <a:pt x="4" y="18"/>
                      <a:pt x="9" y="18"/>
                    </a:cubicBezTo>
                    <a:close/>
                  </a:path>
                </a:pathLst>
              </a:custGeom>
              <a:solidFill>
                <a:srgbClr val="9B90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196"/>
              <p:cNvSpPr>
                <a:spLocks/>
              </p:cNvSpPr>
              <p:nvPr/>
            </p:nvSpPr>
            <p:spPr bwMode="auto">
              <a:xfrm>
                <a:off x="539751" y="5233988"/>
                <a:ext cx="231775" cy="96838"/>
              </a:xfrm>
              <a:custGeom>
                <a:avLst/>
                <a:gdLst>
                  <a:gd name="T0" fmla="*/ 61 w 69"/>
                  <a:gd name="T1" fmla="*/ 34 h 34"/>
                  <a:gd name="T2" fmla="*/ 68 w 69"/>
                  <a:gd name="T3" fmla="*/ 25 h 34"/>
                  <a:gd name="T4" fmla="*/ 35 w 69"/>
                  <a:gd name="T5" fmla="*/ 0 h 34"/>
                  <a:gd name="T6" fmla="*/ 2 w 69"/>
                  <a:gd name="T7" fmla="*/ 25 h 34"/>
                  <a:gd name="T8" fmla="*/ 9 w 69"/>
                  <a:gd name="T9" fmla="*/ 34 h 34"/>
                  <a:gd name="T10" fmla="*/ 61 w 69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4">
                    <a:moveTo>
                      <a:pt x="61" y="34"/>
                    </a:moveTo>
                    <a:cubicBezTo>
                      <a:pt x="66" y="34"/>
                      <a:pt x="69" y="29"/>
                      <a:pt x="68" y="25"/>
                    </a:cubicBezTo>
                    <a:cubicBezTo>
                      <a:pt x="64" y="10"/>
                      <a:pt x="51" y="0"/>
                      <a:pt x="35" y="0"/>
                    </a:cubicBezTo>
                    <a:cubicBezTo>
                      <a:pt x="19" y="0"/>
                      <a:pt x="6" y="10"/>
                      <a:pt x="2" y="25"/>
                    </a:cubicBezTo>
                    <a:cubicBezTo>
                      <a:pt x="0" y="29"/>
                      <a:pt x="4" y="34"/>
                      <a:pt x="9" y="34"/>
                    </a:cubicBezTo>
                    <a:lnTo>
                      <a:pt x="61" y="34"/>
                    </a:lnTo>
                    <a:close/>
                  </a:path>
                </a:pathLst>
              </a:custGeom>
              <a:solidFill>
                <a:srgbClr val="ADA0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86" name="Freeform 197"/>
            <p:cNvSpPr>
              <a:spLocks noEditPoints="1"/>
            </p:cNvSpPr>
            <p:nvPr/>
          </p:nvSpPr>
          <p:spPr bwMode="auto">
            <a:xfrm>
              <a:off x="431801" y="4329113"/>
              <a:ext cx="447675" cy="4763"/>
            </a:xfrm>
            <a:custGeom>
              <a:avLst/>
              <a:gdLst>
                <a:gd name="T0" fmla="*/ 132 w 133"/>
                <a:gd name="T1" fmla="*/ 0 h 2"/>
                <a:gd name="T2" fmla="*/ 133 w 133"/>
                <a:gd name="T3" fmla="*/ 0 h 2"/>
                <a:gd name="T4" fmla="*/ 133 w 133"/>
                <a:gd name="T5" fmla="*/ 2 h 2"/>
                <a:gd name="T6" fmla="*/ 133 w 133"/>
                <a:gd name="T7" fmla="*/ 0 h 2"/>
                <a:gd name="T8" fmla="*/ 132 w 133"/>
                <a:gd name="T9" fmla="*/ 0 h 2"/>
                <a:gd name="T10" fmla="*/ 1 w 133"/>
                <a:gd name="T11" fmla="*/ 0 h 2"/>
                <a:gd name="T12" fmla="*/ 1 w 133"/>
                <a:gd name="T13" fmla="*/ 0 h 2"/>
                <a:gd name="T14" fmla="*/ 0 w 133"/>
                <a:gd name="T15" fmla="*/ 2 h 2"/>
                <a:gd name="T16" fmla="*/ 1 w 133"/>
                <a:gd name="T17" fmla="*/ 0 h 2"/>
                <a:gd name="T18" fmla="*/ 1 w 133"/>
                <a:gd name="T19" fmla="*/ 0 h 2"/>
                <a:gd name="T20" fmla="*/ 1 w 133"/>
                <a:gd name="T21" fmla="*/ 0 h 2"/>
                <a:gd name="T22" fmla="*/ 1 w 133"/>
                <a:gd name="T23" fmla="*/ 0 h 2"/>
                <a:gd name="T24" fmla="*/ 1 w 133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" h="2">
                  <a:moveTo>
                    <a:pt x="132" y="0"/>
                  </a:moveTo>
                  <a:cubicBezTo>
                    <a:pt x="132" y="0"/>
                    <a:pt x="132" y="0"/>
                    <a:pt x="133" y="0"/>
                  </a:cubicBezTo>
                  <a:cubicBezTo>
                    <a:pt x="133" y="1"/>
                    <a:pt x="133" y="1"/>
                    <a:pt x="133" y="2"/>
                  </a:cubicBezTo>
                  <a:cubicBezTo>
                    <a:pt x="133" y="1"/>
                    <a:pt x="133" y="1"/>
                    <a:pt x="133" y="0"/>
                  </a:cubicBezTo>
                  <a:cubicBezTo>
                    <a:pt x="132" y="0"/>
                    <a:pt x="132" y="0"/>
                    <a:pt x="13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98"/>
            <p:cNvSpPr>
              <a:spLocks/>
            </p:cNvSpPr>
            <p:nvPr/>
          </p:nvSpPr>
          <p:spPr bwMode="auto">
            <a:xfrm>
              <a:off x="431801" y="4303713"/>
              <a:ext cx="447675" cy="38100"/>
            </a:xfrm>
            <a:custGeom>
              <a:avLst/>
              <a:gdLst>
                <a:gd name="T0" fmla="*/ 122 w 133"/>
                <a:gd name="T1" fmla="*/ 0 h 14"/>
                <a:gd name="T2" fmla="*/ 67 w 133"/>
                <a:gd name="T3" fmla="*/ 9 h 14"/>
                <a:gd name="T4" fmla="*/ 11 w 133"/>
                <a:gd name="T5" fmla="*/ 0 h 14"/>
                <a:gd name="T6" fmla="*/ 1 w 133"/>
                <a:gd name="T7" fmla="*/ 9 h 14"/>
                <a:gd name="T8" fmla="*/ 1 w 133"/>
                <a:gd name="T9" fmla="*/ 9 h 14"/>
                <a:gd name="T10" fmla="*/ 1 w 133"/>
                <a:gd name="T11" fmla="*/ 9 h 14"/>
                <a:gd name="T12" fmla="*/ 1 w 133"/>
                <a:gd name="T13" fmla="*/ 9 h 14"/>
                <a:gd name="T14" fmla="*/ 0 w 133"/>
                <a:gd name="T15" fmla="*/ 11 h 14"/>
                <a:gd name="T16" fmla="*/ 3 w 133"/>
                <a:gd name="T17" fmla="*/ 14 h 14"/>
                <a:gd name="T18" fmla="*/ 131 w 133"/>
                <a:gd name="T19" fmla="*/ 14 h 14"/>
                <a:gd name="T20" fmla="*/ 133 w 133"/>
                <a:gd name="T21" fmla="*/ 11 h 14"/>
                <a:gd name="T22" fmla="*/ 133 w 133"/>
                <a:gd name="T23" fmla="*/ 9 h 14"/>
                <a:gd name="T24" fmla="*/ 132 w 133"/>
                <a:gd name="T25" fmla="*/ 9 h 14"/>
                <a:gd name="T26" fmla="*/ 122 w 133"/>
                <a:gd name="T2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3" h="14">
                  <a:moveTo>
                    <a:pt x="122" y="0"/>
                  </a:moveTo>
                  <a:cubicBezTo>
                    <a:pt x="107" y="6"/>
                    <a:pt x="88" y="9"/>
                    <a:pt x="67" y="9"/>
                  </a:cubicBezTo>
                  <a:cubicBezTo>
                    <a:pt x="46" y="9"/>
                    <a:pt x="27" y="6"/>
                    <a:pt x="11" y="0"/>
                  </a:cubicBezTo>
                  <a:cubicBezTo>
                    <a:pt x="8" y="3"/>
                    <a:pt x="4" y="6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3"/>
                    <a:pt x="1" y="14"/>
                    <a:pt x="3" y="14"/>
                  </a:cubicBezTo>
                  <a:cubicBezTo>
                    <a:pt x="131" y="14"/>
                    <a:pt x="131" y="14"/>
                    <a:pt x="131" y="14"/>
                  </a:cubicBezTo>
                  <a:cubicBezTo>
                    <a:pt x="132" y="14"/>
                    <a:pt x="133" y="13"/>
                    <a:pt x="133" y="11"/>
                  </a:cubicBezTo>
                  <a:cubicBezTo>
                    <a:pt x="133" y="10"/>
                    <a:pt x="133" y="10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29" y="6"/>
                    <a:pt x="126" y="3"/>
                    <a:pt x="122" y="0"/>
                  </a:cubicBezTo>
                </a:path>
              </a:pathLst>
            </a:custGeom>
            <a:solidFill>
              <a:srgbClr val="D4C3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7" name="TextBox 1"/>
          <p:cNvSpPr txBox="1"/>
          <p:nvPr/>
        </p:nvSpPr>
        <p:spPr>
          <a:xfrm>
            <a:off x="1470691" y="2608835"/>
            <a:ext cx="8556601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</a:t>
            </a:r>
            <a:r>
              <a:rPr lang="en-US" altLang="zh-CN" sz="6000" b="1" dirty="0" smtClean="0">
                <a:solidFill>
                  <a:prstClr val="white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6000" b="1" dirty="0">
              <a:solidFill>
                <a:prstClr val="white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8" name="圆角矩形 2"/>
          <p:cNvSpPr/>
          <p:nvPr/>
        </p:nvSpPr>
        <p:spPr>
          <a:xfrm>
            <a:off x="4518523" y="4563944"/>
            <a:ext cx="1309679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309" name="圆角矩形 2"/>
          <p:cNvSpPr/>
          <p:nvPr/>
        </p:nvSpPr>
        <p:spPr>
          <a:xfrm>
            <a:off x="4097319" y="4563944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0" name="student-graduation-cap-shape_52041"/>
          <p:cNvSpPr>
            <a:spLocks noChangeAspect="1"/>
          </p:cNvSpPr>
          <p:nvPr/>
        </p:nvSpPr>
        <p:spPr bwMode="auto">
          <a:xfrm>
            <a:off x="4202174" y="4650449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1" name="圆角矩形 2"/>
          <p:cNvSpPr/>
          <p:nvPr/>
        </p:nvSpPr>
        <p:spPr>
          <a:xfrm>
            <a:off x="6125470" y="4581696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2" name="student-graduation-cap-shape_52041"/>
          <p:cNvSpPr>
            <a:spLocks noChangeAspect="1"/>
          </p:cNvSpPr>
          <p:nvPr/>
        </p:nvSpPr>
        <p:spPr bwMode="auto">
          <a:xfrm>
            <a:off x="6219078" y="4675237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313" name="圆角矩形 2"/>
          <p:cNvSpPr/>
          <p:nvPr/>
        </p:nvSpPr>
        <p:spPr>
          <a:xfrm>
            <a:off x="6551812" y="4587080"/>
            <a:ext cx="1511355" cy="370768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42476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130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8159" y="46159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6717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组合 271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07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6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7" name="组合 316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29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8" name="组合 317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16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19" name="组合 318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03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0" name="组合 319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490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1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22" name="组合 321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64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77" name="组合 476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478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9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0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2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3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4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5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6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7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8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9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23" name="组合 322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51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4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5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6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27" name="组合 326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22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8" name="组合 327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391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00" name="组合 399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03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4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3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7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8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01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9" name="组合 328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362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0" name="组合 329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31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40" name="组合 339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43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6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7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8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9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0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1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41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179043" y="372097"/>
            <a:ext cx="4026054" cy="1214883"/>
            <a:chOff x="2792413" y="1425575"/>
            <a:chExt cx="6602412" cy="1992313"/>
          </a:xfrm>
        </p:grpSpPr>
        <p:sp>
          <p:nvSpPr>
            <p:cNvPr id="1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854075" y="195263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6235" y="3196905"/>
            <a:ext cx="8999010" cy="1613227"/>
            <a:chOff x="851801" y="2997064"/>
            <a:chExt cx="10422290" cy="1868374"/>
          </a:xfrm>
        </p:grpSpPr>
        <p:sp>
          <p:nvSpPr>
            <p:cNvPr id="257" name="Freeform 5"/>
            <p:cNvSpPr/>
            <p:nvPr/>
          </p:nvSpPr>
          <p:spPr bwMode="auto">
            <a:xfrm>
              <a:off x="1298541" y="2997064"/>
              <a:ext cx="1183681" cy="106722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705">
                <a:solidFill>
                  <a:schemeClr val="bg1"/>
                </a:solidFill>
              </a:endParaRPr>
            </a:p>
          </p:txBody>
        </p:sp>
        <p:sp>
          <p:nvSpPr>
            <p:cNvPr id="258" name="文本框 9"/>
            <p:cNvSpPr txBox="1"/>
            <p:nvPr/>
          </p:nvSpPr>
          <p:spPr>
            <a:xfrm>
              <a:off x="851801" y="4214930"/>
              <a:ext cx="2102493" cy="65050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年度工作概述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（添加二级标题）</a:t>
              </a:r>
            </a:p>
          </p:txBody>
        </p:sp>
        <p:sp>
          <p:nvSpPr>
            <p:cNvPr id="259" name="Freeform 5"/>
            <p:cNvSpPr/>
            <p:nvPr/>
          </p:nvSpPr>
          <p:spPr bwMode="auto">
            <a:xfrm>
              <a:off x="3446076" y="2997064"/>
              <a:ext cx="1183681" cy="106722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705">
                <a:solidFill>
                  <a:schemeClr val="bg1"/>
                </a:solidFill>
              </a:endParaRPr>
            </a:p>
          </p:txBody>
        </p:sp>
        <p:sp>
          <p:nvSpPr>
            <p:cNvPr id="260" name="Freeform 5"/>
            <p:cNvSpPr/>
            <p:nvPr/>
          </p:nvSpPr>
          <p:spPr bwMode="auto">
            <a:xfrm>
              <a:off x="5578615" y="2997064"/>
              <a:ext cx="1183681" cy="106722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705">
                <a:solidFill>
                  <a:schemeClr val="bg1"/>
                </a:solidFill>
              </a:endParaRPr>
            </a:p>
          </p:txBody>
        </p:sp>
        <p:sp>
          <p:nvSpPr>
            <p:cNvPr id="261" name="Freeform 5"/>
            <p:cNvSpPr/>
            <p:nvPr/>
          </p:nvSpPr>
          <p:spPr bwMode="auto">
            <a:xfrm>
              <a:off x="7550126" y="2997064"/>
              <a:ext cx="1183681" cy="106722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705">
                <a:solidFill>
                  <a:schemeClr val="bg1"/>
                </a:solidFill>
              </a:endParaRPr>
            </a:p>
          </p:txBody>
        </p:sp>
        <p:sp>
          <p:nvSpPr>
            <p:cNvPr id="262" name="Freeform 5"/>
            <p:cNvSpPr/>
            <p:nvPr/>
          </p:nvSpPr>
          <p:spPr bwMode="auto">
            <a:xfrm>
              <a:off x="9628865" y="2997064"/>
              <a:ext cx="1183681" cy="1067223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16" tIns="45708" rIns="91416" bIns="45708" numCol="1" anchor="t" anchorCtr="0" compatLnSpc="1"/>
            <a:lstStyle/>
            <a:p>
              <a:endParaRPr lang="zh-CN" altLang="en-US" sz="1705">
                <a:solidFill>
                  <a:schemeClr val="bg1"/>
                </a:solidFill>
              </a:endParaRPr>
            </a:p>
          </p:txBody>
        </p:sp>
        <p:sp>
          <p:nvSpPr>
            <p:cNvPr id="263" name="KSO_Shape"/>
            <p:cNvSpPr/>
            <p:nvPr/>
          </p:nvSpPr>
          <p:spPr bwMode="auto">
            <a:xfrm>
              <a:off x="3752376" y="3309857"/>
              <a:ext cx="599451" cy="457182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4" name="KSO_Shape"/>
            <p:cNvSpPr/>
            <p:nvPr/>
          </p:nvSpPr>
          <p:spPr bwMode="auto">
            <a:xfrm>
              <a:off x="5871042" y="3253369"/>
              <a:ext cx="587371" cy="58149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5" name="KSO_Shape"/>
            <p:cNvSpPr/>
            <p:nvPr/>
          </p:nvSpPr>
          <p:spPr bwMode="auto">
            <a:xfrm>
              <a:off x="9990741" y="3308669"/>
              <a:ext cx="518681" cy="440878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6" name="文本框 9"/>
            <p:cNvSpPr txBox="1"/>
            <p:nvPr/>
          </p:nvSpPr>
          <p:spPr>
            <a:xfrm>
              <a:off x="2988123" y="4214930"/>
              <a:ext cx="2102493" cy="65050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工作完成情况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（添加二级标题）</a:t>
              </a:r>
            </a:p>
          </p:txBody>
        </p:sp>
        <p:sp>
          <p:nvSpPr>
            <p:cNvPr id="267" name="文本框 9"/>
            <p:cNvSpPr txBox="1"/>
            <p:nvPr/>
          </p:nvSpPr>
          <p:spPr>
            <a:xfrm>
              <a:off x="5090617" y="4214930"/>
              <a:ext cx="2102493" cy="65050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成功项目展示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（添加二级标题）</a:t>
              </a:r>
            </a:p>
          </p:txBody>
        </p:sp>
        <p:sp>
          <p:nvSpPr>
            <p:cNvPr id="268" name="文本框 9"/>
            <p:cNvSpPr txBox="1"/>
            <p:nvPr/>
          </p:nvSpPr>
          <p:spPr>
            <a:xfrm>
              <a:off x="7069105" y="4214930"/>
              <a:ext cx="2102493" cy="65050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工作不足之处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（添加二级标题）</a:t>
              </a:r>
            </a:p>
          </p:txBody>
        </p:sp>
        <p:sp>
          <p:nvSpPr>
            <p:cNvPr id="269" name="文本框 9"/>
            <p:cNvSpPr txBox="1"/>
            <p:nvPr/>
          </p:nvSpPr>
          <p:spPr>
            <a:xfrm>
              <a:off x="9171598" y="4214930"/>
              <a:ext cx="2102493" cy="650508"/>
            </a:xfrm>
            <a:prstGeom prst="rect">
              <a:avLst/>
            </a:prstGeom>
            <a:noFill/>
          </p:spPr>
          <p:txBody>
            <a:bodyPr wrap="square" lIns="68562" tIns="34281" rIns="68562" bIns="34281" rtlCol="0">
              <a:spAutoFit/>
            </a:bodyPr>
            <a:lstStyle/>
            <a:p>
              <a:pPr marL="0" lvl="1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明年工作计划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1" algn="ctr"/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（添加二级标题）</a:t>
              </a:r>
            </a:p>
          </p:txBody>
        </p:sp>
        <p:sp>
          <p:nvSpPr>
            <p:cNvPr id="270" name="KSO_Shape"/>
            <p:cNvSpPr/>
            <p:nvPr/>
          </p:nvSpPr>
          <p:spPr bwMode="auto">
            <a:xfrm>
              <a:off x="7882409" y="3260115"/>
              <a:ext cx="519118" cy="519118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KSO_Shape"/>
            <p:cNvSpPr/>
            <p:nvPr/>
          </p:nvSpPr>
          <p:spPr bwMode="auto">
            <a:xfrm>
              <a:off x="1610290" y="3308669"/>
              <a:ext cx="585515" cy="4440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170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3" name="TextBox 59"/>
          <p:cNvSpPr txBox="1">
            <a:spLocks noChangeArrowheads="1"/>
          </p:cNvSpPr>
          <p:nvPr/>
        </p:nvSpPr>
        <p:spPr bwMode="auto">
          <a:xfrm>
            <a:off x="4571212" y="1591779"/>
            <a:ext cx="3311506" cy="9036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63930">
              <a:lnSpc>
                <a:spcPct val="120000"/>
              </a:lnSpc>
              <a:defRPr/>
            </a:pPr>
            <a:r>
              <a:rPr lang="zh-CN" altLang="en-US" sz="4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4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44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组合 258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260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70" name="组合 269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24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11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498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485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6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7" name="组合 316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59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72" name="组合 471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473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4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5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6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7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8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9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0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2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3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4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18" name="组合 317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46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9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0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1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22" name="组合 321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17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3" name="组合 322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38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95" name="组合 39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9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9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4" name="组合 323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357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5" name="组合 324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2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35" name="组合 33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3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5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3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4321176" y="876428"/>
            <a:ext cx="4026054" cy="1214883"/>
            <a:chOff x="2792413" y="1425575"/>
            <a:chExt cx="6602412" cy="1992313"/>
          </a:xfrm>
        </p:grpSpPr>
        <p:sp>
          <p:nvSpPr>
            <p:cNvPr id="18" name="AutoShape 16"/>
            <p:cNvSpPr>
              <a:spLocks noChangeAspect="1" noChangeArrowheads="1" noTextEdit="1"/>
            </p:cNvSpPr>
            <p:nvPr/>
          </p:nvSpPr>
          <p:spPr bwMode="auto">
            <a:xfrm>
              <a:off x="2792413" y="1425575"/>
              <a:ext cx="6602412" cy="1992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95588" y="1595438"/>
              <a:ext cx="1528762" cy="1789113"/>
            </a:xfrm>
            <a:custGeom>
              <a:avLst/>
              <a:gdLst>
                <a:gd name="T0" fmla="*/ 216 w 407"/>
                <a:gd name="T1" fmla="*/ 0 h 474"/>
                <a:gd name="T2" fmla="*/ 147 w 407"/>
                <a:gd name="T3" fmla="*/ 6 h 474"/>
                <a:gd name="T4" fmla="*/ 86 w 407"/>
                <a:gd name="T5" fmla="*/ 24 h 474"/>
                <a:gd name="T6" fmla="*/ 36 w 407"/>
                <a:gd name="T7" fmla="*/ 49 h 474"/>
                <a:gd name="T8" fmla="*/ 1 w 407"/>
                <a:gd name="T9" fmla="*/ 77 h 474"/>
                <a:gd name="T10" fmla="*/ 84 w 407"/>
                <a:gd name="T11" fmla="*/ 174 h 474"/>
                <a:gd name="T12" fmla="*/ 133 w 407"/>
                <a:gd name="T13" fmla="*/ 130 h 474"/>
                <a:gd name="T14" fmla="*/ 193 w 407"/>
                <a:gd name="T15" fmla="*/ 113 h 474"/>
                <a:gd name="T16" fmla="*/ 239 w 407"/>
                <a:gd name="T17" fmla="*/ 127 h 474"/>
                <a:gd name="T18" fmla="*/ 256 w 407"/>
                <a:gd name="T19" fmla="*/ 164 h 474"/>
                <a:gd name="T20" fmla="*/ 249 w 407"/>
                <a:gd name="T21" fmla="*/ 184 h 474"/>
                <a:gd name="T22" fmla="*/ 228 w 407"/>
                <a:gd name="T23" fmla="*/ 203 h 474"/>
                <a:gd name="T24" fmla="*/ 187 w 407"/>
                <a:gd name="T25" fmla="*/ 227 h 474"/>
                <a:gd name="T26" fmla="*/ 123 w 407"/>
                <a:gd name="T27" fmla="*/ 263 h 474"/>
                <a:gd name="T28" fmla="*/ 63 w 407"/>
                <a:gd name="T29" fmla="*/ 304 h 474"/>
                <a:gd name="T30" fmla="*/ 26 w 407"/>
                <a:gd name="T31" fmla="*/ 350 h 474"/>
                <a:gd name="T32" fmla="*/ 6 w 407"/>
                <a:gd name="T33" fmla="*/ 405 h 474"/>
                <a:gd name="T34" fmla="*/ 0 w 407"/>
                <a:gd name="T35" fmla="*/ 474 h 474"/>
                <a:gd name="T36" fmla="*/ 407 w 407"/>
                <a:gd name="T37" fmla="*/ 474 h 474"/>
                <a:gd name="T38" fmla="*/ 407 w 407"/>
                <a:gd name="T39" fmla="*/ 356 h 474"/>
                <a:gd name="T40" fmla="*/ 185 w 407"/>
                <a:gd name="T41" fmla="*/ 356 h 474"/>
                <a:gd name="T42" fmla="*/ 206 w 407"/>
                <a:gd name="T43" fmla="*/ 338 h 474"/>
                <a:gd name="T44" fmla="*/ 237 w 407"/>
                <a:gd name="T45" fmla="*/ 318 h 474"/>
                <a:gd name="T46" fmla="*/ 271 w 407"/>
                <a:gd name="T47" fmla="*/ 298 h 474"/>
                <a:gd name="T48" fmla="*/ 301 w 407"/>
                <a:gd name="T49" fmla="*/ 280 h 474"/>
                <a:gd name="T50" fmla="*/ 336 w 407"/>
                <a:gd name="T51" fmla="*/ 257 h 474"/>
                <a:gd name="T52" fmla="*/ 367 w 407"/>
                <a:gd name="T53" fmla="*/ 228 h 474"/>
                <a:gd name="T54" fmla="*/ 389 w 407"/>
                <a:gd name="T55" fmla="*/ 190 h 474"/>
                <a:gd name="T56" fmla="*/ 398 w 407"/>
                <a:gd name="T57" fmla="*/ 142 h 474"/>
                <a:gd name="T58" fmla="*/ 351 w 407"/>
                <a:gd name="T59" fmla="*/ 38 h 474"/>
                <a:gd name="T60" fmla="*/ 216 w 407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216" y="0"/>
                  </a:moveTo>
                  <a:cubicBezTo>
                    <a:pt x="192" y="0"/>
                    <a:pt x="169" y="2"/>
                    <a:pt x="147" y="6"/>
                  </a:cubicBezTo>
                  <a:cubicBezTo>
                    <a:pt x="125" y="11"/>
                    <a:pt x="105" y="17"/>
                    <a:pt x="86" y="24"/>
                  </a:cubicBezTo>
                  <a:cubicBezTo>
                    <a:pt x="68" y="31"/>
                    <a:pt x="51" y="40"/>
                    <a:pt x="36" y="49"/>
                  </a:cubicBezTo>
                  <a:cubicBezTo>
                    <a:pt x="22" y="58"/>
                    <a:pt x="10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7" y="141"/>
                    <a:pt x="133" y="130"/>
                  </a:cubicBezTo>
                  <a:cubicBezTo>
                    <a:pt x="150" y="119"/>
                    <a:pt x="170" y="113"/>
                    <a:pt x="193" y="113"/>
                  </a:cubicBezTo>
                  <a:cubicBezTo>
                    <a:pt x="213" y="113"/>
                    <a:pt x="229" y="118"/>
                    <a:pt x="239" y="127"/>
                  </a:cubicBezTo>
                  <a:cubicBezTo>
                    <a:pt x="250" y="136"/>
                    <a:pt x="256" y="149"/>
                    <a:pt x="256" y="164"/>
                  </a:cubicBezTo>
                  <a:cubicBezTo>
                    <a:pt x="256" y="171"/>
                    <a:pt x="254" y="178"/>
                    <a:pt x="249" y="184"/>
                  </a:cubicBezTo>
                  <a:cubicBezTo>
                    <a:pt x="245" y="190"/>
                    <a:pt x="238" y="196"/>
                    <a:pt x="228" y="203"/>
                  </a:cubicBezTo>
                  <a:cubicBezTo>
                    <a:pt x="218" y="210"/>
                    <a:pt x="204" y="218"/>
                    <a:pt x="187" y="227"/>
                  </a:cubicBezTo>
                  <a:cubicBezTo>
                    <a:pt x="170" y="237"/>
                    <a:pt x="148" y="248"/>
                    <a:pt x="123" y="263"/>
                  </a:cubicBezTo>
                  <a:cubicBezTo>
                    <a:pt x="99" y="276"/>
                    <a:pt x="79" y="290"/>
                    <a:pt x="63" y="304"/>
                  </a:cubicBezTo>
                  <a:cubicBezTo>
                    <a:pt x="47" y="318"/>
                    <a:pt x="35" y="334"/>
                    <a:pt x="26" y="350"/>
                  </a:cubicBezTo>
                  <a:cubicBezTo>
                    <a:pt x="16" y="367"/>
                    <a:pt x="10" y="385"/>
                    <a:pt x="6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7" y="474"/>
                    <a:pt x="407" y="474"/>
                    <a:pt x="407" y="474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185" y="356"/>
                    <a:pt x="185" y="356"/>
                    <a:pt x="185" y="356"/>
                  </a:cubicBezTo>
                  <a:cubicBezTo>
                    <a:pt x="190" y="351"/>
                    <a:pt x="197" y="345"/>
                    <a:pt x="206" y="338"/>
                  </a:cubicBezTo>
                  <a:cubicBezTo>
                    <a:pt x="216" y="331"/>
                    <a:pt x="226" y="324"/>
                    <a:pt x="237" y="318"/>
                  </a:cubicBezTo>
                  <a:cubicBezTo>
                    <a:pt x="249" y="311"/>
                    <a:pt x="260" y="304"/>
                    <a:pt x="271" y="298"/>
                  </a:cubicBezTo>
                  <a:cubicBezTo>
                    <a:pt x="283" y="291"/>
                    <a:pt x="292" y="285"/>
                    <a:pt x="301" y="280"/>
                  </a:cubicBezTo>
                  <a:cubicBezTo>
                    <a:pt x="313" y="273"/>
                    <a:pt x="324" y="266"/>
                    <a:pt x="336" y="257"/>
                  </a:cubicBezTo>
                  <a:cubicBezTo>
                    <a:pt x="347" y="249"/>
                    <a:pt x="357" y="239"/>
                    <a:pt x="367" y="228"/>
                  </a:cubicBezTo>
                  <a:cubicBezTo>
                    <a:pt x="376" y="217"/>
                    <a:pt x="383" y="204"/>
                    <a:pt x="389" y="190"/>
                  </a:cubicBezTo>
                  <a:cubicBezTo>
                    <a:pt x="395" y="176"/>
                    <a:pt x="398" y="160"/>
                    <a:pt x="398" y="142"/>
                  </a:cubicBezTo>
                  <a:cubicBezTo>
                    <a:pt x="398" y="98"/>
                    <a:pt x="382" y="64"/>
                    <a:pt x="351" y="38"/>
                  </a:cubicBezTo>
                  <a:cubicBezTo>
                    <a:pt x="319" y="13"/>
                    <a:pt x="275" y="0"/>
                    <a:pt x="216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441825" y="1546225"/>
              <a:ext cx="1625600" cy="1825625"/>
            </a:xfrm>
            <a:custGeom>
              <a:avLst/>
              <a:gdLst>
                <a:gd name="T0" fmla="*/ 63 w 433"/>
                <a:gd name="T1" fmla="*/ 329 h 484"/>
                <a:gd name="T2" fmla="*/ 55 w 433"/>
                <a:gd name="T3" fmla="*/ 309 h 484"/>
                <a:gd name="T4" fmla="*/ 36 w 433"/>
                <a:gd name="T5" fmla="*/ 233 h 484"/>
                <a:gd name="T6" fmla="*/ 78 w 433"/>
                <a:gd name="T7" fmla="*/ 141 h 484"/>
                <a:gd name="T8" fmla="*/ 168 w 433"/>
                <a:gd name="T9" fmla="*/ 102 h 484"/>
                <a:gd name="T10" fmla="*/ 85 w 433"/>
                <a:gd name="T11" fmla="*/ 148 h 484"/>
                <a:gd name="T12" fmla="*/ 56 w 433"/>
                <a:gd name="T13" fmla="*/ 232 h 484"/>
                <a:gd name="T14" fmla="*/ 79 w 433"/>
                <a:gd name="T15" fmla="*/ 295 h 484"/>
                <a:gd name="T16" fmla="*/ 92 w 433"/>
                <a:gd name="T17" fmla="*/ 319 h 484"/>
                <a:gd name="T18" fmla="*/ 93 w 433"/>
                <a:gd name="T19" fmla="*/ 345 h 484"/>
                <a:gd name="T20" fmla="*/ 213 w 433"/>
                <a:gd name="T21" fmla="*/ 0 h 484"/>
                <a:gd name="T22" fmla="*/ 61 w 433"/>
                <a:gd name="T23" fmla="*/ 70 h 484"/>
                <a:gd name="T24" fmla="*/ 0 w 433"/>
                <a:gd name="T25" fmla="*/ 248 h 484"/>
                <a:gd name="T26" fmla="*/ 50 w 433"/>
                <a:gd name="T27" fmla="*/ 411 h 484"/>
                <a:gd name="T28" fmla="*/ 50 w 433"/>
                <a:gd name="T29" fmla="*/ 406 h 484"/>
                <a:gd name="T30" fmla="*/ 63 w 433"/>
                <a:gd name="T31" fmla="*/ 380 h 484"/>
                <a:gd name="T32" fmla="*/ 101 w 433"/>
                <a:gd name="T33" fmla="*/ 351 h 484"/>
                <a:gd name="T34" fmla="*/ 237 w 433"/>
                <a:gd name="T35" fmla="*/ 333 h 484"/>
                <a:gd name="T36" fmla="*/ 263 w 433"/>
                <a:gd name="T37" fmla="*/ 325 h 484"/>
                <a:gd name="T38" fmla="*/ 217 w 433"/>
                <a:gd name="T39" fmla="*/ 316 h 484"/>
                <a:gd name="T40" fmla="*/ 120 w 433"/>
                <a:gd name="T41" fmla="*/ 199 h 484"/>
                <a:gd name="T42" fmla="*/ 109 w 433"/>
                <a:gd name="T43" fmla="*/ 180 h 484"/>
                <a:gd name="T44" fmla="*/ 122 w 433"/>
                <a:gd name="T45" fmla="*/ 177 h 484"/>
                <a:gd name="T46" fmla="*/ 136 w 433"/>
                <a:gd name="T47" fmla="*/ 193 h 484"/>
                <a:gd name="T48" fmla="*/ 246 w 433"/>
                <a:gd name="T49" fmla="*/ 195 h 484"/>
                <a:gd name="T50" fmla="*/ 254 w 433"/>
                <a:gd name="T51" fmla="*/ 194 h 484"/>
                <a:gd name="T52" fmla="*/ 257 w 433"/>
                <a:gd name="T53" fmla="*/ 187 h 484"/>
                <a:gd name="T54" fmla="*/ 305 w 433"/>
                <a:gd name="T55" fmla="*/ 154 h 484"/>
                <a:gd name="T56" fmla="*/ 362 w 433"/>
                <a:gd name="T57" fmla="*/ 198 h 484"/>
                <a:gd name="T58" fmla="*/ 341 w 433"/>
                <a:gd name="T59" fmla="*/ 305 h 484"/>
                <a:gd name="T60" fmla="*/ 326 w 433"/>
                <a:gd name="T61" fmla="*/ 309 h 484"/>
                <a:gd name="T62" fmla="*/ 279 w 433"/>
                <a:gd name="T63" fmla="*/ 484 h 484"/>
                <a:gd name="T64" fmla="*/ 365 w 433"/>
                <a:gd name="T65" fmla="*/ 425 h 484"/>
                <a:gd name="T66" fmla="*/ 426 w 433"/>
                <a:gd name="T67" fmla="*/ 248 h 484"/>
                <a:gd name="T68" fmla="*/ 365 w 433"/>
                <a:gd name="T69" fmla="*/ 70 h 484"/>
                <a:gd name="T70" fmla="*/ 213 w 433"/>
                <a:gd name="T71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3" h="484">
                  <a:moveTo>
                    <a:pt x="67" y="353"/>
                  </a:move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5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5"/>
                  </a:cubicBezTo>
                  <a:cubicBezTo>
                    <a:pt x="97" y="345"/>
                    <a:pt x="95" y="345"/>
                    <a:pt x="93" y="345"/>
                  </a:cubicBezTo>
                  <a:cubicBezTo>
                    <a:pt x="81" y="345"/>
                    <a:pt x="73" y="349"/>
                    <a:pt x="67" y="353"/>
                  </a:cubicBezTo>
                  <a:moveTo>
                    <a:pt x="213" y="0"/>
                  </a:move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8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1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5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79"/>
                    <a:pt x="63" y="379"/>
                    <a:pt x="64" y="378"/>
                  </a:cubicBezTo>
                  <a:cubicBezTo>
                    <a:pt x="75" y="364"/>
                    <a:pt x="91" y="355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12" y="331"/>
                    <a:pt x="226" y="333"/>
                    <a:pt x="237" y="333"/>
                  </a:cubicBezTo>
                  <a:cubicBezTo>
                    <a:pt x="262" y="333"/>
                    <a:pt x="274" y="325"/>
                    <a:pt x="274" y="325"/>
                  </a:cubicBezTo>
                  <a:cubicBezTo>
                    <a:pt x="270" y="325"/>
                    <a:pt x="267" y="325"/>
                    <a:pt x="263" y="325"/>
                  </a:cubicBezTo>
                  <a:cubicBezTo>
                    <a:pt x="242" y="325"/>
                    <a:pt x="224" y="319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199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1" y="177"/>
                    <a:pt x="114" y="176"/>
                    <a:pt x="117" y="176"/>
                  </a:cubicBezTo>
                  <a:cubicBezTo>
                    <a:pt x="119" y="176"/>
                    <a:pt x="121" y="176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3"/>
                  </a:cubicBezTo>
                  <a:cubicBezTo>
                    <a:pt x="148" y="196"/>
                    <a:pt x="166" y="199"/>
                    <a:pt x="193" y="199"/>
                  </a:cubicBezTo>
                  <a:cubicBezTo>
                    <a:pt x="208" y="199"/>
                    <a:pt x="225" y="198"/>
                    <a:pt x="246" y="195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5" y="154"/>
                    <a:pt x="301" y="154"/>
                  </a:cubicBezTo>
                  <a:cubicBezTo>
                    <a:pt x="302" y="154"/>
                    <a:pt x="303" y="154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46" y="199"/>
                    <a:pt x="354" y="198"/>
                    <a:pt x="362" y="198"/>
                  </a:cubicBezTo>
                  <a:cubicBezTo>
                    <a:pt x="378" y="198"/>
                    <a:pt x="395" y="202"/>
                    <a:pt x="403" y="217"/>
                  </a:cubicBezTo>
                  <a:cubicBezTo>
                    <a:pt x="433" y="270"/>
                    <a:pt x="386" y="305"/>
                    <a:pt x="341" y="305"/>
                  </a:cubicBezTo>
                  <a:cubicBezTo>
                    <a:pt x="338" y="305"/>
                    <a:pt x="335" y="305"/>
                    <a:pt x="332" y="305"/>
                  </a:cubicBezTo>
                  <a:cubicBezTo>
                    <a:pt x="330" y="306"/>
                    <a:pt x="328" y="308"/>
                    <a:pt x="326" y="309"/>
                  </a:cubicBezTo>
                  <a:cubicBezTo>
                    <a:pt x="343" y="370"/>
                    <a:pt x="335" y="439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ubicBezTo>
                    <a:pt x="399" y="118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657850" y="2384425"/>
              <a:ext cx="203200" cy="244475"/>
            </a:xfrm>
            <a:custGeom>
              <a:avLst/>
              <a:gdLst>
                <a:gd name="T0" fmla="*/ 22 w 54"/>
                <a:gd name="T1" fmla="*/ 0 h 65"/>
                <a:gd name="T2" fmla="*/ 0 w 54"/>
                <a:gd name="T3" fmla="*/ 7 h 65"/>
                <a:gd name="T4" fmla="*/ 10 w 54"/>
                <a:gd name="T5" fmla="*/ 65 h 65"/>
                <a:gd name="T6" fmla="*/ 36 w 54"/>
                <a:gd name="T7" fmla="*/ 65 h 65"/>
                <a:gd name="T8" fmla="*/ 18 w 54"/>
                <a:gd name="T9" fmla="*/ 57 h 65"/>
                <a:gd name="T10" fmla="*/ 45 w 54"/>
                <a:gd name="T11" fmla="*/ 52 h 65"/>
                <a:gd name="T12" fmla="*/ 18 w 54"/>
                <a:gd name="T13" fmla="*/ 46 h 65"/>
                <a:gd name="T14" fmla="*/ 54 w 54"/>
                <a:gd name="T15" fmla="*/ 42 h 65"/>
                <a:gd name="T16" fmla="*/ 21 w 54"/>
                <a:gd name="T17" fmla="*/ 37 h 65"/>
                <a:gd name="T18" fmla="*/ 50 w 54"/>
                <a:gd name="T19" fmla="*/ 25 h 65"/>
                <a:gd name="T20" fmla="*/ 18 w 54"/>
                <a:gd name="T21" fmla="*/ 25 h 65"/>
                <a:gd name="T22" fmla="*/ 54 w 54"/>
                <a:gd name="T23" fmla="*/ 11 h 65"/>
                <a:gd name="T24" fmla="*/ 14 w 54"/>
                <a:gd name="T25" fmla="*/ 13 h 65"/>
                <a:gd name="T26" fmla="*/ 42 w 54"/>
                <a:gd name="T27" fmla="*/ 4 h 65"/>
                <a:gd name="T28" fmla="*/ 11 w 54"/>
                <a:gd name="T29" fmla="*/ 9 h 65"/>
                <a:gd name="T30" fmla="*/ 22 w 54"/>
                <a:gd name="T3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2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FFF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149975" y="1595438"/>
              <a:ext cx="1525587" cy="1789113"/>
            </a:xfrm>
            <a:custGeom>
              <a:avLst/>
              <a:gdLst>
                <a:gd name="T0" fmla="*/ 215 w 406"/>
                <a:gd name="T1" fmla="*/ 0 h 474"/>
                <a:gd name="T2" fmla="*/ 146 w 406"/>
                <a:gd name="T3" fmla="*/ 6 h 474"/>
                <a:gd name="T4" fmla="*/ 85 w 406"/>
                <a:gd name="T5" fmla="*/ 24 h 474"/>
                <a:gd name="T6" fmla="*/ 36 w 406"/>
                <a:gd name="T7" fmla="*/ 49 h 474"/>
                <a:gd name="T8" fmla="*/ 1 w 406"/>
                <a:gd name="T9" fmla="*/ 77 h 474"/>
                <a:gd name="T10" fmla="*/ 84 w 406"/>
                <a:gd name="T11" fmla="*/ 174 h 474"/>
                <a:gd name="T12" fmla="*/ 133 w 406"/>
                <a:gd name="T13" fmla="*/ 130 h 474"/>
                <a:gd name="T14" fmla="*/ 192 w 406"/>
                <a:gd name="T15" fmla="*/ 113 h 474"/>
                <a:gd name="T16" fmla="*/ 239 w 406"/>
                <a:gd name="T17" fmla="*/ 127 h 474"/>
                <a:gd name="T18" fmla="*/ 255 w 406"/>
                <a:gd name="T19" fmla="*/ 164 h 474"/>
                <a:gd name="T20" fmla="*/ 249 w 406"/>
                <a:gd name="T21" fmla="*/ 184 h 474"/>
                <a:gd name="T22" fmla="*/ 227 w 406"/>
                <a:gd name="T23" fmla="*/ 203 h 474"/>
                <a:gd name="T24" fmla="*/ 186 w 406"/>
                <a:gd name="T25" fmla="*/ 227 h 474"/>
                <a:gd name="T26" fmla="*/ 122 w 406"/>
                <a:gd name="T27" fmla="*/ 263 h 474"/>
                <a:gd name="T28" fmla="*/ 63 w 406"/>
                <a:gd name="T29" fmla="*/ 304 h 474"/>
                <a:gd name="T30" fmla="*/ 25 w 406"/>
                <a:gd name="T31" fmla="*/ 350 h 474"/>
                <a:gd name="T32" fmla="*/ 5 w 406"/>
                <a:gd name="T33" fmla="*/ 405 h 474"/>
                <a:gd name="T34" fmla="*/ 0 w 406"/>
                <a:gd name="T35" fmla="*/ 474 h 474"/>
                <a:gd name="T36" fmla="*/ 406 w 406"/>
                <a:gd name="T37" fmla="*/ 474 h 474"/>
                <a:gd name="T38" fmla="*/ 406 w 406"/>
                <a:gd name="T39" fmla="*/ 356 h 474"/>
                <a:gd name="T40" fmla="*/ 184 w 406"/>
                <a:gd name="T41" fmla="*/ 356 h 474"/>
                <a:gd name="T42" fmla="*/ 206 w 406"/>
                <a:gd name="T43" fmla="*/ 338 h 474"/>
                <a:gd name="T44" fmla="*/ 237 w 406"/>
                <a:gd name="T45" fmla="*/ 318 h 474"/>
                <a:gd name="T46" fmla="*/ 271 w 406"/>
                <a:gd name="T47" fmla="*/ 298 h 474"/>
                <a:gd name="T48" fmla="*/ 300 w 406"/>
                <a:gd name="T49" fmla="*/ 280 h 474"/>
                <a:gd name="T50" fmla="*/ 335 w 406"/>
                <a:gd name="T51" fmla="*/ 257 h 474"/>
                <a:gd name="T52" fmla="*/ 366 w 406"/>
                <a:gd name="T53" fmla="*/ 228 h 474"/>
                <a:gd name="T54" fmla="*/ 388 w 406"/>
                <a:gd name="T55" fmla="*/ 190 h 474"/>
                <a:gd name="T56" fmla="*/ 397 w 406"/>
                <a:gd name="T57" fmla="*/ 142 h 474"/>
                <a:gd name="T58" fmla="*/ 350 w 406"/>
                <a:gd name="T59" fmla="*/ 38 h 474"/>
                <a:gd name="T60" fmla="*/ 215 w 406"/>
                <a:gd name="T61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215" y="0"/>
                  </a:moveTo>
                  <a:cubicBezTo>
                    <a:pt x="191" y="0"/>
                    <a:pt x="168" y="2"/>
                    <a:pt x="146" y="6"/>
                  </a:cubicBezTo>
                  <a:cubicBezTo>
                    <a:pt x="124" y="11"/>
                    <a:pt x="104" y="17"/>
                    <a:pt x="85" y="24"/>
                  </a:cubicBezTo>
                  <a:cubicBezTo>
                    <a:pt x="67" y="31"/>
                    <a:pt x="50" y="40"/>
                    <a:pt x="36" y="49"/>
                  </a:cubicBezTo>
                  <a:cubicBezTo>
                    <a:pt x="21" y="58"/>
                    <a:pt x="9" y="68"/>
                    <a:pt x="1" y="77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100" y="156"/>
                    <a:pt x="116" y="141"/>
                    <a:pt x="133" y="130"/>
                  </a:cubicBezTo>
                  <a:cubicBezTo>
                    <a:pt x="150" y="119"/>
                    <a:pt x="169" y="113"/>
                    <a:pt x="192" y="113"/>
                  </a:cubicBezTo>
                  <a:cubicBezTo>
                    <a:pt x="212" y="113"/>
                    <a:pt x="228" y="118"/>
                    <a:pt x="239" y="127"/>
                  </a:cubicBezTo>
                  <a:cubicBezTo>
                    <a:pt x="250" y="136"/>
                    <a:pt x="255" y="149"/>
                    <a:pt x="255" y="164"/>
                  </a:cubicBezTo>
                  <a:cubicBezTo>
                    <a:pt x="255" y="171"/>
                    <a:pt x="253" y="178"/>
                    <a:pt x="249" y="184"/>
                  </a:cubicBezTo>
                  <a:cubicBezTo>
                    <a:pt x="244" y="190"/>
                    <a:pt x="237" y="196"/>
                    <a:pt x="227" y="203"/>
                  </a:cubicBezTo>
                  <a:cubicBezTo>
                    <a:pt x="217" y="210"/>
                    <a:pt x="203" y="218"/>
                    <a:pt x="186" y="227"/>
                  </a:cubicBezTo>
                  <a:cubicBezTo>
                    <a:pt x="169" y="237"/>
                    <a:pt x="148" y="248"/>
                    <a:pt x="122" y="263"/>
                  </a:cubicBezTo>
                  <a:cubicBezTo>
                    <a:pt x="98" y="276"/>
                    <a:pt x="78" y="290"/>
                    <a:pt x="63" y="304"/>
                  </a:cubicBezTo>
                  <a:cubicBezTo>
                    <a:pt x="47" y="318"/>
                    <a:pt x="34" y="334"/>
                    <a:pt x="25" y="350"/>
                  </a:cubicBezTo>
                  <a:cubicBezTo>
                    <a:pt x="16" y="367"/>
                    <a:pt x="9" y="385"/>
                    <a:pt x="5" y="405"/>
                  </a:cubicBezTo>
                  <a:cubicBezTo>
                    <a:pt x="2" y="425"/>
                    <a:pt x="0" y="448"/>
                    <a:pt x="0" y="474"/>
                  </a:cubicBezTo>
                  <a:cubicBezTo>
                    <a:pt x="406" y="474"/>
                    <a:pt x="406" y="474"/>
                    <a:pt x="406" y="474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184" y="356"/>
                    <a:pt x="184" y="356"/>
                    <a:pt x="184" y="356"/>
                  </a:cubicBezTo>
                  <a:cubicBezTo>
                    <a:pt x="189" y="351"/>
                    <a:pt x="196" y="345"/>
                    <a:pt x="206" y="338"/>
                  </a:cubicBezTo>
                  <a:cubicBezTo>
                    <a:pt x="215" y="331"/>
                    <a:pt x="226" y="324"/>
                    <a:pt x="237" y="318"/>
                  </a:cubicBezTo>
                  <a:cubicBezTo>
                    <a:pt x="248" y="311"/>
                    <a:pt x="259" y="304"/>
                    <a:pt x="271" y="298"/>
                  </a:cubicBezTo>
                  <a:cubicBezTo>
                    <a:pt x="282" y="291"/>
                    <a:pt x="292" y="285"/>
                    <a:pt x="300" y="280"/>
                  </a:cubicBezTo>
                  <a:cubicBezTo>
                    <a:pt x="312" y="273"/>
                    <a:pt x="324" y="266"/>
                    <a:pt x="335" y="257"/>
                  </a:cubicBezTo>
                  <a:cubicBezTo>
                    <a:pt x="346" y="249"/>
                    <a:pt x="357" y="239"/>
                    <a:pt x="366" y="228"/>
                  </a:cubicBezTo>
                  <a:cubicBezTo>
                    <a:pt x="375" y="217"/>
                    <a:pt x="383" y="204"/>
                    <a:pt x="388" y="190"/>
                  </a:cubicBezTo>
                  <a:cubicBezTo>
                    <a:pt x="394" y="176"/>
                    <a:pt x="397" y="160"/>
                    <a:pt x="397" y="142"/>
                  </a:cubicBezTo>
                  <a:cubicBezTo>
                    <a:pt x="397" y="98"/>
                    <a:pt x="381" y="64"/>
                    <a:pt x="350" y="38"/>
                  </a:cubicBezTo>
                  <a:cubicBezTo>
                    <a:pt x="319" y="13"/>
                    <a:pt x="274" y="0"/>
                    <a:pt x="215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7794625" y="1546225"/>
              <a:ext cx="1597025" cy="1868488"/>
            </a:xfrm>
            <a:custGeom>
              <a:avLst/>
              <a:gdLst>
                <a:gd name="T0" fmla="*/ 213 w 425"/>
                <a:gd name="T1" fmla="*/ 375 h 495"/>
                <a:gd name="T2" fmla="*/ 153 w 425"/>
                <a:gd name="T3" fmla="*/ 340 h 495"/>
                <a:gd name="T4" fmla="*/ 130 w 425"/>
                <a:gd name="T5" fmla="*/ 248 h 495"/>
                <a:gd name="T6" fmla="*/ 153 w 425"/>
                <a:gd name="T7" fmla="*/ 155 h 495"/>
                <a:gd name="T8" fmla="*/ 213 w 425"/>
                <a:gd name="T9" fmla="*/ 120 h 495"/>
                <a:gd name="T10" fmla="*/ 271 w 425"/>
                <a:gd name="T11" fmla="*/ 155 h 495"/>
                <a:gd name="T12" fmla="*/ 294 w 425"/>
                <a:gd name="T13" fmla="*/ 248 h 495"/>
                <a:gd name="T14" fmla="*/ 271 w 425"/>
                <a:gd name="T15" fmla="*/ 340 h 495"/>
                <a:gd name="T16" fmla="*/ 213 w 425"/>
                <a:gd name="T17" fmla="*/ 375 h 495"/>
                <a:gd name="T18" fmla="*/ 213 w 425"/>
                <a:gd name="T19" fmla="*/ 0 h 495"/>
                <a:gd name="T20" fmla="*/ 128 w 425"/>
                <a:gd name="T21" fmla="*/ 19 h 495"/>
                <a:gd name="T22" fmla="*/ 60 w 425"/>
                <a:gd name="T23" fmla="*/ 70 h 495"/>
                <a:gd name="T24" fmla="*/ 16 w 425"/>
                <a:gd name="T25" fmla="*/ 149 h 495"/>
                <a:gd name="T26" fmla="*/ 0 w 425"/>
                <a:gd name="T27" fmla="*/ 248 h 495"/>
                <a:gd name="T28" fmla="*/ 16 w 425"/>
                <a:gd name="T29" fmla="*/ 347 h 495"/>
                <a:gd name="T30" fmla="*/ 60 w 425"/>
                <a:gd name="T31" fmla="*/ 425 h 495"/>
                <a:gd name="T32" fmla="*/ 128 w 425"/>
                <a:gd name="T33" fmla="*/ 477 h 495"/>
                <a:gd name="T34" fmla="*/ 213 w 425"/>
                <a:gd name="T35" fmla="*/ 495 h 495"/>
                <a:gd name="T36" fmla="*/ 297 w 425"/>
                <a:gd name="T37" fmla="*/ 477 h 495"/>
                <a:gd name="T38" fmla="*/ 364 w 425"/>
                <a:gd name="T39" fmla="*/ 425 h 495"/>
                <a:gd name="T40" fmla="*/ 409 w 425"/>
                <a:gd name="T41" fmla="*/ 347 h 495"/>
                <a:gd name="T42" fmla="*/ 425 w 425"/>
                <a:gd name="T43" fmla="*/ 248 h 495"/>
                <a:gd name="T44" fmla="*/ 409 w 425"/>
                <a:gd name="T45" fmla="*/ 149 h 495"/>
                <a:gd name="T46" fmla="*/ 364 w 425"/>
                <a:gd name="T47" fmla="*/ 70 h 495"/>
                <a:gd name="T48" fmla="*/ 297 w 425"/>
                <a:gd name="T49" fmla="*/ 19 h 495"/>
                <a:gd name="T50" fmla="*/ 213 w 425"/>
                <a:gd name="T51" fmla="*/ 0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213" y="375"/>
                  </a:moveTo>
                  <a:cubicBezTo>
                    <a:pt x="188" y="375"/>
                    <a:pt x="168" y="363"/>
                    <a:pt x="153" y="340"/>
                  </a:cubicBezTo>
                  <a:cubicBezTo>
                    <a:pt x="138" y="317"/>
                    <a:pt x="130" y="286"/>
                    <a:pt x="130" y="248"/>
                  </a:cubicBezTo>
                  <a:cubicBezTo>
                    <a:pt x="130" y="210"/>
                    <a:pt x="138" y="179"/>
                    <a:pt x="153" y="155"/>
                  </a:cubicBezTo>
                  <a:cubicBezTo>
                    <a:pt x="168" y="132"/>
                    <a:pt x="188" y="120"/>
                    <a:pt x="213" y="120"/>
                  </a:cubicBezTo>
                  <a:cubicBezTo>
                    <a:pt x="237" y="120"/>
                    <a:pt x="256" y="132"/>
                    <a:pt x="271" y="155"/>
                  </a:cubicBezTo>
                  <a:cubicBezTo>
                    <a:pt x="287" y="179"/>
                    <a:pt x="294" y="210"/>
                    <a:pt x="294" y="248"/>
                  </a:cubicBezTo>
                  <a:cubicBezTo>
                    <a:pt x="294" y="286"/>
                    <a:pt x="287" y="317"/>
                    <a:pt x="271" y="340"/>
                  </a:cubicBezTo>
                  <a:cubicBezTo>
                    <a:pt x="256" y="363"/>
                    <a:pt x="237" y="375"/>
                    <a:pt x="213" y="375"/>
                  </a:cubicBezTo>
                  <a:moveTo>
                    <a:pt x="213" y="0"/>
                  </a:moveTo>
                  <a:cubicBezTo>
                    <a:pt x="182" y="0"/>
                    <a:pt x="154" y="6"/>
                    <a:pt x="128" y="19"/>
                  </a:cubicBezTo>
                  <a:cubicBezTo>
                    <a:pt x="102" y="31"/>
                    <a:pt x="79" y="48"/>
                    <a:pt x="60" y="70"/>
                  </a:cubicBezTo>
                  <a:cubicBezTo>
                    <a:pt x="41" y="92"/>
                    <a:pt x="26" y="118"/>
                    <a:pt x="16" y="149"/>
                  </a:cubicBezTo>
                  <a:cubicBezTo>
                    <a:pt x="5" y="179"/>
                    <a:pt x="0" y="212"/>
                    <a:pt x="0" y="248"/>
                  </a:cubicBezTo>
                  <a:cubicBezTo>
                    <a:pt x="0" y="284"/>
                    <a:pt x="5" y="317"/>
                    <a:pt x="16" y="347"/>
                  </a:cubicBezTo>
                  <a:cubicBezTo>
                    <a:pt x="26" y="377"/>
                    <a:pt x="41" y="403"/>
                    <a:pt x="60" y="425"/>
                  </a:cubicBezTo>
                  <a:cubicBezTo>
                    <a:pt x="79" y="447"/>
                    <a:pt x="102" y="464"/>
                    <a:pt x="128" y="477"/>
                  </a:cubicBezTo>
                  <a:cubicBezTo>
                    <a:pt x="154" y="489"/>
                    <a:pt x="182" y="495"/>
                    <a:pt x="213" y="495"/>
                  </a:cubicBezTo>
                  <a:cubicBezTo>
                    <a:pt x="243" y="495"/>
                    <a:pt x="271" y="489"/>
                    <a:pt x="297" y="477"/>
                  </a:cubicBezTo>
                  <a:cubicBezTo>
                    <a:pt x="323" y="464"/>
                    <a:pt x="345" y="447"/>
                    <a:pt x="364" y="425"/>
                  </a:cubicBezTo>
                  <a:cubicBezTo>
                    <a:pt x="383" y="403"/>
                    <a:pt x="398" y="377"/>
                    <a:pt x="409" y="347"/>
                  </a:cubicBezTo>
                  <a:cubicBezTo>
                    <a:pt x="420" y="317"/>
                    <a:pt x="425" y="284"/>
                    <a:pt x="425" y="248"/>
                  </a:cubicBezTo>
                  <a:cubicBezTo>
                    <a:pt x="425" y="212"/>
                    <a:pt x="420" y="179"/>
                    <a:pt x="409" y="149"/>
                  </a:cubicBezTo>
                  <a:cubicBezTo>
                    <a:pt x="398" y="118"/>
                    <a:pt x="383" y="92"/>
                    <a:pt x="364" y="70"/>
                  </a:cubicBezTo>
                  <a:cubicBezTo>
                    <a:pt x="345" y="48"/>
                    <a:pt x="323" y="31"/>
                    <a:pt x="297" y="19"/>
                  </a:cubicBezTo>
                  <a:cubicBezTo>
                    <a:pt x="271" y="6"/>
                    <a:pt x="243" y="0"/>
                    <a:pt x="213" y="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95588" y="1474788"/>
              <a:ext cx="1528762" cy="1789113"/>
            </a:xfrm>
            <a:custGeom>
              <a:avLst/>
              <a:gdLst>
                <a:gd name="T0" fmla="*/ 0 w 407"/>
                <a:gd name="T1" fmla="*/ 474 h 474"/>
                <a:gd name="T2" fmla="*/ 6 w 407"/>
                <a:gd name="T3" fmla="*/ 405 h 474"/>
                <a:gd name="T4" fmla="*/ 26 w 407"/>
                <a:gd name="T5" fmla="*/ 350 h 474"/>
                <a:gd name="T6" fmla="*/ 63 w 407"/>
                <a:gd name="T7" fmla="*/ 304 h 474"/>
                <a:gd name="T8" fmla="*/ 123 w 407"/>
                <a:gd name="T9" fmla="*/ 263 h 474"/>
                <a:gd name="T10" fmla="*/ 187 w 407"/>
                <a:gd name="T11" fmla="*/ 228 h 474"/>
                <a:gd name="T12" fmla="*/ 228 w 407"/>
                <a:gd name="T13" fmla="*/ 203 h 474"/>
                <a:gd name="T14" fmla="*/ 249 w 407"/>
                <a:gd name="T15" fmla="*/ 184 h 474"/>
                <a:gd name="T16" fmla="*/ 256 w 407"/>
                <a:gd name="T17" fmla="*/ 164 h 474"/>
                <a:gd name="T18" fmla="*/ 239 w 407"/>
                <a:gd name="T19" fmla="*/ 127 h 474"/>
                <a:gd name="T20" fmla="*/ 193 w 407"/>
                <a:gd name="T21" fmla="*/ 113 h 474"/>
                <a:gd name="T22" fmla="*/ 133 w 407"/>
                <a:gd name="T23" fmla="*/ 130 h 474"/>
                <a:gd name="T24" fmla="*/ 84 w 407"/>
                <a:gd name="T25" fmla="*/ 174 h 474"/>
                <a:gd name="T26" fmla="*/ 1 w 407"/>
                <a:gd name="T27" fmla="*/ 77 h 474"/>
                <a:gd name="T28" fmla="*/ 36 w 407"/>
                <a:gd name="T29" fmla="*/ 49 h 474"/>
                <a:gd name="T30" fmla="*/ 86 w 407"/>
                <a:gd name="T31" fmla="*/ 24 h 474"/>
                <a:gd name="T32" fmla="*/ 147 w 407"/>
                <a:gd name="T33" fmla="*/ 6 h 474"/>
                <a:gd name="T34" fmla="*/ 216 w 407"/>
                <a:gd name="T35" fmla="*/ 0 h 474"/>
                <a:gd name="T36" fmla="*/ 351 w 407"/>
                <a:gd name="T37" fmla="*/ 38 h 474"/>
                <a:gd name="T38" fmla="*/ 398 w 407"/>
                <a:gd name="T39" fmla="*/ 142 h 474"/>
                <a:gd name="T40" fmla="*/ 389 w 407"/>
                <a:gd name="T41" fmla="*/ 190 h 474"/>
                <a:gd name="T42" fmla="*/ 367 w 407"/>
                <a:gd name="T43" fmla="*/ 228 h 474"/>
                <a:gd name="T44" fmla="*/ 336 w 407"/>
                <a:gd name="T45" fmla="*/ 257 h 474"/>
                <a:gd name="T46" fmla="*/ 301 w 407"/>
                <a:gd name="T47" fmla="*/ 281 h 474"/>
                <a:gd name="T48" fmla="*/ 271 w 407"/>
                <a:gd name="T49" fmla="*/ 298 h 474"/>
                <a:gd name="T50" fmla="*/ 237 w 407"/>
                <a:gd name="T51" fmla="*/ 318 h 474"/>
                <a:gd name="T52" fmla="*/ 206 w 407"/>
                <a:gd name="T53" fmla="*/ 338 h 474"/>
                <a:gd name="T54" fmla="*/ 185 w 407"/>
                <a:gd name="T55" fmla="*/ 356 h 474"/>
                <a:gd name="T56" fmla="*/ 407 w 407"/>
                <a:gd name="T57" fmla="*/ 356 h 474"/>
                <a:gd name="T58" fmla="*/ 407 w 407"/>
                <a:gd name="T59" fmla="*/ 474 h 474"/>
                <a:gd name="T60" fmla="*/ 0 w 407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7" h="474">
                  <a:moveTo>
                    <a:pt x="0" y="474"/>
                  </a:moveTo>
                  <a:cubicBezTo>
                    <a:pt x="0" y="448"/>
                    <a:pt x="2" y="425"/>
                    <a:pt x="6" y="405"/>
                  </a:cubicBezTo>
                  <a:cubicBezTo>
                    <a:pt x="10" y="385"/>
                    <a:pt x="16" y="367"/>
                    <a:pt x="26" y="350"/>
                  </a:cubicBezTo>
                  <a:cubicBezTo>
                    <a:pt x="35" y="334"/>
                    <a:pt x="47" y="318"/>
                    <a:pt x="63" y="304"/>
                  </a:cubicBezTo>
                  <a:cubicBezTo>
                    <a:pt x="79" y="290"/>
                    <a:pt x="99" y="276"/>
                    <a:pt x="123" y="263"/>
                  </a:cubicBezTo>
                  <a:cubicBezTo>
                    <a:pt x="148" y="248"/>
                    <a:pt x="170" y="237"/>
                    <a:pt x="187" y="228"/>
                  </a:cubicBezTo>
                  <a:cubicBezTo>
                    <a:pt x="204" y="218"/>
                    <a:pt x="218" y="210"/>
                    <a:pt x="228" y="203"/>
                  </a:cubicBezTo>
                  <a:cubicBezTo>
                    <a:pt x="238" y="196"/>
                    <a:pt x="245" y="190"/>
                    <a:pt x="249" y="184"/>
                  </a:cubicBezTo>
                  <a:cubicBezTo>
                    <a:pt x="254" y="178"/>
                    <a:pt x="256" y="172"/>
                    <a:pt x="256" y="164"/>
                  </a:cubicBezTo>
                  <a:cubicBezTo>
                    <a:pt x="256" y="149"/>
                    <a:pt x="250" y="136"/>
                    <a:pt x="239" y="127"/>
                  </a:cubicBezTo>
                  <a:cubicBezTo>
                    <a:pt x="229" y="118"/>
                    <a:pt x="213" y="113"/>
                    <a:pt x="193" y="113"/>
                  </a:cubicBezTo>
                  <a:cubicBezTo>
                    <a:pt x="170" y="113"/>
                    <a:pt x="150" y="119"/>
                    <a:pt x="133" y="130"/>
                  </a:cubicBezTo>
                  <a:cubicBezTo>
                    <a:pt x="117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10" y="68"/>
                    <a:pt x="22" y="58"/>
                    <a:pt x="36" y="49"/>
                  </a:cubicBezTo>
                  <a:cubicBezTo>
                    <a:pt x="51" y="40"/>
                    <a:pt x="68" y="31"/>
                    <a:pt x="86" y="24"/>
                  </a:cubicBezTo>
                  <a:cubicBezTo>
                    <a:pt x="105" y="17"/>
                    <a:pt x="125" y="11"/>
                    <a:pt x="147" y="6"/>
                  </a:cubicBezTo>
                  <a:cubicBezTo>
                    <a:pt x="169" y="2"/>
                    <a:pt x="192" y="0"/>
                    <a:pt x="216" y="0"/>
                  </a:cubicBezTo>
                  <a:cubicBezTo>
                    <a:pt x="275" y="0"/>
                    <a:pt x="319" y="13"/>
                    <a:pt x="351" y="38"/>
                  </a:cubicBezTo>
                  <a:cubicBezTo>
                    <a:pt x="382" y="64"/>
                    <a:pt x="398" y="98"/>
                    <a:pt x="398" y="142"/>
                  </a:cubicBezTo>
                  <a:cubicBezTo>
                    <a:pt x="398" y="160"/>
                    <a:pt x="395" y="176"/>
                    <a:pt x="389" y="190"/>
                  </a:cubicBezTo>
                  <a:cubicBezTo>
                    <a:pt x="383" y="204"/>
                    <a:pt x="376" y="217"/>
                    <a:pt x="367" y="228"/>
                  </a:cubicBezTo>
                  <a:cubicBezTo>
                    <a:pt x="357" y="239"/>
                    <a:pt x="347" y="249"/>
                    <a:pt x="336" y="257"/>
                  </a:cubicBezTo>
                  <a:cubicBezTo>
                    <a:pt x="324" y="266"/>
                    <a:pt x="313" y="273"/>
                    <a:pt x="301" y="281"/>
                  </a:cubicBezTo>
                  <a:cubicBezTo>
                    <a:pt x="292" y="285"/>
                    <a:pt x="283" y="291"/>
                    <a:pt x="271" y="298"/>
                  </a:cubicBezTo>
                  <a:cubicBezTo>
                    <a:pt x="260" y="304"/>
                    <a:pt x="249" y="311"/>
                    <a:pt x="237" y="318"/>
                  </a:cubicBezTo>
                  <a:cubicBezTo>
                    <a:pt x="226" y="324"/>
                    <a:pt x="216" y="331"/>
                    <a:pt x="206" y="338"/>
                  </a:cubicBezTo>
                  <a:cubicBezTo>
                    <a:pt x="197" y="345"/>
                    <a:pt x="190" y="351"/>
                    <a:pt x="185" y="356"/>
                  </a:cubicBezTo>
                  <a:cubicBezTo>
                    <a:pt x="407" y="356"/>
                    <a:pt x="407" y="356"/>
                    <a:pt x="407" y="356"/>
                  </a:cubicBezTo>
                  <a:cubicBezTo>
                    <a:pt x="407" y="474"/>
                    <a:pt x="407" y="474"/>
                    <a:pt x="407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441825" y="1425575"/>
              <a:ext cx="1633537" cy="1825625"/>
            </a:xfrm>
            <a:custGeom>
              <a:avLst/>
              <a:gdLst>
                <a:gd name="T0" fmla="*/ 365 w 435"/>
                <a:gd name="T1" fmla="*/ 70 h 484"/>
                <a:gd name="T2" fmla="*/ 213 w 435"/>
                <a:gd name="T3" fmla="*/ 0 h 484"/>
                <a:gd name="T4" fmla="*/ 61 w 435"/>
                <a:gd name="T5" fmla="*/ 70 h 484"/>
                <a:gd name="T6" fmla="*/ 0 w 435"/>
                <a:gd name="T7" fmla="*/ 248 h 484"/>
                <a:gd name="T8" fmla="*/ 50 w 435"/>
                <a:gd name="T9" fmla="*/ 412 h 484"/>
                <a:gd name="T10" fmla="*/ 50 w 435"/>
                <a:gd name="T11" fmla="*/ 406 h 484"/>
                <a:gd name="T12" fmla="*/ 63 w 435"/>
                <a:gd name="T13" fmla="*/ 380 h 484"/>
                <a:gd name="T14" fmla="*/ 101 w 435"/>
                <a:gd name="T15" fmla="*/ 351 h 484"/>
                <a:gd name="T16" fmla="*/ 274 w 435"/>
                <a:gd name="T17" fmla="*/ 325 h 484"/>
                <a:gd name="T18" fmla="*/ 217 w 435"/>
                <a:gd name="T19" fmla="*/ 316 h 484"/>
                <a:gd name="T20" fmla="*/ 120 w 435"/>
                <a:gd name="T21" fmla="*/ 200 h 484"/>
                <a:gd name="T22" fmla="*/ 109 w 435"/>
                <a:gd name="T23" fmla="*/ 180 h 484"/>
                <a:gd name="T24" fmla="*/ 132 w 435"/>
                <a:gd name="T25" fmla="*/ 184 h 484"/>
                <a:gd name="T26" fmla="*/ 246 w 435"/>
                <a:gd name="T27" fmla="*/ 196 h 484"/>
                <a:gd name="T28" fmla="*/ 254 w 435"/>
                <a:gd name="T29" fmla="*/ 194 h 484"/>
                <a:gd name="T30" fmla="*/ 257 w 435"/>
                <a:gd name="T31" fmla="*/ 187 h 484"/>
                <a:gd name="T32" fmla="*/ 339 w 435"/>
                <a:gd name="T33" fmla="*/ 200 h 484"/>
                <a:gd name="T34" fmla="*/ 332 w 435"/>
                <a:gd name="T35" fmla="*/ 305 h 484"/>
                <a:gd name="T36" fmla="*/ 281 w 435"/>
                <a:gd name="T37" fmla="*/ 482 h 484"/>
                <a:gd name="T38" fmla="*/ 298 w 435"/>
                <a:gd name="T39" fmla="*/ 477 h 484"/>
                <a:gd name="T40" fmla="*/ 410 w 435"/>
                <a:gd name="T41" fmla="*/ 347 h 484"/>
                <a:gd name="T42" fmla="*/ 410 w 435"/>
                <a:gd name="T43" fmla="*/ 149 h 484"/>
                <a:gd name="T44" fmla="*/ 85 w 435"/>
                <a:gd name="T45" fmla="*/ 148 h 484"/>
                <a:gd name="T46" fmla="*/ 56 w 435"/>
                <a:gd name="T47" fmla="*/ 232 h 484"/>
                <a:gd name="T48" fmla="*/ 79 w 435"/>
                <a:gd name="T49" fmla="*/ 295 h 484"/>
                <a:gd name="T50" fmla="*/ 92 w 435"/>
                <a:gd name="T51" fmla="*/ 319 h 484"/>
                <a:gd name="T52" fmla="*/ 67 w 435"/>
                <a:gd name="T53" fmla="*/ 354 h 484"/>
                <a:gd name="T54" fmla="*/ 60 w 435"/>
                <a:gd name="T55" fmla="*/ 319 h 484"/>
                <a:gd name="T56" fmla="*/ 44 w 435"/>
                <a:gd name="T57" fmla="*/ 285 h 484"/>
                <a:gd name="T58" fmla="*/ 47 w 435"/>
                <a:gd name="T59" fmla="*/ 182 h 484"/>
                <a:gd name="T60" fmla="*/ 121 w 435"/>
                <a:gd name="T61" fmla="*/ 115 h 484"/>
                <a:gd name="T62" fmla="*/ 123 w 435"/>
                <a:gd name="T63" fmla="*/ 1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35" h="484">
                  <a:moveTo>
                    <a:pt x="410" y="149"/>
                  </a:moveTo>
                  <a:cubicBezTo>
                    <a:pt x="399" y="119"/>
                    <a:pt x="384" y="92"/>
                    <a:pt x="365" y="70"/>
                  </a:cubicBezTo>
                  <a:cubicBezTo>
                    <a:pt x="346" y="48"/>
                    <a:pt x="324" y="31"/>
                    <a:pt x="298" y="19"/>
                  </a:cubicBezTo>
                  <a:cubicBezTo>
                    <a:pt x="272" y="6"/>
                    <a:pt x="244" y="0"/>
                    <a:pt x="213" y="0"/>
                  </a:cubicBezTo>
                  <a:cubicBezTo>
                    <a:pt x="183" y="0"/>
                    <a:pt x="155" y="6"/>
                    <a:pt x="128" y="19"/>
                  </a:cubicBezTo>
                  <a:cubicBezTo>
                    <a:pt x="102" y="31"/>
                    <a:pt x="80" y="48"/>
                    <a:pt x="61" y="70"/>
                  </a:cubicBezTo>
                  <a:cubicBezTo>
                    <a:pt x="42" y="92"/>
                    <a:pt x="27" y="119"/>
                    <a:pt x="16" y="149"/>
                  </a:cubicBezTo>
                  <a:cubicBezTo>
                    <a:pt x="6" y="179"/>
                    <a:pt x="0" y="212"/>
                    <a:pt x="0" y="248"/>
                  </a:cubicBezTo>
                  <a:cubicBezTo>
                    <a:pt x="0" y="284"/>
                    <a:pt x="6" y="317"/>
                    <a:pt x="16" y="347"/>
                  </a:cubicBezTo>
                  <a:cubicBezTo>
                    <a:pt x="25" y="371"/>
                    <a:pt x="36" y="393"/>
                    <a:pt x="50" y="412"/>
                  </a:cubicBezTo>
                  <a:cubicBezTo>
                    <a:pt x="50" y="410"/>
                    <a:pt x="51" y="408"/>
                    <a:pt x="51" y="407"/>
                  </a:cubicBezTo>
                  <a:cubicBezTo>
                    <a:pt x="50" y="406"/>
                    <a:pt x="50" y="406"/>
                    <a:pt x="50" y="406"/>
                  </a:cubicBezTo>
                  <a:cubicBezTo>
                    <a:pt x="51" y="406"/>
                    <a:pt x="51" y="406"/>
                    <a:pt x="52" y="405"/>
                  </a:cubicBezTo>
                  <a:cubicBezTo>
                    <a:pt x="55" y="395"/>
                    <a:pt x="58" y="387"/>
                    <a:pt x="63" y="380"/>
                  </a:cubicBezTo>
                  <a:cubicBezTo>
                    <a:pt x="63" y="380"/>
                    <a:pt x="63" y="379"/>
                    <a:pt x="64" y="378"/>
                  </a:cubicBezTo>
                  <a:cubicBezTo>
                    <a:pt x="75" y="364"/>
                    <a:pt x="91" y="356"/>
                    <a:pt x="101" y="351"/>
                  </a:cubicBezTo>
                  <a:cubicBezTo>
                    <a:pt x="131" y="339"/>
                    <a:pt x="167" y="338"/>
                    <a:pt x="196" y="327"/>
                  </a:cubicBezTo>
                  <a:cubicBezTo>
                    <a:pt x="250" y="341"/>
                    <a:pt x="274" y="325"/>
                    <a:pt x="274" y="325"/>
                  </a:cubicBezTo>
                  <a:cubicBezTo>
                    <a:pt x="249" y="328"/>
                    <a:pt x="225" y="320"/>
                    <a:pt x="217" y="317"/>
                  </a:cubicBezTo>
                  <a:cubicBezTo>
                    <a:pt x="217" y="316"/>
                    <a:pt x="217" y="316"/>
                    <a:pt x="217" y="316"/>
                  </a:cubicBezTo>
                  <a:cubicBezTo>
                    <a:pt x="195" y="310"/>
                    <a:pt x="172" y="299"/>
                    <a:pt x="155" y="279"/>
                  </a:cubicBezTo>
                  <a:cubicBezTo>
                    <a:pt x="127" y="246"/>
                    <a:pt x="121" y="214"/>
                    <a:pt x="120" y="200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07" y="191"/>
                    <a:pt x="106" y="184"/>
                    <a:pt x="109" y="180"/>
                  </a:cubicBezTo>
                  <a:cubicBezTo>
                    <a:pt x="112" y="175"/>
                    <a:pt x="118" y="174"/>
                    <a:pt x="122" y="177"/>
                  </a:cubicBezTo>
                  <a:cubicBezTo>
                    <a:pt x="132" y="184"/>
                    <a:pt x="132" y="184"/>
                    <a:pt x="132" y="184"/>
                  </a:cubicBezTo>
                  <a:cubicBezTo>
                    <a:pt x="135" y="186"/>
                    <a:pt x="137" y="190"/>
                    <a:pt x="136" y="194"/>
                  </a:cubicBezTo>
                  <a:cubicBezTo>
                    <a:pt x="154" y="197"/>
                    <a:pt x="187" y="202"/>
                    <a:pt x="246" y="196"/>
                  </a:cubicBezTo>
                  <a:cubicBezTo>
                    <a:pt x="249" y="195"/>
                    <a:pt x="251" y="195"/>
                    <a:pt x="254" y="195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68" y="196"/>
                    <a:pt x="289" y="201"/>
                    <a:pt x="316" y="210"/>
                  </a:cubicBezTo>
                  <a:cubicBezTo>
                    <a:pt x="316" y="210"/>
                    <a:pt x="311" y="197"/>
                    <a:pt x="257" y="187"/>
                  </a:cubicBezTo>
                  <a:cubicBezTo>
                    <a:pt x="262" y="174"/>
                    <a:pt x="276" y="152"/>
                    <a:pt x="305" y="154"/>
                  </a:cubicBezTo>
                  <a:cubicBezTo>
                    <a:pt x="326" y="156"/>
                    <a:pt x="335" y="178"/>
                    <a:pt x="339" y="200"/>
                  </a:cubicBezTo>
                  <a:cubicBezTo>
                    <a:pt x="358" y="196"/>
                    <a:pt x="390" y="194"/>
                    <a:pt x="403" y="217"/>
                  </a:cubicBezTo>
                  <a:cubicBezTo>
                    <a:pt x="435" y="274"/>
                    <a:pt x="380" y="310"/>
                    <a:pt x="332" y="305"/>
                  </a:cubicBezTo>
                  <a:cubicBezTo>
                    <a:pt x="330" y="307"/>
                    <a:pt x="328" y="308"/>
                    <a:pt x="326" y="310"/>
                  </a:cubicBezTo>
                  <a:cubicBezTo>
                    <a:pt x="343" y="371"/>
                    <a:pt x="335" y="440"/>
                    <a:pt x="281" y="482"/>
                  </a:cubicBezTo>
                  <a:cubicBezTo>
                    <a:pt x="280" y="483"/>
                    <a:pt x="279" y="484"/>
                    <a:pt x="279" y="484"/>
                  </a:cubicBezTo>
                  <a:cubicBezTo>
                    <a:pt x="285" y="482"/>
                    <a:pt x="291" y="480"/>
                    <a:pt x="298" y="477"/>
                  </a:cubicBezTo>
                  <a:cubicBezTo>
                    <a:pt x="324" y="464"/>
                    <a:pt x="346" y="447"/>
                    <a:pt x="365" y="425"/>
                  </a:cubicBezTo>
                  <a:cubicBezTo>
                    <a:pt x="384" y="403"/>
                    <a:pt x="399" y="377"/>
                    <a:pt x="410" y="347"/>
                  </a:cubicBezTo>
                  <a:cubicBezTo>
                    <a:pt x="421" y="317"/>
                    <a:pt x="426" y="284"/>
                    <a:pt x="426" y="248"/>
                  </a:cubicBezTo>
                  <a:cubicBezTo>
                    <a:pt x="426" y="212"/>
                    <a:pt x="421" y="179"/>
                    <a:pt x="410" y="149"/>
                  </a:cubicBezTo>
                  <a:close/>
                  <a:moveTo>
                    <a:pt x="123" y="120"/>
                  </a:moveTo>
                  <a:cubicBezTo>
                    <a:pt x="109" y="128"/>
                    <a:pt x="95" y="137"/>
                    <a:pt x="85" y="148"/>
                  </a:cubicBezTo>
                  <a:cubicBezTo>
                    <a:pt x="74" y="160"/>
                    <a:pt x="66" y="173"/>
                    <a:pt x="61" y="188"/>
                  </a:cubicBezTo>
                  <a:cubicBezTo>
                    <a:pt x="56" y="202"/>
                    <a:pt x="54" y="217"/>
                    <a:pt x="56" y="232"/>
                  </a:cubicBezTo>
                  <a:cubicBezTo>
                    <a:pt x="57" y="247"/>
                    <a:pt x="61" y="262"/>
                    <a:pt x="68" y="276"/>
                  </a:cubicBezTo>
                  <a:cubicBezTo>
                    <a:pt x="71" y="282"/>
                    <a:pt x="75" y="289"/>
                    <a:pt x="79" y="295"/>
                  </a:cubicBezTo>
                  <a:cubicBezTo>
                    <a:pt x="86" y="307"/>
                    <a:pt x="86" y="307"/>
                    <a:pt x="86" y="307"/>
                  </a:cubicBezTo>
                  <a:cubicBezTo>
                    <a:pt x="88" y="311"/>
                    <a:pt x="90" y="315"/>
                    <a:pt x="92" y="319"/>
                  </a:cubicBezTo>
                  <a:cubicBezTo>
                    <a:pt x="95" y="328"/>
                    <a:pt x="97" y="336"/>
                    <a:pt x="99" y="346"/>
                  </a:cubicBezTo>
                  <a:cubicBezTo>
                    <a:pt x="84" y="344"/>
                    <a:pt x="74" y="348"/>
                    <a:pt x="67" y="354"/>
                  </a:cubicBezTo>
                  <a:cubicBezTo>
                    <a:pt x="67" y="345"/>
                    <a:pt x="66" y="337"/>
                    <a:pt x="63" y="32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5" y="309"/>
                    <a:pt x="55" y="309"/>
                    <a:pt x="55" y="309"/>
                  </a:cubicBezTo>
                  <a:cubicBezTo>
                    <a:pt x="51" y="302"/>
                    <a:pt x="47" y="293"/>
                    <a:pt x="44" y="285"/>
                  </a:cubicBezTo>
                  <a:cubicBezTo>
                    <a:pt x="39" y="268"/>
                    <a:pt x="36" y="251"/>
                    <a:pt x="36" y="233"/>
                  </a:cubicBezTo>
                  <a:cubicBezTo>
                    <a:pt x="36" y="216"/>
                    <a:pt x="39" y="198"/>
                    <a:pt x="47" y="182"/>
                  </a:cubicBezTo>
                  <a:cubicBezTo>
                    <a:pt x="54" y="166"/>
                    <a:pt x="65" y="152"/>
                    <a:pt x="78" y="141"/>
                  </a:cubicBezTo>
                  <a:cubicBezTo>
                    <a:pt x="91" y="130"/>
                    <a:pt x="105" y="122"/>
                    <a:pt x="121" y="115"/>
                  </a:cubicBezTo>
                  <a:cubicBezTo>
                    <a:pt x="136" y="109"/>
                    <a:pt x="152" y="105"/>
                    <a:pt x="168" y="102"/>
                  </a:cubicBezTo>
                  <a:cubicBezTo>
                    <a:pt x="152" y="106"/>
                    <a:pt x="137" y="112"/>
                    <a:pt x="123" y="120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5657850" y="2263775"/>
              <a:ext cx="203200" cy="244475"/>
            </a:xfrm>
            <a:custGeom>
              <a:avLst/>
              <a:gdLst>
                <a:gd name="T0" fmla="*/ 0 w 54"/>
                <a:gd name="T1" fmla="*/ 7 h 65"/>
                <a:gd name="T2" fmla="*/ 10 w 54"/>
                <a:gd name="T3" fmla="*/ 65 h 65"/>
                <a:gd name="T4" fmla="*/ 36 w 54"/>
                <a:gd name="T5" fmla="*/ 65 h 65"/>
                <a:gd name="T6" fmla="*/ 18 w 54"/>
                <a:gd name="T7" fmla="*/ 57 h 65"/>
                <a:gd name="T8" fmla="*/ 45 w 54"/>
                <a:gd name="T9" fmla="*/ 52 h 65"/>
                <a:gd name="T10" fmla="*/ 18 w 54"/>
                <a:gd name="T11" fmla="*/ 46 h 65"/>
                <a:gd name="T12" fmla="*/ 54 w 54"/>
                <a:gd name="T13" fmla="*/ 42 h 65"/>
                <a:gd name="T14" fmla="*/ 21 w 54"/>
                <a:gd name="T15" fmla="*/ 37 h 65"/>
                <a:gd name="T16" fmla="*/ 50 w 54"/>
                <a:gd name="T17" fmla="*/ 25 h 65"/>
                <a:gd name="T18" fmla="*/ 18 w 54"/>
                <a:gd name="T19" fmla="*/ 25 h 65"/>
                <a:gd name="T20" fmla="*/ 54 w 54"/>
                <a:gd name="T21" fmla="*/ 11 h 65"/>
                <a:gd name="T22" fmla="*/ 14 w 54"/>
                <a:gd name="T23" fmla="*/ 13 h 65"/>
                <a:gd name="T24" fmla="*/ 42 w 54"/>
                <a:gd name="T25" fmla="*/ 4 h 65"/>
                <a:gd name="T26" fmla="*/ 11 w 54"/>
                <a:gd name="T27" fmla="*/ 9 h 65"/>
                <a:gd name="T28" fmla="*/ 22 w 54"/>
                <a:gd name="T29" fmla="*/ 0 h 65"/>
                <a:gd name="T30" fmla="*/ 0 w 54"/>
                <a:gd name="T31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65">
                  <a:moveTo>
                    <a:pt x="0" y="7"/>
                  </a:moveTo>
                  <a:cubicBezTo>
                    <a:pt x="0" y="7"/>
                    <a:pt x="13" y="22"/>
                    <a:pt x="10" y="65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2" y="0"/>
                    <a:pt x="22" y="0"/>
                    <a:pt x="22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6149975" y="1474788"/>
              <a:ext cx="1525587" cy="1789113"/>
            </a:xfrm>
            <a:custGeom>
              <a:avLst/>
              <a:gdLst>
                <a:gd name="T0" fmla="*/ 0 w 406"/>
                <a:gd name="T1" fmla="*/ 474 h 474"/>
                <a:gd name="T2" fmla="*/ 5 w 406"/>
                <a:gd name="T3" fmla="*/ 405 h 474"/>
                <a:gd name="T4" fmla="*/ 25 w 406"/>
                <a:gd name="T5" fmla="*/ 350 h 474"/>
                <a:gd name="T6" fmla="*/ 63 w 406"/>
                <a:gd name="T7" fmla="*/ 304 h 474"/>
                <a:gd name="T8" fmla="*/ 122 w 406"/>
                <a:gd name="T9" fmla="*/ 263 h 474"/>
                <a:gd name="T10" fmla="*/ 186 w 406"/>
                <a:gd name="T11" fmla="*/ 228 h 474"/>
                <a:gd name="T12" fmla="*/ 227 w 406"/>
                <a:gd name="T13" fmla="*/ 203 h 474"/>
                <a:gd name="T14" fmla="*/ 249 w 406"/>
                <a:gd name="T15" fmla="*/ 184 h 474"/>
                <a:gd name="T16" fmla="*/ 255 w 406"/>
                <a:gd name="T17" fmla="*/ 164 h 474"/>
                <a:gd name="T18" fmla="*/ 239 w 406"/>
                <a:gd name="T19" fmla="*/ 127 h 474"/>
                <a:gd name="T20" fmla="*/ 192 w 406"/>
                <a:gd name="T21" fmla="*/ 113 h 474"/>
                <a:gd name="T22" fmla="*/ 133 w 406"/>
                <a:gd name="T23" fmla="*/ 130 h 474"/>
                <a:gd name="T24" fmla="*/ 84 w 406"/>
                <a:gd name="T25" fmla="*/ 174 h 474"/>
                <a:gd name="T26" fmla="*/ 1 w 406"/>
                <a:gd name="T27" fmla="*/ 77 h 474"/>
                <a:gd name="T28" fmla="*/ 36 w 406"/>
                <a:gd name="T29" fmla="*/ 49 h 474"/>
                <a:gd name="T30" fmla="*/ 85 w 406"/>
                <a:gd name="T31" fmla="*/ 24 h 474"/>
                <a:gd name="T32" fmla="*/ 146 w 406"/>
                <a:gd name="T33" fmla="*/ 6 h 474"/>
                <a:gd name="T34" fmla="*/ 215 w 406"/>
                <a:gd name="T35" fmla="*/ 0 h 474"/>
                <a:gd name="T36" fmla="*/ 350 w 406"/>
                <a:gd name="T37" fmla="*/ 38 h 474"/>
                <a:gd name="T38" fmla="*/ 397 w 406"/>
                <a:gd name="T39" fmla="*/ 142 h 474"/>
                <a:gd name="T40" fmla="*/ 388 w 406"/>
                <a:gd name="T41" fmla="*/ 190 h 474"/>
                <a:gd name="T42" fmla="*/ 366 w 406"/>
                <a:gd name="T43" fmla="*/ 228 h 474"/>
                <a:gd name="T44" fmla="*/ 335 w 406"/>
                <a:gd name="T45" fmla="*/ 257 h 474"/>
                <a:gd name="T46" fmla="*/ 300 w 406"/>
                <a:gd name="T47" fmla="*/ 281 h 474"/>
                <a:gd name="T48" fmla="*/ 271 w 406"/>
                <a:gd name="T49" fmla="*/ 298 h 474"/>
                <a:gd name="T50" fmla="*/ 237 w 406"/>
                <a:gd name="T51" fmla="*/ 318 h 474"/>
                <a:gd name="T52" fmla="*/ 206 w 406"/>
                <a:gd name="T53" fmla="*/ 338 h 474"/>
                <a:gd name="T54" fmla="*/ 184 w 406"/>
                <a:gd name="T55" fmla="*/ 356 h 474"/>
                <a:gd name="T56" fmla="*/ 406 w 406"/>
                <a:gd name="T57" fmla="*/ 356 h 474"/>
                <a:gd name="T58" fmla="*/ 406 w 406"/>
                <a:gd name="T59" fmla="*/ 474 h 474"/>
                <a:gd name="T60" fmla="*/ 0 w 406"/>
                <a:gd name="T61" fmla="*/ 47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6" h="474">
                  <a:moveTo>
                    <a:pt x="0" y="474"/>
                  </a:moveTo>
                  <a:cubicBezTo>
                    <a:pt x="0" y="448"/>
                    <a:pt x="2" y="425"/>
                    <a:pt x="5" y="405"/>
                  </a:cubicBezTo>
                  <a:cubicBezTo>
                    <a:pt x="9" y="385"/>
                    <a:pt x="16" y="367"/>
                    <a:pt x="25" y="350"/>
                  </a:cubicBezTo>
                  <a:cubicBezTo>
                    <a:pt x="34" y="334"/>
                    <a:pt x="47" y="318"/>
                    <a:pt x="63" y="304"/>
                  </a:cubicBezTo>
                  <a:cubicBezTo>
                    <a:pt x="78" y="290"/>
                    <a:pt x="98" y="276"/>
                    <a:pt x="122" y="263"/>
                  </a:cubicBezTo>
                  <a:cubicBezTo>
                    <a:pt x="148" y="248"/>
                    <a:pt x="169" y="237"/>
                    <a:pt x="186" y="228"/>
                  </a:cubicBezTo>
                  <a:cubicBezTo>
                    <a:pt x="203" y="218"/>
                    <a:pt x="217" y="210"/>
                    <a:pt x="227" y="203"/>
                  </a:cubicBezTo>
                  <a:cubicBezTo>
                    <a:pt x="237" y="196"/>
                    <a:pt x="244" y="190"/>
                    <a:pt x="249" y="184"/>
                  </a:cubicBezTo>
                  <a:cubicBezTo>
                    <a:pt x="253" y="178"/>
                    <a:pt x="255" y="172"/>
                    <a:pt x="255" y="164"/>
                  </a:cubicBezTo>
                  <a:cubicBezTo>
                    <a:pt x="255" y="149"/>
                    <a:pt x="250" y="136"/>
                    <a:pt x="239" y="127"/>
                  </a:cubicBezTo>
                  <a:cubicBezTo>
                    <a:pt x="228" y="118"/>
                    <a:pt x="212" y="113"/>
                    <a:pt x="192" y="113"/>
                  </a:cubicBezTo>
                  <a:cubicBezTo>
                    <a:pt x="169" y="113"/>
                    <a:pt x="150" y="119"/>
                    <a:pt x="133" y="130"/>
                  </a:cubicBezTo>
                  <a:cubicBezTo>
                    <a:pt x="116" y="141"/>
                    <a:pt x="100" y="156"/>
                    <a:pt x="84" y="174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9" y="68"/>
                    <a:pt x="21" y="58"/>
                    <a:pt x="36" y="49"/>
                  </a:cubicBezTo>
                  <a:cubicBezTo>
                    <a:pt x="50" y="40"/>
                    <a:pt x="67" y="31"/>
                    <a:pt x="85" y="24"/>
                  </a:cubicBezTo>
                  <a:cubicBezTo>
                    <a:pt x="104" y="17"/>
                    <a:pt x="124" y="11"/>
                    <a:pt x="146" y="6"/>
                  </a:cubicBezTo>
                  <a:cubicBezTo>
                    <a:pt x="168" y="2"/>
                    <a:pt x="191" y="0"/>
                    <a:pt x="215" y="0"/>
                  </a:cubicBezTo>
                  <a:cubicBezTo>
                    <a:pt x="274" y="0"/>
                    <a:pt x="319" y="13"/>
                    <a:pt x="350" y="38"/>
                  </a:cubicBezTo>
                  <a:cubicBezTo>
                    <a:pt x="381" y="64"/>
                    <a:pt x="397" y="98"/>
                    <a:pt x="397" y="142"/>
                  </a:cubicBezTo>
                  <a:cubicBezTo>
                    <a:pt x="397" y="160"/>
                    <a:pt x="394" y="176"/>
                    <a:pt x="388" y="190"/>
                  </a:cubicBezTo>
                  <a:cubicBezTo>
                    <a:pt x="383" y="204"/>
                    <a:pt x="375" y="217"/>
                    <a:pt x="366" y="228"/>
                  </a:cubicBezTo>
                  <a:cubicBezTo>
                    <a:pt x="357" y="239"/>
                    <a:pt x="346" y="249"/>
                    <a:pt x="335" y="257"/>
                  </a:cubicBezTo>
                  <a:cubicBezTo>
                    <a:pt x="324" y="266"/>
                    <a:pt x="312" y="273"/>
                    <a:pt x="300" y="281"/>
                  </a:cubicBezTo>
                  <a:cubicBezTo>
                    <a:pt x="292" y="285"/>
                    <a:pt x="282" y="291"/>
                    <a:pt x="271" y="298"/>
                  </a:cubicBezTo>
                  <a:cubicBezTo>
                    <a:pt x="259" y="304"/>
                    <a:pt x="248" y="311"/>
                    <a:pt x="237" y="318"/>
                  </a:cubicBezTo>
                  <a:cubicBezTo>
                    <a:pt x="226" y="324"/>
                    <a:pt x="215" y="331"/>
                    <a:pt x="206" y="338"/>
                  </a:cubicBezTo>
                  <a:cubicBezTo>
                    <a:pt x="196" y="345"/>
                    <a:pt x="189" y="351"/>
                    <a:pt x="184" y="356"/>
                  </a:cubicBezTo>
                  <a:cubicBezTo>
                    <a:pt x="406" y="356"/>
                    <a:pt x="406" y="356"/>
                    <a:pt x="406" y="356"/>
                  </a:cubicBezTo>
                  <a:cubicBezTo>
                    <a:pt x="406" y="474"/>
                    <a:pt x="406" y="474"/>
                    <a:pt x="406" y="474"/>
                  </a:cubicBezTo>
                  <a:lnTo>
                    <a:pt x="0" y="474"/>
                  </a:ln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7794625" y="1425575"/>
              <a:ext cx="1597025" cy="1868488"/>
            </a:xfrm>
            <a:custGeom>
              <a:avLst/>
              <a:gdLst>
                <a:gd name="T0" fmla="*/ 425 w 425"/>
                <a:gd name="T1" fmla="*/ 248 h 495"/>
                <a:gd name="T2" fmla="*/ 409 w 425"/>
                <a:gd name="T3" fmla="*/ 347 h 495"/>
                <a:gd name="T4" fmla="*/ 364 w 425"/>
                <a:gd name="T5" fmla="*/ 425 h 495"/>
                <a:gd name="T6" fmla="*/ 297 w 425"/>
                <a:gd name="T7" fmla="*/ 477 h 495"/>
                <a:gd name="T8" fmla="*/ 213 w 425"/>
                <a:gd name="T9" fmla="*/ 495 h 495"/>
                <a:gd name="T10" fmla="*/ 128 w 425"/>
                <a:gd name="T11" fmla="*/ 477 h 495"/>
                <a:gd name="T12" fmla="*/ 60 w 425"/>
                <a:gd name="T13" fmla="*/ 425 h 495"/>
                <a:gd name="T14" fmla="*/ 16 w 425"/>
                <a:gd name="T15" fmla="*/ 347 h 495"/>
                <a:gd name="T16" fmla="*/ 0 w 425"/>
                <a:gd name="T17" fmla="*/ 248 h 495"/>
                <a:gd name="T18" fmla="*/ 16 w 425"/>
                <a:gd name="T19" fmla="*/ 149 h 495"/>
                <a:gd name="T20" fmla="*/ 60 w 425"/>
                <a:gd name="T21" fmla="*/ 70 h 495"/>
                <a:gd name="T22" fmla="*/ 128 w 425"/>
                <a:gd name="T23" fmla="*/ 19 h 495"/>
                <a:gd name="T24" fmla="*/ 213 w 425"/>
                <a:gd name="T25" fmla="*/ 0 h 495"/>
                <a:gd name="T26" fmla="*/ 297 w 425"/>
                <a:gd name="T27" fmla="*/ 19 h 495"/>
                <a:gd name="T28" fmla="*/ 364 w 425"/>
                <a:gd name="T29" fmla="*/ 70 h 495"/>
                <a:gd name="T30" fmla="*/ 409 w 425"/>
                <a:gd name="T31" fmla="*/ 149 h 495"/>
                <a:gd name="T32" fmla="*/ 425 w 425"/>
                <a:gd name="T33" fmla="*/ 248 h 495"/>
                <a:gd name="T34" fmla="*/ 294 w 425"/>
                <a:gd name="T35" fmla="*/ 248 h 495"/>
                <a:gd name="T36" fmla="*/ 271 w 425"/>
                <a:gd name="T37" fmla="*/ 155 h 495"/>
                <a:gd name="T38" fmla="*/ 213 w 425"/>
                <a:gd name="T39" fmla="*/ 120 h 495"/>
                <a:gd name="T40" fmla="*/ 153 w 425"/>
                <a:gd name="T41" fmla="*/ 155 h 495"/>
                <a:gd name="T42" fmla="*/ 130 w 425"/>
                <a:gd name="T43" fmla="*/ 248 h 495"/>
                <a:gd name="T44" fmla="*/ 153 w 425"/>
                <a:gd name="T45" fmla="*/ 340 h 495"/>
                <a:gd name="T46" fmla="*/ 213 w 425"/>
                <a:gd name="T47" fmla="*/ 375 h 495"/>
                <a:gd name="T48" fmla="*/ 271 w 425"/>
                <a:gd name="T49" fmla="*/ 340 h 495"/>
                <a:gd name="T50" fmla="*/ 294 w 425"/>
                <a:gd name="T51" fmla="*/ 248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495">
                  <a:moveTo>
                    <a:pt x="425" y="248"/>
                  </a:moveTo>
                  <a:cubicBezTo>
                    <a:pt x="425" y="284"/>
                    <a:pt x="420" y="317"/>
                    <a:pt x="409" y="347"/>
                  </a:cubicBezTo>
                  <a:cubicBezTo>
                    <a:pt x="398" y="377"/>
                    <a:pt x="383" y="403"/>
                    <a:pt x="364" y="425"/>
                  </a:cubicBezTo>
                  <a:cubicBezTo>
                    <a:pt x="345" y="447"/>
                    <a:pt x="323" y="464"/>
                    <a:pt x="297" y="477"/>
                  </a:cubicBezTo>
                  <a:cubicBezTo>
                    <a:pt x="271" y="489"/>
                    <a:pt x="243" y="495"/>
                    <a:pt x="213" y="495"/>
                  </a:cubicBezTo>
                  <a:cubicBezTo>
                    <a:pt x="182" y="495"/>
                    <a:pt x="154" y="489"/>
                    <a:pt x="128" y="477"/>
                  </a:cubicBezTo>
                  <a:cubicBezTo>
                    <a:pt x="102" y="464"/>
                    <a:pt x="79" y="447"/>
                    <a:pt x="60" y="425"/>
                  </a:cubicBezTo>
                  <a:cubicBezTo>
                    <a:pt x="41" y="403"/>
                    <a:pt x="26" y="377"/>
                    <a:pt x="16" y="347"/>
                  </a:cubicBezTo>
                  <a:cubicBezTo>
                    <a:pt x="5" y="317"/>
                    <a:pt x="0" y="284"/>
                    <a:pt x="0" y="248"/>
                  </a:cubicBezTo>
                  <a:cubicBezTo>
                    <a:pt x="0" y="212"/>
                    <a:pt x="5" y="179"/>
                    <a:pt x="16" y="149"/>
                  </a:cubicBezTo>
                  <a:cubicBezTo>
                    <a:pt x="26" y="119"/>
                    <a:pt x="41" y="92"/>
                    <a:pt x="60" y="70"/>
                  </a:cubicBezTo>
                  <a:cubicBezTo>
                    <a:pt x="79" y="48"/>
                    <a:pt x="102" y="31"/>
                    <a:pt x="128" y="19"/>
                  </a:cubicBezTo>
                  <a:cubicBezTo>
                    <a:pt x="154" y="6"/>
                    <a:pt x="182" y="0"/>
                    <a:pt x="213" y="0"/>
                  </a:cubicBezTo>
                  <a:cubicBezTo>
                    <a:pt x="243" y="0"/>
                    <a:pt x="271" y="6"/>
                    <a:pt x="297" y="19"/>
                  </a:cubicBezTo>
                  <a:cubicBezTo>
                    <a:pt x="323" y="31"/>
                    <a:pt x="345" y="48"/>
                    <a:pt x="364" y="70"/>
                  </a:cubicBezTo>
                  <a:cubicBezTo>
                    <a:pt x="383" y="92"/>
                    <a:pt x="398" y="119"/>
                    <a:pt x="409" y="149"/>
                  </a:cubicBezTo>
                  <a:cubicBezTo>
                    <a:pt x="420" y="179"/>
                    <a:pt x="425" y="212"/>
                    <a:pt x="425" y="248"/>
                  </a:cubicBezTo>
                  <a:close/>
                  <a:moveTo>
                    <a:pt x="294" y="248"/>
                  </a:moveTo>
                  <a:cubicBezTo>
                    <a:pt x="294" y="210"/>
                    <a:pt x="287" y="179"/>
                    <a:pt x="271" y="155"/>
                  </a:cubicBezTo>
                  <a:cubicBezTo>
                    <a:pt x="256" y="132"/>
                    <a:pt x="237" y="120"/>
                    <a:pt x="213" y="120"/>
                  </a:cubicBezTo>
                  <a:cubicBezTo>
                    <a:pt x="188" y="120"/>
                    <a:pt x="168" y="132"/>
                    <a:pt x="153" y="155"/>
                  </a:cubicBezTo>
                  <a:cubicBezTo>
                    <a:pt x="138" y="179"/>
                    <a:pt x="130" y="210"/>
                    <a:pt x="130" y="248"/>
                  </a:cubicBezTo>
                  <a:cubicBezTo>
                    <a:pt x="130" y="286"/>
                    <a:pt x="138" y="317"/>
                    <a:pt x="153" y="340"/>
                  </a:cubicBezTo>
                  <a:cubicBezTo>
                    <a:pt x="168" y="363"/>
                    <a:pt x="188" y="375"/>
                    <a:pt x="213" y="375"/>
                  </a:cubicBezTo>
                  <a:cubicBezTo>
                    <a:pt x="237" y="375"/>
                    <a:pt x="256" y="363"/>
                    <a:pt x="271" y="340"/>
                  </a:cubicBezTo>
                  <a:cubicBezTo>
                    <a:pt x="287" y="317"/>
                    <a:pt x="294" y="286"/>
                    <a:pt x="294" y="248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7" name="Freeform 5"/>
          <p:cNvSpPr/>
          <p:nvPr/>
        </p:nvSpPr>
        <p:spPr bwMode="auto">
          <a:xfrm>
            <a:off x="4299753" y="2859393"/>
            <a:ext cx="1183681" cy="1067223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E7E7E7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16" tIns="45708" rIns="91416" bIns="45708" numCol="1" anchor="t" anchorCtr="0" compatLnSpc="1"/>
          <a:lstStyle/>
          <a:p>
            <a:endParaRPr lang="zh-CN" altLang="en-US" sz="1705"/>
          </a:p>
        </p:txBody>
      </p:sp>
      <p:sp>
        <p:nvSpPr>
          <p:cNvPr id="308" name="KSO_Shape"/>
          <p:cNvSpPr/>
          <p:nvPr/>
        </p:nvSpPr>
        <p:spPr bwMode="auto">
          <a:xfrm>
            <a:off x="4611502" y="3170998"/>
            <a:ext cx="585515" cy="444014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9" name="直接连接符 308"/>
          <p:cNvCxnSpPr/>
          <p:nvPr/>
        </p:nvCxnSpPr>
        <p:spPr>
          <a:xfrm>
            <a:off x="5667549" y="2787404"/>
            <a:ext cx="0" cy="1289499"/>
          </a:xfrm>
          <a:prstGeom prst="line">
            <a:avLst/>
          </a:prstGeom>
          <a:ln>
            <a:solidFill>
              <a:schemeClr val="bg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0" name="文本框 9"/>
          <p:cNvSpPr txBox="1"/>
          <p:nvPr/>
        </p:nvSpPr>
        <p:spPr>
          <a:xfrm>
            <a:off x="5851665" y="2690419"/>
            <a:ext cx="2102493" cy="43856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marL="0" lvl="1"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1" name="矩形 310"/>
          <p:cNvSpPr/>
          <p:nvPr/>
        </p:nvSpPr>
        <p:spPr>
          <a:xfrm>
            <a:off x="5879926" y="3191953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312" name="矩形 311"/>
          <p:cNvSpPr/>
          <p:nvPr/>
        </p:nvSpPr>
        <p:spPr>
          <a:xfrm>
            <a:off x="7622126" y="3170547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313" name="矩形 312"/>
          <p:cNvSpPr/>
          <p:nvPr/>
        </p:nvSpPr>
        <p:spPr>
          <a:xfrm>
            <a:off x="5879926" y="3540780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314" name="矩形 313"/>
          <p:cNvSpPr/>
          <p:nvPr/>
        </p:nvSpPr>
        <p:spPr>
          <a:xfrm>
            <a:off x="7622126" y="3519372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315" name="矩形 314"/>
          <p:cNvSpPr/>
          <p:nvPr/>
        </p:nvSpPr>
        <p:spPr>
          <a:xfrm>
            <a:off x="5879926" y="3874865"/>
            <a:ext cx="1608133" cy="307777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55139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 bldLvl="0" animBg="1"/>
      <p:bldP spid="308" grpId="0" bldLvl="0" animBg="1"/>
      <p:bldP spid="310" grpId="0"/>
      <p:bldP spid="311" grpId="0"/>
      <p:bldP spid="312" grpId="0"/>
      <p:bldP spid="313" grpId="0"/>
      <p:bldP spid="314" grpId="0"/>
      <p:bldP spid="3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组合 306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08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6" name="组合 355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68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55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8" name="组合 357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42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29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0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1" name="组合 360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503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16" name="组合 515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517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8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9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4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62" name="组合 361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90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3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5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6" name="组合 365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61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30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39" name="组合 438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42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3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6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7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8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9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0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40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401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9" name="组合 368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70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79" name="组合 378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82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7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8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1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0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80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854075" y="195263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34" name="4125be09-af4c-42d7-8824-91a1cfd1c2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547C9ED-2761-4E9F-A039-77357BF511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41344" y="2182546"/>
            <a:ext cx="8298808" cy="2211979"/>
            <a:chOff x="669925" y="1764000"/>
            <a:chExt cx="10852118" cy="2892542"/>
          </a:xfrm>
        </p:grpSpPr>
        <p:sp>
          <p:nvSpPr>
            <p:cNvPr id="335" name="íśľîďe">
              <a:extLst>
                <a:ext uri="{FF2B5EF4-FFF2-40B4-BE49-F238E27FC236}">
                  <a16:creationId xmlns="" xmlns:a16="http://schemas.microsoft.com/office/drawing/2014/main" id="{666A83D6-DAC1-4B48-8DCE-876AE216C597}"/>
                </a:ext>
              </a:extLst>
            </p:cNvPr>
            <p:cNvSpPr/>
            <p:nvPr/>
          </p:nvSpPr>
          <p:spPr>
            <a:xfrm>
              <a:off x="669957" y="2043765"/>
              <a:ext cx="10852086" cy="1395000"/>
            </a:xfrm>
            <a:prstGeom prst="rect">
              <a:avLst/>
            </a:prstGeom>
            <a:solidFill>
              <a:schemeClr val="tx1">
                <a:lumMod val="65000"/>
                <a:lumOff val="35000"/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numCol="2" anchor="b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sp>
          <p:nvSpPr>
            <p:cNvPr id="336" name="îSḷíďe">
              <a:extLst>
                <a:ext uri="{FF2B5EF4-FFF2-40B4-BE49-F238E27FC236}">
                  <a16:creationId xmlns="" xmlns:a16="http://schemas.microsoft.com/office/drawing/2014/main" id="{40DA06CC-A9CA-416E-A4BB-FA9792CE95D3}"/>
                </a:ext>
              </a:extLst>
            </p:cNvPr>
            <p:cNvSpPr txBox="1"/>
            <p:nvPr/>
          </p:nvSpPr>
          <p:spPr bwMode="auto">
            <a:xfrm>
              <a:off x="4680137" y="1764000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rgbClr val="525288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sp>
          <p:nvSpPr>
            <p:cNvPr id="337" name="î$ḻïḍê">
              <a:extLst>
                <a:ext uri="{FF2B5EF4-FFF2-40B4-BE49-F238E27FC236}">
                  <a16:creationId xmlns="" xmlns:a16="http://schemas.microsoft.com/office/drawing/2014/main" id="{CBC438E1-D73D-491F-97C1-A41AF2B764EC}"/>
                </a:ext>
              </a:extLst>
            </p:cNvPr>
            <p:cNvSpPr/>
            <p:nvPr/>
          </p:nvSpPr>
          <p:spPr bwMode="auto">
            <a:xfrm>
              <a:off x="669956" y="2487747"/>
              <a:ext cx="10850532" cy="95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</a:rPr>
                <a:t>后</a:t>
              </a:r>
              <a:endPara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</a:rPr>
                <a:t>……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338" name="íṣļíḍè">
              <a:extLst>
                <a:ext uri="{FF2B5EF4-FFF2-40B4-BE49-F238E27FC236}">
                  <a16:creationId xmlns="" xmlns:a16="http://schemas.microsoft.com/office/drawing/2014/main" id="{3B5EE733-406A-483D-8D25-C6C8034A910F}"/>
                </a:ext>
              </a:extLst>
            </p:cNvPr>
            <p:cNvSpPr/>
            <p:nvPr/>
          </p:nvSpPr>
          <p:spPr>
            <a:xfrm>
              <a:off x="674043" y="3210810"/>
              <a:ext cx="10846445" cy="507719"/>
            </a:xfrm>
            <a:prstGeom prst="rect">
              <a:avLst/>
            </a:prstGeom>
            <a:pattFill prst="dkDnDiag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39" name="直接连接符 338">
              <a:extLst>
                <a:ext uri="{FF2B5EF4-FFF2-40B4-BE49-F238E27FC236}">
                  <a16:creationId xmlns="" xmlns:a16="http://schemas.microsoft.com/office/drawing/2014/main" id="{037E96EA-61C5-449A-850B-B6EAE773A2FF}"/>
                </a:ext>
              </a:extLst>
            </p:cNvPr>
            <p:cNvCxnSpPr>
              <a:cxnSpLocks/>
            </p:cNvCxnSpPr>
            <p:nvPr/>
          </p:nvCxnSpPr>
          <p:spPr>
            <a:xfrm>
              <a:off x="267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0" name="iS1îdé">
              <a:extLst>
                <a:ext uri="{FF2B5EF4-FFF2-40B4-BE49-F238E27FC236}">
                  <a16:creationId xmlns="" xmlns:a16="http://schemas.microsoft.com/office/drawing/2014/main" id="{1932FDE9-FAFA-477E-97C4-D0CB1C30C998}"/>
                </a:ext>
              </a:extLst>
            </p:cNvPr>
            <p:cNvSpPr txBox="1"/>
            <p:nvPr/>
          </p:nvSpPr>
          <p:spPr>
            <a:xfrm>
              <a:off x="66995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70000" lnSpcReduction="20000"/>
            </a:bodyPr>
            <a:lstStyle/>
            <a:p>
              <a:r>
                <a:rPr lang="en-US" altLang="zh-CN" b="1" dirty="0"/>
                <a:t>5,200K</a:t>
              </a:r>
            </a:p>
          </p:txBody>
        </p:sp>
        <p:sp>
          <p:nvSpPr>
            <p:cNvPr id="341" name="íṥ1idê">
              <a:extLst>
                <a:ext uri="{FF2B5EF4-FFF2-40B4-BE49-F238E27FC236}">
                  <a16:creationId xmlns="" xmlns:a16="http://schemas.microsoft.com/office/drawing/2014/main" id="{FC3FD910-EFD0-490D-B8CB-5C991464C4FF}"/>
                </a:ext>
              </a:extLst>
            </p:cNvPr>
            <p:cNvSpPr txBox="1"/>
            <p:nvPr/>
          </p:nvSpPr>
          <p:spPr bwMode="auto">
            <a:xfrm>
              <a:off x="66992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42" name="ïṩḻîdé">
              <a:extLst>
                <a:ext uri="{FF2B5EF4-FFF2-40B4-BE49-F238E27FC236}">
                  <a16:creationId xmlns="" xmlns:a16="http://schemas.microsoft.com/office/drawing/2014/main" id="{F56D8BAA-7CC6-4F78-9EE8-DAD79DB17E60}"/>
                </a:ext>
              </a:extLst>
            </p:cNvPr>
            <p:cNvSpPr txBox="1"/>
            <p:nvPr/>
          </p:nvSpPr>
          <p:spPr>
            <a:xfrm>
              <a:off x="751407" y="4271808"/>
              <a:ext cx="577682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343" name="iş1iďê">
              <a:extLst>
                <a:ext uri="{FF2B5EF4-FFF2-40B4-BE49-F238E27FC236}">
                  <a16:creationId xmlns="" xmlns:a16="http://schemas.microsoft.com/office/drawing/2014/main" id="{27D53602-DD84-46CA-B635-5547FB23896C}"/>
                </a:ext>
              </a:extLst>
            </p:cNvPr>
            <p:cNvSpPr txBox="1"/>
            <p:nvPr/>
          </p:nvSpPr>
          <p:spPr>
            <a:xfrm>
              <a:off x="366227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70000" lnSpcReduction="20000"/>
            </a:bodyPr>
            <a:lstStyle/>
            <a:p>
              <a:r>
                <a:rPr lang="en-US" altLang="zh-CN" b="1" dirty="0"/>
                <a:t>3,200K</a:t>
              </a:r>
            </a:p>
          </p:txBody>
        </p:sp>
        <p:sp>
          <p:nvSpPr>
            <p:cNvPr id="344" name="îṧḷïḑê">
              <a:extLst>
                <a:ext uri="{FF2B5EF4-FFF2-40B4-BE49-F238E27FC236}">
                  <a16:creationId xmlns="" xmlns:a16="http://schemas.microsoft.com/office/drawing/2014/main" id="{8FC597CA-9576-45CF-AC6E-FAD1A21EDF22}"/>
                </a:ext>
              </a:extLst>
            </p:cNvPr>
            <p:cNvSpPr txBox="1"/>
            <p:nvPr/>
          </p:nvSpPr>
          <p:spPr bwMode="auto">
            <a:xfrm>
              <a:off x="366224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45" name="íšḷiḍê">
              <a:extLst>
                <a:ext uri="{FF2B5EF4-FFF2-40B4-BE49-F238E27FC236}">
                  <a16:creationId xmlns="" xmlns:a16="http://schemas.microsoft.com/office/drawing/2014/main" id="{E7766637-850B-43DE-B5E1-00D3E6C9DA18}"/>
                </a:ext>
              </a:extLst>
            </p:cNvPr>
            <p:cNvSpPr txBox="1"/>
            <p:nvPr/>
          </p:nvSpPr>
          <p:spPr>
            <a:xfrm>
              <a:off x="3743727" y="4271808"/>
              <a:ext cx="577682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346" name="iSḻiďè">
              <a:extLst>
                <a:ext uri="{FF2B5EF4-FFF2-40B4-BE49-F238E27FC236}">
                  <a16:creationId xmlns="" xmlns:a16="http://schemas.microsoft.com/office/drawing/2014/main" id="{32B20940-C60A-46A7-B7E1-65964BF25B0B}"/>
                </a:ext>
              </a:extLst>
            </p:cNvPr>
            <p:cNvSpPr txBox="1"/>
            <p:nvPr/>
          </p:nvSpPr>
          <p:spPr>
            <a:xfrm>
              <a:off x="665459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70000" lnSpcReduction="20000"/>
            </a:bodyPr>
            <a:lstStyle/>
            <a:p>
              <a:r>
                <a:rPr lang="en-US" altLang="zh-CN" b="1" dirty="0"/>
                <a:t>1,000K</a:t>
              </a:r>
            </a:p>
          </p:txBody>
        </p:sp>
        <p:sp>
          <p:nvSpPr>
            <p:cNvPr id="347" name="iṥliďê">
              <a:extLst>
                <a:ext uri="{FF2B5EF4-FFF2-40B4-BE49-F238E27FC236}">
                  <a16:creationId xmlns="" xmlns:a16="http://schemas.microsoft.com/office/drawing/2014/main" id="{0C2FA77A-FD26-4B65-8C35-E1BA896D7AFF}"/>
                </a:ext>
              </a:extLst>
            </p:cNvPr>
            <p:cNvSpPr txBox="1"/>
            <p:nvPr/>
          </p:nvSpPr>
          <p:spPr bwMode="auto">
            <a:xfrm>
              <a:off x="665456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48" name="ïṧļïḋé">
              <a:extLst>
                <a:ext uri="{FF2B5EF4-FFF2-40B4-BE49-F238E27FC236}">
                  <a16:creationId xmlns="" xmlns:a16="http://schemas.microsoft.com/office/drawing/2014/main" id="{0BB3B0EF-B3C5-428C-9D91-F5464232C019}"/>
                </a:ext>
              </a:extLst>
            </p:cNvPr>
            <p:cNvSpPr txBox="1"/>
            <p:nvPr/>
          </p:nvSpPr>
          <p:spPr>
            <a:xfrm>
              <a:off x="6736047" y="4271808"/>
              <a:ext cx="577682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349" name="íş1iďè">
              <a:extLst>
                <a:ext uri="{FF2B5EF4-FFF2-40B4-BE49-F238E27FC236}">
                  <a16:creationId xmlns="" xmlns:a16="http://schemas.microsoft.com/office/drawing/2014/main" id="{7904550D-EAFD-476C-AFFD-246C53256190}"/>
                </a:ext>
              </a:extLst>
            </p:cNvPr>
            <p:cNvSpPr txBox="1"/>
            <p:nvPr/>
          </p:nvSpPr>
          <p:spPr>
            <a:xfrm>
              <a:off x="9646917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70000" lnSpcReduction="20000"/>
            </a:bodyPr>
            <a:lstStyle/>
            <a:p>
              <a:r>
                <a:rPr lang="en-US" altLang="zh-CN" b="1" dirty="0"/>
                <a:t>600K</a:t>
              </a:r>
            </a:p>
          </p:txBody>
        </p:sp>
        <p:sp>
          <p:nvSpPr>
            <p:cNvPr id="350" name="ïṥḻiḑe">
              <a:extLst>
                <a:ext uri="{FF2B5EF4-FFF2-40B4-BE49-F238E27FC236}">
                  <a16:creationId xmlns="" xmlns:a16="http://schemas.microsoft.com/office/drawing/2014/main" id="{A2E65457-E8DD-4FDF-BE5A-53BDF4D3C822}"/>
                </a:ext>
              </a:extLst>
            </p:cNvPr>
            <p:cNvSpPr txBox="1"/>
            <p:nvPr/>
          </p:nvSpPr>
          <p:spPr bwMode="auto">
            <a:xfrm>
              <a:off x="9646886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chemeClr val="bg1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chemeClr val="bg1"/>
                  </a:solidFill>
                </a:rPr>
                <a:t>标题文档</a:t>
              </a:r>
              <a:endParaRPr lang="en-US" altLang="zh-CN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1" name="ïš1ïḑe">
              <a:extLst>
                <a:ext uri="{FF2B5EF4-FFF2-40B4-BE49-F238E27FC236}">
                  <a16:creationId xmlns="" xmlns:a16="http://schemas.microsoft.com/office/drawing/2014/main" id="{67EA4094-7DF7-4B07-BB95-BE0AE3BB4E2C}"/>
                </a:ext>
              </a:extLst>
            </p:cNvPr>
            <p:cNvSpPr txBox="1"/>
            <p:nvPr/>
          </p:nvSpPr>
          <p:spPr>
            <a:xfrm>
              <a:off x="9728368" y="4271808"/>
              <a:ext cx="577682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latin typeface="Impact" panose="020B0806030902050204" pitchFamily="34" charset="0"/>
                </a:rPr>
                <a:t>6%</a:t>
              </a:r>
            </a:p>
          </p:txBody>
        </p:sp>
        <p:cxnSp>
          <p:nvCxnSpPr>
            <p:cNvPr id="352" name="直接连接符 351">
              <a:extLst>
                <a:ext uri="{FF2B5EF4-FFF2-40B4-BE49-F238E27FC236}">
                  <a16:creationId xmlns="" xmlns:a16="http://schemas.microsoft.com/office/drawing/2014/main" id="{2FE8EEBB-AAEE-4880-BC25-599E229CA95C}"/>
                </a:ext>
              </a:extLst>
            </p:cNvPr>
            <p:cNvCxnSpPr>
              <a:cxnSpLocks/>
            </p:cNvCxnSpPr>
            <p:nvPr/>
          </p:nvCxnSpPr>
          <p:spPr>
            <a:xfrm>
              <a:off x="5691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直接连接符 352">
              <a:extLst>
                <a:ext uri="{FF2B5EF4-FFF2-40B4-BE49-F238E27FC236}">
                  <a16:creationId xmlns="" xmlns:a16="http://schemas.microsoft.com/office/drawing/2014/main" id="{4CA68802-6C4C-494C-B2D1-9F883E7651CD}"/>
                </a:ext>
              </a:extLst>
            </p:cNvPr>
            <p:cNvCxnSpPr>
              <a:cxnSpLocks/>
            </p:cNvCxnSpPr>
            <p:nvPr/>
          </p:nvCxnSpPr>
          <p:spPr>
            <a:xfrm>
              <a:off x="861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1631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组合 314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34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4" name="组合 343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56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43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30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17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8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9" name="组合 348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91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04" name="组合 503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505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6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7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8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9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0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1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2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3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4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5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6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50" name="组合 349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78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1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4" name="组合 353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49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5" name="组合 354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18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27" name="组合 426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30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4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7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8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2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3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6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28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6" name="组合 355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389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58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67" name="组合 366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70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2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6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7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8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68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030853" y="2175013"/>
            <a:ext cx="8515607" cy="2599499"/>
            <a:chOff x="973165" y="2041478"/>
            <a:chExt cx="10142400" cy="3096098"/>
          </a:xfrm>
        </p:grpSpPr>
        <p:grpSp>
          <p:nvGrpSpPr>
            <p:cNvPr id="241" name="îşḷîḑe"/>
            <p:cNvGrpSpPr/>
            <p:nvPr/>
          </p:nvGrpSpPr>
          <p:grpSpPr>
            <a:xfrm>
              <a:off x="973165" y="2883951"/>
              <a:ext cx="577851" cy="577851"/>
              <a:chOff x="0" y="0"/>
              <a:chExt cx="1155700" cy="1155700"/>
            </a:xfrm>
          </p:grpSpPr>
          <p:sp>
            <p:nvSpPr>
              <p:cNvPr id="242" name="íšḻiḑé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3" name="iṩḻîḓè"/>
              <p:cNvSpPr/>
              <p:nvPr/>
            </p:nvSpPr>
            <p:spPr>
              <a:xfrm>
                <a:off x="238357" y="219652"/>
                <a:ext cx="716400" cy="7163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9313" y="4353"/>
                    </a:moveTo>
                    <a:lnTo>
                      <a:pt x="16178" y="7496"/>
                    </a:lnTo>
                    <a:cubicBezTo>
                      <a:pt x="16034" y="7640"/>
                      <a:pt x="15980" y="7851"/>
                      <a:pt x="16036" y="8047"/>
                    </a:cubicBezTo>
                    <a:lnTo>
                      <a:pt x="18732" y="17470"/>
                    </a:lnTo>
                    <a:cubicBezTo>
                      <a:pt x="18788" y="17666"/>
                      <a:pt x="18734" y="17878"/>
                      <a:pt x="18590" y="18022"/>
                    </a:cubicBezTo>
                    <a:lnTo>
                      <a:pt x="17170" y="19445"/>
                    </a:lnTo>
                    <a:cubicBezTo>
                      <a:pt x="17059" y="19556"/>
                      <a:pt x="16916" y="19609"/>
                      <a:pt x="16775" y="19609"/>
                    </a:cubicBezTo>
                    <a:cubicBezTo>
                      <a:pt x="16581" y="19609"/>
                      <a:pt x="16390" y="19510"/>
                      <a:pt x="16285" y="19322"/>
                    </a:cubicBezTo>
                    <a:lnTo>
                      <a:pt x="12375" y="12317"/>
                    </a:lnTo>
                    <a:cubicBezTo>
                      <a:pt x="12271" y="12129"/>
                      <a:pt x="12079" y="12029"/>
                      <a:pt x="11886" y="12029"/>
                    </a:cubicBezTo>
                    <a:cubicBezTo>
                      <a:pt x="11744" y="12029"/>
                      <a:pt x="11602" y="12083"/>
                      <a:pt x="11491" y="12194"/>
                    </a:cubicBezTo>
                    <a:lnTo>
                      <a:pt x="8519" y="15172"/>
                    </a:lnTo>
                    <a:cubicBezTo>
                      <a:pt x="8388" y="15304"/>
                      <a:pt x="8330" y="15492"/>
                      <a:pt x="8365" y="15674"/>
                    </a:cubicBezTo>
                    <a:lnTo>
                      <a:pt x="8996" y="18989"/>
                    </a:lnTo>
                    <a:cubicBezTo>
                      <a:pt x="9031" y="19171"/>
                      <a:pt x="8973" y="19359"/>
                      <a:pt x="8842" y="19491"/>
                    </a:cubicBezTo>
                    <a:lnTo>
                      <a:pt x="8441" y="19893"/>
                    </a:lnTo>
                    <a:cubicBezTo>
                      <a:pt x="8330" y="20004"/>
                      <a:pt x="8187" y="20058"/>
                      <a:pt x="8046" y="20058"/>
                    </a:cubicBezTo>
                    <a:cubicBezTo>
                      <a:pt x="7852" y="20058"/>
                      <a:pt x="7661" y="19958"/>
                      <a:pt x="7556" y="19770"/>
                    </a:cubicBezTo>
                    <a:lnTo>
                      <a:pt x="5577" y="16226"/>
                    </a:lnTo>
                    <a:cubicBezTo>
                      <a:pt x="5526" y="16136"/>
                      <a:pt x="5452" y="16061"/>
                      <a:pt x="5362" y="16010"/>
                    </a:cubicBezTo>
                    <a:lnTo>
                      <a:pt x="1826" y="14027"/>
                    </a:lnTo>
                    <a:cubicBezTo>
                      <a:pt x="1502" y="13845"/>
                      <a:pt x="1441" y="13403"/>
                      <a:pt x="1703" y="13141"/>
                    </a:cubicBezTo>
                    <a:lnTo>
                      <a:pt x="2105" y="12738"/>
                    </a:lnTo>
                    <a:cubicBezTo>
                      <a:pt x="2211" y="12632"/>
                      <a:pt x="2354" y="12574"/>
                      <a:pt x="2501" y="12574"/>
                    </a:cubicBezTo>
                    <a:cubicBezTo>
                      <a:pt x="2536" y="12574"/>
                      <a:pt x="2571" y="12577"/>
                      <a:pt x="2606" y="12584"/>
                    </a:cubicBezTo>
                    <a:lnTo>
                      <a:pt x="5913" y="13216"/>
                    </a:lnTo>
                    <a:cubicBezTo>
                      <a:pt x="5948" y="13223"/>
                      <a:pt x="5983" y="13226"/>
                      <a:pt x="6018" y="13226"/>
                    </a:cubicBezTo>
                    <a:cubicBezTo>
                      <a:pt x="6165" y="13226"/>
                      <a:pt x="6308" y="13168"/>
                      <a:pt x="6414" y="13062"/>
                    </a:cubicBezTo>
                    <a:lnTo>
                      <a:pt x="9385" y="10083"/>
                    </a:lnTo>
                    <a:cubicBezTo>
                      <a:pt x="9648" y="9820"/>
                      <a:pt x="9587" y="9379"/>
                      <a:pt x="9263" y="9197"/>
                    </a:cubicBezTo>
                    <a:lnTo>
                      <a:pt x="2273" y="5278"/>
                    </a:lnTo>
                    <a:cubicBezTo>
                      <a:pt x="1949" y="5097"/>
                      <a:pt x="1888" y="4655"/>
                      <a:pt x="2150" y="4392"/>
                    </a:cubicBezTo>
                    <a:lnTo>
                      <a:pt x="3571" y="2968"/>
                    </a:lnTo>
                    <a:cubicBezTo>
                      <a:pt x="3677" y="2862"/>
                      <a:pt x="3820" y="2804"/>
                      <a:pt x="3966" y="2804"/>
                    </a:cubicBezTo>
                    <a:cubicBezTo>
                      <a:pt x="4018" y="2804"/>
                      <a:pt x="4070" y="2811"/>
                      <a:pt x="4121" y="2826"/>
                    </a:cubicBezTo>
                    <a:lnTo>
                      <a:pt x="13523" y="5528"/>
                    </a:lnTo>
                    <a:cubicBezTo>
                      <a:pt x="13574" y="5543"/>
                      <a:pt x="13625" y="5550"/>
                      <a:pt x="13677" y="5550"/>
                    </a:cubicBezTo>
                    <a:cubicBezTo>
                      <a:pt x="13823" y="5550"/>
                      <a:pt x="13966" y="5493"/>
                      <a:pt x="14073" y="5386"/>
                    </a:cubicBezTo>
                    <a:lnTo>
                      <a:pt x="17208" y="2243"/>
                    </a:lnTo>
                    <a:cubicBezTo>
                      <a:pt x="17593" y="1857"/>
                      <a:pt x="18321" y="1542"/>
                      <a:pt x="18937" y="1542"/>
                    </a:cubicBezTo>
                    <a:cubicBezTo>
                      <a:pt x="19252" y="1542"/>
                      <a:pt x="19538" y="1624"/>
                      <a:pt x="19734" y="1821"/>
                    </a:cubicBezTo>
                    <a:cubicBezTo>
                      <a:pt x="20316" y="2404"/>
                      <a:pt x="19895" y="3770"/>
                      <a:pt x="19313" y="4353"/>
                    </a:cubicBezTo>
                    <a:cubicBezTo>
                      <a:pt x="19313" y="4353"/>
                      <a:pt x="19313" y="4353"/>
                      <a:pt x="19313" y="4353"/>
                    </a:cubicBezTo>
                    <a:close/>
                    <a:moveTo>
                      <a:pt x="20822" y="731"/>
                    </a:moveTo>
                    <a:cubicBezTo>
                      <a:pt x="20557" y="465"/>
                      <a:pt x="20235" y="268"/>
                      <a:pt x="19866" y="145"/>
                    </a:cubicBezTo>
                    <a:cubicBezTo>
                      <a:pt x="19578" y="49"/>
                      <a:pt x="19266" y="0"/>
                      <a:pt x="18937" y="0"/>
                    </a:cubicBezTo>
                    <a:cubicBezTo>
                      <a:pt x="18441" y="0"/>
                      <a:pt x="17909" y="111"/>
                      <a:pt x="17399" y="322"/>
                    </a:cubicBezTo>
                    <a:cubicBezTo>
                      <a:pt x="16897" y="530"/>
                      <a:pt x="16455" y="817"/>
                      <a:pt x="16120" y="1153"/>
                    </a:cubicBezTo>
                    <a:lnTo>
                      <a:pt x="13392" y="3887"/>
                    </a:lnTo>
                    <a:lnTo>
                      <a:pt x="4545" y="1343"/>
                    </a:lnTo>
                    <a:cubicBezTo>
                      <a:pt x="4357" y="1289"/>
                      <a:pt x="4162" y="1262"/>
                      <a:pt x="3966" y="1262"/>
                    </a:cubicBezTo>
                    <a:cubicBezTo>
                      <a:pt x="3691" y="1262"/>
                      <a:pt x="3423" y="1315"/>
                      <a:pt x="3169" y="1420"/>
                    </a:cubicBezTo>
                    <a:cubicBezTo>
                      <a:pt x="2911" y="1526"/>
                      <a:pt x="2680" y="1680"/>
                      <a:pt x="2482" y="1878"/>
                    </a:cubicBezTo>
                    <a:lnTo>
                      <a:pt x="1062" y="3301"/>
                    </a:lnTo>
                    <a:cubicBezTo>
                      <a:pt x="828" y="3536"/>
                      <a:pt x="650" y="3827"/>
                      <a:pt x="549" y="4142"/>
                    </a:cubicBezTo>
                    <a:cubicBezTo>
                      <a:pt x="452" y="4442"/>
                      <a:pt x="424" y="4765"/>
                      <a:pt x="467" y="5077"/>
                    </a:cubicBezTo>
                    <a:cubicBezTo>
                      <a:pt x="511" y="5389"/>
                      <a:pt x="625" y="5693"/>
                      <a:pt x="799" y="5955"/>
                    </a:cubicBezTo>
                    <a:cubicBezTo>
                      <a:pt x="982" y="6230"/>
                      <a:pt x="1232" y="6462"/>
                      <a:pt x="1522" y="6624"/>
                    </a:cubicBezTo>
                    <a:lnTo>
                      <a:pt x="7382" y="9910"/>
                    </a:lnTo>
                    <a:lnTo>
                      <a:pt x="5692" y="11604"/>
                    </a:lnTo>
                    <a:lnTo>
                      <a:pt x="2894" y="11069"/>
                    </a:lnTo>
                    <a:cubicBezTo>
                      <a:pt x="2765" y="11044"/>
                      <a:pt x="2632" y="11031"/>
                      <a:pt x="2501" y="11031"/>
                    </a:cubicBezTo>
                    <a:cubicBezTo>
                      <a:pt x="2225" y="11031"/>
                      <a:pt x="1956" y="11085"/>
                      <a:pt x="1701" y="11190"/>
                    </a:cubicBezTo>
                    <a:cubicBezTo>
                      <a:pt x="1444" y="11296"/>
                      <a:pt x="1213" y="11450"/>
                      <a:pt x="1017" y="11647"/>
                    </a:cubicBezTo>
                    <a:lnTo>
                      <a:pt x="615" y="12050"/>
                    </a:lnTo>
                    <a:cubicBezTo>
                      <a:pt x="380" y="12285"/>
                      <a:pt x="203" y="12576"/>
                      <a:pt x="101" y="12891"/>
                    </a:cubicBezTo>
                    <a:cubicBezTo>
                      <a:pt x="5" y="13191"/>
                      <a:pt x="-23" y="13513"/>
                      <a:pt x="20" y="13826"/>
                    </a:cubicBezTo>
                    <a:cubicBezTo>
                      <a:pt x="63" y="14138"/>
                      <a:pt x="178" y="14441"/>
                      <a:pt x="352" y="14703"/>
                    </a:cubicBezTo>
                    <a:cubicBezTo>
                      <a:pt x="535" y="14979"/>
                      <a:pt x="785" y="15210"/>
                      <a:pt x="1074" y="15373"/>
                    </a:cubicBezTo>
                    <a:lnTo>
                      <a:pt x="4369" y="17221"/>
                    </a:lnTo>
                    <a:lnTo>
                      <a:pt x="6213" y="20524"/>
                    </a:lnTo>
                    <a:cubicBezTo>
                      <a:pt x="6584" y="21188"/>
                      <a:pt x="7286" y="21600"/>
                      <a:pt x="8046" y="21600"/>
                    </a:cubicBezTo>
                    <a:cubicBezTo>
                      <a:pt x="8606" y="21600"/>
                      <a:pt x="9132" y="21381"/>
                      <a:pt x="9529" y="20984"/>
                    </a:cubicBezTo>
                    <a:lnTo>
                      <a:pt x="9930" y="20581"/>
                    </a:lnTo>
                    <a:cubicBezTo>
                      <a:pt x="10422" y="20088"/>
                      <a:pt x="10638" y="19385"/>
                      <a:pt x="10508" y="18700"/>
                    </a:cubicBezTo>
                    <a:lnTo>
                      <a:pt x="9974" y="15896"/>
                    </a:lnTo>
                    <a:lnTo>
                      <a:pt x="11664" y="14201"/>
                    </a:lnTo>
                    <a:lnTo>
                      <a:pt x="14942" y="20075"/>
                    </a:lnTo>
                    <a:cubicBezTo>
                      <a:pt x="15313" y="20739"/>
                      <a:pt x="16015" y="21152"/>
                      <a:pt x="16775" y="21152"/>
                    </a:cubicBezTo>
                    <a:cubicBezTo>
                      <a:pt x="17335" y="21152"/>
                      <a:pt x="17861" y="20933"/>
                      <a:pt x="18258" y="20536"/>
                    </a:cubicBezTo>
                    <a:lnTo>
                      <a:pt x="19678" y="19113"/>
                    </a:lnTo>
                    <a:cubicBezTo>
                      <a:pt x="20217" y="18572"/>
                      <a:pt x="20422" y="17780"/>
                      <a:pt x="20211" y="17045"/>
                    </a:cubicBezTo>
                    <a:lnTo>
                      <a:pt x="17674" y="8178"/>
                    </a:lnTo>
                    <a:lnTo>
                      <a:pt x="20402" y="5443"/>
                    </a:lnTo>
                    <a:cubicBezTo>
                      <a:pt x="20900" y="4943"/>
                      <a:pt x="21298" y="4185"/>
                      <a:pt x="21464" y="3413"/>
                    </a:cubicBezTo>
                    <a:cubicBezTo>
                      <a:pt x="21559" y="2971"/>
                      <a:pt x="21577" y="2546"/>
                      <a:pt x="21517" y="2149"/>
                    </a:cubicBezTo>
                    <a:cubicBezTo>
                      <a:pt x="21432" y="1592"/>
                      <a:pt x="21192" y="1102"/>
                      <a:pt x="20822" y="731"/>
                    </a:cubicBezTo>
                    <a:cubicBezTo>
                      <a:pt x="20822" y="731"/>
                      <a:pt x="20822" y="731"/>
                      <a:pt x="20822" y="7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4" name="îş1îḑe"/>
            <p:cNvGrpSpPr/>
            <p:nvPr/>
          </p:nvGrpSpPr>
          <p:grpSpPr>
            <a:xfrm>
              <a:off x="973165" y="2091401"/>
              <a:ext cx="577851" cy="577851"/>
              <a:chOff x="0" y="0"/>
              <a:chExt cx="1155700" cy="1155700"/>
            </a:xfrm>
          </p:grpSpPr>
          <p:sp>
            <p:nvSpPr>
              <p:cNvPr id="245" name="ïSḻiďè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6" name="îśḷîḓè"/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7" name="î$1ïďe"/>
            <p:cNvGrpSpPr/>
            <p:nvPr/>
          </p:nvGrpSpPr>
          <p:grpSpPr>
            <a:xfrm>
              <a:off x="973165" y="4469049"/>
              <a:ext cx="577851" cy="577851"/>
              <a:chOff x="0" y="0"/>
              <a:chExt cx="1155700" cy="1155700"/>
            </a:xfrm>
          </p:grpSpPr>
          <p:sp>
            <p:nvSpPr>
              <p:cNvPr id="248" name="iślíďé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rgbClr val="FFC00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9" name="iṣlïḋè"/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0" name="íšlíḍé"/>
            <p:cNvGrpSpPr/>
            <p:nvPr/>
          </p:nvGrpSpPr>
          <p:grpSpPr>
            <a:xfrm>
              <a:off x="973165" y="3676500"/>
              <a:ext cx="577851" cy="577851"/>
              <a:chOff x="0" y="0"/>
              <a:chExt cx="1155700" cy="1155700"/>
            </a:xfrm>
          </p:grpSpPr>
          <p:sp>
            <p:nvSpPr>
              <p:cNvPr id="251" name="iSlîdê"/>
              <p:cNvSpPr/>
              <p:nvPr/>
            </p:nvSpPr>
            <p:spPr>
              <a:xfrm>
                <a:off x="0" y="0"/>
                <a:ext cx="1155700" cy="1155700"/>
              </a:xfrm>
              <a:prstGeom prst="roundRect">
                <a:avLst>
                  <a:gd name="adj" fmla="val 15000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52" name="îslîḓè"/>
              <p:cNvSpPr/>
              <p:nvPr/>
            </p:nvSpPr>
            <p:spPr>
              <a:xfrm>
                <a:off x="183806" y="229985"/>
                <a:ext cx="825501" cy="6501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600" extrusionOk="0">
                    <a:moveTo>
                      <a:pt x="4687" y="0"/>
                    </a:moveTo>
                    <a:cubicBezTo>
                      <a:pt x="4388" y="0"/>
                      <a:pt x="4151" y="312"/>
                      <a:pt x="4151" y="692"/>
                    </a:cubicBezTo>
                    <a:lnTo>
                      <a:pt x="4151" y="2973"/>
                    </a:lnTo>
                    <a:lnTo>
                      <a:pt x="1922" y="2973"/>
                    </a:lnTo>
                    <a:cubicBezTo>
                      <a:pt x="1624" y="2973"/>
                      <a:pt x="1385" y="3276"/>
                      <a:pt x="1385" y="3655"/>
                    </a:cubicBezTo>
                    <a:lnTo>
                      <a:pt x="1385" y="6952"/>
                    </a:lnTo>
                    <a:lnTo>
                      <a:pt x="539" y="6952"/>
                    </a:lnTo>
                    <a:cubicBezTo>
                      <a:pt x="371" y="6952"/>
                      <a:pt x="218" y="7053"/>
                      <a:pt x="116" y="7221"/>
                    </a:cubicBezTo>
                    <a:cubicBezTo>
                      <a:pt x="13" y="7389"/>
                      <a:pt x="-25" y="7608"/>
                      <a:pt x="17" y="7814"/>
                    </a:cubicBezTo>
                    <a:lnTo>
                      <a:pt x="1844" y="16813"/>
                    </a:lnTo>
                    <a:cubicBezTo>
                      <a:pt x="1891" y="17045"/>
                      <a:pt x="2030" y="17228"/>
                      <a:pt x="2211" y="17298"/>
                    </a:cubicBezTo>
                    <a:cubicBezTo>
                      <a:pt x="2642" y="17465"/>
                      <a:pt x="2944" y="17745"/>
                      <a:pt x="3212" y="17999"/>
                    </a:cubicBezTo>
                    <a:cubicBezTo>
                      <a:pt x="3604" y="18368"/>
                      <a:pt x="3943" y="18690"/>
                      <a:pt x="4652" y="18690"/>
                    </a:cubicBezTo>
                    <a:cubicBezTo>
                      <a:pt x="5361" y="18690"/>
                      <a:pt x="5699" y="18368"/>
                      <a:pt x="6091" y="17999"/>
                    </a:cubicBezTo>
                    <a:cubicBezTo>
                      <a:pt x="6514" y="17600"/>
                      <a:pt x="6994" y="17145"/>
                      <a:pt x="7918" y="17145"/>
                    </a:cubicBezTo>
                    <a:cubicBezTo>
                      <a:pt x="8840" y="17145"/>
                      <a:pt x="9315" y="17600"/>
                      <a:pt x="9738" y="17999"/>
                    </a:cubicBezTo>
                    <a:cubicBezTo>
                      <a:pt x="10130" y="18368"/>
                      <a:pt x="10467" y="18690"/>
                      <a:pt x="11177" y="18690"/>
                    </a:cubicBezTo>
                    <a:cubicBezTo>
                      <a:pt x="11887" y="18690"/>
                      <a:pt x="12231" y="18368"/>
                      <a:pt x="12623" y="17999"/>
                    </a:cubicBezTo>
                    <a:cubicBezTo>
                      <a:pt x="13046" y="17600"/>
                      <a:pt x="13519" y="17145"/>
                      <a:pt x="14443" y="17145"/>
                    </a:cubicBezTo>
                    <a:cubicBezTo>
                      <a:pt x="14876" y="17145"/>
                      <a:pt x="15253" y="17251"/>
                      <a:pt x="15600" y="17460"/>
                    </a:cubicBezTo>
                    <a:cubicBezTo>
                      <a:pt x="15836" y="17602"/>
                      <a:pt x="16125" y="17506"/>
                      <a:pt x="16277" y="17235"/>
                    </a:cubicBezTo>
                    <a:lnTo>
                      <a:pt x="21441" y="8038"/>
                    </a:lnTo>
                    <a:cubicBezTo>
                      <a:pt x="21558" y="7829"/>
                      <a:pt x="21575" y="7558"/>
                      <a:pt x="21483" y="7329"/>
                    </a:cubicBezTo>
                    <a:cubicBezTo>
                      <a:pt x="21390" y="7099"/>
                      <a:pt x="21205" y="6952"/>
                      <a:pt x="21003" y="6952"/>
                    </a:cubicBezTo>
                    <a:lnTo>
                      <a:pt x="16884" y="6952"/>
                    </a:lnTo>
                    <a:lnTo>
                      <a:pt x="15861" y="3422"/>
                    </a:lnTo>
                    <a:cubicBezTo>
                      <a:pt x="15783" y="3152"/>
                      <a:pt x="15579" y="2973"/>
                      <a:pt x="15353" y="2973"/>
                    </a:cubicBezTo>
                    <a:lnTo>
                      <a:pt x="8341" y="2973"/>
                    </a:lnTo>
                    <a:lnTo>
                      <a:pt x="7706" y="476"/>
                    </a:lnTo>
                    <a:cubicBezTo>
                      <a:pt x="7634" y="193"/>
                      <a:pt x="7425" y="0"/>
                      <a:pt x="7191" y="0"/>
                    </a:cubicBezTo>
                    <a:lnTo>
                      <a:pt x="4687" y="0"/>
                    </a:lnTo>
                    <a:close/>
                    <a:moveTo>
                      <a:pt x="5230" y="1374"/>
                    </a:moveTo>
                    <a:cubicBezTo>
                      <a:pt x="5230" y="1374"/>
                      <a:pt x="6803" y="1374"/>
                      <a:pt x="6803" y="1374"/>
                    </a:cubicBezTo>
                    <a:lnTo>
                      <a:pt x="7212" y="2973"/>
                    </a:lnTo>
                    <a:lnTo>
                      <a:pt x="5230" y="2973"/>
                    </a:lnTo>
                    <a:lnTo>
                      <a:pt x="5230" y="1374"/>
                    </a:lnTo>
                    <a:close/>
                    <a:moveTo>
                      <a:pt x="2465" y="4347"/>
                    </a:moveTo>
                    <a:cubicBezTo>
                      <a:pt x="2465" y="4347"/>
                      <a:pt x="4292" y="4347"/>
                      <a:pt x="4292" y="4347"/>
                    </a:cubicBezTo>
                    <a:lnTo>
                      <a:pt x="14979" y="4347"/>
                    </a:lnTo>
                    <a:lnTo>
                      <a:pt x="15734" y="6952"/>
                    </a:lnTo>
                    <a:lnTo>
                      <a:pt x="2465" y="6952"/>
                    </a:lnTo>
                    <a:lnTo>
                      <a:pt x="2465" y="4347"/>
                    </a:lnTo>
                    <a:close/>
                    <a:moveTo>
                      <a:pt x="1237" y="8326"/>
                    </a:moveTo>
                    <a:lnTo>
                      <a:pt x="19952" y="8326"/>
                    </a:lnTo>
                    <a:cubicBezTo>
                      <a:pt x="19952" y="8326"/>
                      <a:pt x="15642" y="16005"/>
                      <a:pt x="15642" y="16005"/>
                    </a:cubicBezTo>
                    <a:cubicBezTo>
                      <a:pt x="15270" y="15852"/>
                      <a:pt x="14871" y="15771"/>
                      <a:pt x="14443" y="15771"/>
                    </a:cubicBezTo>
                    <a:cubicBezTo>
                      <a:pt x="13163" y="15771"/>
                      <a:pt x="12447" y="16447"/>
                      <a:pt x="11974" y="16894"/>
                    </a:cubicBezTo>
                    <a:cubicBezTo>
                      <a:pt x="11633" y="17215"/>
                      <a:pt x="11530" y="17316"/>
                      <a:pt x="11177" y="17316"/>
                    </a:cubicBezTo>
                    <a:cubicBezTo>
                      <a:pt x="10824" y="17316"/>
                      <a:pt x="10721" y="17215"/>
                      <a:pt x="10380" y="16894"/>
                    </a:cubicBezTo>
                    <a:cubicBezTo>
                      <a:pt x="9907" y="16447"/>
                      <a:pt x="9196" y="15771"/>
                      <a:pt x="7918" y="15771"/>
                    </a:cubicBezTo>
                    <a:cubicBezTo>
                      <a:pt x="6638" y="15771"/>
                      <a:pt x="5923" y="16447"/>
                      <a:pt x="5449" y="16894"/>
                    </a:cubicBezTo>
                    <a:cubicBezTo>
                      <a:pt x="5108" y="17215"/>
                      <a:pt x="5004" y="17316"/>
                      <a:pt x="4652" y="17316"/>
                    </a:cubicBezTo>
                    <a:cubicBezTo>
                      <a:pt x="4298" y="17316"/>
                      <a:pt x="4195" y="17215"/>
                      <a:pt x="3854" y="16894"/>
                    </a:cubicBezTo>
                    <a:cubicBezTo>
                      <a:pt x="3601" y="16656"/>
                      <a:pt x="3272" y="16347"/>
                      <a:pt x="2817" y="16112"/>
                    </a:cubicBezTo>
                    <a:lnTo>
                      <a:pt x="1237" y="8326"/>
                    </a:lnTo>
                    <a:close/>
                    <a:moveTo>
                      <a:pt x="1442" y="18681"/>
                    </a:moveTo>
                    <a:cubicBezTo>
                      <a:pt x="1144" y="18681"/>
                      <a:pt x="906" y="18993"/>
                      <a:pt x="906" y="19373"/>
                    </a:cubicBezTo>
                    <a:cubicBezTo>
                      <a:pt x="906" y="19752"/>
                      <a:pt x="1144" y="20055"/>
                      <a:pt x="1442" y="20055"/>
                    </a:cubicBezTo>
                    <a:cubicBezTo>
                      <a:pt x="2365" y="20055"/>
                      <a:pt x="2846" y="20510"/>
                      <a:pt x="3269" y="20908"/>
                    </a:cubicBezTo>
                    <a:cubicBezTo>
                      <a:pt x="3660" y="21278"/>
                      <a:pt x="3999" y="21600"/>
                      <a:pt x="4708" y="21600"/>
                    </a:cubicBezTo>
                    <a:cubicBezTo>
                      <a:pt x="5417" y="21600"/>
                      <a:pt x="5755" y="21278"/>
                      <a:pt x="6147" y="20908"/>
                    </a:cubicBezTo>
                    <a:cubicBezTo>
                      <a:pt x="6570" y="20510"/>
                      <a:pt x="7051" y="20055"/>
                      <a:pt x="7974" y="20055"/>
                    </a:cubicBezTo>
                    <a:cubicBezTo>
                      <a:pt x="8897" y="20055"/>
                      <a:pt x="9378" y="20510"/>
                      <a:pt x="9801" y="20908"/>
                    </a:cubicBezTo>
                    <a:cubicBezTo>
                      <a:pt x="10193" y="21278"/>
                      <a:pt x="10530" y="21600"/>
                      <a:pt x="11240" y="21600"/>
                    </a:cubicBezTo>
                    <a:cubicBezTo>
                      <a:pt x="11949" y="21600"/>
                      <a:pt x="12287" y="21278"/>
                      <a:pt x="12679" y="20908"/>
                    </a:cubicBezTo>
                    <a:cubicBezTo>
                      <a:pt x="13102" y="20510"/>
                      <a:pt x="13577" y="20055"/>
                      <a:pt x="14499" y="20055"/>
                    </a:cubicBezTo>
                    <a:cubicBezTo>
                      <a:pt x="15423" y="20055"/>
                      <a:pt x="15904" y="20510"/>
                      <a:pt x="16326" y="20908"/>
                    </a:cubicBezTo>
                    <a:cubicBezTo>
                      <a:pt x="16718" y="21278"/>
                      <a:pt x="17056" y="21600"/>
                      <a:pt x="17765" y="21600"/>
                    </a:cubicBezTo>
                    <a:cubicBezTo>
                      <a:pt x="18063" y="21600"/>
                      <a:pt x="18309" y="21288"/>
                      <a:pt x="18309" y="20908"/>
                    </a:cubicBezTo>
                    <a:cubicBezTo>
                      <a:pt x="18309" y="20529"/>
                      <a:pt x="18063" y="20226"/>
                      <a:pt x="17765" y="20226"/>
                    </a:cubicBezTo>
                    <a:cubicBezTo>
                      <a:pt x="17412" y="20226"/>
                      <a:pt x="17309" y="20125"/>
                      <a:pt x="16968" y="19804"/>
                    </a:cubicBezTo>
                    <a:cubicBezTo>
                      <a:pt x="16494" y="19357"/>
                      <a:pt x="15779" y="18681"/>
                      <a:pt x="14499" y="18681"/>
                    </a:cubicBezTo>
                    <a:cubicBezTo>
                      <a:pt x="13221" y="18681"/>
                      <a:pt x="12510" y="19357"/>
                      <a:pt x="12037" y="19804"/>
                    </a:cubicBezTo>
                    <a:cubicBezTo>
                      <a:pt x="11697" y="20125"/>
                      <a:pt x="11593" y="20226"/>
                      <a:pt x="11240" y="20226"/>
                    </a:cubicBezTo>
                    <a:cubicBezTo>
                      <a:pt x="10887" y="20226"/>
                      <a:pt x="10785" y="20125"/>
                      <a:pt x="10443" y="19804"/>
                    </a:cubicBezTo>
                    <a:cubicBezTo>
                      <a:pt x="9970" y="19357"/>
                      <a:pt x="9253" y="18681"/>
                      <a:pt x="7974" y="18681"/>
                    </a:cubicBezTo>
                    <a:cubicBezTo>
                      <a:pt x="6695" y="18681"/>
                      <a:pt x="5978" y="19357"/>
                      <a:pt x="5505" y="19804"/>
                    </a:cubicBezTo>
                    <a:cubicBezTo>
                      <a:pt x="5164" y="20125"/>
                      <a:pt x="5061" y="20226"/>
                      <a:pt x="4708" y="20226"/>
                    </a:cubicBezTo>
                    <a:cubicBezTo>
                      <a:pt x="4355" y="20226"/>
                      <a:pt x="4252" y="20125"/>
                      <a:pt x="3911" y="19804"/>
                    </a:cubicBezTo>
                    <a:cubicBezTo>
                      <a:pt x="3438" y="19357"/>
                      <a:pt x="2721" y="18681"/>
                      <a:pt x="1442" y="186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3" name="îšľíḑe"/>
            <p:cNvSpPr/>
            <p:nvPr/>
          </p:nvSpPr>
          <p:spPr>
            <a:xfrm>
              <a:off x="1551015" y="2041478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4" name="işḷîdê"/>
            <p:cNvSpPr/>
            <p:nvPr/>
          </p:nvSpPr>
          <p:spPr>
            <a:xfrm>
              <a:off x="1551016" y="2394264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55" name="íS1idé"/>
            <p:cNvSpPr/>
            <p:nvPr/>
          </p:nvSpPr>
          <p:spPr>
            <a:xfrm>
              <a:off x="1551015" y="2817476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6" name="iṩļïďe"/>
            <p:cNvSpPr/>
            <p:nvPr/>
          </p:nvSpPr>
          <p:spPr>
            <a:xfrm>
              <a:off x="1551016" y="3170262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57" name="ïṥḻíḋé"/>
            <p:cNvSpPr/>
            <p:nvPr/>
          </p:nvSpPr>
          <p:spPr>
            <a:xfrm>
              <a:off x="1551015" y="3632829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8" name="iṥḻïdè"/>
            <p:cNvSpPr/>
            <p:nvPr/>
          </p:nvSpPr>
          <p:spPr>
            <a:xfrm>
              <a:off x="1551016" y="3985615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259" name="ísļiḍê"/>
            <p:cNvSpPr/>
            <p:nvPr/>
          </p:nvSpPr>
          <p:spPr>
            <a:xfrm>
              <a:off x="1551015" y="4428309"/>
              <a:ext cx="3635639" cy="35278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307" name="íṣļîḋé"/>
            <p:cNvSpPr/>
            <p:nvPr/>
          </p:nvSpPr>
          <p:spPr>
            <a:xfrm>
              <a:off x="1551016" y="4781095"/>
              <a:ext cx="3635639" cy="35648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0000" tIns="46800" rIns="90000" bIns="46800">
              <a:normAutofit fontScale="625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000" dirty="0">
                <a:solidFill>
                  <a:schemeClr val="bg1"/>
                </a:solidFill>
              </a:endParaRPr>
            </a:p>
          </p:txBody>
        </p:sp>
        <p:sp>
          <p:nvSpPr>
            <p:cNvPr id="308" name="íṧḷiḑé"/>
            <p:cNvSpPr/>
            <p:nvPr/>
          </p:nvSpPr>
          <p:spPr>
            <a:xfrm rot="5400000">
              <a:off x="5545445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9" name="iṡḻïḓê"/>
            <p:cNvSpPr/>
            <p:nvPr/>
          </p:nvSpPr>
          <p:spPr>
            <a:xfrm>
              <a:off x="5922198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310" name="ï$ḻîḍè"/>
            <p:cNvSpPr/>
            <p:nvPr/>
          </p:nvSpPr>
          <p:spPr>
            <a:xfrm>
              <a:off x="6381288" y="4029774"/>
              <a:ext cx="2951147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1" name="îṡliḓê"/>
            <p:cNvSpPr/>
            <p:nvPr/>
          </p:nvSpPr>
          <p:spPr>
            <a:xfrm>
              <a:off x="5922198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312" name="iṥliḋè"/>
            <p:cNvSpPr/>
            <p:nvPr/>
          </p:nvSpPr>
          <p:spPr>
            <a:xfrm rot="16200000">
              <a:off x="8509900" y="3193931"/>
              <a:ext cx="1658378" cy="200602"/>
            </a:xfrm>
            <a:prstGeom prst="rect">
              <a:avLst/>
            </a:prstGeom>
            <a:solidFill>
              <a:schemeClr val="tx2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3" name="íSļîḑé"/>
            <p:cNvSpPr/>
            <p:nvPr/>
          </p:nvSpPr>
          <p:spPr>
            <a:xfrm>
              <a:off x="8886653" y="3800229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314" name="iṡ1ïḑê"/>
            <p:cNvSpPr/>
            <p:nvPr/>
          </p:nvSpPr>
          <p:spPr>
            <a:xfrm>
              <a:off x="8886653" y="2128544"/>
              <a:ext cx="2228912" cy="1337347"/>
            </a:xfrm>
            <a:custGeom>
              <a:avLst/>
              <a:gdLst>
                <a:gd name="connsiteX0" fmla="*/ 0 w 2228912"/>
                <a:gd name="connsiteY0" fmla="*/ 133735 h 1337347"/>
                <a:gd name="connsiteX1" fmla="*/ 133735 w 2228912"/>
                <a:gd name="connsiteY1" fmla="*/ 0 h 1337347"/>
                <a:gd name="connsiteX2" fmla="*/ 2095177 w 2228912"/>
                <a:gd name="connsiteY2" fmla="*/ 0 h 1337347"/>
                <a:gd name="connsiteX3" fmla="*/ 2228912 w 2228912"/>
                <a:gd name="connsiteY3" fmla="*/ 133735 h 1337347"/>
                <a:gd name="connsiteX4" fmla="*/ 2228912 w 2228912"/>
                <a:gd name="connsiteY4" fmla="*/ 1203612 h 1337347"/>
                <a:gd name="connsiteX5" fmla="*/ 2095177 w 2228912"/>
                <a:gd name="connsiteY5" fmla="*/ 1337347 h 1337347"/>
                <a:gd name="connsiteX6" fmla="*/ 133735 w 2228912"/>
                <a:gd name="connsiteY6" fmla="*/ 1337347 h 1337347"/>
                <a:gd name="connsiteX7" fmla="*/ 0 w 2228912"/>
                <a:gd name="connsiteY7" fmla="*/ 1203612 h 1337347"/>
                <a:gd name="connsiteX8" fmla="*/ 0 w 2228912"/>
                <a:gd name="connsiteY8" fmla="*/ 133735 h 1337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28912" h="1337347">
                  <a:moveTo>
                    <a:pt x="0" y="133735"/>
                  </a:moveTo>
                  <a:cubicBezTo>
                    <a:pt x="0" y="59875"/>
                    <a:pt x="59875" y="0"/>
                    <a:pt x="133735" y="0"/>
                  </a:cubicBezTo>
                  <a:lnTo>
                    <a:pt x="2095177" y="0"/>
                  </a:lnTo>
                  <a:cubicBezTo>
                    <a:pt x="2169037" y="0"/>
                    <a:pt x="2228912" y="59875"/>
                    <a:pt x="2228912" y="133735"/>
                  </a:cubicBezTo>
                  <a:lnTo>
                    <a:pt x="2228912" y="1203612"/>
                  </a:lnTo>
                  <a:cubicBezTo>
                    <a:pt x="2228912" y="1277472"/>
                    <a:pt x="2169037" y="1337347"/>
                    <a:pt x="2095177" y="1337347"/>
                  </a:cubicBezTo>
                  <a:lnTo>
                    <a:pt x="133735" y="1337347"/>
                  </a:lnTo>
                  <a:cubicBezTo>
                    <a:pt x="59875" y="1337347"/>
                    <a:pt x="0" y="1277472"/>
                    <a:pt x="0" y="1203612"/>
                  </a:cubicBezTo>
                  <a:lnTo>
                    <a:pt x="0" y="13373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90000" tIns="46800" rIns="90000" bIns="46800" anchor="ctr" anchorCtr="0">
              <a:normAutofit/>
            </a:bodyPr>
            <a:lstStyle/>
            <a:p>
              <a:pPr algn="ctr" defTabSz="914378">
                <a:spcBef>
                  <a:spcPct val="0"/>
                </a:spcBef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4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8307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组合 350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52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5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6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7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8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9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0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1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2" name="组合 361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71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58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45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5" name="组合 364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32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6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7" name="组合 366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506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19" name="组合 518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520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4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5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6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7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8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9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0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1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68" name="组合 367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93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9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0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1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72" name="组合 371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64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33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42" name="组合 441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45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6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7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8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9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0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1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2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3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43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407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75" name="组合 374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7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85" name="组合 38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8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0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8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854075" y="195263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15298" y="2046363"/>
            <a:ext cx="8583596" cy="2806217"/>
            <a:chOff x="823420" y="1710702"/>
            <a:chExt cx="10537360" cy="3444957"/>
          </a:xfrm>
        </p:grpSpPr>
        <p:grpSp>
          <p:nvGrpSpPr>
            <p:cNvPr id="241" name="Group 39"/>
            <p:cNvGrpSpPr/>
            <p:nvPr/>
          </p:nvGrpSpPr>
          <p:grpSpPr>
            <a:xfrm>
              <a:off x="4131693" y="1710702"/>
              <a:ext cx="1933961" cy="1725046"/>
              <a:chOff x="3019011" y="1562514"/>
              <a:chExt cx="1543050" cy="1376364"/>
            </a:xfrm>
          </p:grpSpPr>
          <p:sp>
            <p:nvSpPr>
              <p:cNvPr id="242" name="Rectangle 3"/>
              <p:cNvSpPr/>
              <p:nvPr/>
            </p:nvSpPr>
            <p:spPr>
              <a:xfrm>
                <a:off x="3019011" y="1562514"/>
                <a:ext cx="1371600" cy="13716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6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43" name="Group 22"/>
              <p:cNvGrpSpPr/>
              <p:nvPr/>
            </p:nvGrpSpPr>
            <p:grpSpPr>
              <a:xfrm flipH="1">
                <a:off x="4390611" y="1562515"/>
                <a:ext cx="171450" cy="1376363"/>
                <a:chOff x="1447799" y="1047750"/>
                <a:chExt cx="609602" cy="3352800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244" name="Flowchart: Manual Input 23"/>
                <p:cNvSpPr/>
                <p:nvPr/>
              </p:nvSpPr>
              <p:spPr bwMode="auto">
                <a:xfrm>
                  <a:off x="1447799" y="1047750"/>
                  <a:ext cx="609602" cy="2514600"/>
                </a:xfrm>
                <a:prstGeom prst="flowChartManualInput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5" name="Flowchart: Manual Input 24"/>
                <p:cNvSpPr/>
                <p:nvPr/>
              </p:nvSpPr>
              <p:spPr bwMode="auto">
                <a:xfrm rot="10800000" flipH="1">
                  <a:off x="1447799" y="1885950"/>
                  <a:ext cx="609602" cy="2514600"/>
                </a:xfrm>
                <a:prstGeom prst="flowChartManualInput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46" name="Group 40"/>
            <p:cNvGrpSpPr/>
            <p:nvPr/>
          </p:nvGrpSpPr>
          <p:grpSpPr>
            <a:xfrm>
              <a:off x="4138985" y="3428223"/>
              <a:ext cx="1933961" cy="1727436"/>
              <a:chOff x="3019011" y="2932872"/>
              <a:chExt cx="1543050" cy="1378269"/>
            </a:xfrm>
          </p:grpSpPr>
          <p:sp>
            <p:nvSpPr>
              <p:cNvPr id="247" name="Rectangle 6"/>
              <p:cNvSpPr/>
              <p:nvPr/>
            </p:nvSpPr>
            <p:spPr>
              <a:xfrm>
                <a:off x="3019011" y="2932872"/>
                <a:ext cx="1371600" cy="13716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6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48" name="Group 25"/>
              <p:cNvGrpSpPr/>
              <p:nvPr/>
            </p:nvGrpSpPr>
            <p:grpSpPr>
              <a:xfrm flipH="1">
                <a:off x="4390611" y="2934778"/>
                <a:ext cx="171450" cy="1376363"/>
                <a:chOff x="1447799" y="1047750"/>
                <a:chExt cx="609602" cy="3352800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49" name="Flowchart: Manual Input 26"/>
                <p:cNvSpPr/>
                <p:nvPr/>
              </p:nvSpPr>
              <p:spPr bwMode="auto">
                <a:xfrm>
                  <a:off x="1447799" y="1047750"/>
                  <a:ext cx="609602" cy="2514600"/>
                </a:xfrm>
                <a:prstGeom prst="flowChartManualInput">
                  <a:avLst/>
                </a:prstGeom>
                <a:solidFill>
                  <a:srgbClr val="404040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0" name="Flowchart: Manual Input 27"/>
                <p:cNvSpPr/>
                <p:nvPr/>
              </p:nvSpPr>
              <p:spPr bwMode="auto">
                <a:xfrm rot="10800000" flipH="1">
                  <a:off x="1447799" y="1885950"/>
                  <a:ext cx="609602" cy="2514600"/>
                </a:xfrm>
                <a:prstGeom prst="flowChartManualInput">
                  <a:avLst/>
                </a:prstGeom>
                <a:solidFill>
                  <a:srgbClr val="404040"/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1" name="Group 41"/>
            <p:cNvGrpSpPr/>
            <p:nvPr/>
          </p:nvGrpSpPr>
          <p:grpSpPr>
            <a:xfrm>
              <a:off x="6065654" y="1710702"/>
              <a:ext cx="1933961" cy="1725046"/>
              <a:chOff x="4562061" y="1562514"/>
              <a:chExt cx="1543050" cy="1376364"/>
            </a:xfrm>
          </p:grpSpPr>
          <p:sp>
            <p:nvSpPr>
              <p:cNvPr id="252" name="Rectangle 8"/>
              <p:cNvSpPr/>
              <p:nvPr/>
            </p:nvSpPr>
            <p:spPr>
              <a:xfrm flipH="1">
                <a:off x="4733511" y="1562514"/>
                <a:ext cx="1371600" cy="1371600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6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3" name="Group 28"/>
              <p:cNvGrpSpPr/>
              <p:nvPr/>
            </p:nvGrpSpPr>
            <p:grpSpPr>
              <a:xfrm>
                <a:off x="4562061" y="1562515"/>
                <a:ext cx="171450" cy="1376363"/>
                <a:chOff x="1447799" y="1047750"/>
                <a:chExt cx="609602" cy="3352800"/>
              </a:xfrm>
              <a:solidFill>
                <a:schemeClr val="accent3">
                  <a:lumMod val="75000"/>
                </a:schemeClr>
              </a:solidFill>
            </p:grpSpPr>
            <p:sp>
              <p:nvSpPr>
                <p:cNvPr id="254" name="Flowchart: Manual Input 29"/>
                <p:cNvSpPr/>
                <p:nvPr/>
              </p:nvSpPr>
              <p:spPr bwMode="auto">
                <a:xfrm>
                  <a:off x="1447799" y="1047750"/>
                  <a:ext cx="609602" cy="2514600"/>
                </a:xfrm>
                <a:prstGeom prst="flowChartManualIn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5" name="Flowchart: Manual Input 30"/>
                <p:cNvSpPr/>
                <p:nvPr/>
              </p:nvSpPr>
              <p:spPr bwMode="auto">
                <a:xfrm rot="10800000" flipH="1">
                  <a:off x="1447799" y="1885950"/>
                  <a:ext cx="609602" cy="2514600"/>
                </a:xfrm>
                <a:prstGeom prst="flowChartManualInpu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56" name="Group 42"/>
            <p:cNvGrpSpPr/>
            <p:nvPr/>
          </p:nvGrpSpPr>
          <p:grpSpPr>
            <a:xfrm>
              <a:off x="6065654" y="3428223"/>
              <a:ext cx="1933961" cy="1727436"/>
              <a:chOff x="4562061" y="2932872"/>
              <a:chExt cx="1543050" cy="1378269"/>
            </a:xfrm>
          </p:grpSpPr>
          <p:sp>
            <p:nvSpPr>
              <p:cNvPr id="257" name="Rectangle 10"/>
              <p:cNvSpPr/>
              <p:nvPr/>
            </p:nvSpPr>
            <p:spPr>
              <a:xfrm flipH="1">
                <a:off x="4733511" y="2932872"/>
                <a:ext cx="1371600" cy="13716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605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258" name="Group 31"/>
              <p:cNvGrpSpPr/>
              <p:nvPr/>
            </p:nvGrpSpPr>
            <p:grpSpPr>
              <a:xfrm>
                <a:off x="4562061" y="2934778"/>
                <a:ext cx="171450" cy="1376363"/>
                <a:chOff x="1447799" y="1047750"/>
                <a:chExt cx="609602" cy="3352800"/>
              </a:xfrm>
              <a:solidFill>
                <a:schemeClr val="accent4">
                  <a:lumMod val="75000"/>
                </a:schemeClr>
              </a:solidFill>
            </p:grpSpPr>
            <p:sp>
              <p:nvSpPr>
                <p:cNvPr id="259" name="Flowchart: Manual Input 32"/>
                <p:cNvSpPr/>
                <p:nvPr/>
              </p:nvSpPr>
              <p:spPr bwMode="auto">
                <a:xfrm>
                  <a:off x="1447799" y="1047750"/>
                  <a:ext cx="609602" cy="2514600"/>
                </a:xfrm>
                <a:prstGeom prst="flowChartManualInput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7" name="Flowchart: Manual Input 33"/>
                <p:cNvSpPr/>
                <p:nvPr/>
              </p:nvSpPr>
              <p:spPr bwMode="auto">
                <a:xfrm rot="10800000" flipH="1">
                  <a:off x="1447799" y="1885950"/>
                  <a:ext cx="609602" cy="2514600"/>
                </a:xfrm>
                <a:prstGeom prst="flowChartManualInput">
                  <a:avLst/>
                </a:prstGeom>
                <a:solidFill>
                  <a:schemeClr val="bg1">
                    <a:lumMod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14605" tIns="57303" rIns="114605" bIns="57303" numCol="1" rtlCol="0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endParaRPr lang="en-US" sz="1605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08" name="Round Same Side Corner Rectangle 4"/>
            <p:cNvSpPr/>
            <p:nvPr/>
          </p:nvSpPr>
          <p:spPr>
            <a:xfrm rot="5400000">
              <a:off x="3879870" y="1641829"/>
              <a:ext cx="921616" cy="185682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9" name="Freeform 24"/>
            <p:cNvSpPr>
              <a:spLocks noEditPoints="1"/>
            </p:cNvSpPr>
            <p:nvPr/>
          </p:nvSpPr>
          <p:spPr bwMode="auto">
            <a:xfrm>
              <a:off x="4609215" y="2302317"/>
              <a:ext cx="493438" cy="535846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0" name="Round Same Side Corner Rectangle 7"/>
            <p:cNvSpPr/>
            <p:nvPr/>
          </p:nvSpPr>
          <p:spPr>
            <a:xfrm rot="5400000">
              <a:off x="3879870" y="3359350"/>
              <a:ext cx="921616" cy="185682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1" name="Round Same Side Corner Rectangle 9"/>
            <p:cNvSpPr/>
            <p:nvPr/>
          </p:nvSpPr>
          <p:spPr>
            <a:xfrm rot="16200000" flipH="1">
              <a:off x="7343737" y="1641830"/>
              <a:ext cx="921616" cy="1856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2" name="Round Same Side Corner Rectangle 11"/>
            <p:cNvSpPr/>
            <p:nvPr/>
          </p:nvSpPr>
          <p:spPr>
            <a:xfrm rot="16200000" flipH="1">
              <a:off x="7343737" y="3359350"/>
              <a:ext cx="921616" cy="185682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3" name="Text Placeholder 3"/>
            <p:cNvSpPr txBox="1"/>
            <p:nvPr/>
          </p:nvSpPr>
          <p:spPr>
            <a:xfrm>
              <a:off x="3596528" y="2396652"/>
              <a:ext cx="542457" cy="347173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461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2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314" name="Text Placeholder 3"/>
            <p:cNvSpPr txBox="1"/>
            <p:nvPr/>
          </p:nvSpPr>
          <p:spPr>
            <a:xfrm>
              <a:off x="3596528" y="4114174"/>
              <a:ext cx="542457" cy="347173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461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2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315" name="Text Placeholder 3"/>
            <p:cNvSpPr txBox="1"/>
            <p:nvPr/>
          </p:nvSpPr>
          <p:spPr>
            <a:xfrm>
              <a:off x="8053015" y="2396652"/>
              <a:ext cx="542457" cy="347173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461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2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334" name="Text Placeholder 3"/>
            <p:cNvSpPr txBox="1"/>
            <p:nvPr/>
          </p:nvSpPr>
          <p:spPr>
            <a:xfrm>
              <a:off x="8053015" y="4114174"/>
              <a:ext cx="542457" cy="347173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46175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sz="214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335" name="Freeform 144"/>
            <p:cNvSpPr>
              <a:spLocks noEditPoints="1"/>
            </p:cNvSpPr>
            <p:nvPr/>
          </p:nvSpPr>
          <p:spPr bwMode="auto">
            <a:xfrm>
              <a:off x="4465958" y="4049652"/>
              <a:ext cx="549149" cy="476216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6" name="Freeform 166"/>
            <p:cNvSpPr>
              <a:spLocks noEditPoints="1"/>
            </p:cNvSpPr>
            <p:nvPr/>
          </p:nvSpPr>
          <p:spPr bwMode="auto">
            <a:xfrm>
              <a:off x="7044574" y="2324512"/>
              <a:ext cx="487862" cy="491451"/>
            </a:xfrm>
            <a:custGeom>
              <a:avLst/>
              <a:gdLst/>
              <a:ahLst/>
              <a:cxnLst>
                <a:cxn ang="0">
                  <a:pos x="1" y="42"/>
                </a:cxn>
                <a:cxn ang="0">
                  <a:pos x="1" y="40"/>
                </a:cxn>
                <a:cxn ang="0">
                  <a:pos x="14" y="41"/>
                </a:cxn>
                <a:cxn ang="0">
                  <a:pos x="30" y="19"/>
                </a:cxn>
                <a:cxn ang="0">
                  <a:pos x="17" y="8"/>
                </a:cxn>
                <a:cxn ang="0">
                  <a:pos x="9" y="14"/>
                </a:cxn>
                <a:cxn ang="0">
                  <a:pos x="9" y="19"/>
                </a:cxn>
                <a:cxn ang="0">
                  <a:pos x="18" y="39"/>
                </a:cxn>
                <a:cxn ang="0">
                  <a:pos x="4" y="24"/>
                </a:cxn>
                <a:cxn ang="0">
                  <a:pos x="4" y="9"/>
                </a:cxn>
                <a:cxn ang="0">
                  <a:pos x="17" y="0"/>
                </a:cxn>
                <a:cxn ang="0">
                  <a:pos x="37" y="16"/>
                </a:cxn>
                <a:cxn ang="0">
                  <a:pos x="30" y="19"/>
                </a:cxn>
                <a:cxn ang="0">
                  <a:pos x="6" y="58"/>
                </a:cxn>
                <a:cxn ang="0">
                  <a:pos x="5" y="56"/>
                </a:cxn>
                <a:cxn ang="0">
                  <a:pos x="16" y="46"/>
                </a:cxn>
                <a:cxn ang="0">
                  <a:pos x="7" y="58"/>
                </a:cxn>
                <a:cxn ang="0">
                  <a:pos x="22" y="63"/>
                </a:cxn>
                <a:cxn ang="0">
                  <a:pos x="20" y="49"/>
                </a:cxn>
                <a:cxn ang="0">
                  <a:pos x="23" y="49"/>
                </a:cxn>
                <a:cxn ang="0">
                  <a:pos x="59" y="54"/>
                </a:cxn>
                <a:cxn ang="0">
                  <a:pos x="46" y="62"/>
                </a:cxn>
                <a:cxn ang="0">
                  <a:pos x="25" y="46"/>
                </a:cxn>
                <a:cxn ang="0">
                  <a:pos x="33" y="43"/>
                </a:cxn>
                <a:cxn ang="0">
                  <a:pos x="48" y="54"/>
                </a:cxn>
                <a:cxn ang="0">
                  <a:pos x="55" y="46"/>
                </a:cxn>
                <a:cxn ang="0">
                  <a:pos x="44" y="33"/>
                </a:cxn>
                <a:cxn ang="0">
                  <a:pos x="46" y="25"/>
                </a:cxn>
                <a:cxn ang="0">
                  <a:pos x="62" y="46"/>
                </a:cxn>
                <a:cxn ang="0">
                  <a:pos x="42" y="13"/>
                </a:cxn>
                <a:cxn ang="0">
                  <a:pos x="40" y="13"/>
                </a:cxn>
                <a:cxn ang="0">
                  <a:pos x="41" y="0"/>
                </a:cxn>
                <a:cxn ang="0">
                  <a:pos x="42" y="13"/>
                </a:cxn>
                <a:cxn ang="0">
                  <a:pos x="47" y="17"/>
                </a:cxn>
                <a:cxn ang="0">
                  <a:pos x="46" y="15"/>
                </a:cxn>
                <a:cxn ang="0">
                  <a:pos x="58" y="5"/>
                </a:cxn>
                <a:cxn ang="0">
                  <a:pos x="48" y="16"/>
                </a:cxn>
                <a:cxn ang="0">
                  <a:pos x="50" y="23"/>
                </a:cxn>
                <a:cxn ang="0">
                  <a:pos x="50" y="20"/>
                </a:cxn>
                <a:cxn ang="0">
                  <a:pos x="63" y="22"/>
                </a:cxn>
              </a:cxnLst>
              <a:rect l="0" t="0" r="r" b="b"/>
              <a:pathLst>
                <a:path w="63" h="63">
                  <a:moveTo>
                    <a:pt x="13" y="42"/>
                  </a:moveTo>
                  <a:cubicBezTo>
                    <a:pt x="1" y="42"/>
                    <a:pt x="1" y="42"/>
                    <a:pt x="1" y="42"/>
                  </a:cubicBezTo>
                  <a:cubicBezTo>
                    <a:pt x="0" y="42"/>
                    <a:pt x="0" y="42"/>
                    <a:pt x="0" y="41"/>
                  </a:cubicBezTo>
                  <a:cubicBezTo>
                    <a:pt x="0" y="40"/>
                    <a:pt x="0" y="40"/>
                    <a:pt x="1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41"/>
                  </a:cubicBezTo>
                  <a:cubicBezTo>
                    <a:pt x="14" y="42"/>
                    <a:pt x="14" y="42"/>
                    <a:pt x="13" y="42"/>
                  </a:cubicBezTo>
                  <a:close/>
                  <a:moveTo>
                    <a:pt x="30" y="1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6" y="8"/>
                    <a:pt x="15" y="8"/>
                    <a:pt x="14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6"/>
                    <a:pt x="8" y="17"/>
                  </a:cubicBezTo>
                  <a:cubicBezTo>
                    <a:pt x="8" y="18"/>
                    <a:pt x="8" y="19"/>
                    <a:pt x="9" y="1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8"/>
                    <a:pt x="17" y="38"/>
                    <a:pt x="16" y="37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2"/>
                    <a:pt x="0" y="20"/>
                    <a:pt x="0" y="17"/>
                  </a:cubicBezTo>
                  <a:cubicBezTo>
                    <a:pt x="0" y="14"/>
                    <a:pt x="2" y="11"/>
                    <a:pt x="4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1"/>
                    <a:pt x="14" y="0"/>
                    <a:pt x="17" y="0"/>
                  </a:cubicBezTo>
                  <a:cubicBezTo>
                    <a:pt x="20" y="0"/>
                    <a:pt x="23" y="1"/>
                    <a:pt x="25" y="4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8" y="17"/>
                    <a:pt x="38" y="18"/>
                    <a:pt x="39" y="18"/>
                  </a:cubicBezTo>
                  <a:lnTo>
                    <a:pt x="30" y="19"/>
                  </a:lnTo>
                  <a:close/>
                  <a:moveTo>
                    <a:pt x="7" y="58"/>
                  </a:move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5" y="58"/>
                    <a:pt x="5" y="58"/>
                  </a:cubicBezTo>
                  <a:cubicBezTo>
                    <a:pt x="5" y="57"/>
                    <a:pt x="5" y="56"/>
                    <a:pt x="5" y="5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6" y="46"/>
                    <a:pt x="16" y="46"/>
                  </a:cubicBezTo>
                  <a:cubicBezTo>
                    <a:pt x="17" y="47"/>
                    <a:pt x="17" y="47"/>
                    <a:pt x="16" y="48"/>
                  </a:cubicBezTo>
                  <a:lnTo>
                    <a:pt x="7" y="58"/>
                  </a:lnTo>
                  <a:close/>
                  <a:moveTo>
                    <a:pt x="23" y="62"/>
                  </a:moveTo>
                  <a:cubicBezTo>
                    <a:pt x="23" y="62"/>
                    <a:pt x="22" y="63"/>
                    <a:pt x="22" y="63"/>
                  </a:cubicBezTo>
                  <a:cubicBezTo>
                    <a:pt x="21" y="63"/>
                    <a:pt x="20" y="62"/>
                    <a:pt x="20" y="62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22" y="48"/>
                    <a:pt x="23" y="49"/>
                    <a:pt x="23" y="49"/>
                  </a:cubicBezTo>
                  <a:lnTo>
                    <a:pt x="23" y="62"/>
                  </a:lnTo>
                  <a:close/>
                  <a:moveTo>
                    <a:pt x="59" y="54"/>
                  </a:moveTo>
                  <a:cubicBezTo>
                    <a:pt x="54" y="59"/>
                    <a:pt x="54" y="59"/>
                    <a:pt x="54" y="59"/>
                  </a:cubicBezTo>
                  <a:cubicBezTo>
                    <a:pt x="51" y="61"/>
                    <a:pt x="49" y="62"/>
                    <a:pt x="46" y="62"/>
                  </a:cubicBezTo>
                  <a:cubicBezTo>
                    <a:pt x="43" y="62"/>
                    <a:pt x="40" y="61"/>
                    <a:pt x="38" y="59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4" y="45"/>
                    <a:pt x="24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5" y="55"/>
                    <a:pt x="47" y="55"/>
                    <a:pt x="48" y="5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5" y="48"/>
                    <a:pt x="55" y="47"/>
                    <a:pt x="55" y="46"/>
                  </a:cubicBezTo>
                  <a:cubicBezTo>
                    <a:pt x="55" y="45"/>
                    <a:pt x="55" y="44"/>
                    <a:pt x="54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5"/>
                    <a:pt x="46" y="25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40"/>
                    <a:pt x="62" y="43"/>
                    <a:pt x="62" y="46"/>
                  </a:cubicBezTo>
                  <a:cubicBezTo>
                    <a:pt x="62" y="49"/>
                    <a:pt x="61" y="52"/>
                    <a:pt x="59" y="54"/>
                  </a:cubicBezTo>
                  <a:close/>
                  <a:moveTo>
                    <a:pt x="42" y="13"/>
                  </a:moveTo>
                  <a:cubicBezTo>
                    <a:pt x="42" y="14"/>
                    <a:pt x="42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1" y="0"/>
                  </a:cubicBezTo>
                  <a:cubicBezTo>
                    <a:pt x="42" y="0"/>
                    <a:pt x="42" y="0"/>
                    <a:pt x="42" y="1"/>
                  </a:cubicBezTo>
                  <a:lnTo>
                    <a:pt x="42" y="13"/>
                  </a:lnTo>
                  <a:close/>
                  <a:moveTo>
                    <a:pt x="48" y="16"/>
                  </a:move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6" y="16"/>
                  </a:cubicBezTo>
                  <a:cubicBezTo>
                    <a:pt x="46" y="16"/>
                    <a:pt x="46" y="15"/>
                    <a:pt x="46" y="1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"/>
                    <a:pt x="57" y="4"/>
                    <a:pt x="58" y="5"/>
                  </a:cubicBezTo>
                  <a:cubicBezTo>
                    <a:pt x="58" y="5"/>
                    <a:pt x="58" y="6"/>
                    <a:pt x="58" y="7"/>
                  </a:cubicBezTo>
                  <a:lnTo>
                    <a:pt x="48" y="16"/>
                  </a:ln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49" y="23"/>
                    <a:pt x="48" y="22"/>
                    <a:pt x="48" y="22"/>
                  </a:cubicBezTo>
                  <a:cubicBezTo>
                    <a:pt x="48" y="21"/>
                    <a:pt x="49" y="20"/>
                    <a:pt x="50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3" y="21"/>
                    <a:pt x="63" y="22"/>
                  </a:cubicBezTo>
                  <a:cubicBezTo>
                    <a:pt x="63" y="22"/>
                    <a:pt x="62" y="23"/>
                    <a:pt x="62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" name="Freeform 234"/>
            <p:cNvSpPr/>
            <p:nvPr/>
          </p:nvSpPr>
          <p:spPr bwMode="auto">
            <a:xfrm>
              <a:off x="7044572" y="4016169"/>
              <a:ext cx="535892" cy="543182"/>
            </a:xfrm>
            <a:custGeom>
              <a:avLst/>
              <a:gdLst/>
              <a:ahLst/>
              <a:cxnLst>
                <a:cxn ang="0">
                  <a:pos x="66" y="25"/>
                </a:cxn>
                <a:cxn ang="0">
                  <a:pos x="51" y="40"/>
                </a:cxn>
                <a:cxn ang="0">
                  <a:pos x="57" y="46"/>
                </a:cxn>
                <a:cxn ang="0">
                  <a:pos x="51" y="52"/>
                </a:cxn>
                <a:cxn ang="0">
                  <a:pos x="20" y="55"/>
                </a:cxn>
                <a:cxn ang="0">
                  <a:pos x="7" y="69"/>
                </a:cxn>
                <a:cxn ang="0">
                  <a:pos x="0" y="69"/>
                </a:cxn>
                <a:cxn ang="0">
                  <a:pos x="0" y="62"/>
                </a:cxn>
                <a:cxn ang="0">
                  <a:pos x="14" y="48"/>
                </a:cxn>
                <a:cxn ang="0">
                  <a:pos x="17" y="18"/>
                </a:cxn>
                <a:cxn ang="0">
                  <a:pos x="23" y="12"/>
                </a:cxn>
                <a:cxn ang="0">
                  <a:pos x="29" y="17"/>
                </a:cxn>
                <a:cxn ang="0">
                  <a:pos x="44" y="2"/>
                </a:cxn>
                <a:cxn ang="0">
                  <a:pos x="51" y="2"/>
                </a:cxn>
                <a:cxn ang="0">
                  <a:pos x="51" y="9"/>
                </a:cxn>
                <a:cxn ang="0">
                  <a:pos x="35" y="24"/>
                </a:cxn>
                <a:cxn ang="0">
                  <a:pos x="44" y="33"/>
                </a:cxn>
                <a:cxn ang="0">
                  <a:pos x="60" y="18"/>
                </a:cxn>
                <a:cxn ang="0">
                  <a:pos x="66" y="18"/>
                </a:cxn>
                <a:cxn ang="0">
                  <a:pos x="66" y="25"/>
                </a:cxn>
              </a:cxnLst>
              <a:rect l="0" t="0" r="r" b="b"/>
              <a:pathLst>
                <a:path w="68" h="69">
                  <a:moveTo>
                    <a:pt x="66" y="25"/>
                  </a:moveTo>
                  <a:cubicBezTo>
                    <a:pt x="51" y="40"/>
                    <a:pt x="51" y="40"/>
                    <a:pt x="51" y="4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42" y="60"/>
                    <a:pt x="30" y="61"/>
                    <a:pt x="20" y="55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7" y="39"/>
                    <a:pt x="8" y="26"/>
                    <a:pt x="17" y="1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6" y="0"/>
                    <a:pt x="49" y="0"/>
                    <a:pt x="51" y="2"/>
                  </a:cubicBezTo>
                  <a:cubicBezTo>
                    <a:pt x="52" y="4"/>
                    <a:pt x="52" y="7"/>
                    <a:pt x="51" y="9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6"/>
                    <a:pt x="64" y="16"/>
                    <a:pt x="66" y="18"/>
                  </a:cubicBezTo>
                  <a:cubicBezTo>
                    <a:pt x="68" y="20"/>
                    <a:pt x="68" y="23"/>
                    <a:pt x="66" y="2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605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38" name="组合 337"/>
            <p:cNvGrpSpPr/>
            <p:nvPr/>
          </p:nvGrpSpPr>
          <p:grpSpPr>
            <a:xfrm>
              <a:off x="823420" y="2141964"/>
              <a:ext cx="2108063" cy="889395"/>
              <a:chOff x="791193" y="1366105"/>
              <a:chExt cx="2108063" cy="889395"/>
            </a:xfrm>
          </p:grpSpPr>
          <p:sp>
            <p:nvSpPr>
              <p:cNvPr id="339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1193" y="16981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1193" y="136610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</p:grpSp>
        <p:grpSp>
          <p:nvGrpSpPr>
            <p:cNvPr id="341" name="组合 340"/>
            <p:cNvGrpSpPr/>
            <p:nvPr/>
          </p:nvGrpSpPr>
          <p:grpSpPr>
            <a:xfrm>
              <a:off x="823420" y="3886866"/>
              <a:ext cx="2108063" cy="889395"/>
              <a:chOff x="791193" y="1366105"/>
              <a:chExt cx="2108063" cy="889395"/>
            </a:xfrm>
          </p:grpSpPr>
          <p:sp>
            <p:nvSpPr>
              <p:cNvPr id="342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1193" y="16981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1193" y="136610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9252717" y="2141964"/>
              <a:ext cx="2108063" cy="889395"/>
              <a:chOff x="791193" y="1366105"/>
              <a:chExt cx="2108063" cy="889395"/>
            </a:xfrm>
          </p:grpSpPr>
          <p:sp>
            <p:nvSpPr>
              <p:cNvPr id="345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1193" y="16981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1193" y="136610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9252717" y="3886866"/>
              <a:ext cx="2108063" cy="889395"/>
              <a:chOff x="791193" y="1366105"/>
              <a:chExt cx="2108063" cy="889395"/>
            </a:xfrm>
          </p:grpSpPr>
          <p:sp>
            <p:nvSpPr>
              <p:cNvPr id="348" name="ïšḷi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91193" y="16981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6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ïṡḻ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91193" y="136610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378">
                  <a:spcBef>
                    <a:spcPct val="0"/>
                  </a:spcBef>
                  <a:defRPr/>
                </a:pPr>
                <a:r>
                  <a:rPr lang="en-US" altLang="zh-CN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标题文档</a:t>
                </a:r>
              </a:p>
            </p:txBody>
          </p:sp>
        </p:grpSp>
        <p:sp>
          <p:nvSpPr>
            <p:cNvPr id="350" name="矩形 349"/>
            <p:cNvSpPr/>
            <p:nvPr/>
          </p:nvSpPr>
          <p:spPr>
            <a:xfrm>
              <a:off x="5102653" y="2399158"/>
              <a:ext cx="1907261" cy="19269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solidFill>
                    <a:schemeClr val="bg1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01</a:t>
              </a:r>
              <a:endParaRPr lang="zh-CN" altLang="en-US" sz="96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3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4" name="组合 343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45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6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7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0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1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2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3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4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5" name="组合 354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64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6" name="组合 355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51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38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8" name="组合 357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25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9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0" name="组合 359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99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12" name="组合 511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513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4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5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6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7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8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9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0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1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2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3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4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61" name="组合 360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86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2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3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4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5" name="组合 364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57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6" name="组合 365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2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35" name="组合 43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3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3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7" name="组合 366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400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68" name="组合 367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69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78" name="组合 377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81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5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6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7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8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9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0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1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2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3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4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5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6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7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8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9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9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701856" y="1868490"/>
            <a:ext cx="8567682" cy="3017665"/>
            <a:chOff x="1219794" y="1711528"/>
            <a:chExt cx="9752412" cy="3434944"/>
          </a:xfrm>
        </p:grpSpPr>
        <p:sp>
          <p:nvSpPr>
            <p:cNvPr id="241" name="U-Turn Arrow 64"/>
            <p:cNvSpPr/>
            <p:nvPr/>
          </p:nvSpPr>
          <p:spPr>
            <a:xfrm rot="10800000">
              <a:off x="1905179" y="4588226"/>
              <a:ext cx="1972669" cy="558246"/>
            </a:xfrm>
            <a:prstGeom prst="uturnArrow">
              <a:avLst>
                <a:gd name="adj1" fmla="val 9670"/>
                <a:gd name="adj2" fmla="val 25000"/>
                <a:gd name="adj3" fmla="val 0"/>
                <a:gd name="adj4" fmla="val 0"/>
                <a:gd name="adj5" fmla="val 10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2" name="U-Turn Arrow 92"/>
            <p:cNvSpPr/>
            <p:nvPr/>
          </p:nvSpPr>
          <p:spPr>
            <a:xfrm rot="10800000">
              <a:off x="4096289" y="4588226"/>
              <a:ext cx="1930800" cy="558246"/>
            </a:xfrm>
            <a:prstGeom prst="uturnArrow">
              <a:avLst>
                <a:gd name="adj1" fmla="val 9670"/>
                <a:gd name="adj2" fmla="val 25000"/>
                <a:gd name="adj3" fmla="val 0"/>
                <a:gd name="adj4" fmla="val 0"/>
                <a:gd name="adj5" fmla="val 10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3" name="U-Turn Arrow 94"/>
            <p:cNvSpPr/>
            <p:nvPr/>
          </p:nvSpPr>
          <p:spPr>
            <a:xfrm rot="10800000">
              <a:off x="6159366" y="4588226"/>
              <a:ext cx="1830881" cy="558246"/>
            </a:xfrm>
            <a:prstGeom prst="uturnArrow">
              <a:avLst>
                <a:gd name="adj1" fmla="val 9670"/>
                <a:gd name="adj2" fmla="val 25000"/>
                <a:gd name="adj3" fmla="val 0"/>
                <a:gd name="adj4" fmla="val 0"/>
                <a:gd name="adj5" fmla="val 10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4" name="U-Turn Arrow 95"/>
            <p:cNvSpPr/>
            <p:nvPr/>
          </p:nvSpPr>
          <p:spPr>
            <a:xfrm rot="10800000">
              <a:off x="8087740" y="4588226"/>
              <a:ext cx="2105251" cy="558246"/>
            </a:xfrm>
            <a:prstGeom prst="uturnArrow">
              <a:avLst>
                <a:gd name="adj1" fmla="val 9670"/>
                <a:gd name="adj2" fmla="val 25000"/>
                <a:gd name="adj3" fmla="val 0"/>
                <a:gd name="adj4" fmla="val 0"/>
                <a:gd name="adj5" fmla="val 100000"/>
              </a:avLst>
            </a:pr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2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45" name="Group 47"/>
            <p:cNvGrpSpPr/>
            <p:nvPr/>
          </p:nvGrpSpPr>
          <p:grpSpPr>
            <a:xfrm>
              <a:off x="1219794" y="2901361"/>
              <a:ext cx="1997505" cy="1674734"/>
              <a:chOff x="836612" y="1047750"/>
              <a:chExt cx="1635947" cy="1371600"/>
            </a:xfrm>
          </p:grpSpPr>
          <p:sp>
            <p:nvSpPr>
              <p:cNvPr id="246" name="Rounded Rectangle 43"/>
              <p:cNvSpPr/>
              <p:nvPr/>
            </p:nvSpPr>
            <p:spPr>
              <a:xfrm>
                <a:off x="836612" y="1047750"/>
                <a:ext cx="1371600" cy="1371600"/>
              </a:xfrm>
              <a:prstGeom prst="roundRect">
                <a:avLst>
                  <a:gd name="adj" fmla="val 6945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Text Placeholder 3"/>
              <p:cNvSpPr txBox="1"/>
              <p:nvPr/>
            </p:nvSpPr>
            <p:spPr>
              <a:xfrm>
                <a:off x="1010063" y="1310076"/>
                <a:ext cx="1024697" cy="51043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8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8" name="Isosceles Triangle 46"/>
              <p:cNvSpPr/>
              <p:nvPr/>
            </p:nvSpPr>
            <p:spPr>
              <a:xfrm rot="5400000">
                <a:off x="2188780" y="1602171"/>
                <a:ext cx="304800" cy="262759"/>
              </a:xfrm>
              <a:prstGeom prst="triangl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9" name="Group 48"/>
            <p:cNvGrpSpPr/>
            <p:nvPr/>
          </p:nvGrpSpPr>
          <p:grpSpPr>
            <a:xfrm>
              <a:off x="3245368" y="2901361"/>
              <a:ext cx="1997505" cy="1674734"/>
              <a:chOff x="836612" y="1047750"/>
              <a:chExt cx="1635947" cy="13716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50" name="Isosceles Triangle 51"/>
              <p:cNvSpPr/>
              <p:nvPr/>
            </p:nvSpPr>
            <p:spPr>
              <a:xfrm rot="5400000">
                <a:off x="2188780" y="1602171"/>
                <a:ext cx="304800" cy="262759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1" name="Rounded Rectangle 49"/>
              <p:cNvSpPr/>
              <p:nvPr/>
            </p:nvSpPr>
            <p:spPr>
              <a:xfrm>
                <a:off x="836612" y="1047750"/>
                <a:ext cx="1371600" cy="1371600"/>
              </a:xfrm>
              <a:prstGeom prst="roundRect">
                <a:avLst>
                  <a:gd name="adj" fmla="val 694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2" name="Text Placeholder 3"/>
              <p:cNvSpPr txBox="1"/>
              <p:nvPr/>
            </p:nvSpPr>
            <p:spPr>
              <a:xfrm>
                <a:off x="986322" y="1310075"/>
                <a:ext cx="1072178" cy="5104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8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3" name="Group 52"/>
            <p:cNvGrpSpPr/>
            <p:nvPr/>
          </p:nvGrpSpPr>
          <p:grpSpPr>
            <a:xfrm>
              <a:off x="5277764" y="2901361"/>
              <a:ext cx="1997505" cy="1674734"/>
              <a:chOff x="836612" y="1047750"/>
              <a:chExt cx="1635947" cy="1371600"/>
            </a:xfrm>
          </p:grpSpPr>
          <p:sp>
            <p:nvSpPr>
              <p:cNvPr id="254" name="Isosceles Triangle 53"/>
              <p:cNvSpPr/>
              <p:nvPr/>
            </p:nvSpPr>
            <p:spPr>
              <a:xfrm rot="5400000">
                <a:off x="2188780" y="1602171"/>
                <a:ext cx="304800" cy="262759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Rounded Rectangle 54"/>
              <p:cNvSpPr/>
              <p:nvPr/>
            </p:nvSpPr>
            <p:spPr>
              <a:xfrm>
                <a:off x="836612" y="1047750"/>
                <a:ext cx="1371600" cy="1371600"/>
              </a:xfrm>
              <a:prstGeom prst="roundRect">
                <a:avLst>
                  <a:gd name="adj" fmla="val 6945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Text Placeholder 3"/>
              <p:cNvSpPr txBox="1"/>
              <p:nvPr/>
            </p:nvSpPr>
            <p:spPr>
              <a:xfrm>
                <a:off x="999136" y="1337156"/>
                <a:ext cx="1046551" cy="51043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8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57" name="Group 56"/>
            <p:cNvGrpSpPr/>
            <p:nvPr/>
          </p:nvGrpSpPr>
          <p:grpSpPr>
            <a:xfrm>
              <a:off x="7299965" y="2901361"/>
              <a:ext cx="1997505" cy="1674734"/>
              <a:chOff x="836612" y="1047750"/>
              <a:chExt cx="1635947" cy="1371600"/>
            </a:xfrm>
          </p:grpSpPr>
          <p:sp>
            <p:nvSpPr>
              <p:cNvPr id="258" name="Isosceles Triangle 57"/>
              <p:cNvSpPr/>
              <p:nvPr/>
            </p:nvSpPr>
            <p:spPr>
              <a:xfrm rot="5400000">
                <a:off x="2188780" y="1602171"/>
                <a:ext cx="304800" cy="262759"/>
              </a:xfrm>
              <a:prstGeom prst="triangl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Rounded Rectangle 58"/>
              <p:cNvSpPr/>
              <p:nvPr/>
            </p:nvSpPr>
            <p:spPr>
              <a:xfrm>
                <a:off x="836612" y="1047750"/>
                <a:ext cx="1371600" cy="1371600"/>
              </a:xfrm>
              <a:prstGeom prst="roundRect">
                <a:avLst>
                  <a:gd name="adj" fmla="val 6945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Text Placeholder 3"/>
              <p:cNvSpPr txBox="1"/>
              <p:nvPr/>
            </p:nvSpPr>
            <p:spPr>
              <a:xfrm>
                <a:off x="993277" y="1337156"/>
                <a:ext cx="1058269" cy="51043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8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08" name="Group 60"/>
            <p:cNvGrpSpPr/>
            <p:nvPr/>
          </p:nvGrpSpPr>
          <p:grpSpPr>
            <a:xfrm>
              <a:off x="9297471" y="2901361"/>
              <a:ext cx="1674735" cy="1674734"/>
              <a:chOff x="836612" y="1047750"/>
              <a:chExt cx="1371600" cy="1371600"/>
            </a:xfrm>
          </p:grpSpPr>
          <p:sp>
            <p:nvSpPr>
              <p:cNvPr id="309" name="Rounded Rectangle 62"/>
              <p:cNvSpPr/>
              <p:nvPr/>
            </p:nvSpPr>
            <p:spPr>
              <a:xfrm>
                <a:off x="836612" y="1047750"/>
                <a:ext cx="1371600" cy="1371600"/>
              </a:xfrm>
              <a:prstGeom prst="roundRect">
                <a:avLst>
                  <a:gd name="adj" fmla="val 6945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05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0" name="Text Placeholder 3"/>
              <p:cNvSpPr txBox="1"/>
              <p:nvPr/>
            </p:nvSpPr>
            <p:spPr>
              <a:xfrm>
                <a:off x="998167" y="1337156"/>
                <a:ext cx="1048492" cy="510437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 anchor="t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800" dirty="0">
                    <a:solidFill>
                      <a:prstClr val="white"/>
                    </a:solidFill>
                    <a:latin typeface="微软雅黑" panose="020B0503020204020204" pitchFamily="34" charset="-122"/>
                  </a:rPr>
                  <a:t>您的内容打在这里，或者通过复制您的文本后，在此框中选择粘贴，并选择只保留文字。</a:t>
                </a:r>
                <a:endParaRPr lang="en-US" altLang="zh-CN" sz="80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11" name="Group 279"/>
            <p:cNvGrpSpPr/>
            <p:nvPr/>
          </p:nvGrpSpPr>
          <p:grpSpPr>
            <a:xfrm>
              <a:off x="1612486" y="1711528"/>
              <a:ext cx="946589" cy="946584"/>
              <a:chOff x="846989" y="1401020"/>
              <a:chExt cx="877416" cy="877416"/>
            </a:xfrm>
            <a:effectLst/>
          </p:grpSpPr>
          <p:sp>
            <p:nvSpPr>
              <p:cNvPr id="312" name="Teardrop 6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rgbClr val="FFC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3" name="Oval 69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prstClr val="white">
                        <a:lumMod val="6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14" name="Group 279"/>
            <p:cNvGrpSpPr/>
            <p:nvPr/>
          </p:nvGrpSpPr>
          <p:grpSpPr>
            <a:xfrm>
              <a:off x="3620959" y="1711528"/>
              <a:ext cx="946589" cy="946584"/>
              <a:chOff x="846989" y="1401020"/>
              <a:chExt cx="877416" cy="877416"/>
            </a:xfrm>
            <a:effectLst/>
          </p:grpSpPr>
          <p:sp>
            <p:nvSpPr>
              <p:cNvPr id="315" name="Teardrop 73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4" name="Oval 76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prstClr val="white">
                        <a:lumMod val="6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5" name="Group 279"/>
            <p:cNvGrpSpPr/>
            <p:nvPr/>
          </p:nvGrpSpPr>
          <p:grpSpPr>
            <a:xfrm>
              <a:off x="5629430" y="1711528"/>
              <a:ext cx="946589" cy="946584"/>
              <a:chOff x="846989" y="1401020"/>
              <a:chExt cx="877416" cy="877416"/>
            </a:xfrm>
            <a:effectLst/>
          </p:grpSpPr>
          <p:sp>
            <p:nvSpPr>
              <p:cNvPr id="336" name="Teardrop 80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7" name="Oval 83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prstClr val="white">
                        <a:lumMod val="6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8" name="Group 279"/>
            <p:cNvGrpSpPr/>
            <p:nvPr/>
          </p:nvGrpSpPr>
          <p:grpSpPr>
            <a:xfrm>
              <a:off x="7637903" y="1711528"/>
              <a:ext cx="946589" cy="946584"/>
              <a:chOff x="846989" y="1401020"/>
              <a:chExt cx="877416" cy="877416"/>
            </a:xfrm>
            <a:effectLst/>
          </p:grpSpPr>
          <p:sp>
            <p:nvSpPr>
              <p:cNvPr id="339" name="Teardrop 87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0" name="Oval 88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prstClr val="white">
                        <a:lumMod val="6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4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1" name="Group 279"/>
            <p:cNvGrpSpPr/>
            <p:nvPr/>
          </p:nvGrpSpPr>
          <p:grpSpPr>
            <a:xfrm>
              <a:off x="9646379" y="1711528"/>
              <a:ext cx="946589" cy="946584"/>
              <a:chOff x="846989" y="1401020"/>
              <a:chExt cx="877416" cy="877416"/>
            </a:xfrm>
            <a:effectLst/>
          </p:grpSpPr>
          <p:sp>
            <p:nvSpPr>
              <p:cNvPr id="342" name="Teardrop 90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3" name="Oval 91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400" dirty="0" smtClean="0">
                    <a:solidFill>
                      <a:prstClr val="white">
                        <a:lumMod val="65000"/>
                      </a:prst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5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708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组合 310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12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0" name="组合 339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49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1" name="组合 340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36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2" name="组合 341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23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10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4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5" name="组合 344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84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7" name="组合 496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498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9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0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1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2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3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4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5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6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7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8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9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46" name="组合 345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71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7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8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9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50" name="组合 349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42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1" name="组合 350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11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20" name="组合 419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23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4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7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8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9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0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1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21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2" name="组合 351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385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3" name="组合 352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54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63" name="组合 362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66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2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6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0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1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2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3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4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64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41" name="ïṧļiḍê">
            <a:extLst>
              <a:ext uri="{FF2B5EF4-FFF2-40B4-BE49-F238E27FC236}">
                <a16:creationId xmlns="" xmlns:a16="http://schemas.microsoft.com/office/drawing/2014/main" id="{A886CC48-74EA-49CC-B7B5-E9736A3D5087}"/>
              </a:ext>
            </a:extLst>
          </p:cNvPr>
          <p:cNvSpPr/>
          <p:nvPr/>
        </p:nvSpPr>
        <p:spPr>
          <a:xfrm>
            <a:off x="-33535" y="2769096"/>
            <a:ext cx="12192000" cy="1469915"/>
          </a:xfrm>
          <a:prstGeom prst="rect">
            <a:avLst/>
          </a:prstGeom>
          <a:blipFill>
            <a:blip r:embed="rId2"/>
            <a:stretch>
              <a:fillRect t="-158882" b="-1561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985418" y="211468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2" name="îsḻiďe">
            <a:extLst>
              <a:ext uri="{FF2B5EF4-FFF2-40B4-BE49-F238E27FC236}">
                <a16:creationId xmlns="" xmlns:a16="http://schemas.microsoft.com/office/drawing/2014/main" id="{1B681FDB-4C7F-4B0E-B54C-75FCA3CFE577}"/>
              </a:ext>
            </a:extLst>
          </p:cNvPr>
          <p:cNvSpPr/>
          <p:nvPr/>
        </p:nvSpPr>
        <p:spPr>
          <a:xfrm>
            <a:off x="2015678" y="1903834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43" name="i$ļîḓé">
            <a:extLst>
              <a:ext uri="{FF2B5EF4-FFF2-40B4-BE49-F238E27FC236}">
                <a16:creationId xmlns="" xmlns:a16="http://schemas.microsoft.com/office/drawing/2014/main" id="{E4A5C5D4-5692-4EA6-BBA8-097426BFA3C6}"/>
              </a:ext>
            </a:extLst>
          </p:cNvPr>
          <p:cNvSpPr/>
          <p:nvPr/>
        </p:nvSpPr>
        <p:spPr>
          <a:xfrm>
            <a:off x="4402447" y="1903834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>
              <a:solidFill>
                <a:srgbClr val="FFFFFF"/>
              </a:solidFill>
            </a:endParaRPr>
          </a:p>
        </p:txBody>
      </p:sp>
      <p:sp>
        <p:nvSpPr>
          <p:cNvPr id="244" name="i$ḷïḍè">
            <a:extLst>
              <a:ext uri="{FF2B5EF4-FFF2-40B4-BE49-F238E27FC236}">
                <a16:creationId xmlns="" xmlns:a16="http://schemas.microsoft.com/office/drawing/2014/main" id="{5FE39123-A979-4144-9D33-47E4B89AA9DF}"/>
              </a:ext>
            </a:extLst>
          </p:cNvPr>
          <p:cNvSpPr/>
          <p:nvPr/>
        </p:nvSpPr>
        <p:spPr>
          <a:xfrm>
            <a:off x="6789216" y="1903834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45" name="î$1íḓe">
            <a:extLst>
              <a:ext uri="{FF2B5EF4-FFF2-40B4-BE49-F238E27FC236}">
                <a16:creationId xmlns="" xmlns:a16="http://schemas.microsoft.com/office/drawing/2014/main" id="{FE07B784-3C5D-4268-829F-937D91338846}"/>
              </a:ext>
            </a:extLst>
          </p:cNvPr>
          <p:cNvSpPr/>
          <p:nvPr/>
        </p:nvSpPr>
        <p:spPr>
          <a:xfrm>
            <a:off x="9175987" y="1903834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rgbClr val="FFC000"/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>
              <a:solidFill>
                <a:srgbClr val="FFFFFF"/>
              </a:solidFill>
            </a:endParaRPr>
          </a:p>
        </p:txBody>
      </p:sp>
      <p:cxnSp>
        <p:nvCxnSpPr>
          <p:cNvPr id="246" name="直接连接符 245">
            <a:extLst>
              <a:ext uri="{FF2B5EF4-FFF2-40B4-BE49-F238E27FC236}">
                <a16:creationId xmlns="" xmlns:a16="http://schemas.microsoft.com/office/drawing/2014/main" id="{618582BC-D6CB-4F88-9B24-9EBDDCA4C259}"/>
              </a:ext>
            </a:extLst>
          </p:cNvPr>
          <p:cNvCxnSpPr>
            <a:cxnSpLocks/>
            <a:stCxn id="243" idx="2"/>
            <a:endCxn id="242" idx="6"/>
          </p:cNvCxnSpPr>
          <p:nvPr/>
        </p:nvCxnSpPr>
        <p:spPr>
          <a:xfrm flipH="1">
            <a:off x="3246952" y="2519473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>
            <a:extLst>
              <a:ext uri="{FF2B5EF4-FFF2-40B4-BE49-F238E27FC236}">
                <a16:creationId xmlns="" xmlns:a16="http://schemas.microsoft.com/office/drawing/2014/main" id="{C9230C36-C54D-4FC2-88B8-A47248EF40E9}"/>
              </a:ext>
            </a:extLst>
          </p:cNvPr>
          <p:cNvCxnSpPr>
            <a:cxnSpLocks/>
            <a:stCxn id="244" idx="2"/>
            <a:endCxn id="243" idx="6"/>
          </p:cNvCxnSpPr>
          <p:nvPr/>
        </p:nvCxnSpPr>
        <p:spPr>
          <a:xfrm flipH="1">
            <a:off x="5633721" y="2519473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>
            <a:extLst>
              <a:ext uri="{FF2B5EF4-FFF2-40B4-BE49-F238E27FC236}">
                <a16:creationId xmlns="" xmlns:a16="http://schemas.microsoft.com/office/drawing/2014/main" id="{E0020C36-557A-4635-96CD-BF96EC707F08}"/>
              </a:ext>
            </a:extLst>
          </p:cNvPr>
          <p:cNvCxnSpPr>
            <a:cxnSpLocks/>
            <a:stCxn id="245" idx="2"/>
            <a:endCxn id="244" idx="6"/>
          </p:cNvCxnSpPr>
          <p:nvPr/>
        </p:nvCxnSpPr>
        <p:spPr>
          <a:xfrm flipH="1">
            <a:off x="8020490" y="2519473"/>
            <a:ext cx="1155497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9" name="îsḻiďe">
            <a:extLst>
              <a:ext uri="{FF2B5EF4-FFF2-40B4-BE49-F238E27FC236}">
                <a16:creationId xmlns="" xmlns:a16="http://schemas.microsoft.com/office/drawing/2014/main" id="{409F6786-D0F7-4C44-9B73-0429896BA5B3}"/>
              </a:ext>
            </a:extLst>
          </p:cNvPr>
          <p:cNvSpPr/>
          <p:nvPr/>
        </p:nvSpPr>
        <p:spPr>
          <a:xfrm>
            <a:off x="2379337" y="2289774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C00000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50" name="i$ļîḓé">
            <a:extLst>
              <a:ext uri="{FF2B5EF4-FFF2-40B4-BE49-F238E27FC236}">
                <a16:creationId xmlns="" xmlns:a16="http://schemas.microsoft.com/office/drawing/2014/main" id="{8887C14A-DC75-45A6-8232-E0E7A9BCC135}"/>
              </a:ext>
            </a:extLst>
          </p:cNvPr>
          <p:cNvSpPr/>
          <p:nvPr/>
        </p:nvSpPr>
        <p:spPr>
          <a:xfrm>
            <a:off x="4766106" y="2290785"/>
            <a:ext cx="503956" cy="457375"/>
          </a:xfrm>
          <a:custGeom>
            <a:avLst/>
            <a:gdLst>
              <a:gd name="connsiteX0" fmla="*/ 610004 w 610004"/>
              <a:gd name="connsiteY0" fmla="*/ 450415 h 553622"/>
              <a:gd name="connsiteX1" fmla="*/ 610004 w 610004"/>
              <a:gd name="connsiteY1" fmla="*/ 498049 h 553622"/>
              <a:gd name="connsiteX2" fmla="*/ 553375 w 610004"/>
              <a:gd name="connsiteY2" fmla="*/ 553622 h 553622"/>
              <a:gd name="connsiteX3" fmla="*/ 55636 w 610004"/>
              <a:gd name="connsiteY3" fmla="*/ 553622 h 553622"/>
              <a:gd name="connsiteX4" fmla="*/ 19870 w 610004"/>
              <a:gd name="connsiteY4" fmla="*/ 540721 h 553622"/>
              <a:gd name="connsiteX5" fmla="*/ 0 w 610004"/>
              <a:gd name="connsiteY5" fmla="*/ 498049 h 553622"/>
              <a:gd name="connsiteX6" fmla="*/ 0 w 610004"/>
              <a:gd name="connsiteY6" fmla="*/ 459347 h 553622"/>
              <a:gd name="connsiteX7" fmla="*/ 11922 w 610004"/>
              <a:gd name="connsiteY7" fmla="*/ 459347 h 553622"/>
              <a:gd name="connsiteX8" fmla="*/ 55636 w 610004"/>
              <a:gd name="connsiteY8" fmla="*/ 471255 h 553622"/>
              <a:gd name="connsiteX9" fmla="*/ 92395 w 610004"/>
              <a:gd name="connsiteY9" fmla="*/ 471255 h 553622"/>
              <a:gd name="connsiteX10" fmla="*/ 117232 w 610004"/>
              <a:gd name="connsiteY10" fmla="*/ 511942 h 553622"/>
              <a:gd name="connsiteX11" fmla="*/ 491779 w 610004"/>
              <a:gd name="connsiteY11" fmla="*/ 511942 h 553622"/>
              <a:gd name="connsiteX12" fmla="*/ 515623 w 610004"/>
              <a:gd name="connsiteY12" fmla="*/ 471255 h 553622"/>
              <a:gd name="connsiteX13" fmla="*/ 553375 w 610004"/>
              <a:gd name="connsiteY13" fmla="*/ 471255 h 553622"/>
              <a:gd name="connsiteX14" fmla="*/ 610004 w 610004"/>
              <a:gd name="connsiteY14" fmla="*/ 450415 h 553622"/>
              <a:gd name="connsiteX15" fmla="*/ 610004 w 610004"/>
              <a:gd name="connsiteY15" fmla="*/ 340360 h 553622"/>
              <a:gd name="connsiteX16" fmla="*/ 610004 w 610004"/>
              <a:gd name="connsiteY16" fmla="*/ 387920 h 553622"/>
              <a:gd name="connsiteX17" fmla="*/ 553375 w 610004"/>
              <a:gd name="connsiteY17" fmla="*/ 443408 h 553622"/>
              <a:gd name="connsiteX18" fmla="*/ 55636 w 610004"/>
              <a:gd name="connsiteY18" fmla="*/ 443408 h 553622"/>
              <a:gd name="connsiteX19" fmla="*/ 19870 w 610004"/>
              <a:gd name="connsiteY19" fmla="*/ 431518 h 553622"/>
              <a:gd name="connsiteX20" fmla="*/ 0 w 610004"/>
              <a:gd name="connsiteY20" fmla="*/ 387920 h 553622"/>
              <a:gd name="connsiteX21" fmla="*/ 0 w 610004"/>
              <a:gd name="connsiteY21" fmla="*/ 349277 h 553622"/>
              <a:gd name="connsiteX22" fmla="*/ 11922 w 610004"/>
              <a:gd name="connsiteY22" fmla="*/ 349277 h 553622"/>
              <a:gd name="connsiteX23" fmla="*/ 55636 w 610004"/>
              <a:gd name="connsiteY23" fmla="*/ 362158 h 553622"/>
              <a:gd name="connsiteX24" fmla="*/ 92395 w 610004"/>
              <a:gd name="connsiteY24" fmla="*/ 362158 h 553622"/>
              <a:gd name="connsiteX25" fmla="*/ 117232 w 610004"/>
              <a:gd name="connsiteY25" fmla="*/ 401792 h 553622"/>
              <a:gd name="connsiteX26" fmla="*/ 491779 w 610004"/>
              <a:gd name="connsiteY26" fmla="*/ 401792 h 553622"/>
              <a:gd name="connsiteX27" fmla="*/ 515623 w 610004"/>
              <a:gd name="connsiteY27" fmla="*/ 362158 h 553622"/>
              <a:gd name="connsiteX28" fmla="*/ 553375 w 610004"/>
              <a:gd name="connsiteY28" fmla="*/ 362158 h 553622"/>
              <a:gd name="connsiteX29" fmla="*/ 610004 w 610004"/>
              <a:gd name="connsiteY29" fmla="*/ 340360 h 553622"/>
              <a:gd name="connsiteX30" fmla="*/ 296003 w 610004"/>
              <a:gd name="connsiteY30" fmla="*/ 93312 h 553622"/>
              <a:gd name="connsiteX31" fmla="*/ 296003 w 610004"/>
              <a:gd name="connsiteY31" fmla="*/ 110170 h 553622"/>
              <a:gd name="connsiteX32" fmla="*/ 265212 w 610004"/>
              <a:gd name="connsiteY32" fmla="*/ 142894 h 553622"/>
              <a:gd name="connsiteX33" fmla="*/ 297989 w 610004"/>
              <a:gd name="connsiteY33" fmla="*/ 175618 h 553622"/>
              <a:gd name="connsiteX34" fmla="*/ 316861 w 610004"/>
              <a:gd name="connsiteY34" fmla="*/ 191484 h 553622"/>
              <a:gd name="connsiteX35" fmla="*/ 298982 w 610004"/>
              <a:gd name="connsiteY35" fmla="*/ 203384 h 553622"/>
              <a:gd name="connsiteX36" fmla="*/ 269185 w 610004"/>
              <a:gd name="connsiteY36" fmla="*/ 195450 h 553622"/>
              <a:gd name="connsiteX37" fmla="*/ 264219 w 610004"/>
              <a:gd name="connsiteY37" fmla="*/ 216275 h 553622"/>
              <a:gd name="connsiteX38" fmla="*/ 295010 w 610004"/>
              <a:gd name="connsiteY38" fmla="*/ 224208 h 553622"/>
              <a:gd name="connsiteX39" fmla="*/ 295010 w 610004"/>
              <a:gd name="connsiteY39" fmla="*/ 241066 h 553622"/>
              <a:gd name="connsiteX40" fmla="*/ 311895 w 610004"/>
              <a:gd name="connsiteY40" fmla="*/ 241066 h 553622"/>
              <a:gd name="connsiteX41" fmla="*/ 311895 w 610004"/>
              <a:gd name="connsiteY41" fmla="*/ 223216 h 553622"/>
              <a:gd name="connsiteX42" fmla="*/ 344671 w 610004"/>
              <a:gd name="connsiteY42" fmla="*/ 189501 h 553622"/>
              <a:gd name="connsiteX43" fmla="*/ 314874 w 610004"/>
              <a:gd name="connsiteY43" fmla="*/ 154793 h 553622"/>
              <a:gd name="connsiteX44" fmla="*/ 293023 w 610004"/>
              <a:gd name="connsiteY44" fmla="*/ 139919 h 553622"/>
              <a:gd name="connsiteX45" fmla="*/ 307922 w 610004"/>
              <a:gd name="connsiteY45" fmla="*/ 129011 h 553622"/>
              <a:gd name="connsiteX46" fmla="*/ 334739 w 610004"/>
              <a:gd name="connsiteY46" fmla="*/ 135952 h 553622"/>
              <a:gd name="connsiteX47" fmla="*/ 339705 w 610004"/>
              <a:gd name="connsiteY47" fmla="*/ 115128 h 553622"/>
              <a:gd name="connsiteX48" fmla="*/ 313881 w 610004"/>
              <a:gd name="connsiteY48" fmla="*/ 109178 h 553622"/>
              <a:gd name="connsiteX49" fmla="*/ 313881 w 610004"/>
              <a:gd name="connsiteY49" fmla="*/ 93312 h 553622"/>
              <a:gd name="connsiteX50" fmla="*/ 303949 w 610004"/>
              <a:gd name="connsiteY50" fmla="*/ 67530 h 553622"/>
              <a:gd name="connsiteX51" fmla="*/ 403272 w 610004"/>
              <a:gd name="connsiteY51" fmla="*/ 166693 h 553622"/>
              <a:gd name="connsiteX52" fmla="*/ 303949 w 610004"/>
              <a:gd name="connsiteY52" fmla="*/ 264865 h 553622"/>
              <a:gd name="connsiteX53" fmla="*/ 205618 w 610004"/>
              <a:gd name="connsiteY53" fmla="*/ 166693 h 553622"/>
              <a:gd name="connsiteX54" fmla="*/ 303949 w 610004"/>
              <a:gd name="connsiteY54" fmla="*/ 67530 h 553622"/>
              <a:gd name="connsiteX55" fmla="*/ 116239 w 610004"/>
              <a:gd name="connsiteY55" fmla="*/ 40672 h 553622"/>
              <a:gd name="connsiteX56" fmla="*/ 41727 w 610004"/>
              <a:gd name="connsiteY56" fmla="*/ 117057 h 553622"/>
              <a:gd name="connsiteX57" fmla="*/ 41727 w 610004"/>
              <a:gd name="connsiteY57" fmla="*/ 216258 h 553622"/>
              <a:gd name="connsiteX58" fmla="*/ 117232 w 610004"/>
              <a:gd name="connsiteY58" fmla="*/ 292642 h 553622"/>
              <a:gd name="connsiteX59" fmla="*/ 491779 w 610004"/>
              <a:gd name="connsiteY59" fmla="*/ 292642 h 553622"/>
              <a:gd name="connsiteX60" fmla="*/ 568278 w 610004"/>
              <a:gd name="connsiteY60" fmla="*/ 215266 h 553622"/>
              <a:gd name="connsiteX61" fmla="*/ 568278 w 610004"/>
              <a:gd name="connsiteY61" fmla="*/ 118049 h 553622"/>
              <a:gd name="connsiteX62" fmla="*/ 492772 w 610004"/>
              <a:gd name="connsiteY62" fmla="*/ 40672 h 553622"/>
              <a:gd name="connsiteX63" fmla="*/ 55636 w 610004"/>
              <a:gd name="connsiteY63" fmla="*/ 0 h 553622"/>
              <a:gd name="connsiteX64" fmla="*/ 553375 w 610004"/>
              <a:gd name="connsiteY64" fmla="*/ 0 h 553622"/>
              <a:gd name="connsiteX65" fmla="*/ 610004 w 610004"/>
              <a:gd name="connsiteY65" fmla="*/ 54560 h 553622"/>
              <a:gd name="connsiteX66" fmla="*/ 610004 w 610004"/>
              <a:gd name="connsiteY66" fmla="*/ 277762 h 553622"/>
              <a:gd name="connsiteX67" fmla="*/ 553375 w 610004"/>
              <a:gd name="connsiteY67" fmla="*/ 334307 h 553622"/>
              <a:gd name="connsiteX68" fmla="*/ 55636 w 610004"/>
              <a:gd name="connsiteY68" fmla="*/ 334307 h 553622"/>
              <a:gd name="connsiteX69" fmla="*/ 19870 w 610004"/>
              <a:gd name="connsiteY69" fmla="*/ 321411 h 553622"/>
              <a:gd name="connsiteX70" fmla="*/ 0 w 610004"/>
              <a:gd name="connsiteY70" fmla="*/ 277762 h 553622"/>
              <a:gd name="connsiteX71" fmla="*/ 0 w 610004"/>
              <a:gd name="connsiteY71" fmla="*/ 54560 h 553622"/>
              <a:gd name="connsiteX72" fmla="*/ 55636 w 610004"/>
              <a:gd name="connsiteY72" fmla="*/ 0 h 55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004" h="553622">
                <a:moveTo>
                  <a:pt x="610004" y="450415"/>
                </a:moveTo>
                <a:lnTo>
                  <a:pt x="610004" y="498049"/>
                </a:lnTo>
                <a:cubicBezTo>
                  <a:pt x="610004" y="528813"/>
                  <a:pt x="584173" y="553622"/>
                  <a:pt x="553375" y="553622"/>
                </a:cubicBezTo>
                <a:lnTo>
                  <a:pt x="55636" y="553622"/>
                </a:lnTo>
                <a:cubicBezTo>
                  <a:pt x="42720" y="553622"/>
                  <a:pt x="27818" y="547668"/>
                  <a:pt x="19870" y="540721"/>
                </a:cubicBezTo>
                <a:cubicBezTo>
                  <a:pt x="10929" y="532782"/>
                  <a:pt x="0" y="514920"/>
                  <a:pt x="0" y="498049"/>
                </a:cubicBezTo>
                <a:lnTo>
                  <a:pt x="0" y="459347"/>
                </a:lnTo>
                <a:lnTo>
                  <a:pt x="11922" y="459347"/>
                </a:lnTo>
                <a:cubicBezTo>
                  <a:pt x="24838" y="467286"/>
                  <a:pt x="40733" y="471255"/>
                  <a:pt x="55636" y="471255"/>
                </a:cubicBezTo>
                <a:lnTo>
                  <a:pt x="92395" y="471255"/>
                </a:lnTo>
                <a:cubicBezTo>
                  <a:pt x="102330" y="483164"/>
                  <a:pt x="111271" y="496064"/>
                  <a:pt x="117232" y="511942"/>
                </a:cubicBezTo>
                <a:lnTo>
                  <a:pt x="491779" y="511942"/>
                </a:lnTo>
                <a:cubicBezTo>
                  <a:pt x="497740" y="496064"/>
                  <a:pt x="505688" y="483164"/>
                  <a:pt x="515623" y="471255"/>
                </a:cubicBezTo>
                <a:lnTo>
                  <a:pt x="553375" y="471255"/>
                </a:lnTo>
                <a:cubicBezTo>
                  <a:pt x="575232" y="471255"/>
                  <a:pt x="595102" y="463316"/>
                  <a:pt x="610004" y="450415"/>
                </a:cubicBezTo>
                <a:close/>
                <a:moveTo>
                  <a:pt x="610004" y="340360"/>
                </a:moveTo>
                <a:lnTo>
                  <a:pt x="610004" y="387920"/>
                </a:lnTo>
                <a:cubicBezTo>
                  <a:pt x="610004" y="418637"/>
                  <a:pt x="584173" y="443408"/>
                  <a:pt x="553375" y="443408"/>
                </a:cubicBezTo>
                <a:lnTo>
                  <a:pt x="55636" y="443408"/>
                </a:lnTo>
                <a:cubicBezTo>
                  <a:pt x="42720" y="443408"/>
                  <a:pt x="27818" y="437463"/>
                  <a:pt x="19870" y="431518"/>
                </a:cubicBezTo>
                <a:cubicBezTo>
                  <a:pt x="10929" y="423591"/>
                  <a:pt x="0" y="404765"/>
                  <a:pt x="0" y="387920"/>
                </a:cubicBezTo>
                <a:lnTo>
                  <a:pt x="0" y="349277"/>
                </a:lnTo>
                <a:lnTo>
                  <a:pt x="11922" y="349277"/>
                </a:lnTo>
                <a:cubicBezTo>
                  <a:pt x="24838" y="357204"/>
                  <a:pt x="40733" y="362158"/>
                  <a:pt x="55636" y="362158"/>
                </a:cubicBezTo>
                <a:lnTo>
                  <a:pt x="92395" y="362158"/>
                </a:lnTo>
                <a:cubicBezTo>
                  <a:pt x="102330" y="373058"/>
                  <a:pt x="111271" y="386930"/>
                  <a:pt x="117232" y="401792"/>
                </a:cubicBezTo>
                <a:lnTo>
                  <a:pt x="491779" y="401792"/>
                </a:lnTo>
                <a:cubicBezTo>
                  <a:pt x="497740" y="386930"/>
                  <a:pt x="505688" y="373058"/>
                  <a:pt x="515623" y="362158"/>
                </a:cubicBezTo>
                <a:lnTo>
                  <a:pt x="553375" y="362158"/>
                </a:lnTo>
                <a:cubicBezTo>
                  <a:pt x="575232" y="362158"/>
                  <a:pt x="595102" y="353241"/>
                  <a:pt x="610004" y="340360"/>
                </a:cubicBezTo>
                <a:close/>
                <a:moveTo>
                  <a:pt x="296003" y="93312"/>
                </a:moveTo>
                <a:lnTo>
                  <a:pt x="296003" y="110170"/>
                </a:lnTo>
                <a:cubicBezTo>
                  <a:pt x="276138" y="114137"/>
                  <a:pt x="265212" y="127028"/>
                  <a:pt x="265212" y="142894"/>
                </a:cubicBezTo>
                <a:cubicBezTo>
                  <a:pt x="265212" y="160743"/>
                  <a:pt x="278124" y="169668"/>
                  <a:pt x="297989" y="175618"/>
                </a:cubicBezTo>
                <a:cubicBezTo>
                  <a:pt x="310901" y="180576"/>
                  <a:pt x="316861" y="184542"/>
                  <a:pt x="316861" y="191484"/>
                </a:cubicBezTo>
                <a:cubicBezTo>
                  <a:pt x="316861" y="199417"/>
                  <a:pt x="309908" y="203384"/>
                  <a:pt x="298982" y="203384"/>
                </a:cubicBezTo>
                <a:cubicBezTo>
                  <a:pt x="288057" y="203384"/>
                  <a:pt x="277131" y="199417"/>
                  <a:pt x="269185" y="195450"/>
                </a:cubicBezTo>
                <a:lnTo>
                  <a:pt x="264219" y="216275"/>
                </a:lnTo>
                <a:cubicBezTo>
                  <a:pt x="271172" y="220241"/>
                  <a:pt x="282097" y="224208"/>
                  <a:pt x="295010" y="224208"/>
                </a:cubicBezTo>
                <a:lnTo>
                  <a:pt x="295010" y="241066"/>
                </a:lnTo>
                <a:lnTo>
                  <a:pt x="311895" y="241066"/>
                </a:lnTo>
                <a:lnTo>
                  <a:pt x="311895" y="223216"/>
                </a:lnTo>
                <a:cubicBezTo>
                  <a:pt x="332752" y="219250"/>
                  <a:pt x="344671" y="205367"/>
                  <a:pt x="344671" y="189501"/>
                </a:cubicBezTo>
                <a:cubicBezTo>
                  <a:pt x="344671" y="172643"/>
                  <a:pt x="336725" y="162727"/>
                  <a:pt x="314874" y="154793"/>
                </a:cubicBezTo>
                <a:cubicBezTo>
                  <a:pt x="298982" y="149835"/>
                  <a:pt x="293023" y="145869"/>
                  <a:pt x="293023" y="139919"/>
                </a:cubicBezTo>
                <a:cubicBezTo>
                  <a:pt x="293023" y="133969"/>
                  <a:pt x="296996" y="129011"/>
                  <a:pt x="307922" y="129011"/>
                </a:cubicBezTo>
                <a:cubicBezTo>
                  <a:pt x="321827" y="129011"/>
                  <a:pt x="329773" y="133969"/>
                  <a:pt x="334739" y="135952"/>
                </a:cubicBezTo>
                <a:lnTo>
                  <a:pt x="339705" y="115128"/>
                </a:lnTo>
                <a:cubicBezTo>
                  <a:pt x="333746" y="112153"/>
                  <a:pt x="325800" y="109178"/>
                  <a:pt x="313881" y="109178"/>
                </a:cubicBezTo>
                <a:lnTo>
                  <a:pt x="313881" y="93312"/>
                </a:lnTo>
                <a:close/>
                <a:moveTo>
                  <a:pt x="303949" y="67530"/>
                </a:moveTo>
                <a:cubicBezTo>
                  <a:pt x="358577" y="67530"/>
                  <a:pt x="403272" y="112153"/>
                  <a:pt x="403272" y="166693"/>
                </a:cubicBezTo>
                <a:cubicBezTo>
                  <a:pt x="403272" y="221233"/>
                  <a:pt x="358577" y="264865"/>
                  <a:pt x="303949" y="264865"/>
                </a:cubicBezTo>
                <a:cubicBezTo>
                  <a:pt x="249321" y="264865"/>
                  <a:pt x="205618" y="221233"/>
                  <a:pt x="205618" y="166693"/>
                </a:cubicBezTo>
                <a:cubicBezTo>
                  <a:pt x="205618" y="112153"/>
                  <a:pt x="249321" y="67530"/>
                  <a:pt x="303949" y="67530"/>
                </a:cubicBezTo>
                <a:close/>
                <a:moveTo>
                  <a:pt x="116239" y="40672"/>
                </a:moveTo>
                <a:cubicBezTo>
                  <a:pt x="103323" y="79360"/>
                  <a:pt x="73519" y="105153"/>
                  <a:pt x="41727" y="117057"/>
                </a:cubicBezTo>
                <a:lnTo>
                  <a:pt x="41727" y="216258"/>
                </a:lnTo>
                <a:cubicBezTo>
                  <a:pt x="73519" y="228162"/>
                  <a:pt x="103323" y="254946"/>
                  <a:pt x="117232" y="292642"/>
                </a:cubicBezTo>
                <a:lnTo>
                  <a:pt x="491779" y="292642"/>
                </a:lnTo>
                <a:cubicBezTo>
                  <a:pt x="505688" y="253954"/>
                  <a:pt x="535492" y="227170"/>
                  <a:pt x="568278" y="215266"/>
                </a:cubicBezTo>
                <a:lnTo>
                  <a:pt x="568278" y="118049"/>
                </a:lnTo>
                <a:cubicBezTo>
                  <a:pt x="534499" y="106145"/>
                  <a:pt x="505688" y="81344"/>
                  <a:pt x="492772" y="40672"/>
                </a:cubicBezTo>
                <a:close/>
                <a:moveTo>
                  <a:pt x="55636" y="0"/>
                </a:moveTo>
                <a:lnTo>
                  <a:pt x="553375" y="0"/>
                </a:lnTo>
                <a:cubicBezTo>
                  <a:pt x="584173" y="0"/>
                  <a:pt x="610004" y="23808"/>
                  <a:pt x="610004" y="54560"/>
                </a:cubicBezTo>
                <a:lnTo>
                  <a:pt x="610004" y="277762"/>
                </a:lnTo>
                <a:cubicBezTo>
                  <a:pt x="610004" y="308515"/>
                  <a:pt x="584173" y="334307"/>
                  <a:pt x="553375" y="334307"/>
                </a:cubicBezTo>
                <a:lnTo>
                  <a:pt x="55636" y="334307"/>
                </a:lnTo>
                <a:cubicBezTo>
                  <a:pt x="42720" y="334307"/>
                  <a:pt x="27818" y="327363"/>
                  <a:pt x="19870" y="321411"/>
                </a:cubicBezTo>
                <a:cubicBezTo>
                  <a:pt x="10929" y="313475"/>
                  <a:pt x="0" y="294626"/>
                  <a:pt x="0" y="277762"/>
                </a:cubicBezTo>
                <a:lnTo>
                  <a:pt x="0" y="54560"/>
                </a:lnTo>
                <a:cubicBezTo>
                  <a:pt x="0" y="23808"/>
                  <a:pt x="24838" y="0"/>
                  <a:pt x="55636" y="0"/>
                </a:cubicBezTo>
                <a:close/>
              </a:path>
            </a:pathLst>
          </a:custGeom>
          <a:solidFill>
            <a:srgbClr val="FFC000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51" name="i$ḷïḍè">
            <a:extLst>
              <a:ext uri="{FF2B5EF4-FFF2-40B4-BE49-F238E27FC236}">
                <a16:creationId xmlns="" xmlns:a16="http://schemas.microsoft.com/office/drawing/2014/main" id="{BD5F642C-AE60-4064-B19D-BD8F312A03D1}"/>
              </a:ext>
            </a:extLst>
          </p:cNvPr>
          <p:cNvSpPr/>
          <p:nvPr/>
        </p:nvSpPr>
        <p:spPr>
          <a:xfrm>
            <a:off x="7152875" y="2289774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C00000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</a:endParaRPr>
          </a:p>
        </p:txBody>
      </p:sp>
      <p:sp>
        <p:nvSpPr>
          <p:cNvPr id="252" name="î$1íḓe">
            <a:extLst>
              <a:ext uri="{FF2B5EF4-FFF2-40B4-BE49-F238E27FC236}">
                <a16:creationId xmlns="" xmlns:a16="http://schemas.microsoft.com/office/drawing/2014/main" id="{19C9D17D-E350-466E-956A-637BEA4C919B}"/>
              </a:ext>
            </a:extLst>
          </p:cNvPr>
          <p:cNvSpPr/>
          <p:nvPr/>
        </p:nvSpPr>
        <p:spPr>
          <a:xfrm>
            <a:off x="9539646" y="2289774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rgbClr val="FFC000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FFFFFF"/>
              </a:solidFill>
            </a:endParaRPr>
          </a:p>
        </p:txBody>
      </p:sp>
      <p:cxnSp>
        <p:nvCxnSpPr>
          <p:cNvPr id="253" name="Shape 1464">
            <a:extLst>
              <a:ext uri="{FF2B5EF4-FFF2-40B4-BE49-F238E27FC236}">
                <a16:creationId xmlns="" xmlns:a16="http://schemas.microsoft.com/office/drawing/2014/main" id="{9AAF4A99-0000-4663-BEA2-14ED58091B86}"/>
              </a:ext>
            </a:extLst>
          </p:cNvPr>
          <p:cNvCxnSpPr>
            <a:cxnSpLocks/>
          </p:cNvCxnSpPr>
          <p:nvPr/>
        </p:nvCxnSpPr>
        <p:spPr>
          <a:xfrm>
            <a:off x="3824699" y="4438186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hape 1464">
            <a:extLst>
              <a:ext uri="{FF2B5EF4-FFF2-40B4-BE49-F238E27FC236}">
                <a16:creationId xmlns="" xmlns:a16="http://schemas.microsoft.com/office/drawing/2014/main" id="{0E9C416E-BD8C-47A5-97B7-DD50FED45771}"/>
              </a:ext>
            </a:extLst>
          </p:cNvPr>
          <p:cNvCxnSpPr>
            <a:cxnSpLocks/>
          </p:cNvCxnSpPr>
          <p:nvPr/>
        </p:nvCxnSpPr>
        <p:spPr>
          <a:xfrm>
            <a:off x="6211468" y="4438186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hape 1464">
            <a:extLst>
              <a:ext uri="{FF2B5EF4-FFF2-40B4-BE49-F238E27FC236}">
                <a16:creationId xmlns="" xmlns:a16="http://schemas.microsoft.com/office/drawing/2014/main" id="{2FE313AB-D4AD-4CFA-8B05-3978E111AE65}"/>
              </a:ext>
            </a:extLst>
          </p:cNvPr>
          <p:cNvCxnSpPr>
            <a:cxnSpLocks/>
          </p:cNvCxnSpPr>
          <p:nvPr/>
        </p:nvCxnSpPr>
        <p:spPr>
          <a:xfrm>
            <a:off x="8598237" y="4438186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1553130" y="50787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57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1553130" y="47467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258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3954402" y="50787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259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3954402" y="47467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307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6355674" y="50787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308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6355674" y="47467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  <p:sp>
        <p:nvSpPr>
          <p:cNvPr id="309" name="ïšḷiďé">
            <a:extLst>
              <a:ext uri="{FF2B5EF4-FFF2-40B4-BE49-F238E27FC236}">
                <a16:creationId xmlns:a16="http://schemas.microsoft.com/office/drawing/2014/main" xmlns="" id="{39340196-E1AA-4B49-976A-BF366BB2B662}"/>
              </a:ext>
            </a:extLst>
          </p:cNvPr>
          <p:cNvSpPr/>
          <p:nvPr/>
        </p:nvSpPr>
        <p:spPr bwMode="auto">
          <a:xfrm>
            <a:off x="8756946" y="5078701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sp>
        <p:nvSpPr>
          <p:cNvPr id="310" name="ïṡḻíḍê">
            <a:extLst>
              <a:ext uri="{FF2B5EF4-FFF2-40B4-BE49-F238E27FC236}">
                <a16:creationId xmlns:a16="http://schemas.microsoft.com/office/drawing/2014/main" xmlns="" id="{4D5C24C6-4DD0-4193-AD42-019C1134797B}"/>
              </a:ext>
            </a:extLst>
          </p:cNvPr>
          <p:cNvSpPr txBox="1"/>
          <p:nvPr/>
        </p:nvSpPr>
        <p:spPr bwMode="auto">
          <a:xfrm>
            <a:off x="8756946" y="4746705"/>
            <a:ext cx="2108063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4378">
              <a:spcBef>
                <a:spcPct val="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标题文档</a:t>
            </a:r>
          </a:p>
        </p:txBody>
      </p:sp>
    </p:spTree>
    <p:extLst>
      <p:ext uri="{BB962C8B-B14F-4D97-AF65-F5344CB8AC3E}">
        <p14:creationId xmlns:p14="http://schemas.microsoft.com/office/powerpoint/2010/main" val="370401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组合 258"/>
          <p:cNvGrpSpPr/>
          <p:nvPr/>
        </p:nvGrpSpPr>
        <p:grpSpPr>
          <a:xfrm>
            <a:off x="26988" y="26988"/>
            <a:ext cx="12134850" cy="6780213"/>
            <a:chOff x="26988" y="26988"/>
            <a:chExt cx="12134850" cy="6780213"/>
          </a:xfrm>
        </p:grpSpPr>
        <p:sp>
          <p:nvSpPr>
            <p:cNvPr id="307" name="Rectangle 5"/>
            <p:cNvSpPr>
              <a:spLocks noChangeArrowheads="1"/>
            </p:cNvSpPr>
            <p:nvPr/>
          </p:nvSpPr>
          <p:spPr bwMode="auto">
            <a:xfrm>
              <a:off x="26988" y="26988"/>
              <a:ext cx="465138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Rectangle 6"/>
            <p:cNvSpPr>
              <a:spLocks noChangeArrowheads="1"/>
            </p:cNvSpPr>
            <p:nvPr/>
          </p:nvSpPr>
          <p:spPr bwMode="auto">
            <a:xfrm>
              <a:off x="320675" y="285750"/>
              <a:ext cx="339725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Rectangle 7"/>
            <p:cNvSpPr>
              <a:spLocks noChangeArrowheads="1"/>
            </p:cNvSpPr>
            <p:nvPr/>
          </p:nvSpPr>
          <p:spPr bwMode="auto">
            <a:xfrm>
              <a:off x="11695113" y="26988"/>
              <a:ext cx="466725" cy="396875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Rectangle 8"/>
            <p:cNvSpPr>
              <a:spLocks noChangeArrowheads="1"/>
            </p:cNvSpPr>
            <p:nvPr/>
          </p:nvSpPr>
          <p:spPr bwMode="auto">
            <a:xfrm>
              <a:off x="11528425" y="285750"/>
              <a:ext cx="342900" cy="292100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Rectangle 9"/>
            <p:cNvSpPr>
              <a:spLocks noChangeArrowheads="1"/>
            </p:cNvSpPr>
            <p:nvPr/>
          </p:nvSpPr>
          <p:spPr bwMode="auto">
            <a:xfrm>
              <a:off x="26988" y="6408738"/>
              <a:ext cx="465138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Rectangle 10"/>
            <p:cNvSpPr>
              <a:spLocks noChangeArrowheads="1"/>
            </p:cNvSpPr>
            <p:nvPr/>
          </p:nvSpPr>
          <p:spPr bwMode="auto">
            <a:xfrm>
              <a:off x="320675" y="6254750"/>
              <a:ext cx="339725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Rectangle 11"/>
            <p:cNvSpPr>
              <a:spLocks noChangeArrowheads="1"/>
            </p:cNvSpPr>
            <p:nvPr/>
          </p:nvSpPr>
          <p:spPr bwMode="auto">
            <a:xfrm>
              <a:off x="11695113" y="6408738"/>
              <a:ext cx="466725" cy="398463"/>
            </a:xfrm>
            <a:prstGeom prst="rect">
              <a:avLst/>
            </a:pr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12"/>
            <p:cNvSpPr>
              <a:spLocks/>
            </p:cNvSpPr>
            <p:nvPr/>
          </p:nvSpPr>
          <p:spPr bwMode="auto">
            <a:xfrm>
              <a:off x="26988" y="26988"/>
              <a:ext cx="12134850" cy="6780213"/>
            </a:xfrm>
            <a:custGeom>
              <a:avLst/>
              <a:gdLst>
                <a:gd name="T0" fmla="*/ 7644 w 7644"/>
                <a:gd name="T1" fmla="*/ 2136 h 4271"/>
                <a:gd name="T2" fmla="*/ 7644 w 7644"/>
                <a:gd name="T3" fmla="*/ 3727 h 4271"/>
                <a:gd name="T4" fmla="*/ 7497 w 7644"/>
                <a:gd name="T5" fmla="*/ 3727 h 4271"/>
                <a:gd name="T6" fmla="*/ 7497 w 7644"/>
                <a:gd name="T7" fmla="*/ 3859 h 4271"/>
                <a:gd name="T8" fmla="*/ 7350 w 7644"/>
                <a:gd name="T9" fmla="*/ 3859 h 4271"/>
                <a:gd name="T10" fmla="*/ 7350 w 7644"/>
                <a:gd name="T11" fmla="*/ 4020 h 4271"/>
                <a:gd name="T12" fmla="*/ 7161 w 7644"/>
                <a:gd name="T13" fmla="*/ 4020 h 4271"/>
                <a:gd name="T14" fmla="*/ 7161 w 7644"/>
                <a:gd name="T15" fmla="*/ 4145 h 4271"/>
                <a:gd name="T16" fmla="*/ 7006 w 7644"/>
                <a:gd name="T17" fmla="*/ 4145 h 4271"/>
                <a:gd name="T18" fmla="*/ 7006 w 7644"/>
                <a:gd name="T19" fmla="*/ 4271 h 4271"/>
                <a:gd name="T20" fmla="*/ 3823 w 7644"/>
                <a:gd name="T21" fmla="*/ 4271 h 4271"/>
                <a:gd name="T22" fmla="*/ 637 w 7644"/>
                <a:gd name="T23" fmla="*/ 4271 h 4271"/>
                <a:gd name="T24" fmla="*/ 637 w 7644"/>
                <a:gd name="T25" fmla="*/ 4145 h 4271"/>
                <a:gd name="T26" fmla="*/ 482 w 7644"/>
                <a:gd name="T27" fmla="*/ 4145 h 4271"/>
                <a:gd name="T28" fmla="*/ 482 w 7644"/>
                <a:gd name="T29" fmla="*/ 4020 h 4271"/>
                <a:gd name="T30" fmla="*/ 293 w 7644"/>
                <a:gd name="T31" fmla="*/ 4020 h 4271"/>
                <a:gd name="T32" fmla="*/ 293 w 7644"/>
                <a:gd name="T33" fmla="*/ 3859 h 4271"/>
                <a:gd name="T34" fmla="*/ 146 w 7644"/>
                <a:gd name="T35" fmla="*/ 3859 h 4271"/>
                <a:gd name="T36" fmla="*/ 146 w 7644"/>
                <a:gd name="T37" fmla="*/ 3727 h 4271"/>
                <a:gd name="T38" fmla="*/ 0 w 7644"/>
                <a:gd name="T39" fmla="*/ 3727 h 4271"/>
                <a:gd name="T40" fmla="*/ 0 w 7644"/>
                <a:gd name="T41" fmla="*/ 2136 h 4271"/>
                <a:gd name="T42" fmla="*/ 0 w 7644"/>
                <a:gd name="T43" fmla="*/ 546 h 4271"/>
                <a:gd name="T44" fmla="*/ 146 w 7644"/>
                <a:gd name="T45" fmla="*/ 546 h 4271"/>
                <a:gd name="T46" fmla="*/ 146 w 7644"/>
                <a:gd name="T47" fmla="*/ 414 h 4271"/>
                <a:gd name="T48" fmla="*/ 293 w 7644"/>
                <a:gd name="T49" fmla="*/ 414 h 4271"/>
                <a:gd name="T50" fmla="*/ 293 w 7644"/>
                <a:gd name="T51" fmla="*/ 250 h 4271"/>
                <a:gd name="T52" fmla="*/ 482 w 7644"/>
                <a:gd name="T53" fmla="*/ 250 h 4271"/>
                <a:gd name="T54" fmla="*/ 482 w 7644"/>
                <a:gd name="T55" fmla="*/ 125 h 4271"/>
                <a:gd name="T56" fmla="*/ 637 w 7644"/>
                <a:gd name="T57" fmla="*/ 125 h 4271"/>
                <a:gd name="T58" fmla="*/ 637 w 7644"/>
                <a:gd name="T59" fmla="*/ 0 h 4271"/>
                <a:gd name="T60" fmla="*/ 3823 w 7644"/>
                <a:gd name="T61" fmla="*/ 0 h 4271"/>
                <a:gd name="T62" fmla="*/ 7006 w 7644"/>
                <a:gd name="T63" fmla="*/ 0 h 4271"/>
                <a:gd name="T64" fmla="*/ 7006 w 7644"/>
                <a:gd name="T65" fmla="*/ 125 h 4271"/>
                <a:gd name="T66" fmla="*/ 7161 w 7644"/>
                <a:gd name="T67" fmla="*/ 125 h 4271"/>
                <a:gd name="T68" fmla="*/ 7161 w 7644"/>
                <a:gd name="T69" fmla="*/ 250 h 4271"/>
                <a:gd name="T70" fmla="*/ 7350 w 7644"/>
                <a:gd name="T71" fmla="*/ 250 h 4271"/>
                <a:gd name="T72" fmla="*/ 7350 w 7644"/>
                <a:gd name="T73" fmla="*/ 414 h 4271"/>
                <a:gd name="T74" fmla="*/ 7497 w 7644"/>
                <a:gd name="T75" fmla="*/ 414 h 4271"/>
                <a:gd name="T76" fmla="*/ 7497 w 7644"/>
                <a:gd name="T77" fmla="*/ 546 h 4271"/>
                <a:gd name="T78" fmla="*/ 7644 w 7644"/>
                <a:gd name="T79" fmla="*/ 546 h 4271"/>
                <a:gd name="T80" fmla="*/ 7644 w 7644"/>
                <a:gd name="T81" fmla="*/ 2136 h 4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644" h="4271">
                  <a:moveTo>
                    <a:pt x="7644" y="2136"/>
                  </a:moveTo>
                  <a:lnTo>
                    <a:pt x="7644" y="3727"/>
                  </a:lnTo>
                  <a:lnTo>
                    <a:pt x="7497" y="3727"/>
                  </a:lnTo>
                  <a:lnTo>
                    <a:pt x="7497" y="3859"/>
                  </a:lnTo>
                  <a:lnTo>
                    <a:pt x="7350" y="3859"/>
                  </a:lnTo>
                  <a:lnTo>
                    <a:pt x="7350" y="4020"/>
                  </a:lnTo>
                  <a:lnTo>
                    <a:pt x="7161" y="4020"/>
                  </a:lnTo>
                  <a:lnTo>
                    <a:pt x="7161" y="4145"/>
                  </a:lnTo>
                  <a:lnTo>
                    <a:pt x="7006" y="4145"/>
                  </a:lnTo>
                  <a:lnTo>
                    <a:pt x="7006" y="4271"/>
                  </a:lnTo>
                  <a:lnTo>
                    <a:pt x="3823" y="4271"/>
                  </a:lnTo>
                  <a:lnTo>
                    <a:pt x="637" y="4271"/>
                  </a:lnTo>
                  <a:lnTo>
                    <a:pt x="637" y="4145"/>
                  </a:lnTo>
                  <a:lnTo>
                    <a:pt x="482" y="4145"/>
                  </a:lnTo>
                  <a:lnTo>
                    <a:pt x="482" y="4020"/>
                  </a:lnTo>
                  <a:lnTo>
                    <a:pt x="293" y="4020"/>
                  </a:lnTo>
                  <a:lnTo>
                    <a:pt x="293" y="3859"/>
                  </a:lnTo>
                  <a:lnTo>
                    <a:pt x="146" y="3859"/>
                  </a:lnTo>
                  <a:lnTo>
                    <a:pt x="146" y="3727"/>
                  </a:lnTo>
                  <a:lnTo>
                    <a:pt x="0" y="3727"/>
                  </a:lnTo>
                  <a:lnTo>
                    <a:pt x="0" y="2136"/>
                  </a:lnTo>
                  <a:lnTo>
                    <a:pt x="0" y="546"/>
                  </a:lnTo>
                  <a:lnTo>
                    <a:pt x="146" y="546"/>
                  </a:lnTo>
                  <a:lnTo>
                    <a:pt x="146" y="414"/>
                  </a:lnTo>
                  <a:lnTo>
                    <a:pt x="293" y="414"/>
                  </a:lnTo>
                  <a:lnTo>
                    <a:pt x="293" y="250"/>
                  </a:lnTo>
                  <a:lnTo>
                    <a:pt x="482" y="250"/>
                  </a:lnTo>
                  <a:lnTo>
                    <a:pt x="482" y="125"/>
                  </a:lnTo>
                  <a:lnTo>
                    <a:pt x="637" y="125"/>
                  </a:lnTo>
                  <a:lnTo>
                    <a:pt x="637" y="0"/>
                  </a:lnTo>
                  <a:lnTo>
                    <a:pt x="3823" y="0"/>
                  </a:lnTo>
                  <a:lnTo>
                    <a:pt x="7006" y="0"/>
                  </a:lnTo>
                  <a:lnTo>
                    <a:pt x="7006" y="125"/>
                  </a:lnTo>
                  <a:lnTo>
                    <a:pt x="7161" y="125"/>
                  </a:lnTo>
                  <a:lnTo>
                    <a:pt x="7161" y="250"/>
                  </a:lnTo>
                  <a:lnTo>
                    <a:pt x="7350" y="250"/>
                  </a:lnTo>
                  <a:lnTo>
                    <a:pt x="7350" y="414"/>
                  </a:lnTo>
                  <a:lnTo>
                    <a:pt x="7497" y="414"/>
                  </a:lnTo>
                  <a:lnTo>
                    <a:pt x="7497" y="546"/>
                  </a:lnTo>
                  <a:lnTo>
                    <a:pt x="7644" y="546"/>
                  </a:lnTo>
                  <a:lnTo>
                    <a:pt x="7644" y="2136"/>
                  </a:lnTo>
                  <a:close/>
                </a:path>
              </a:pathLst>
            </a:custGeom>
            <a:noFill/>
            <a:ln w="52388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Rectangle 13"/>
            <p:cNvSpPr>
              <a:spLocks noChangeArrowheads="1"/>
            </p:cNvSpPr>
            <p:nvPr/>
          </p:nvSpPr>
          <p:spPr bwMode="auto">
            <a:xfrm>
              <a:off x="11528425" y="6254750"/>
              <a:ext cx="342900" cy="293688"/>
            </a:xfrm>
            <a:prstGeom prst="rect">
              <a:avLst/>
            </a:pr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4" name="Freeform 14"/>
            <p:cNvSpPr>
              <a:spLocks/>
            </p:cNvSpPr>
            <p:nvPr/>
          </p:nvSpPr>
          <p:spPr bwMode="auto">
            <a:xfrm>
              <a:off x="211138" y="203200"/>
              <a:ext cx="11764963" cy="6430963"/>
            </a:xfrm>
            <a:custGeom>
              <a:avLst/>
              <a:gdLst>
                <a:gd name="T0" fmla="*/ 7411 w 7411"/>
                <a:gd name="T1" fmla="*/ 2025 h 4051"/>
                <a:gd name="T2" fmla="*/ 7411 w 7411"/>
                <a:gd name="T3" fmla="*/ 3533 h 4051"/>
                <a:gd name="T4" fmla="*/ 7270 w 7411"/>
                <a:gd name="T5" fmla="*/ 3533 h 4051"/>
                <a:gd name="T6" fmla="*/ 7270 w 7411"/>
                <a:gd name="T7" fmla="*/ 3658 h 4051"/>
                <a:gd name="T8" fmla="*/ 7129 w 7411"/>
                <a:gd name="T9" fmla="*/ 3658 h 4051"/>
                <a:gd name="T10" fmla="*/ 7129 w 7411"/>
                <a:gd name="T11" fmla="*/ 3812 h 4051"/>
                <a:gd name="T12" fmla="*/ 6943 w 7411"/>
                <a:gd name="T13" fmla="*/ 3812 h 4051"/>
                <a:gd name="T14" fmla="*/ 6943 w 7411"/>
                <a:gd name="T15" fmla="*/ 3933 h 4051"/>
                <a:gd name="T16" fmla="*/ 6793 w 7411"/>
                <a:gd name="T17" fmla="*/ 3933 h 4051"/>
                <a:gd name="T18" fmla="*/ 6793 w 7411"/>
                <a:gd name="T19" fmla="*/ 4051 h 4051"/>
                <a:gd name="T20" fmla="*/ 3707 w 7411"/>
                <a:gd name="T21" fmla="*/ 4051 h 4051"/>
                <a:gd name="T22" fmla="*/ 618 w 7411"/>
                <a:gd name="T23" fmla="*/ 4051 h 4051"/>
                <a:gd name="T24" fmla="*/ 618 w 7411"/>
                <a:gd name="T25" fmla="*/ 3933 h 4051"/>
                <a:gd name="T26" fmla="*/ 468 w 7411"/>
                <a:gd name="T27" fmla="*/ 3933 h 4051"/>
                <a:gd name="T28" fmla="*/ 468 w 7411"/>
                <a:gd name="T29" fmla="*/ 3812 h 4051"/>
                <a:gd name="T30" fmla="*/ 283 w 7411"/>
                <a:gd name="T31" fmla="*/ 3812 h 4051"/>
                <a:gd name="T32" fmla="*/ 283 w 7411"/>
                <a:gd name="T33" fmla="*/ 3658 h 4051"/>
                <a:gd name="T34" fmla="*/ 141 w 7411"/>
                <a:gd name="T35" fmla="*/ 3658 h 4051"/>
                <a:gd name="T36" fmla="*/ 141 w 7411"/>
                <a:gd name="T37" fmla="*/ 3533 h 4051"/>
                <a:gd name="T38" fmla="*/ 0 w 7411"/>
                <a:gd name="T39" fmla="*/ 3533 h 4051"/>
                <a:gd name="T40" fmla="*/ 0 w 7411"/>
                <a:gd name="T41" fmla="*/ 2025 h 4051"/>
                <a:gd name="T42" fmla="*/ 0 w 7411"/>
                <a:gd name="T43" fmla="*/ 516 h 4051"/>
                <a:gd name="T44" fmla="*/ 141 w 7411"/>
                <a:gd name="T45" fmla="*/ 516 h 4051"/>
                <a:gd name="T46" fmla="*/ 141 w 7411"/>
                <a:gd name="T47" fmla="*/ 390 h 4051"/>
                <a:gd name="T48" fmla="*/ 283 w 7411"/>
                <a:gd name="T49" fmla="*/ 390 h 4051"/>
                <a:gd name="T50" fmla="*/ 283 w 7411"/>
                <a:gd name="T51" fmla="*/ 236 h 4051"/>
                <a:gd name="T52" fmla="*/ 468 w 7411"/>
                <a:gd name="T53" fmla="*/ 236 h 4051"/>
                <a:gd name="T54" fmla="*/ 468 w 7411"/>
                <a:gd name="T55" fmla="*/ 118 h 4051"/>
                <a:gd name="T56" fmla="*/ 618 w 7411"/>
                <a:gd name="T57" fmla="*/ 118 h 4051"/>
                <a:gd name="T58" fmla="*/ 618 w 7411"/>
                <a:gd name="T59" fmla="*/ 0 h 4051"/>
                <a:gd name="T60" fmla="*/ 3707 w 7411"/>
                <a:gd name="T61" fmla="*/ 0 h 4051"/>
                <a:gd name="T62" fmla="*/ 6793 w 7411"/>
                <a:gd name="T63" fmla="*/ 0 h 4051"/>
                <a:gd name="T64" fmla="*/ 6793 w 7411"/>
                <a:gd name="T65" fmla="*/ 118 h 4051"/>
                <a:gd name="T66" fmla="*/ 6943 w 7411"/>
                <a:gd name="T67" fmla="*/ 118 h 4051"/>
                <a:gd name="T68" fmla="*/ 6943 w 7411"/>
                <a:gd name="T69" fmla="*/ 236 h 4051"/>
                <a:gd name="T70" fmla="*/ 7129 w 7411"/>
                <a:gd name="T71" fmla="*/ 236 h 4051"/>
                <a:gd name="T72" fmla="*/ 7129 w 7411"/>
                <a:gd name="T73" fmla="*/ 390 h 4051"/>
                <a:gd name="T74" fmla="*/ 7270 w 7411"/>
                <a:gd name="T75" fmla="*/ 390 h 4051"/>
                <a:gd name="T76" fmla="*/ 7270 w 7411"/>
                <a:gd name="T77" fmla="*/ 516 h 4051"/>
                <a:gd name="T78" fmla="*/ 7411 w 7411"/>
                <a:gd name="T79" fmla="*/ 516 h 4051"/>
                <a:gd name="T80" fmla="*/ 7411 w 7411"/>
                <a:gd name="T81" fmla="*/ 2025 h 4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11" h="4051">
                  <a:moveTo>
                    <a:pt x="7411" y="2025"/>
                  </a:moveTo>
                  <a:lnTo>
                    <a:pt x="7411" y="3533"/>
                  </a:lnTo>
                  <a:lnTo>
                    <a:pt x="7270" y="3533"/>
                  </a:lnTo>
                  <a:lnTo>
                    <a:pt x="7270" y="3658"/>
                  </a:lnTo>
                  <a:lnTo>
                    <a:pt x="7129" y="3658"/>
                  </a:lnTo>
                  <a:lnTo>
                    <a:pt x="7129" y="3812"/>
                  </a:lnTo>
                  <a:lnTo>
                    <a:pt x="6943" y="3812"/>
                  </a:lnTo>
                  <a:lnTo>
                    <a:pt x="6943" y="3933"/>
                  </a:lnTo>
                  <a:lnTo>
                    <a:pt x="6793" y="3933"/>
                  </a:lnTo>
                  <a:lnTo>
                    <a:pt x="6793" y="4051"/>
                  </a:lnTo>
                  <a:lnTo>
                    <a:pt x="3707" y="4051"/>
                  </a:lnTo>
                  <a:lnTo>
                    <a:pt x="618" y="4051"/>
                  </a:lnTo>
                  <a:lnTo>
                    <a:pt x="618" y="3933"/>
                  </a:lnTo>
                  <a:lnTo>
                    <a:pt x="468" y="3933"/>
                  </a:lnTo>
                  <a:lnTo>
                    <a:pt x="468" y="3812"/>
                  </a:lnTo>
                  <a:lnTo>
                    <a:pt x="283" y="3812"/>
                  </a:lnTo>
                  <a:lnTo>
                    <a:pt x="283" y="3658"/>
                  </a:lnTo>
                  <a:lnTo>
                    <a:pt x="141" y="3658"/>
                  </a:lnTo>
                  <a:lnTo>
                    <a:pt x="141" y="3533"/>
                  </a:lnTo>
                  <a:lnTo>
                    <a:pt x="0" y="3533"/>
                  </a:lnTo>
                  <a:lnTo>
                    <a:pt x="0" y="2025"/>
                  </a:lnTo>
                  <a:lnTo>
                    <a:pt x="0" y="516"/>
                  </a:lnTo>
                  <a:lnTo>
                    <a:pt x="141" y="516"/>
                  </a:lnTo>
                  <a:lnTo>
                    <a:pt x="141" y="390"/>
                  </a:lnTo>
                  <a:lnTo>
                    <a:pt x="283" y="390"/>
                  </a:lnTo>
                  <a:lnTo>
                    <a:pt x="283" y="236"/>
                  </a:lnTo>
                  <a:lnTo>
                    <a:pt x="468" y="236"/>
                  </a:lnTo>
                  <a:lnTo>
                    <a:pt x="468" y="118"/>
                  </a:lnTo>
                  <a:lnTo>
                    <a:pt x="618" y="118"/>
                  </a:lnTo>
                  <a:lnTo>
                    <a:pt x="618" y="0"/>
                  </a:lnTo>
                  <a:lnTo>
                    <a:pt x="3707" y="0"/>
                  </a:lnTo>
                  <a:lnTo>
                    <a:pt x="6793" y="0"/>
                  </a:lnTo>
                  <a:lnTo>
                    <a:pt x="6793" y="118"/>
                  </a:lnTo>
                  <a:lnTo>
                    <a:pt x="6943" y="118"/>
                  </a:lnTo>
                  <a:lnTo>
                    <a:pt x="6943" y="236"/>
                  </a:lnTo>
                  <a:lnTo>
                    <a:pt x="7129" y="236"/>
                  </a:lnTo>
                  <a:lnTo>
                    <a:pt x="7129" y="390"/>
                  </a:lnTo>
                  <a:lnTo>
                    <a:pt x="7270" y="390"/>
                  </a:lnTo>
                  <a:lnTo>
                    <a:pt x="7270" y="516"/>
                  </a:lnTo>
                  <a:lnTo>
                    <a:pt x="7411" y="516"/>
                  </a:lnTo>
                  <a:lnTo>
                    <a:pt x="7411" y="2025"/>
                  </a:lnTo>
                  <a:close/>
                </a:path>
              </a:pathLst>
            </a:custGeom>
            <a:noFill/>
            <a:ln w="34925" cap="flat">
              <a:solidFill>
                <a:srgbClr val="FFED7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35" name="组合 334"/>
            <p:cNvGrpSpPr/>
            <p:nvPr/>
          </p:nvGrpSpPr>
          <p:grpSpPr>
            <a:xfrm>
              <a:off x="1030288" y="4633772"/>
              <a:ext cx="1417638" cy="942975"/>
              <a:chOff x="1431926" y="4445000"/>
              <a:chExt cx="1417638" cy="942975"/>
            </a:xfrm>
          </p:grpSpPr>
          <p:sp>
            <p:nvSpPr>
              <p:cNvPr id="544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6" name="组合 335"/>
            <p:cNvGrpSpPr/>
            <p:nvPr/>
          </p:nvGrpSpPr>
          <p:grpSpPr>
            <a:xfrm>
              <a:off x="1441266" y="873126"/>
              <a:ext cx="1154113" cy="773113"/>
              <a:chOff x="3175001" y="835025"/>
              <a:chExt cx="1154113" cy="773113"/>
            </a:xfrm>
          </p:grpSpPr>
          <p:sp>
            <p:nvSpPr>
              <p:cNvPr id="531" name="Freeform 80"/>
              <p:cNvSpPr>
                <a:spLocks/>
              </p:cNvSpPr>
              <p:nvPr/>
            </p:nvSpPr>
            <p:spPr bwMode="auto">
              <a:xfrm>
                <a:off x="3429001" y="835025"/>
                <a:ext cx="641350" cy="325438"/>
              </a:xfrm>
              <a:custGeom>
                <a:avLst/>
                <a:gdLst>
                  <a:gd name="T0" fmla="*/ 78 w 156"/>
                  <a:gd name="T1" fmla="*/ 0 h 79"/>
                  <a:gd name="T2" fmla="*/ 0 w 156"/>
                  <a:gd name="T3" fmla="*/ 78 h 79"/>
                  <a:gd name="T4" fmla="*/ 0 w 156"/>
                  <a:gd name="T5" fmla="*/ 79 h 79"/>
                  <a:gd name="T6" fmla="*/ 8 w 156"/>
                  <a:gd name="T7" fmla="*/ 79 h 79"/>
                  <a:gd name="T8" fmla="*/ 8 w 156"/>
                  <a:gd name="T9" fmla="*/ 78 h 79"/>
                  <a:gd name="T10" fmla="*/ 29 w 156"/>
                  <a:gd name="T11" fmla="*/ 29 h 79"/>
                  <a:gd name="T12" fmla="*/ 78 w 156"/>
                  <a:gd name="T13" fmla="*/ 8 h 79"/>
                  <a:gd name="T14" fmla="*/ 128 w 156"/>
                  <a:gd name="T15" fmla="*/ 29 h 79"/>
                  <a:gd name="T16" fmla="*/ 148 w 156"/>
                  <a:gd name="T17" fmla="*/ 78 h 79"/>
                  <a:gd name="T18" fmla="*/ 148 w 156"/>
                  <a:gd name="T19" fmla="*/ 79 h 79"/>
                  <a:gd name="T20" fmla="*/ 156 w 156"/>
                  <a:gd name="T21" fmla="*/ 79 h 79"/>
                  <a:gd name="T22" fmla="*/ 156 w 156"/>
                  <a:gd name="T23" fmla="*/ 78 h 79"/>
                  <a:gd name="T24" fmla="*/ 78 w 156"/>
                  <a:gd name="T2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" h="79">
                    <a:moveTo>
                      <a:pt x="78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8" y="79"/>
                      <a:pt x="8" y="79"/>
                      <a:pt x="8" y="79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6" y="41"/>
                      <a:pt x="29" y="29"/>
                    </a:cubicBezTo>
                    <a:cubicBezTo>
                      <a:pt x="42" y="16"/>
                      <a:pt x="59" y="8"/>
                      <a:pt x="78" y="8"/>
                    </a:cubicBezTo>
                    <a:cubicBezTo>
                      <a:pt x="97" y="8"/>
                      <a:pt x="115" y="16"/>
                      <a:pt x="128" y="29"/>
                    </a:cubicBezTo>
                    <a:cubicBezTo>
                      <a:pt x="140" y="41"/>
                      <a:pt x="148" y="59"/>
                      <a:pt x="148" y="78"/>
                    </a:cubicBezTo>
                    <a:cubicBezTo>
                      <a:pt x="148" y="79"/>
                      <a:pt x="148" y="79"/>
                      <a:pt x="148" y="79"/>
                    </a:cubicBez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35"/>
                      <a:pt x="121" y="0"/>
                      <a:pt x="78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81"/>
              <p:cNvSpPr>
                <a:spLocks noEditPoints="1"/>
              </p:cNvSpPr>
              <p:nvPr/>
            </p:nvSpPr>
            <p:spPr bwMode="auto">
              <a:xfrm>
                <a:off x="3475038" y="920750"/>
                <a:ext cx="550863" cy="374650"/>
              </a:xfrm>
              <a:custGeom>
                <a:avLst/>
                <a:gdLst>
                  <a:gd name="T0" fmla="*/ 84 w 134"/>
                  <a:gd name="T1" fmla="*/ 87 h 91"/>
                  <a:gd name="T2" fmla="*/ 67 w 134"/>
                  <a:gd name="T3" fmla="*/ 91 h 91"/>
                  <a:gd name="T4" fmla="*/ 67 w 134"/>
                  <a:gd name="T5" fmla="*/ 91 h 91"/>
                  <a:gd name="T6" fmla="*/ 51 w 134"/>
                  <a:gd name="T7" fmla="*/ 87 h 91"/>
                  <a:gd name="T8" fmla="*/ 67 w 134"/>
                  <a:gd name="T9" fmla="*/ 91 h 91"/>
                  <a:gd name="T10" fmla="*/ 67 w 134"/>
                  <a:gd name="T11" fmla="*/ 91 h 91"/>
                  <a:gd name="T12" fmla="*/ 67 w 134"/>
                  <a:gd name="T13" fmla="*/ 91 h 91"/>
                  <a:gd name="T14" fmla="*/ 84 w 134"/>
                  <a:gd name="T15" fmla="*/ 87 h 91"/>
                  <a:gd name="T16" fmla="*/ 100 w 134"/>
                  <a:gd name="T17" fmla="*/ 65 h 91"/>
                  <a:gd name="T18" fmla="*/ 92 w 134"/>
                  <a:gd name="T19" fmla="*/ 71 h 91"/>
                  <a:gd name="T20" fmla="*/ 92 w 134"/>
                  <a:gd name="T21" fmla="*/ 71 h 91"/>
                  <a:gd name="T22" fmla="*/ 93 w 134"/>
                  <a:gd name="T23" fmla="*/ 70 h 91"/>
                  <a:gd name="T24" fmla="*/ 100 w 134"/>
                  <a:gd name="T25" fmla="*/ 65 h 91"/>
                  <a:gd name="T26" fmla="*/ 100 w 134"/>
                  <a:gd name="T27" fmla="*/ 65 h 91"/>
                  <a:gd name="T28" fmla="*/ 34 w 134"/>
                  <a:gd name="T29" fmla="*/ 65 h 91"/>
                  <a:gd name="T30" fmla="*/ 34 w 134"/>
                  <a:gd name="T31" fmla="*/ 65 h 91"/>
                  <a:gd name="T32" fmla="*/ 41 w 134"/>
                  <a:gd name="T33" fmla="*/ 70 h 91"/>
                  <a:gd name="T34" fmla="*/ 43 w 134"/>
                  <a:gd name="T35" fmla="*/ 71 h 91"/>
                  <a:gd name="T36" fmla="*/ 43 w 134"/>
                  <a:gd name="T37" fmla="*/ 71 h 91"/>
                  <a:gd name="T38" fmla="*/ 34 w 134"/>
                  <a:gd name="T39" fmla="*/ 65 h 91"/>
                  <a:gd name="T40" fmla="*/ 23 w 134"/>
                  <a:gd name="T41" fmla="*/ 59 h 91"/>
                  <a:gd name="T42" fmla="*/ 23 w 134"/>
                  <a:gd name="T43" fmla="*/ 59 h 91"/>
                  <a:gd name="T44" fmla="*/ 27 w 134"/>
                  <a:gd name="T45" fmla="*/ 61 h 91"/>
                  <a:gd name="T46" fmla="*/ 27 w 134"/>
                  <a:gd name="T47" fmla="*/ 61 h 91"/>
                  <a:gd name="T48" fmla="*/ 23 w 134"/>
                  <a:gd name="T49" fmla="*/ 59 h 91"/>
                  <a:gd name="T50" fmla="*/ 112 w 134"/>
                  <a:gd name="T51" fmla="*/ 59 h 91"/>
                  <a:gd name="T52" fmla="*/ 107 w 134"/>
                  <a:gd name="T53" fmla="*/ 61 h 91"/>
                  <a:gd name="T54" fmla="*/ 107 w 134"/>
                  <a:gd name="T55" fmla="*/ 61 h 91"/>
                  <a:gd name="T56" fmla="*/ 112 w 134"/>
                  <a:gd name="T57" fmla="*/ 59 h 91"/>
                  <a:gd name="T58" fmla="*/ 112 w 134"/>
                  <a:gd name="T59" fmla="*/ 59 h 91"/>
                  <a:gd name="T60" fmla="*/ 67 w 134"/>
                  <a:gd name="T61" fmla="*/ 0 h 91"/>
                  <a:gd name="T62" fmla="*/ 1 w 134"/>
                  <a:gd name="T63" fmla="*/ 58 h 91"/>
                  <a:gd name="T64" fmla="*/ 0 w 134"/>
                  <a:gd name="T65" fmla="*/ 62 h 91"/>
                  <a:gd name="T66" fmla="*/ 4 w 134"/>
                  <a:gd name="T67" fmla="*/ 62 h 91"/>
                  <a:gd name="T68" fmla="*/ 16 w 134"/>
                  <a:gd name="T69" fmla="*/ 65 h 91"/>
                  <a:gd name="T70" fmla="*/ 14 w 134"/>
                  <a:gd name="T71" fmla="*/ 65 h 91"/>
                  <a:gd name="T72" fmla="*/ 14 w 134"/>
                  <a:gd name="T73" fmla="*/ 61 h 91"/>
                  <a:gd name="T74" fmla="*/ 15 w 134"/>
                  <a:gd name="T75" fmla="*/ 57 h 91"/>
                  <a:gd name="T76" fmla="*/ 9 w 134"/>
                  <a:gd name="T77" fmla="*/ 55 h 91"/>
                  <a:gd name="T78" fmla="*/ 67 w 134"/>
                  <a:gd name="T79" fmla="*/ 8 h 91"/>
                  <a:gd name="T80" fmla="*/ 67 w 134"/>
                  <a:gd name="T81" fmla="*/ 8 h 91"/>
                  <a:gd name="T82" fmla="*/ 67 w 134"/>
                  <a:gd name="T83" fmla="*/ 8 h 91"/>
                  <a:gd name="T84" fmla="*/ 125 w 134"/>
                  <a:gd name="T85" fmla="*/ 55 h 91"/>
                  <a:gd name="T86" fmla="*/ 119 w 134"/>
                  <a:gd name="T87" fmla="*/ 57 h 91"/>
                  <a:gd name="T88" fmla="*/ 120 w 134"/>
                  <a:gd name="T89" fmla="*/ 61 h 91"/>
                  <a:gd name="T90" fmla="*/ 121 w 134"/>
                  <a:gd name="T91" fmla="*/ 65 h 91"/>
                  <a:gd name="T92" fmla="*/ 119 w 134"/>
                  <a:gd name="T93" fmla="*/ 65 h 91"/>
                  <a:gd name="T94" fmla="*/ 130 w 134"/>
                  <a:gd name="T95" fmla="*/ 62 h 91"/>
                  <a:gd name="T96" fmla="*/ 134 w 134"/>
                  <a:gd name="T97" fmla="*/ 62 h 91"/>
                  <a:gd name="T98" fmla="*/ 134 w 134"/>
                  <a:gd name="T99" fmla="*/ 58 h 91"/>
                  <a:gd name="T100" fmla="*/ 67 w 134"/>
                  <a:gd name="T10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1">
                    <a:moveTo>
                      <a:pt x="84" y="87"/>
                    </a:moveTo>
                    <a:cubicBezTo>
                      <a:pt x="78" y="90"/>
                      <a:pt x="73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2" y="91"/>
                      <a:pt x="56" y="90"/>
                      <a:pt x="51" y="87"/>
                    </a:cubicBezTo>
                    <a:cubicBezTo>
                      <a:pt x="56" y="90"/>
                      <a:pt x="62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73" y="91"/>
                      <a:pt x="78" y="90"/>
                      <a:pt x="84" y="87"/>
                    </a:cubicBezTo>
                    <a:moveTo>
                      <a:pt x="100" y="65"/>
                    </a:moveTo>
                    <a:cubicBezTo>
                      <a:pt x="97" y="67"/>
                      <a:pt x="94" y="69"/>
                      <a:pt x="92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71"/>
                      <a:pt x="93" y="70"/>
                      <a:pt x="93" y="70"/>
                    </a:cubicBezTo>
                    <a:cubicBezTo>
                      <a:pt x="96" y="68"/>
                      <a:pt x="98" y="67"/>
                      <a:pt x="100" y="65"/>
                    </a:cubicBezTo>
                    <a:cubicBezTo>
                      <a:pt x="100" y="65"/>
                      <a:pt x="100" y="65"/>
                      <a:pt x="100" y="65"/>
                    </a:cubicBezTo>
                    <a:moveTo>
                      <a:pt x="34" y="65"/>
                    </a:move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7"/>
                      <a:pt x="39" y="68"/>
                      <a:pt x="41" y="70"/>
                    </a:cubicBezTo>
                    <a:cubicBezTo>
                      <a:pt x="42" y="70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0" y="69"/>
                      <a:pt x="37" y="67"/>
                      <a:pt x="34" y="65"/>
                    </a:cubicBezTo>
                    <a:moveTo>
                      <a:pt x="23" y="59"/>
                    </a:move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60"/>
                      <a:pt x="26" y="61"/>
                      <a:pt x="27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4" y="60"/>
                      <a:pt x="23" y="59"/>
                    </a:cubicBezTo>
                    <a:moveTo>
                      <a:pt x="112" y="59"/>
                    </a:moveTo>
                    <a:cubicBezTo>
                      <a:pt x="110" y="60"/>
                      <a:pt x="109" y="61"/>
                      <a:pt x="107" y="61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61"/>
                      <a:pt x="110" y="60"/>
                      <a:pt x="112" y="59"/>
                    </a:cubicBezTo>
                    <a:cubicBezTo>
                      <a:pt x="112" y="59"/>
                      <a:pt x="112" y="59"/>
                      <a:pt x="112" y="59"/>
                    </a:cubicBezTo>
                    <a:moveTo>
                      <a:pt x="67" y="0"/>
                    </a:moveTo>
                    <a:cubicBezTo>
                      <a:pt x="33" y="0"/>
                      <a:pt x="5" y="25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8" y="63"/>
                      <a:pt x="12" y="64"/>
                      <a:pt x="16" y="65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0"/>
                      <a:pt x="15" y="58"/>
                      <a:pt x="15" y="57"/>
                    </a:cubicBezTo>
                    <a:cubicBezTo>
                      <a:pt x="13" y="56"/>
                      <a:pt x="11" y="56"/>
                      <a:pt x="9" y="55"/>
                    </a:cubicBezTo>
                    <a:cubicBezTo>
                      <a:pt x="15" y="28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8"/>
                      <a:pt x="125" y="55"/>
                    </a:cubicBezTo>
                    <a:cubicBezTo>
                      <a:pt x="123" y="56"/>
                      <a:pt x="121" y="56"/>
                      <a:pt x="119" y="57"/>
                    </a:cubicBezTo>
                    <a:cubicBezTo>
                      <a:pt x="120" y="58"/>
                      <a:pt x="120" y="60"/>
                      <a:pt x="120" y="61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9" y="65"/>
                      <a:pt x="119" y="65"/>
                      <a:pt x="119" y="65"/>
                    </a:cubicBezTo>
                    <a:cubicBezTo>
                      <a:pt x="122" y="64"/>
                      <a:pt x="126" y="63"/>
                      <a:pt x="130" y="62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4" y="58"/>
                      <a:pt x="134" y="58"/>
                      <a:pt x="134" y="58"/>
                    </a:cubicBezTo>
                    <a:cubicBezTo>
                      <a:pt x="129" y="25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82"/>
              <p:cNvSpPr>
                <a:spLocks noEditPoints="1"/>
              </p:cNvSpPr>
              <p:nvPr/>
            </p:nvSpPr>
            <p:spPr bwMode="auto">
              <a:xfrm>
                <a:off x="3532188" y="982663"/>
                <a:ext cx="439738" cy="279400"/>
              </a:xfrm>
              <a:custGeom>
                <a:avLst/>
                <a:gdLst>
                  <a:gd name="T0" fmla="*/ 36 w 107"/>
                  <a:gd name="T1" fmla="*/ 62 h 68"/>
                  <a:gd name="T2" fmla="*/ 36 w 107"/>
                  <a:gd name="T3" fmla="*/ 62 h 68"/>
                  <a:gd name="T4" fmla="*/ 53 w 107"/>
                  <a:gd name="T5" fmla="*/ 68 h 68"/>
                  <a:gd name="T6" fmla="*/ 71 w 107"/>
                  <a:gd name="T7" fmla="*/ 62 h 68"/>
                  <a:gd name="T8" fmla="*/ 71 w 107"/>
                  <a:gd name="T9" fmla="*/ 62 h 68"/>
                  <a:gd name="T10" fmla="*/ 53 w 107"/>
                  <a:gd name="T11" fmla="*/ 68 h 68"/>
                  <a:gd name="T12" fmla="*/ 36 w 107"/>
                  <a:gd name="T13" fmla="*/ 62 h 68"/>
                  <a:gd name="T14" fmla="*/ 84 w 107"/>
                  <a:gd name="T15" fmla="*/ 61 h 68"/>
                  <a:gd name="T16" fmla="*/ 79 w 107"/>
                  <a:gd name="T17" fmla="*/ 66 h 68"/>
                  <a:gd name="T18" fmla="*/ 79 w 107"/>
                  <a:gd name="T19" fmla="*/ 66 h 68"/>
                  <a:gd name="T20" fmla="*/ 79 w 107"/>
                  <a:gd name="T21" fmla="*/ 66 h 68"/>
                  <a:gd name="T22" fmla="*/ 84 w 107"/>
                  <a:gd name="T23" fmla="*/ 61 h 68"/>
                  <a:gd name="T24" fmla="*/ 22 w 107"/>
                  <a:gd name="T25" fmla="*/ 61 h 68"/>
                  <a:gd name="T26" fmla="*/ 27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6 w 107"/>
                  <a:gd name="T33" fmla="*/ 50 h 68"/>
                  <a:gd name="T34" fmla="*/ 79 w 107"/>
                  <a:gd name="T35" fmla="*/ 55 h 68"/>
                  <a:gd name="T36" fmla="*/ 86 w 107"/>
                  <a:gd name="T37" fmla="*/ 50 h 68"/>
                  <a:gd name="T38" fmla="*/ 86 w 107"/>
                  <a:gd name="T39" fmla="*/ 50 h 68"/>
                  <a:gd name="T40" fmla="*/ 20 w 107"/>
                  <a:gd name="T41" fmla="*/ 50 h 68"/>
                  <a:gd name="T42" fmla="*/ 20 w 107"/>
                  <a:gd name="T43" fmla="*/ 50 h 68"/>
                  <a:gd name="T44" fmla="*/ 27 w 107"/>
                  <a:gd name="T45" fmla="*/ 55 h 68"/>
                  <a:gd name="T46" fmla="*/ 20 w 107"/>
                  <a:gd name="T47" fmla="*/ 50 h 68"/>
                  <a:gd name="T48" fmla="*/ 53 w 107"/>
                  <a:gd name="T49" fmla="*/ 0 h 68"/>
                  <a:gd name="T50" fmla="*/ 1 w 107"/>
                  <a:gd name="T51" fmla="*/ 42 h 68"/>
                  <a:gd name="T52" fmla="*/ 0 w 107"/>
                  <a:gd name="T53" fmla="*/ 46 h 68"/>
                  <a:gd name="T54" fmla="*/ 0 w 107"/>
                  <a:gd name="T55" fmla="*/ 50 h 68"/>
                  <a:gd name="T56" fmla="*/ 2 w 107"/>
                  <a:gd name="T57" fmla="*/ 50 h 68"/>
                  <a:gd name="T58" fmla="*/ 3 w 107"/>
                  <a:gd name="T59" fmla="*/ 51 h 68"/>
                  <a:gd name="T60" fmla="*/ 13 w 107"/>
                  <a:gd name="T61" fmla="*/ 55 h 68"/>
                  <a:gd name="T62" fmla="*/ 11 w 107"/>
                  <a:gd name="T63" fmla="*/ 54 h 68"/>
                  <a:gd name="T64" fmla="*/ 12 w 107"/>
                  <a:gd name="T65" fmla="*/ 51 h 68"/>
                  <a:gd name="T66" fmla="*/ 13 w 107"/>
                  <a:gd name="T67" fmla="*/ 46 h 68"/>
                  <a:gd name="T68" fmla="*/ 9 w 107"/>
                  <a:gd name="T69" fmla="*/ 44 h 68"/>
                  <a:gd name="T70" fmla="*/ 9 w 107"/>
                  <a:gd name="T71" fmla="*/ 44 h 68"/>
                  <a:gd name="T72" fmla="*/ 53 w 107"/>
                  <a:gd name="T73" fmla="*/ 8 h 68"/>
                  <a:gd name="T74" fmla="*/ 53 w 107"/>
                  <a:gd name="T75" fmla="*/ 8 h 68"/>
                  <a:gd name="T76" fmla="*/ 53 w 107"/>
                  <a:gd name="T77" fmla="*/ 8 h 68"/>
                  <a:gd name="T78" fmla="*/ 98 w 107"/>
                  <a:gd name="T79" fmla="*/ 44 h 68"/>
                  <a:gd name="T80" fmla="*/ 98 w 107"/>
                  <a:gd name="T81" fmla="*/ 44 h 68"/>
                  <a:gd name="T82" fmla="*/ 93 w 107"/>
                  <a:gd name="T83" fmla="*/ 46 h 68"/>
                  <a:gd name="T84" fmla="*/ 95 w 107"/>
                  <a:gd name="T85" fmla="*/ 51 h 68"/>
                  <a:gd name="T86" fmla="*/ 95 w 107"/>
                  <a:gd name="T87" fmla="*/ 54 h 68"/>
                  <a:gd name="T88" fmla="*/ 94 w 107"/>
                  <a:gd name="T89" fmla="*/ 55 h 68"/>
                  <a:gd name="T90" fmla="*/ 104 w 107"/>
                  <a:gd name="T91" fmla="*/ 51 h 68"/>
                  <a:gd name="T92" fmla="*/ 105 w 107"/>
                  <a:gd name="T93" fmla="*/ 50 h 68"/>
                  <a:gd name="T94" fmla="*/ 107 w 107"/>
                  <a:gd name="T95" fmla="*/ 50 h 68"/>
                  <a:gd name="T96" fmla="*/ 106 w 107"/>
                  <a:gd name="T97" fmla="*/ 46 h 68"/>
                  <a:gd name="T98" fmla="*/ 105 w 107"/>
                  <a:gd name="T99" fmla="*/ 42 h 68"/>
                  <a:gd name="T100" fmla="*/ 53 w 107"/>
                  <a:gd name="T10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8"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5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5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84" y="61"/>
                    </a:moveTo>
                    <a:cubicBezTo>
                      <a:pt x="82" y="63"/>
                      <a:pt x="80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4" y="61"/>
                    </a:cubicBezTo>
                    <a:moveTo>
                      <a:pt x="22" y="61"/>
                    </a:moveTo>
                    <a:cubicBezTo>
                      <a:pt x="24" y="63"/>
                      <a:pt x="26" y="64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79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3"/>
                      <a:pt x="0" y="45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83"/>
              <p:cNvSpPr>
                <a:spLocks noEditPoints="1"/>
              </p:cNvSpPr>
              <p:nvPr/>
            </p:nvSpPr>
            <p:spPr bwMode="auto">
              <a:xfrm>
                <a:off x="3578226" y="1057275"/>
                <a:ext cx="344488" cy="238125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8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0 w 84"/>
                  <a:gd name="T19" fmla="*/ 46 h 58"/>
                  <a:gd name="T20" fmla="*/ 60 w 84"/>
                  <a:gd name="T21" fmla="*/ 45 h 58"/>
                  <a:gd name="T22" fmla="*/ 60 w 84"/>
                  <a:gd name="T23" fmla="*/ 44 h 58"/>
                  <a:gd name="T24" fmla="*/ 42 w 84"/>
                  <a:gd name="T25" fmla="*/ 50 h 58"/>
                  <a:gd name="T26" fmla="*/ 25 w 84"/>
                  <a:gd name="T27" fmla="*/ 44 h 58"/>
                  <a:gd name="T28" fmla="*/ 25 w 84"/>
                  <a:gd name="T29" fmla="*/ 45 h 58"/>
                  <a:gd name="T30" fmla="*/ 25 w 84"/>
                  <a:gd name="T31" fmla="*/ 46 h 58"/>
                  <a:gd name="T32" fmla="*/ 17 w 84"/>
                  <a:gd name="T33" fmla="*/ 46 h 58"/>
                  <a:gd name="T34" fmla="*/ 17 w 84"/>
                  <a:gd name="T35" fmla="*/ 45 h 58"/>
                  <a:gd name="T36" fmla="*/ 18 w 84"/>
                  <a:gd name="T37" fmla="*/ 38 h 58"/>
                  <a:gd name="T38" fmla="*/ 16 w 84"/>
                  <a:gd name="T39" fmla="*/ 37 h 58"/>
                  <a:gd name="T40" fmla="*/ 9 w 84"/>
                  <a:gd name="T41" fmla="*/ 32 h 58"/>
                  <a:gd name="T42" fmla="*/ 9 w 84"/>
                  <a:gd name="T43" fmla="*/ 32 h 58"/>
                  <a:gd name="T44" fmla="*/ 9 w 84"/>
                  <a:gd name="T45" fmla="*/ 32 h 58"/>
                  <a:gd name="T46" fmla="*/ 42 w 84"/>
                  <a:gd name="T47" fmla="*/ 8 h 58"/>
                  <a:gd name="T48" fmla="*/ 42 w 84"/>
                  <a:gd name="T49" fmla="*/ 8 h 58"/>
                  <a:gd name="T50" fmla="*/ 42 w 84"/>
                  <a:gd name="T51" fmla="*/ 8 h 58"/>
                  <a:gd name="T52" fmla="*/ 42 w 84"/>
                  <a:gd name="T53" fmla="*/ 0 h 58"/>
                  <a:gd name="T54" fmla="*/ 2 w 84"/>
                  <a:gd name="T55" fmla="*/ 28 h 58"/>
                  <a:gd name="T56" fmla="*/ 2 w 84"/>
                  <a:gd name="T57" fmla="*/ 28 h 58"/>
                  <a:gd name="T58" fmla="*/ 1 w 84"/>
                  <a:gd name="T59" fmla="*/ 33 h 58"/>
                  <a:gd name="T60" fmla="*/ 0 w 84"/>
                  <a:gd name="T61" fmla="*/ 36 h 58"/>
                  <a:gd name="T62" fmla="*/ 2 w 84"/>
                  <a:gd name="T63" fmla="*/ 37 h 58"/>
                  <a:gd name="T64" fmla="*/ 3 w 84"/>
                  <a:gd name="T65" fmla="*/ 38 h 58"/>
                  <a:gd name="T66" fmla="*/ 11 w 84"/>
                  <a:gd name="T67" fmla="*/ 43 h 58"/>
                  <a:gd name="T68" fmla="*/ 17 w 84"/>
                  <a:gd name="T69" fmla="*/ 48 h 58"/>
                  <a:gd name="T70" fmla="*/ 18 w 84"/>
                  <a:gd name="T71" fmla="*/ 49 h 58"/>
                  <a:gd name="T72" fmla="*/ 18 w 84"/>
                  <a:gd name="T73" fmla="*/ 49 h 58"/>
                  <a:gd name="T74" fmla="*/ 18 w 84"/>
                  <a:gd name="T75" fmla="*/ 50 h 58"/>
                  <a:gd name="T76" fmla="*/ 18 w 84"/>
                  <a:gd name="T77" fmla="*/ 50 h 58"/>
                  <a:gd name="T78" fmla="*/ 26 w 84"/>
                  <a:gd name="T79" fmla="*/ 54 h 58"/>
                  <a:gd name="T80" fmla="*/ 42 w 84"/>
                  <a:gd name="T81" fmla="*/ 58 h 58"/>
                  <a:gd name="T82" fmla="*/ 42 w 84"/>
                  <a:gd name="T83" fmla="*/ 58 h 58"/>
                  <a:gd name="T84" fmla="*/ 59 w 84"/>
                  <a:gd name="T85" fmla="*/ 54 h 58"/>
                  <a:gd name="T86" fmla="*/ 66 w 84"/>
                  <a:gd name="T87" fmla="*/ 50 h 58"/>
                  <a:gd name="T88" fmla="*/ 66 w 84"/>
                  <a:gd name="T89" fmla="*/ 50 h 58"/>
                  <a:gd name="T90" fmla="*/ 66 w 84"/>
                  <a:gd name="T91" fmla="*/ 49 h 58"/>
                  <a:gd name="T92" fmla="*/ 67 w 84"/>
                  <a:gd name="T93" fmla="*/ 49 h 58"/>
                  <a:gd name="T94" fmla="*/ 67 w 84"/>
                  <a:gd name="T95" fmla="*/ 49 h 58"/>
                  <a:gd name="T96" fmla="*/ 68 w 84"/>
                  <a:gd name="T97" fmla="*/ 48 h 58"/>
                  <a:gd name="T98" fmla="*/ 73 w 84"/>
                  <a:gd name="T99" fmla="*/ 43 h 58"/>
                  <a:gd name="T100" fmla="*/ 82 w 84"/>
                  <a:gd name="T101" fmla="*/ 38 h 58"/>
                  <a:gd name="T102" fmla="*/ 83 w 84"/>
                  <a:gd name="T103" fmla="*/ 37 h 58"/>
                  <a:gd name="T104" fmla="*/ 84 w 84"/>
                  <a:gd name="T105" fmla="*/ 36 h 58"/>
                  <a:gd name="T106" fmla="*/ 84 w 84"/>
                  <a:gd name="T107" fmla="*/ 33 h 58"/>
                  <a:gd name="T108" fmla="*/ 82 w 84"/>
                  <a:gd name="T109" fmla="*/ 28 h 58"/>
                  <a:gd name="T110" fmla="*/ 82 w 84"/>
                  <a:gd name="T111" fmla="*/ 28 h 58"/>
                  <a:gd name="T112" fmla="*/ 42 w 84"/>
                  <a:gd name="T113" fmla="*/ 0 h 58"/>
                  <a:gd name="T114" fmla="*/ 42 w 84"/>
                  <a:gd name="T11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8" y="37"/>
                    </a:cubicBezTo>
                    <a:cubicBezTo>
                      <a:pt x="68" y="37"/>
                      <a:pt x="67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4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7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3" y="57"/>
                      <a:pt x="59" y="54"/>
                    </a:cubicBezTo>
                    <a:cubicBezTo>
                      <a:pt x="61" y="53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9" y="46"/>
                      <a:pt x="71" y="45"/>
                      <a:pt x="73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84"/>
              <p:cNvSpPr>
                <a:spLocks/>
              </p:cNvSpPr>
              <p:nvPr/>
            </p:nvSpPr>
            <p:spPr bwMode="auto">
              <a:xfrm>
                <a:off x="3648076" y="11350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6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6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6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85"/>
              <p:cNvSpPr>
                <a:spLocks noEditPoints="1"/>
              </p:cNvSpPr>
              <p:nvPr/>
            </p:nvSpPr>
            <p:spPr bwMode="auto">
              <a:xfrm>
                <a:off x="3175001" y="1230313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6 w 133"/>
                  <a:gd name="T3" fmla="*/ 92 h 92"/>
                  <a:gd name="T4" fmla="*/ 66 w 133"/>
                  <a:gd name="T5" fmla="*/ 92 h 92"/>
                  <a:gd name="T6" fmla="*/ 66 w 133"/>
                  <a:gd name="T7" fmla="*/ 92 h 92"/>
                  <a:gd name="T8" fmla="*/ 83 w 133"/>
                  <a:gd name="T9" fmla="*/ 88 h 92"/>
                  <a:gd name="T10" fmla="*/ 66 w 133"/>
                  <a:gd name="T11" fmla="*/ 92 h 92"/>
                  <a:gd name="T12" fmla="*/ 66 w 133"/>
                  <a:gd name="T13" fmla="*/ 92 h 92"/>
                  <a:gd name="T14" fmla="*/ 50 w 133"/>
                  <a:gd name="T15" fmla="*/ 88 h 92"/>
                  <a:gd name="T16" fmla="*/ 92 w 133"/>
                  <a:gd name="T17" fmla="*/ 81 h 92"/>
                  <a:gd name="T18" fmla="*/ 92 w 133"/>
                  <a:gd name="T19" fmla="*/ 81 h 92"/>
                  <a:gd name="T20" fmla="*/ 92 w 133"/>
                  <a:gd name="T21" fmla="*/ 81 h 92"/>
                  <a:gd name="T22" fmla="*/ 92 w 133"/>
                  <a:gd name="T23" fmla="*/ 81 h 92"/>
                  <a:gd name="T24" fmla="*/ 92 w 133"/>
                  <a:gd name="T25" fmla="*/ 81 h 92"/>
                  <a:gd name="T26" fmla="*/ 99 w 133"/>
                  <a:gd name="T27" fmla="*/ 66 h 92"/>
                  <a:gd name="T28" fmla="*/ 91 w 133"/>
                  <a:gd name="T29" fmla="*/ 72 h 92"/>
                  <a:gd name="T30" fmla="*/ 91 w 133"/>
                  <a:gd name="T31" fmla="*/ 72 h 92"/>
                  <a:gd name="T32" fmla="*/ 93 w 133"/>
                  <a:gd name="T33" fmla="*/ 70 h 92"/>
                  <a:gd name="T34" fmla="*/ 99 w 133"/>
                  <a:gd name="T35" fmla="*/ 66 h 92"/>
                  <a:gd name="T36" fmla="*/ 99 w 133"/>
                  <a:gd name="T37" fmla="*/ 66 h 92"/>
                  <a:gd name="T38" fmla="*/ 34 w 133"/>
                  <a:gd name="T39" fmla="*/ 66 h 92"/>
                  <a:gd name="T40" fmla="*/ 34 w 133"/>
                  <a:gd name="T41" fmla="*/ 66 h 92"/>
                  <a:gd name="T42" fmla="*/ 40 w 133"/>
                  <a:gd name="T43" fmla="*/ 70 h 92"/>
                  <a:gd name="T44" fmla="*/ 42 w 133"/>
                  <a:gd name="T45" fmla="*/ 72 h 92"/>
                  <a:gd name="T46" fmla="*/ 42 w 133"/>
                  <a:gd name="T47" fmla="*/ 72 h 92"/>
                  <a:gd name="T48" fmla="*/ 34 w 133"/>
                  <a:gd name="T49" fmla="*/ 66 h 92"/>
                  <a:gd name="T50" fmla="*/ 111 w 133"/>
                  <a:gd name="T51" fmla="*/ 60 h 92"/>
                  <a:gd name="T52" fmla="*/ 106 w 133"/>
                  <a:gd name="T53" fmla="*/ 62 h 92"/>
                  <a:gd name="T54" fmla="*/ 106 w 133"/>
                  <a:gd name="T55" fmla="*/ 62 h 92"/>
                  <a:gd name="T56" fmla="*/ 111 w 133"/>
                  <a:gd name="T57" fmla="*/ 60 h 92"/>
                  <a:gd name="T58" fmla="*/ 111 w 133"/>
                  <a:gd name="T59" fmla="*/ 60 h 92"/>
                  <a:gd name="T60" fmla="*/ 22 w 133"/>
                  <a:gd name="T61" fmla="*/ 60 h 92"/>
                  <a:gd name="T62" fmla="*/ 22 w 133"/>
                  <a:gd name="T63" fmla="*/ 60 h 92"/>
                  <a:gd name="T64" fmla="*/ 26 w 133"/>
                  <a:gd name="T65" fmla="*/ 62 h 92"/>
                  <a:gd name="T66" fmla="*/ 26 w 133"/>
                  <a:gd name="T67" fmla="*/ 62 h 92"/>
                  <a:gd name="T68" fmla="*/ 22 w 133"/>
                  <a:gd name="T69" fmla="*/ 60 h 92"/>
                  <a:gd name="T70" fmla="*/ 66 w 133"/>
                  <a:gd name="T71" fmla="*/ 0 h 92"/>
                  <a:gd name="T72" fmla="*/ 0 w 133"/>
                  <a:gd name="T73" fmla="*/ 58 h 92"/>
                  <a:gd name="T74" fmla="*/ 0 w 133"/>
                  <a:gd name="T75" fmla="*/ 62 h 92"/>
                  <a:gd name="T76" fmla="*/ 3 w 133"/>
                  <a:gd name="T77" fmla="*/ 63 h 92"/>
                  <a:gd name="T78" fmla="*/ 15 w 133"/>
                  <a:gd name="T79" fmla="*/ 66 h 92"/>
                  <a:gd name="T80" fmla="*/ 13 w 133"/>
                  <a:gd name="T81" fmla="*/ 65 h 92"/>
                  <a:gd name="T82" fmla="*/ 13 w 133"/>
                  <a:gd name="T83" fmla="*/ 62 h 92"/>
                  <a:gd name="T84" fmla="*/ 14 w 133"/>
                  <a:gd name="T85" fmla="*/ 57 h 92"/>
                  <a:gd name="T86" fmla="*/ 9 w 133"/>
                  <a:gd name="T87" fmla="*/ 56 h 92"/>
                  <a:gd name="T88" fmla="*/ 66 w 133"/>
                  <a:gd name="T89" fmla="*/ 8 h 92"/>
                  <a:gd name="T90" fmla="*/ 66 w 133"/>
                  <a:gd name="T91" fmla="*/ 8 h 92"/>
                  <a:gd name="T92" fmla="*/ 66 w 133"/>
                  <a:gd name="T93" fmla="*/ 8 h 92"/>
                  <a:gd name="T94" fmla="*/ 124 w 133"/>
                  <a:gd name="T95" fmla="*/ 56 h 92"/>
                  <a:gd name="T96" fmla="*/ 119 w 133"/>
                  <a:gd name="T97" fmla="*/ 57 h 92"/>
                  <a:gd name="T98" fmla="*/ 119 w 133"/>
                  <a:gd name="T99" fmla="*/ 62 h 92"/>
                  <a:gd name="T100" fmla="*/ 120 w 133"/>
                  <a:gd name="T101" fmla="*/ 65 h 92"/>
                  <a:gd name="T102" fmla="*/ 118 w 133"/>
                  <a:gd name="T103" fmla="*/ 66 h 92"/>
                  <a:gd name="T104" fmla="*/ 129 w 133"/>
                  <a:gd name="T105" fmla="*/ 63 h 92"/>
                  <a:gd name="T106" fmla="*/ 133 w 133"/>
                  <a:gd name="T107" fmla="*/ 62 h 92"/>
                  <a:gd name="T108" fmla="*/ 133 w 133"/>
                  <a:gd name="T109" fmla="*/ 58 h 92"/>
                  <a:gd name="T110" fmla="*/ 66 w 13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6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6"/>
                    </a:moveTo>
                    <a:cubicBezTo>
                      <a:pt x="96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2" y="71"/>
                      <a:pt x="92" y="71"/>
                      <a:pt x="93" y="70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70"/>
                      <a:pt x="36" y="68"/>
                      <a:pt x="34" y="66"/>
                    </a:cubicBezTo>
                    <a:moveTo>
                      <a:pt x="111" y="60"/>
                    </a:moveTo>
                    <a:cubicBezTo>
                      <a:pt x="109" y="60"/>
                      <a:pt x="108" y="61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cubicBezTo>
                      <a:pt x="108" y="61"/>
                      <a:pt x="109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5" y="61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5" y="61"/>
                      <a:pt x="23" y="60"/>
                      <a:pt x="22" y="60"/>
                    </a:cubicBezTo>
                    <a:moveTo>
                      <a:pt x="66" y="0"/>
                    </a:moveTo>
                    <a:cubicBezTo>
                      <a:pt x="33" y="0"/>
                      <a:pt x="4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3"/>
                      <a:pt x="3" y="63"/>
                      <a:pt x="3" y="63"/>
                    </a:cubicBezTo>
                    <a:cubicBezTo>
                      <a:pt x="7" y="64"/>
                      <a:pt x="11" y="65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2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0" y="57"/>
                      <a:pt x="119" y="57"/>
                    </a:cubicBezTo>
                    <a:cubicBezTo>
                      <a:pt x="119" y="59"/>
                      <a:pt x="119" y="60"/>
                      <a:pt x="119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1" y="65"/>
                      <a:pt x="125" y="64"/>
                      <a:pt x="129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6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86"/>
              <p:cNvSpPr>
                <a:spLocks noEditPoints="1"/>
              </p:cNvSpPr>
              <p:nvPr/>
            </p:nvSpPr>
            <p:spPr bwMode="auto">
              <a:xfrm>
                <a:off x="3228976" y="1290638"/>
                <a:ext cx="439738" cy="284163"/>
              </a:xfrm>
              <a:custGeom>
                <a:avLst/>
                <a:gdLst>
                  <a:gd name="T0" fmla="*/ 79 w 107"/>
                  <a:gd name="T1" fmla="*/ 66 h 69"/>
                  <a:gd name="T2" fmla="*/ 79 w 107"/>
                  <a:gd name="T3" fmla="*/ 67 h 69"/>
                  <a:gd name="T4" fmla="*/ 79 w 107"/>
                  <a:gd name="T5" fmla="*/ 66 h 69"/>
                  <a:gd name="T6" fmla="*/ 79 w 107"/>
                  <a:gd name="T7" fmla="*/ 66 h 69"/>
                  <a:gd name="T8" fmla="*/ 79 w 107"/>
                  <a:gd name="T9" fmla="*/ 66 h 69"/>
                  <a:gd name="T10" fmla="*/ 36 w 107"/>
                  <a:gd name="T11" fmla="*/ 63 h 69"/>
                  <a:gd name="T12" fmla="*/ 36 w 107"/>
                  <a:gd name="T13" fmla="*/ 63 h 69"/>
                  <a:gd name="T14" fmla="*/ 53 w 107"/>
                  <a:gd name="T15" fmla="*/ 69 h 69"/>
                  <a:gd name="T16" fmla="*/ 71 w 107"/>
                  <a:gd name="T17" fmla="*/ 63 h 69"/>
                  <a:gd name="T18" fmla="*/ 71 w 107"/>
                  <a:gd name="T19" fmla="*/ 63 h 69"/>
                  <a:gd name="T20" fmla="*/ 53 w 107"/>
                  <a:gd name="T21" fmla="*/ 69 h 69"/>
                  <a:gd name="T22" fmla="*/ 36 w 107"/>
                  <a:gd name="T23" fmla="*/ 63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85 w 107"/>
                  <a:gd name="T33" fmla="*/ 61 h 69"/>
                  <a:gd name="T34" fmla="*/ 79 w 107"/>
                  <a:gd name="T35" fmla="*/ 66 h 69"/>
                  <a:gd name="T36" fmla="*/ 79 w 107"/>
                  <a:gd name="T37" fmla="*/ 66 h 69"/>
                  <a:gd name="T38" fmla="*/ 79 w 107"/>
                  <a:gd name="T39" fmla="*/ 66 h 69"/>
                  <a:gd name="T40" fmla="*/ 85 w 107"/>
                  <a:gd name="T41" fmla="*/ 61 h 69"/>
                  <a:gd name="T42" fmla="*/ 21 w 107"/>
                  <a:gd name="T43" fmla="*/ 51 h 69"/>
                  <a:gd name="T44" fmla="*/ 21 w 107"/>
                  <a:gd name="T45" fmla="*/ 51 h 69"/>
                  <a:gd name="T46" fmla="*/ 27 w 107"/>
                  <a:gd name="T47" fmla="*/ 55 h 69"/>
                  <a:gd name="T48" fmla="*/ 21 w 107"/>
                  <a:gd name="T49" fmla="*/ 51 h 69"/>
                  <a:gd name="T50" fmla="*/ 86 w 107"/>
                  <a:gd name="T51" fmla="*/ 51 h 69"/>
                  <a:gd name="T52" fmla="*/ 80 w 107"/>
                  <a:gd name="T53" fmla="*/ 55 h 69"/>
                  <a:gd name="T54" fmla="*/ 86 w 107"/>
                  <a:gd name="T55" fmla="*/ 51 h 69"/>
                  <a:gd name="T56" fmla="*/ 86 w 107"/>
                  <a:gd name="T57" fmla="*/ 51 h 69"/>
                  <a:gd name="T58" fmla="*/ 53 w 107"/>
                  <a:gd name="T59" fmla="*/ 0 h 69"/>
                  <a:gd name="T60" fmla="*/ 1 w 107"/>
                  <a:gd name="T61" fmla="*/ 42 h 69"/>
                  <a:gd name="T62" fmla="*/ 0 w 107"/>
                  <a:gd name="T63" fmla="*/ 47 h 69"/>
                  <a:gd name="T64" fmla="*/ 0 w 107"/>
                  <a:gd name="T65" fmla="*/ 50 h 69"/>
                  <a:gd name="T66" fmla="*/ 2 w 107"/>
                  <a:gd name="T67" fmla="*/ 51 h 69"/>
                  <a:gd name="T68" fmla="*/ 3 w 107"/>
                  <a:gd name="T69" fmla="*/ 51 h 69"/>
                  <a:gd name="T70" fmla="*/ 13 w 107"/>
                  <a:gd name="T71" fmla="*/ 56 h 69"/>
                  <a:gd name="T72" fmla="*/ 11 w 107"/>
                  <a:gd name="T73" fmla="*/ 55 h 69"/>
                  <a:gd name="T74" fmla="*/ 12 w 107"/>
                  <a:gd name="T75" fmla="*/ 52 h 69"/>
                  <a:gd name="T76" fmla="*/ 13 w 107"/>
                  <a:gd name="T77" fmla="*/ 47 h 69"/>
                  <a:gd name="T78" fmla="*/ 9 w 107"/>
                  <a:gd name="T79" fmla="*/ 45 h 69"/>
                  <a:gd name="T80" fmla="*/ 9 w 107"/>
                  <a:gd name="T81" fmla="*/ 45 h 69"/>
                  <a:gd name="T82" fmla="*/ 53 w 107"/>
                  <a:gd name="T83" fmla="*/ 8 h 69"/>
                  <a:gd name="T84" fmla="*/ 53 w 107"/>
                  <a:gd name="T85" fmla="*/ 8 h 69"/>
                  <a:gd name="T86" fmla="*/ 53 w 107"/>
                  <a:gd name="T87" fmla="*/ 8 h 69"/>
                  <a:gd name="T88" fmla="*/ 98 w 107"/>
                  <a:gd name="T89" fmla="*/ 45 h 69"/>
                  <a:gd name="T90" fmla="*/ 98 w 107"/>
                  <a:gd name="T91" fmla="*/ 45 h 69"/>
                  <a:gd name="T92" fmla="*/ 93 w 107"/>
                  <a:gd name="T93" fmla="*/ 47 h 69"/>
                  <a:gd name="T94" fmla="*/ 95 w 107"/>
                  <a:gd name="T95" fmla="*/ 52 h 69"/>
                  <a:gd name="T96" fmla="*/ 95 w 107"/>
                  <a:gd name="T97" fmla="*/ 55 h 69"/>
                  <a:gd name="T98" fmla="*/ 94 w 107"/>
                  <a:gd name="T99" fmla="*/ 56 h 69"/>
                  <a:gd name="T100" fmla="*/ 104 w 107"/>
                  <a:gd name="T101" fmla="*/ 51 h 69"/>
                  <a:gd name="T102" fmla="*/ 105 w 107"/>
                  <a:gd name="T103" fmla="*/ 51 h 69"/>
                  <a:gd name="T104" fmla="*/ 107 w 107"/>
                  <a:gd name="T105" fmla="*/ 50 h 69"/>
                  <a:gd name="T106" fmla="*/ 106 w 107"/>
                  <a:gd name="T107" fmla="*/ 47 h 69"/>
                  <a:gd name="T108" fmla="*/ 106 w 107"/>
                  <a:gd name="T109" fmla="*/ 42 h 69"/>
                  <a:gd name="T110" fmla="*/ 53 w 107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9">
                    <a:moveTo>
                      <a:pt x="79" y="66"/>
                    </a:moveTo>
                    <a:cubicBezTo>
                      <a:pt x="79" y="66"/>
                      <a:pt x="79" y="67"/>
                      <a:pt x="79" y="67"/>
                    </a:cubicBezTo>
                    <a:cubicBezTo>
                      <a:pt x="79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5" y="61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87"/>
              <p:cNvSpPr>
                <a:spLocks noEditPoints="1"/>
              </p:cNvSpPr>
              <p:nvPr/>
            </p:nvSpPr>
            <p:spPr bwMode="auto">
              <a:xfrm>
                <a:off x="3273426" y="1365250"/>
                <a:ext cx="344488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8 w 84"/>
                  <a:gd name="T37" fmla="*/ 39 h 59"/>
                  <a:gd name="T38" fmla="*/ 16 w 84"/>
                  <a:gd name="T39" fmla="*/ 37 h 59"/>
                  <a:gd name="T40" fmla="*/ 10 w 84"/>
                  <a:gd name="T41" fmla="*/ 33 h 59"/>
                  <a:gd name="T42" fmla="*/ 10 w 84"/>
                  <a:gd name="T43" fmla="*/ 33 h 59"/>
                  <a:gd name="T44" fmla="*/ 10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1 w 84"/>
                  <a:gd name="T67" fmla="*/ 44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9 w 84"/>
                  <a:gd name="T75" fmla="*/ 50 h 59"/>
                  <a:gd name="T76" fmla="*/ 19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9 w 84"/>
                  <a:gd name="T85" fmla="*/ 55 h 59"/>
                  <a:gd name="T86" fmla="*/ 66 w 84"/>
                  <a:gd name="T87" fmla="*/ 50 h 59"/>
                  <a:gd name="T88" fmla="*/ 67 w 84"/>
                  <a:gd name="T89" fmla="*/ 50 h 59"/>
                  <a:gd name="T90" fmla="*/ 67 w 84"/>
                  <a:gd name="T91" fmla="*/ 50 h 59"/>
                  <a:gd name="T92" fmla="*/ 67 w 84"/>
                  <a:gd name="T93" fmla="*/ 50 h 59"/>
                  <a:gd name="T94" fmla="*/ 68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4 w 84"/>
                  <a:gd name="T101" fmla="*/ 43 h 59"/>
                  <a:gd name="T102" fmla="*/ 82 w 84"/>
                  <a:gd name="T103" fmla="*/ 38 h 59"/>
                  <a:gd name="T104" fmla="*/ 83 w 84"/>
                  <a:gd name="T105" fmla="*/ 38 h 59"/>
                  <a:gd name="T106" fmla="*/ 84 w 84"/>
                  <a:gd name="T107" fmla="*/ 37 h 59"/>
                  <a:gd name="T108" fmla="*/ 84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8" y="38"/>
                      <a:pt x="67" y="39"/>
                    </a:cubicBezTo>
                    <a:cubicBezTo>
                      <a:pt x="68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5" y="49"/>
                      <a:pt x="49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8" y="39"/>
                    </a:cubicBezTo>
                    <a:cubicBezTo>
                      <a:pt x="17" y="38"/>
                      <a:pt x="17" y="38"/>
                      <a:pt x="16" y="37"/>
                    </a:cubicBezTo>
                    <a:cubicBezTo>
                      <a:pt x="14" y="36"/>
                      <a:pt x="12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40"/>
                      <a:pt x="9" y="42"/>
                      <a:pt x="11" y="44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8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7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4" y="57"/>
                      <a:pt x="59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68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2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88"/>
              <p:cNvSpPr>
                <a:spLocks/>
              </p:cNvSpPr>
              <p:nvPr/>
            </p:nvSpPr>
            <p:spPr bwMode="auto">
              <a:xfrm>
                <a:off x="3343276" y="1447800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89"/>
              <p:cNvSpPr>
                <a:spLocks noEditPoints="1"/>
              </p:cNvSpPr>
              <p:nvPr/>
            </p:nvSpPr>
            <p:spPr bwMode="auto">
              <a:xfrm>
                <a:off x="3778251" y="1230313"/>
                <a:ext cx="550863" cy="377825"/>
              </a:xfrm>
              <a:custGeom>
                <a:avLst/>
                <a:gdLst>
                  <a:gd name="T0" fmla="*/ 50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0 w 134"/>
                  <a:gd name="T15" fmla="*/ 88 h 92"/>
                  <a:gd name="T16" fmla="*/ 93 w 134"/>
                  <a:gd name="T17" fmla="*/ 81 h 92"/>
                  <a:gd name="T18" fmla="*/ 93 w 134"/>
                  <a:gd name="T19" fmla="*/ 81 h 92"/>
                  <a:gd name="T20" fmla="*/ 93 w 134"/>
                  <a:gd name="T21" fmla="*/ 81 h 92"/>
                  <a:gd name="T22" fmla="*/ 93 w 134"/>
                  <a:gd name="T23" fmla="*/ 81 h 92"/>
                  <a:gd name="T24" fmla="*/ 93 w 134"/>
                  <a:gd name="T25" fmla="*/ 81 h 92"/>
                  <a:gd name="T26" fmla="*/ 34 w 134"/>
                  <a:gd name="T27" fmla="*/ 66 h 92"/>
                  <a:gd name="T28" fmla="*/ 34 w 134"/>
                  <a:gd name="T29" fmla="*/ 66 h 92"/>
                  <a:gd name="T30" fmla="*/ 41 w 134"/>
                  <a:gd name="T31" fmla="*/ 70 h 92"/>
                  <a:gd name="T32" fmla="*/ 42 w 134"/>
                  <a:gd name="T33" fmla="*/ 72 h 92"/>
                  <a:gd name="T34" fmla="*/ 42 w 134"/>
                  <a:gd name="T35" fmla="*/ 72 h 92"/>
                  <a:gd name="T36" fmla="*/ 34 w 134"/>
                  <a:gd name="T37" fmla="*/ 66 h 92"/>
                  <a:gd name="T38" fmla="*/ 100 w 134"/>
                  <a:gd name="T39" fmla="*/ 66 h 92"/>
                  <a:gd name="T40" fmla="*/ 92 w 134"/>
                  <a:gd name="T41" fmla="*/ 72 h 92"/>
                  <a:gd name="T42" fmla="*/ 92 w 134"/>
                  <a:gd name="T43" fmla="*/ 72 h 92"/>
                  <a:gd name="T44" fmla="*/ 94 w 134"/>
                  <a:gd name="T45" fmla="*/ 70 h 92"/>
                  <a:gd name="T46" fmla="*/ 100 w 134"/>
                  <a:gd name="T47" fmla="*/ 66 h 92"/>
                  <a:gd name="T48" fmla="*/ 100 w 134"/>
                  <a:gd name="T49" fmla="*/ 66 h 92"/>
                  <a:gd name="T50" fmla="*/ 112 w 134"/>
                  <a:gd name="T51" fmla="*/ 60 h 92"/>
                  <a:gd name="T52" fmla="*/ 107 w 134"/>
                  <a:gd name="T53" fmla="*/ 62 h 92"/>
                  <a:gd name="T54" fmla="*/ 107 w 134"/>
                  <a:gd name="T55" fmla="*/ 62 h 92"/>
                  <a:gd name="T56" fmla="*/ 112 w 134"/>
                  <a:gd name="T57" fmla="*/ 60 h 92"/>
                  <a:gd name="T58" fmla="*/ 112 w 134"/>
                  <a:gd name="T59" fmla="*/ 60 h 92"/>
                  <a:gd name="T60" fmla="*/ 22 w 134"/>
                  <a:gd name="T61" fmla="*/ 60 h 92"/>
                  <a:gd name="T62" fmla="*/ 22 w 134"/>
                  <a:gd name="T63" fmla="*/ 60 h 92"/>
                  <a:gd name="T64" fmla="*/ 27 w 134"/>
                  <a:gd name="T65" fmla="*/ 62 h 92"/>
                  <a:gd name="T66" fmla="*/ 27 w 134"/>
                  <a:gd name="T67" fmla="*/ 62 h 92"/>
                  <a:gd name="T68" fmla="*/ 22 w 134"/>
                  <a:gd name="T69" fmla="*/ 60 h 92"/>
                  <a:gd name="T70" fmla="*/ 67 w 134"/>
                  <a:gd name="T71" fmla="*/ 0 h 92"/>
                  <a:gd name="T72" fmla="*/ 1 w 134"/>
                  <a:gd name="T73" fmla="*/ 58 h 92"/>
                  <a:gd name="T74" fmla="*/ 0 w 134"/>
                  <a:gd name="T75" fmla="*/ 62 h 92"/>
                  <a:gd name="T76" fmla="*/ 4 w 134"/>
                  <a:gd name="T77" fmla="*/ 63 h 92"/>
                  <a:gd name="T78" fmla="*/ 16 w 134"/>
                  <a:gd name="T79" fmla="*/ 66 h 92"/>
                  <a:gd name="T80" fmla="*/ 14 w 134"/>
                  <a:gd name="T81" fmla="*/ 65 h 92"/>
                  <a:gd name="T82" fmla="*/ 14 w 134"/>
                  <a:gd name="T83" fmla="*/ 62 h 92"/>
                  <a:gd name="T84" fmla="*/ 15 w 134"/>
                  <a:gd name="T85" fmla="*/ 57 h 92"/>
                  <a:gd name="T86" fmla="*/ 9 w 134"/>
                  <a:gd name="T87" fmla="*/ 56 h 92"/>
                  <a:gd name="T88" fmla="*/ 67 w 134"/>
                  <a:gd name="T89" fmla="*/ 8 h 92"/>
                  <a:gd name="T90" fmla="*/ 67 w 134"/>
                  <a:gd name="T91" fmla="*/ 8 h 92"/>
                  <a:gd name="T92" fmla="*/ 67 w 134"/>
                  <a:gd name="T93" fmla="*/ 8 h 92"/>
                  <a:gd name="T94" fmla="*/ 125 w 134"/>
                  <a:gd name="T95" fmla="*/ 56 h 92"/>
                  <a:gd name="T96" fmla="*/ 119 w 134"/>
                  <a:gd name="T97" fmla="*/ 57 h 92"/>
                  <a:gd name="T98" fmla="*/ 120 w 134"/>
                  <a:gd name="T99" fmla="*/ 62 h 92"/>
                  <a:gd name="T100" fmla="*/ 120 w 134"/>
                  <a:gd name="T101" fmla="*/ 65 h 92"/>
                  <a:gd name="T102" fmla="*/ 118 w 134"/>
                  <a:gd name="T103" fmla="*/ 66 h 92"/>
                  <a:gd name="T104" fmla="*/ 130 w 134"/>
                  <a:gd name="T105" fmla="*/ 63 h 92"/>
                  <a:gd name="T106" fmla="*/ 134 w 134"/>
                  <a:gd name="T107" fmla="*/ 62 h 92"/>
                  <a:gd name="T108" fmla="*/ 133 w 134"/>
                  <a:gd name="T109" fmla="*/ 58 h 92"/>
                  <a:gd name="T110" fmla="*/ 67 w 134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4" h="92">
                    <a:moveTo>
                      <a:pt x="50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0" y="88"/>
                    </a:cubicBezTo>
                    <a:moveTo>
                      <a:pt x="93" y="81"/>
                    </a:move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cubicBezTo>
                      <a:pt x="93" y="81"/>
                      <a:pt x="93" y="81"/>
                      <a:pt x="93" y="81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1" y="70"/>
                    </a:cubicBezTo>
                    <a:cubicBezTo>
                      <a:pt x="41" y="71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70"/>
                      <a:pt x="37" y="68"/>
                      <a:pt x="34" y="66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1"/>
                      <a:pt x="94" y="70"/>
                    </a:cubicBezTo>
                    <a:cubicBezTo>
                      <a:pt x="96" y="69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4"/>
                      <a:pt x="12" y="65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5"/>
                      <a:pt x="126" y="64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90"/>
              <p:cNvSpPr>
                <a:spLocks noEditPoints="1"/>
              </p:cNvSpPr>
              <p:nvPr/>
            </p:nvSpPr>
            <p:spPr bwMode="auto">
              <a:xfrm>
                <a:off x="3836988" y="1290638"/>
                <a:ext cx="434975" cy="284163"/>
              </a:xfrm>
              <a:custGeom>
                <a:avLst/>
                <a:gdLst>
                  <a:gd name="T0" fmla="*/ 79 w 106"/>
                  <a:gd name="T1" fmla="*/ 66 h 69"/>
                  <a:gd name="T2" fmla="*/ 78 w 106"/>
                  <a:gd name="T3" fmla="*/ 67 h 69"/>
                  <a:gd name="T4" fmla="*/ 79 w 106"/>
                  <a:gd name="T5" fmla="*/ 66 h 69"/>
                  <a:gd name="T6" fmla="*/ 79 w 106"/>
                  <a:gd name="T7" fmla="*/ 66 h 69"/>
                  <a:gd name="T8" fmla="*/ 79 w 106"/>
                  <a:gd name="T9" fmla="*/ 66 h 69"/>
                  <a:gd name="T10" fmla="*/ 36 w 106"/>
                  <a:gd name="T11" fmla="*/ 63 h 69"/>
                  <a:gd name="T12" fmla="*/ 36 w 106"/>
                  <a:gd name="T13" fmla="*/ 63 h 69"/>
                  <a:gd name="T14" fmla="*/ 53 w 106"/>
                  <a:gd name="T15" fmla="*/ 69 h 69"/>
                  <a:gd name="T16" fmla="*/ 70 w 106"/>
                  <a:gd name="T17" fmla="*/ 63 h 69"/>
                  <a:gd name="T18" fmla="*/ 70 w 106"/>
                  <a:gd name="T19" fmla="*/ 63 h 69"/>
                  <a:gd name="T20" fmla="*/ 53 w 106"/>
                  <a:gd name="T21" fmla="*/ 69 h 69"/>
                  <a:gd name="T22" fmla="*/ 36 w 106"/>
                  <a:gd name="T23" fmla="*/ 63 h 69"/>
                  <a:gd name="T24" fmla="*/ 84 w 106"/>
                  <a:gd name="T25" fmla="*/ 62 h 69"/>
                  <a:gd name="T26" fmla="*/ 79 w 106"/>
                  <a:gd name="T27" fmla="*/ 66 h 69"/>
                  <a:gd name="T28" fmla="*/ 79 w 106"/>
                  <a:gd name="T29" fmla="*/ 66 h 69"/>
                  <a:gd name="T30" fmla="*/ 79 w 106"/>
                  <a:gd name="T31" fmla="*/ 66 h 69"/>
                  <a:gd name="T32" fmla="*/ 84 w 106"/>
                  <a:gd name="T33" fmla="*/ 62 h 69"/>
                  <a:gd name="T34" fmla="*/ 21 w 106"/>
                  <a:gd name="T35" fmla="*/ 61 h 69"/>
                  <a:gd name="T36" fmla="*/ 27 w 106"/>
                  <a:gd name="T37" fmla="*/ 66 h 69"/>
                  <a:gd name="T38" fmla="*/ 28 w 106"/>
                  <a:gd name="T39" fmla="*/ 67 h 69"/>
                  <a:gd name="T40" fmla="*/ 21 w 106"/>
                  <a:gd name="T41" fmla="*/ 61 h 69"/>
                  <a:gd name="T42" fmla="*/ 20 w 106"/>
                  <a:gd name="T43" fmla="*/ 51 h 69"/>
                  <a:gd name="T44" fmla="*/ 20 w 106"/>
                  <a:gd name="T45" fmla="*/ 51 h 69"/>
                  <a:gd name="T46" fmla="*/ 27 w 106"/>
                  <a:gd name="T47" fmla="*/ 55 h 69"/>
                  <a:gd name="T48" fmla="*/ 20 w 106"/>
                  <a:gd name="T49" fmla="*/ 51 h 69"/>
                  <a:gd name="T50" fmla="*/ 86 w 106"/>
                  <a:gd name="T51" fmla="*/ 51 h 69"/>
                  <a:gd name="T52" fmla="*/ 80 w 106"/>
                  <a:gd name="T53" fmla="*/ 55 h 69"/>
                  <a:gd name="T54" fmla="*/ 86 w 106"/>
                  <a:gd name="T55" fmla="*/ 51 h 69"/>
                  <a:gd name="T56" fmla="*/ 86 w 106"/>
                  <a:gd name="T57" fmla="*/ 51 h 69"/>
                  <a:gd name="T58" fmla="*/ 53 w 106"/>
                  <a:gd name="T59" fmla="*/ 0 h 69"/>
                  <a:gd name="T60" fmla="*/ 1 w 106"/>
                  <a:gd name="T61" fmla="*/ 42 h 69"/>
                  <a:gd name="T62" fmla="*/ 0 w 106"/>
                  <a:gd name="T63" fmla="*/ 47 h 69"/>
                  <a:gd name="T64" fmla="*/ 0 w 106"/>
                  <a:gd name="T65" fmla="*/ 50 h 69"/>
                  <a:gd name="T66" fmla="*/ 2 w 106"/>
                  <a:gd name="T67" fmla="*/ 51 h 69"/>
                  <a:gd name="T68" fmla="*/ 3 w 106"/>
                  <a:gd name="T69" fmla="*/ 51 h 69"/>
                  <a:gd name="T70" fmla="*/ 13 w 106"/>
                  <a:gd name="T71" fmla="*/ 56 h 69"/>
                  <a:gd name="T72" fmla="*/ 11 w 106"/>
                  <a:gd name="T73" fmla="*/ 55 h 69"/>
                  <a:gd name="T74" fmla="*/ 12 w 106"/>
                  <a:gd name="T75" fmla="*/ 52 h 69"/>
                  <a:gd name="T76" fmla="*/ 13 w 106"/>
                  <a:gd name="T77" fmla="*/ 47 h 69"/>
                  <a:gd name="T78" fmla="*/ 8 w 106"/>
                  <a:gd name="T79" fmla="*/ 45 h 69"/>
                  <a:gd name="T80" fmla="*/ 8 w 106"/>
                  <a:gd name="T81" fmla="*/ 45 h 69"/>
                  <a:gd name="T82" fmla="*/ 53 w 106"/>
                  <a:gd name="T83" fmla="*/ 8 h 69"/>
                  <a:gd name="T84" fmla="*/ 53 w 106"/>
                  <a:gd name="T85" fmla="*/ 8 h 69"/>
                  <a:gd name="T86" fmla="*/ 53 w 106"/>
                  <a:gd name="T87" fmla="*/ 8 h 69"/>
                  <a:gd name="T88" fmla="*/ 98 w 106"/>
                  <a:gd name="T89" fmla="*/ 45 h 69"/>
                  <a:gd name="T90" fmla="*/ 98 w 106"/>
                  <a:gd name="T91" fmla="*/ 45 h 69"/>
                  <a:gd name="T92" fmla="*/ 93 w 106"/>
                  <a:gd name="T93" fmla="*/ 47 h 69"/>
                  <a:gd name="T94" fmla="*/ 94 w 106"/>
                  <a:gd name="T95" fmla="*/ 52 h 69"/>
                  <a:gd name="T96" fmla="*/ 95 w 106"/>
                  <a:gd name="T97" fmla="*/ 55 h 69"/>
                  <a:gd name="T98" fmla="*/ 93 w 106"/>
                  <a:gd name="T99" fmla="*/ 56 h 69"/>
                  <a:gd name="T100" fmla="*/ 103 w 106"/>
                  <a:gd name="T101" fmla="*/ 51 h 69"/>
                  <a:gd name="T102" fmla="*/ 104 w 106"/>
                  <a:gd name="T103" fmla="*/ 51 h 69"/>
                  <a:gd name="T104" fmla="*/ 106 w 106"/>
                  <a:gd name="T105" fmla="*/ 50 h 69"/>
                  <a:gd name="T106" fmla="*/ 106 w 106"/>
                  <a:gd name="T107" fmla="*/ 47 h 69"/>
                  <a:gd name="T108" fmla="*/ 105 w 106"/>
                  <a:gd name="T109" fmla="*/ 42 h 69"/>
                  <a:gd name="T110" fmla="*/ 53 w 106"/>
                  <a:gd name="T1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6" h="69">
                    <a:moveTo>
                      <a:pt x="79" y="66"/>
                    </a:moveTo>
                    <a:cubicBezTo>
                      <a:pt x="79" y="66"/>
                      <a:pt x="78" y="67"/>
                      <a:pt x="78" y="67"/>
                    </a:cubicBezTo>
                    <a:cubicBezTo>
                      <a:pt x="78" y="67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0" y="63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2" y="63"/>
                      <a:pt x="84" y="62"/>
                    </a:cubicBezTo>
                    <a:moveTo>
                      <a:pt x="21" y="61"/>
                    </a:moveTo>
                    <a:cubicBezTo>
                      <a:pt x="23" y="63"/>
                      <a:pt x="25" y="65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4"/>
                      <a:pt x="27" y="55"/>
                    </a:cubicBezTo>
                    <a:cubicBezTo>
                      <a:pt x="24" y="54"/>
                      <a:pt x="22" y="52"/>
                      <a:pt x="20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80" y="55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0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9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2" y="48"/>
                      <a:pt x="13" y="47"/>
                    </a:cubicBezTo>
                    <a:cubicBezTo>
                      <a:pt x="12" y="46"/>
                      <a:pt x="10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4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7" y="54"/>
                      <a:pt x="100" y="52"/>
                      <a:pt x="103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6" y="50"/>
                      <a:pt x="106" y="50"/>
                      <a:pt x="106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8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91"/>
              <p:cNvSpPr>
                <a:spLocks noEditPoints="1"/>
              </p:cNvSpPr>
              <p:nvPr/>
            </p:nvSpPr>
            <p:spPr bwMode="auto">
              <a:xfrm>
                <a:off x="3881438" y="1365250"/>
                <a:ext cx="346075" cy="242888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6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50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7 w 84"/>
                  <a:gd name="T93" fmla="*/ 50 h 59"/>
                  <a:gd name="T94" fmla="*/ 67 w 84"/>
                  <a:gd name="T95" fmla="*/ 49 h 59"/>
                  <a:gd name="T96" fmla="*/ 68 w 84"/>
                  <a:gd name="T97" fmla="*/ 48 h 59"/>
                  <a:gd name="T98" fmla="*/ 68 w 84"/>
                  <a:gd name="T99" fmla="*/ 48 h 59"/>
                  <a:gd name="T100" fmla="*/ 73 w 84"/>
                  <a:gd name="T101" fmla="*/ 44 h 59"/>
                  <a:gd name="T102" fmla="*/ 81 w 84"/>
                  <a:gd name="T103" fmla="*/ 38 h 59"/>
                  <a:gd name="T104" fmla="*/ 82 w 84"/>
                  <a:gd name="T105" fmla="*/ 38 h 59"/>
                  <a:gd name="T106" fmla="*/ 84 w 84"/>
                  <a:gd name="T107" fmla="*/ 37 h 59"/>
                  <a:gd name="T108" fmla="*/ 83 w 84"/>
                  <a:gd name="T109" fmla="*/ 34 h 59"/>
                  <a:gd name="T110" fmla="*/ 82 w 84"/>
                  <a:gd name="T111" fmla="*/ 29 h 59"/>
                  <a:gd name="T112" fmla="*/ 82 w 84"/>
                  <a:gd name="T113" fmla="*/ 29 h 59"/>
                  <a:gd name="T114" fmla="*/ 42 w 84"/>
                  <a:gd name="T115" fmla="*/ 0 h 59"/>
                  <a:gd name="T116" fmla="*/ 42 w 84"/>
                  <a:gd name="T11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6"/>
                      <a:pt x="69" y="37"/>
                    </a:cubicBezTo>
                    <a:cubicBezTo>
                      <a:pt x="68" y="38"/>
                      <a:pt x="67" y="38"/>
                      <a:pt x="67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8"/>
                      <a:pt x="16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3" y="54"/>
                      <a:pt x="25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50"/>
                      <a:pt x="67" y="50"/>
                      <a:pt x="67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7"/>
                      <a:pt x="71" y="45"/>
                      <a:pt x="73" y="44"/>
                    </a:cubicBezTo>
                    <a:cubicBezTo>
                      <a:pt x="76" y="42"/>
                      <a:pt x="79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92"/>
              <p:cNvSpPr>
                <a:spLocks/>
              </p:cNvSpPr>
              <p:nvPr/>
            </p:nvSpPr>
            <p:spPr bwMode="auto">
              <a:xfrm>
                <a:off x="3951288" y="1447800"/>
                <a:ext cx="206375" cy="111125"/>
              </a:xfrm>
              <a:custGeom>
                <a:avLst/>
                <a:gdLst>
                  <a:gd name="T0" fmla="*/ 25 w 50"/>
                  <a:gd name="T1" fmla="*/ 0 h 27"/>
                  <a:gd name="T2" fmla="*/ 0 w 50"/>
                  <a:gd name="T3" fmla="*/ 19 h 27"/>
                  <a:gd name="T4" fmla="*/ 0 w 50"/>
                  <a:gd name="T5" fmla="*/ 19 h 27"/>
                  <a:gd name="T6" fmla="*/ 0 w 50"/>
                  <a:gd name="T7" fmla="*/ 25 h 27"/>
                  <a:gd name="T8" fmla="*/ 0 w 50"/>
                  <a:gd name="T9" fmla="*/ 27 h 27"/>
                  <a:gd name="T10" fmla="*/ 8 w 50"/>
                  <a:gd name="T11" fmla="*/ 27 h 27"/>
                  <a:gd name="T12" fmla="*/ 8 w 50"/>
                  <a:gd name="T13" fmla="*/ 25 h 27"/>
                  <a:gd name="T14" fmla="*/ 8 w 50"/>
                  <a:gd name="T15" fmla="*/ 25 h 27"/>
                  <a:gd name="T16" fmla="*/ 8 w 50"/>
                  <a:gd name="T17" fmla="*/ 25 h 27"/>
                  <a:gd name="T18" fmla="*/ 13 w 50"/>
                  <a:gd name="T19" fmla="*/ 13 h 27"/>
                  <a:gd name="T20" fmla="*/ 25 w 50"/>
                  <a:gd name="T21" fmla="*/ 8 h 27"/>
                  <a:gd name="T22" fmla="*/ 27 w 50"/>
                  <a:gd name="T23" fmla="*/ 8 h 27"/>
                  <a:gd name="T24" fmla="*/ 38 w 50"/>
                  <a:gd name="T25" fmla="*/ 14 h 27"/>
                  <a:gd name="T26" fmla="*/ 42 w 50"/>
                  <a:gd name="T27" fmla="*/ 25 h 27"/>
                  <a:gd name="T28" fmla="*/ 42 w 50"/>
                  <a:gd name="T29" fmla="*/ 25 h 27"/>
                  <a:gd name="T30" fmla="*/ 42 w 50"/>
                  <a:gd name="T31" fmla="*/ 26 h 27"/>
                  <a:gd name="T32" fmla="*/ 42 w 50"/>
                  <a:gd name="T33" fmla="*/ 27 h 27"/>
                  <a:gd name="T34" fmla="*/ 50 w 50"/>
                  <a:gd name="T35" fmla="*/ 27 h 27"/>
                  <a:gd name="T36" fmla="*/ 50 w 50"/>
                  <a:gd name="T37" fmla="*/ 26 h 27"/>
                  <a:gd name="T38" fmla="*/ 50 w 50"/>
                  <a:gd name="T39" fmla="*/ 19 h 27"/>
                  <a:gd name="T40" fmla="*/ 50 w 50"/>
                  <a:gd name="T41" fmla="*/ 19 h 27"/>
                  <a:gd name="T42" fmla="*/ 44 w 50"/>
                  <a:gd name="T43" fmla="*/ 9 h 27"/>
                  <a:gd name="T44" fmla="*/ 28 w 50"/>
                  <a:gd name="T45" fmla="*/ 0 h 27"/>
                  <a:gd name="T46" fmla="*/ 25 w 50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0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7" y="8"/>
                    </a:cubicBezTo>
                    <a:cubicBezTo>
                      <a:pt x="32" y="8"/>
                      <a:pt x="35" y="11"/>
                      <a:pt x="38" y="14"/>
                    </a:cubicBezTo>
                    <a:cubicBezTo>
                      <a:pt x="41" y="17"/>
                      <a:pt x="42" y="21"/>
                      <a:pt x="42" y="2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42" y="25"/>
                      <a:pt x="42" y="26"/>
                      <a:pt x="42" y="26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8" y="15"/>
                      <a:pt x="47" y="12"/>
                      <a:pt x="44" y="9"/>
                    </a:cubicBezTo>
                    <a:cubicBezTo>
                      <a:pt x="40" y="4"/>
                      <a:pt x="35" y="1"/>
                      <a:pt x="28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7" name="组合 336"/>
            <p:cNvGrpSpPr/>
            <p:nvPr/>
          </p:nvGrpSpPr>
          <p:grpSpPr>
            <a:xfrm>
              <a:off x="9592048" y="856410"/>
              <a:ext cx="1154113" cy="773112"/>
              <a:chOff x="9424988" y="788988"/>
              <a:chExt cx="1154113" cy="773112"/>
            </a:xfrm>
          </p:grpSpPr>
          <p:sp>
            <p:nvSpPr>
              <p:cNvPr id="518" name="Freeform 93"/>
              <p:cNvSpPr>
                <a:spLocks/>
              </p:cNvSpPr>
              <p:nvPr/>
            </p:nvSpPr>
            <p:spPr bwMode="auto">
              <a:xfrm>
                <a:off x="9683751" y="788988"/>
                <a:ext cx="636588" cy="320675"/>
              </a:xfrm>
              <a:custGeom>
                <a:avLst/>
                <a:gdLst>
                  <a:gd name="T0" fmla="*/ 77 w 155"/>
                  <a:gd name="T1" fmla="*/ 0 h 78"/>
                  <a:gd name="T2" fmla="*/ 0 w 155"/>
                  <a:gd name="T3" fmla="*/ 78 h 78"/>
                  <a:gd name="T4" fmla="*/ 0 w 155"/>
                  <a:gd name="T5" fmla="*/ 78 h 78"/>
                  <a:gd name="T6" fmla="*/ 8 w 155"/>
                  <a:gd name="T7" fmla="*/ 78 h 78"/>
                  <a:gd name="T8" fmla="*/ 8 w 155"/>
                  <a:gd name="T9" fmla="*/ 78 h 78"/>
                  <a:gd name="T10" fmla="*/ 28 w 155"/>
                  <a:gd name="T11" fmla="*/ 29 h 78"/>
                  <a:gd name="T12" fmla="*/ 77 w 155"/>
                  <a:gd name="T13" fmla="*/ 8 h 78"/>
                  <a:gd name="T14" fmla="*/ 127 w 155"/>
                  <a:gd name="T15" fmla="*/ 29 h 78"/>
                  <a:gd name="T16" fmla="*/ 147 w 155"/>
                  <a:gd name="T17" fmla="*/ 78 h 78"/>
                  <a:gd name="T18" fmla="*/ 147 w 155"/>
                  <a:gd name="T19" fmla="*/ 78 h 78"/>
                  <a:gd name="T20" fmla="*/ 155 w 155"/>
                  <a:gd name="T21" fmla="*/ 78 h 78"/>
                  <a:gd name="T22" fmla="*/ 155 w 155"/>
                  <a:gd name="T23" fmla="*/ 78 h 78"/>
                  <a:gd name="T24" fmla="*/ 77 w 155"/>
                  <a:gd name="T2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78">
                    <a:moveTo>
                      <a:pt x="77" y="0"/>
                    </a:moveTo>
                    <a:cubicBezTo>
                      <a:pt x="35" y="0"/>
                      <a:pt x="0" y="35"/>
                      <a:pt x="0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59"/>
                      <a:pt x="15" y="41"/>
                      <a:pt x="28" y="29"/>
                    </a:cubicBezTo>
                    <a:cubicBezTo>
                      <a:pt x="41" y="16"/>
                      <a:pt x="58" y="8"/>
                      <a:pt x="77" y="8"/>
                    </a:cubicBezTo>
                    <a:cubicBezTo>
                      <a:pt x="97" y="8"/>
                      <a:pt x="114" y="16"/>
                      <a:pt x="127" y="29"/>
                    </a:cubicBezTo>
                    <a:cubicBezTo>
                      <a:pt x="139" y="41"/>
                      <a:pt x="147" y="59"/>
                      <a:pt x="147" y="78"/>
                    </a:cubicBezTo>
                    <a:cubicBezTo>
                      <a:pt x="147" y="78"/>
                      <a:pt x="147" y="78"/>
                      <a:pt x="147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78"/>
                      <a:pt x="155" y="78"/>
                      <a:pt x="155" y="78"/>
                    </a:cubicBezTo>
                    <a:cubicBezTo>
                      <a:pt x="155" y="35"/>
                      <a:pt x="120" y="0"/>
                      <a:pt x="7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94"/>
              <p:cNvSpPr>
                <a:spLocks noEditPoints="1"/>
              </p:cNvSpPr>
              <p:nvPr/>
            </p:nvSpPr>
            <p:spPr bwMode="auto">
              <a:xfrm>
                <a:off x="9729788" y="876300"/>
                <a:ext cx="546100" cy="374650"/>
              </a:xfrm>
              <a:custGeom>
                <a:avLst/>
                <a:gdLst>
                  <a:gd name="T0" fmla="*/ 50 w 133"/>
                  <a:gd name="T1" fmla="*/ 87 h 91"/>
                  <a:gd name="T2" fmla="*/ 66 w 133"/>
                  <a:gd name="T3" fmla="*/ 91 h 91"/>
                  <a:gd name="T4" fmla="*/ 66 w 133"/>
                  <a:gd name="T5" fmla="*/ 91 h 91"/>
                  <a:gd name="T6" fmla="*/ 66 w 133"/>
                  <a:gd name="T7" fmla="*/ 91 h 91"/>
                  <a:gd name="T8" fmla="*/ 83 w 133"/>
                  <a:gd name="T9" fmla="*/ 87 h 91"/>
                  <a:gd name="T10" fmla="*/ 66 w 133"/>
                  <a:gd name="T11" fmla="*/ 91 h 91"/>
                  <a:gd name="T12" fmla="*/ 66 w 133"/>
                  <a:gd name="T13" fmla="*/ 91 h 91"/>
                  <a:gd name="T14" fmla="*/ 50 w 133"/>
                  <a:gd name="T15" fmla="*/ 87 h 91"/>
                  <a:gd name="T16" fmla="*/ 92 w 133"/>
                  <a:gd name="T17" fmla="*/ 81 h 91"/>
                  <a:gd name="T18" fmla="*/ 92 w 133"/>
                  <a:gd name="T19" fmla="*/ 81 h 91"/>
                  <a:gd name="T20" fmla="*/ 92 w 133"/>
                  <a:gd name="T21" fmla="*/ 81 h 91"/>
                  <a:gd name="T22" fmla="*/ 92 w 133"/>
                  <a:gd name="T23" fmla="*/ 81 h 91"/>
                  <a:gd name="T24" fmla="*/ 92 w 133"/>
                  <a:gd name="T25" fmla="*/ 81 h 91"/>
                  <a:gd name="T26" fmla="*/ 99 w 133"/>
                  <a:gd name="T27" fmla="*/ 65 h 91"/>
                  <a:gd name="T28" fmla="*/ 91 w 133"/>
                  <a:gd name="T29" fmla="*/ 71 h 91"/>
                  <a:gd name="T30" fmla="*/ 91 w 133"/>
                  <a:gd name="T31" fmla="*/ 71 h 91"/>
                  <a:gd name="T32" fmla="*/ 93 w 133"/>
                  <a:gd name="T33" fmla="*/ 70 h 91"/>
                  <a:gd name="T34" fmla="*/ 99 w 133"/>
                  <a:gd name="T35" fmla="*/ 65 h 91"/>
                  <a:gd name="T36" fmla="*/ 99 w 133"/>
                  <a:gd name="T37" fmla="*/ 65 h 91"/>
                  <a:gd name="T38" fmla="*/ 33 w 133"/>
                  <a:gd name="T39" fmla="*/ 65 h 91"/>
                  <a:gd name="T40" fmla="*/ 33 w 133"/>
                  <a:gd name="T41" fmla="*/ 65 h 91"/>
                  <a:gd name="T42" fmla="*/ 40 w 133"/>
                  <a:gd name="T43" fmla="*/ 70 h 91"/>
                  <a:gd name="T44" fmla="*/ 42 w 133"/>
                  <a:gd name="T45" fmla="*/ 71 h 91"/>
                  <a:gd name="T46" fmla="*/ 42 w 133"/>
                  <a:gd name="T47" fmla="*/ 71 h 91"/>
                  <a:gd name="T48" fmla="*/ 33 w 133"/>
                  <a:gd name="T49" fmla="*/ 65 h 91"/>
                  <a:gd name="T50" fmla="*/ 111 w 133"/>
                  <a:gd name="T51" fmla="*/ 59 h 91"/>
                  <a:gd name="T52" fmla="*/ 106 w 133"/>
                  <a:gd name="T53" fmla="*/ 61 h 91"/>
                  <a:gd name="T54" fmla="*/ 106 w 133"/>
                  <a:gd name="T55" fmla="*/ 61 h 91"/>
                  <a:gd name="T56" fmla="*/ 111 w 133"/>
                  <a:gd name="T57" fmla="*/ 59 h 91"/>
                  <a:gd name="T58" fmla="*/ 111 w 133"/>
                  <a:gd name="T59" fmla="*/ 59 h 91"/>
                  <a:gd name="T60" fmla="*/ 22 w 133"/>
                  <a:gd name="T61" fmla="*/ 59 h 91"/>
                  <a:gd name="T62" fmla="*/ 22 w 133"/>
                  <a:gd name="T63" fmla="*/ 59 h 91"/>
                  <a:gd name="T64" fmla="*/ 26 w 133"/>
                  <a:gd name="T65" fmla="*/ 61 h 91"/>
                  <a:gd name="T66" fmla="*/ 26 w 133"/>
                  <a:gd name="T67" fmla="*/ 61 h 91"/>
                  <a:gd name="T68" fmla="*/ 22 w 133"/>
                  <a:gd name="T69" fmla="*/ 59 h 91"/>
                  <a:gd name="T70" fmla="*/ 66 w 133"/>
                  <a:gd name="T71" fmla="*/ 0 h 91"/>
                  <a:gd name="T72" fmla="*/ 0 w 133"/>
                  <a:gd name="T73" fmla="*/ 58 h 91"/>
                  <a:gd name="T74" fmla="*/ 0 w 133"/>
                  <a:gd name="T75" fmla="*/ 62 h 91"/>
                  <a:gd name="T76" fmla="*/ 3 w 133"/>
                  <a:gd name="T77" fmla="*/ 62 h 91"/>
                  <a:gd name="T78" fmla="*/ 15 w 133"/>
                  <a:gd name="T79" fmla="*/ 65 h 91"/>
                  <a:gd name="T80" fmla="*/ 13 w 133"/>
                  <a:gd name="T81" fmla="*/ 64 h 91"/>
                  <a:gd name="T82" fmla="*/ 13 w 133"/>
                  <a:gd name="T83" fmla="*/ 61 h 91"/>
                  <a:gd name="T84" fmla="*/ 14 w 133"/>
                  <a:gd name="T85" fmla="*/ 57 h 91"/>
                  <a:gd name="T86" fmla="*/ 9 w 133"/>
                  <a:gd name="T87" fmla="*/ 55 h 91"/>
                  <a:gd name="T88" fmla="*/ 66 w 133"/>
                  <a:gd name="T89" fmla="*/ 8 h 91"/>
                  <a:gd name="T90" fmla="*/ 66 w 133"/>
                  <a:gd name="T91" fmla="*/ 8 h 91"/>
                  <a:gd name="T92" fmla="*/ 66 w 133"/>
                  <a:gd name="T93" fmla="*/ 8 h 91"/>
                  <a:gd name="T94" fmla="*/ 124 w 133"/>
                  <a:gd name="T95" fmla="*/ 55 h 91"/>
                  <a:gd name="T96" fmla="*/ 119 w 133"/>
                  <a:gd name="T97" fmla="*/ 57 h 91"/>
                  <a:gd name="T98" fmla="*/ 119 w 133"/>
                  <a:gd name="T99" fmla="*/ 61 h 91"/>
                  <a:gd name="T100" fmla="*/ 120 w 133"/>
                  <a:gd name="T101" fmla="*/ 64 h 91"/>
                  <a:gd name="T102" fmla="*/ 118 w 133"/>
                  <a:gd name="T103" fmla="*/ 65 h 91"/>
                  <a:gd name="T104" fmla="*/ 129 w 133"/>
                  <a:gd name="T105" fmla="*/ 62 h 91"/>
                  <a:gd name="T106" fmla="*/ 133 w 133"/>
                  <a:gd name="T107" fmla="*/ 62 h 91"/>
                  <a:gd name="T108" fmla="*/ 133 w 133"/>
                  <a:gd name="T109" fmla="*/ 58 h 91"/>
                  <a:gd name="T110" fmla="*/ 66 w 133"/>
                  <a:gd name="T111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3" h="91">
                    <a:moveTo>
                      <a:pt x="50" y="87"/>
                    </a:moveTo>
                    <a:cubicBezTo>
                      <a:pt x="55" y="90"/>
                      <a:pt x="61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72" y="91"/>
                      <a:pt x="78" y="90"/>
                      <a:pt x="83" y="87"/>
                    </a:cubicBezTo>
                    <a:cubicBezTo>
                      <a:pt x="78" y="90"/>
                      <a:pt x="72" y="91"/>
                      <a:pt x="66" y="91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61" y="91"/>
                      <a:pt x="55" y="90"/>
                      <a:pt x="50" y="87"/>
                    </a:cubicBezTo>
                    <a:moveTo>
                      <a:pt x="92" y="81"/>
                    </a:move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cubicBezTo>
                      <a:pt x="92" y="81"/>
                      <a:pt x="92" y="81"/>
                      <a:pt x="92" y="81"/>
                    </a:cubicBezTo>
                    <a:moveTo>
                      <a:pt x="99" y="65"/>
                    </a:moveTo>
                    <a:cubicBezTo>
                      <a:pt x="96" y="67"/>
                      <a:pt x="94" y="69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2" y="71"/>
                      <a:pt x="92" y="70"/>
                      <a:pt x="93" y="70"/>
                    </a:cubicBezTo>
                    <a:cubicBezTo>
                      <a:pt x="95" y="68"/>
                      <a:pt x="97" y="67"/>
                      <a:pt x="99" y="65"/>
                    </a:cubicBezTo>
                    <a:cubicBezTo>
                      <a:pt x="99" y="65"/>
                      <a:pt x="99" y="65"/>
                      <a:pt x="99" y="65"/>
                    </a:cubicBezTo>
                    <a:moveTo>
                      <a:pt x="33" y="65"/>
                    </a:moveTo>
                    <a:cubicBezTo>
                      <a:pt x="33" y="65"/>
                      <a:pt x="33" y="65"/>
                      <a:pt x="33" y="65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0" y="70"/>
                      <a:pt x="41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39" y="69"/>
                      <a:pt x="36" y="67"/>
                      <a:pt x="33" y="65"/>
                    </a:cubicBezTo>
                    <a:moveTo>
                      <a:pt x="111" y="59"/>
                    </a:moveTo>
                    <a:cubicBezTo>
                      <a:pt x="109" y="60"/>
                      <a:pt x="108" y="61"/>
                      <a:pt x="106" y="61"/>
                    </a:cubicBezTo>
                    <a:cubicBezTo>
                      <a:pt x="106" y="61"/>
                      <a:pt x="106" y="61"/>
                      <a:pt x="106" y="61"/>
                    </a:cubicBezTo>
                    <a:cubicBezTo>
                      <a:pt x="108" y="61"/>
                      <a:pt x="109" y="60"/>
                      <a:pt x="111" y="59"/>
                    </a:cubicBezTo>
                    <a:cubicBezTo>
                      <a:pt x="111" y="59"/>
                      <a:pt x="111" y="59"/>
                      <a:pt x="111" y="59"/>
                    </a:cubicBezTo>
                    <a:moveTo>
                      <a:pt x="22" y="59"/>
                    </a:moveTo>
                    <a:cubicBezTo>
                      <a:pt x="22" y="59"/>
                      <a:pt x="22" y="59"/>
                      <a:pt x="22" y="59"/>
                    </a:cubicBezTo>
                    <a:cubicBezTo>
                      <a:pt x="23" y="60"/>
                      <a:pt x="25" y="61"/>
                      <a:pt x="26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1"/>
                      <a:pt x="23" y="60"/>
                      <a:pt x="22" y="59"/>
                    </a:cubicBezTo>
                    <a:moveTo>
                      <a:pt x="66" y="0"/>
                    </a:moveTo>
                    <a:cubicBezTo>
                      <a:pt x="32" y="0"/>
                      <a:pt x="4" y="25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7" y="63"/>
                      <a:pt x="11" y="64"/>
                      <a:pt x="15" y="65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4" y="60"/>
                      <a:pt x="14" y="58"/>
                      <a:pt x="14" y="57"/>
                    </a:cubicBezTo>
                    <a:cubicBezTo>
                      <a:pt x="12" y="56"/>
                      <a:pt x="10" y="56"/>
                      <a:pt x="9" y="55"/>
                    </a:cubicBezTo>
                    <a:cubicBezTo>
                      <a:pt x="14" y="28"/>
                      <a:pt x="38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95" y="8"/>
                      <a:pt x="119" y="28"/>
                      <a:pt x="124" y="55"/>
                    </a:cubicBezTo>
                    <a:cubicBezTo>
                      <a:pt x="122" y="56"/>
                      <a:pt x="120" y="56"/>
                      <a:pt x="119" y="57"/>
                    </a:cubicBezTo>
                    <a:cubicBezTo>
                      <a:pt x="119" y="58"/>
                      <a:pt x="119" y="60"/>
                      <a:pt x="119" y="61"/>
                    </a:cubicBezTo>
                    <a:cubicBezTo>
                      <a:pt x="120" y="64"/>
                      <a:pt x="120" y="64"/>
                      <a:pt x="120" y="64"/>
                    </a:cubicBezTo>
                    <a:cubicBezTo>
                      <a:pt x="118" y="65"/>
                      <a:pt x="118" y="65"/>
                      <a:pt x="118" y="65"/>
                    </a:cubicBezTo>
                    <a:cubicBezTo>
                      <a:pt x="121" y="64"/>
                      <a:pt x="125" y="63"/>
                      <a:pt x="129" y="62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8" y="25"/>
                      <a:pt x="100" y="0"/>
                      <a:pt x="6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95"/>
              <p:cNvSpPr>
                <a:spLocks noEditPoints="1"/>
              </p:cNvSpPr>
              <p:nvPr/>
            </p:nvSpPr>
            <p:spPr bwMode="auto">
              <a:xfrm>
                <a:off x="9782176" y="938213"/>
                <a:ext cx="439738" cy="279400"/>
              </a:xfrm>
              <a:custGeom>
                <a:avLst/>
                <a:gdLst>
                  <a:gd name="T0" fmla="*/ 79 w 107"/>
                  <a:gd name="T1" fmla="*/ 66 h 68"/>
                  <a:gd name="T2" fmla="*/ 79 w 107"/>
                  <a:gd name="T3" fmla="*/ 66 h 68"/>
                  <a:gd name="T4" fmla="*/ 79 w 107"/>
                  <a:gd name="T5" fmla="*/ 66 h 68"/>
                  <a:gd name="T6" fmla="*/ 79 w 107"/>
                  <a:gd name="T7" fmla="*/ 66 h 68"/>
                  <a:gd name="T8" fmla="*/ 79 w 107"/>
                  <a:gd name="T9" fmla="*/ 66 h 68"/>
                  <a:gd name="T10" fmla="*/ 36 w 107"/>
                  <a:gd name="T11" fmla="*/ 62 h 68"/>
                  <a:gd name="T12" fmla="*/ 36 w 107"/>
                  <a:gd name="T13" fmla="*/ 62 h 68"/>
                  <a:gd name="T14" fmla="*/ 53 w 107"/>
                  <a:gd name="T15" fmla="*/ 68 h 68"/>
                  <a:gd name="T16" fmla="*/ 71 w 107"/>
                  <a:gd name="T17" fmla="*/ 62 h 68"/>
                  <a:gd name="T18" fmla="*/ 71 w 107"/>
                  <a:gd name="T19" fmla="*/ 62 h 68"/>
                  <a:gd name="T20" fmla="*/ 53 w 107"/>
                  <a:gd name="T21" fmla="*/ 68 h 68"/>
                  <a:gd name="T22" fmla="*/ 36 w 107"/>
                  <a:gd name="T23" fmla="*/ 62 h 68"/>
                  <a:gd name="T24" fmla="*/ 22 w 107"/>
                  <a:gd name="T25" fmla="*/ 61 h 68"/>
                  <a:gd name="T26" fmla="*/ 28 w 107"/>
                  <a:gd name="T27" fmla="*/ 66 h 68"/>
                  <a:gd name="T28" fmla="*/ 28 w 107"/>
                  <a:gd name="T29" fmla="*/ 66 h 68"/>
                  <a:gd name="T30" fmla="*/ 22 w 107"/>
                  <a:gd name="T31" fmla="*/ 61 h 68"/>
                  <a:gd name="T32" fmla="*/ 85 w 107"/>
                  <a:gd name="T33" fmla="*/ 61 h 68"/>
                  <a:gd name="T34" fmla="*/ 79 w 107"/>
                  <a:gd name="T35" fmla="*/ 66 h 68"/>
                  <a:gd name="T36" fmla="*/ 79 w 107"/>
                  <a:gd name="T37" fmla="*/ 66 h 68"/>
                  <a:gd name="T38" fmla="*/ 79 w 107"/>
                  <a:gd name="T39" fmla="*/ 66 h 68"/>
                  <a:gd name="T40" fmla="*/ 85 w 107"/>
                  <a:gd name="T41" fmla="*/ 61 h 68"/>
                  <a:gd name="T42" fmla="*/ 86 w 107"/>
                  <a:gd name="T43" fmla="*/ 50 h 68"/>
                  <a:gd name="T44" fmla="*/ 80 w 107"/>
                  <a:gd name="T45" fmla="*/ 55 h 68"/>
                  <a:gd name="T46" fmla="*/ 86 w 107"/>
                  <a:gd name="T47" fmla="*/ 50 h 68"/>
                  <a:gd name="T48" fmla="*/ 86 w 107"/>
                  <a:gd name="T49" fmla="*/ 50 h 68"/>
                  <a:gd name="T50" fmla="*/ 20 w 107"/>
                  <a:gd name="T51" fmla="*/ 50 h 68"/>
                  <a:gd name="T52" fmla="*/ 20 w 107"/>
                  <a:gd name="T53" fmla="*/ 50 h 68"/>
                  <a:gd name="T54" fmla="*/ 27 w 107"/>
                  <a:gd name="T55" fmla="*/ 55 h 68"/>
                  <a:gd name="T56" fmla="*/ 20 w 107"/>
                  <a:gd name="T57" fmla="*/ 50 h 68"/>
                  <a:gd name="T58" fmla="*/ 53 w 107"/>
                  <a:gd name="T59" fmla="*/ 0 h 68"/>
                  <a:gd name="T60" fmla="*/ 1 w 107"/>
                  <a:gd name="T61" fmla="*/ 42 h 68"/>
                  <a:gd name="T62" fmla="*/ 0 w 107"/>
                  <a:gd name="T63" fmla="*/ 46 h 68"/>
                  <a:gd name="T64" fmla="*/ 0 w 107"/>
                  <a:gd name="T65" fmla="*/ 49 h 68"/>
                  <a:gd name="T66" fmla="*/ 2 w 107"/>
                  <a:gd name="T67" fmla="*/ 50 h 68"/>
                  <a:gd name="T68" fmla="*/ 3 w 107"/>
                  <a:gd name="T69" fmla="*/ 51 h 68"/>
                  <a:gd name="T70" fmla="*/ 13 w 107"/>
                  <a:gd name="T71" fmla="*/ 55 h 68"/>
                  <a:gd name="T72" fmla="*/ 11 w 107"/>
                  <a:gd name="T73" fmla="*/ 54 h 68"/>
                  <a:gd name="T74" fmla="*/ 12 w 107"/>
                  <a:gd name="T75" fmla="*/ 51 h 68"/>
                  <a:gd name="T76" fmla="*/ 13 w 107"/>
                  <a:gd name="T77" fmla="*/ 46 h 68"/>
                  <a:gd name="T78" fmla="*/ 9 w 107"/>
                  <a:gd name="T79" fmla="*/ 44 h 68"/>
                  <a:gd name="T80" fmla="*/ 9 w 107"/>
                  <a:gd name="T81" fmla="*/ 44 h 68"/>
                  <a:gd name="T82" fmla="*/ 53 w 107"/>
                  <a:gd name="T83" fmla="*/ 8 h 68"/>
                  <a:gd name="T84" fmla="*/ 53 w 107"/>
                  <a:gd name="T85" fmla="*/ 8 h 68"/>
                  <a:gd name="T86" fmla="*/ 53 w 107"/>
                  <a:gd name="T87" fmla="*/ 8 h 68"/>
                  <a:gd name="T88" fmla="*/ 98 w 107"/>
                  <a:gd name="T89" fmla="*/ 44 h 68"/>
                  <a:gd name="T90" fmla="*/ 98 w 107"/>
                  <a:gd name="T91" fmla="*/ 44 h 68"/>
                  <a:gd name="T92" fmla="*/ 93 w 107"/>
                  <a:gd name="T93" fmla="*/ 46 h 68"/>
                  <a:gd name="T94" fmla="*/ 95 w 107"/>
                  <a:gd name="T95" fmla="*/ 51 h 68"/>
                  <a:gd name="T96" fmla="*/ 95 w 107"/>
                  <a:gd name="T97" fmla="*/ 54 h 68"/>
                  <a:gd name="T98" fmla="*/ 94 w 107"/>
                  <a:gd name="T99" fmla="*/ 55 h 68"/>
                  <a:gd name="T100" fmla="*/ 104 w 107"/>
                  <a:gd name="T101" fmla="*/ 51 h 68"/>
                  <a:gd name="T102" fmla="*/ 105 w 107"/>
                  <a:gd name="T103" fmla="*/ 50 h 68"/>
                  <a:gd name="T104" fmla="*/ 107 w 107"/>
                  <a:gd name="T105" fmla="*/ 49 h 68"/>
                  <a:gd name="T106" fmla="*/ 106 w 107"/>
                  <a:gd name="T107" fmla="*/ 46 h 68"/>
                  <a:gd name="T108" fmla="*/ 106 w 107"/>
                  <a:gd name="T109" fmla="*/ 42 h 68"/>
                  <a:gd name="T110" fmla="*/ 53 w 107"/>
                  <a:gd name="T111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68">
                    <a:moveTo>
                      <a:pt x="79" y="66"/>
                    </a:move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moveTo>
                      <a:pt x="36" y="62"/>
                    </a:moveTo>
                    <a:cubicBezTo>
                      <a:pt x="36" y="62"/>
                      <a:pt x="36" y="62"/>
                      <a:pt x="36" y="62"/>
                    </a:cubicBezTo>
                    <a:cubicBezTo>
                      <a:pt x="41" y="66"/>
                      <a:pt x="47" y="68"/>
                      <a:pt x="53" y="68"/>
                    </a:cubicBezTo>
                    <a:cubicBezTo>
                      <a:pt x="59" y="68"/>
                      <a:pt x="66" y="66"/>
                      <a:pt x="71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66" y="66"/>
                      <a:pt x="59" y="68"/>
                      <a:pt x="53" y="68"/>
                    </a:cubicBezTo>
                    <a:cubicBezTo>
                      <a:pt x="47" y="68"/>
                      <a:pt x="41" y="66"/>
                      <a:pt x="36" y="62"/>
                    </a:cubicBezTo>
                    <a:moveTo>
                      <a:pt x="22" y="61"/>
                    </a:moveTo>
                    <a:cubicBezTo>
                      <a:pt x="24" y="62"/>
                      <a:pt x="26" y="64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6" y="64"/>
                      <a:pt x="24" y="63"/>
                      <a:pt x="22" y="61"/>
                    </a:cubicBezTo>
                    <a:moveTo>
                      <a:pt x="85" y="61"/>
                    </a:moveTo>
                    <a:cubicBezTo>
                      <a:pt x="83" y="62"/>
                      <a:pt x="81" y="64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2"/>
                      <a:pt x="85" y="61"/>
                    </a:cubicBezTo>
                    <a:moveTo>
                      <a:pt x="86" y="50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moveTo>
                      <a:pt x="20" y="50"/>
                    </a:moveTo>
                    <a:cubicBezTo>
                      <a:pt x="20" y="50"/>
                      <a:pt x="20" y="50"/>
                      <a:pt x="20" y="50"/>
                    </a:cubicBezTo>
                    <a:cubicBezTo>
                      <a:pt x="23" y="52"/>
                      <a:pt x="25" y="53"/>
                      <a:pt x="27" y="55"/>
                    </a:cubicBezTo>
                    <a:cubicBezTo>
                      <a:pt x="25" y="53"/>
                      <a:pt x="23" y="52"/>
                      <a:pt x="20" y="50"/>
                    </a:cubicBezTo>
                    <a:moveTo>
                      <a:pt x="53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3"/>
                      <a:pt x="1" y="45"/>
                      <a:pt x="0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3"/>
                      <a:pt x="13" y="55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0"/>
                      <a:pt x="13" y="48"/>
                      <a:pt x="13" y="46"/>
                    </a:cubicBezTo>
                    <a:cubicBezTo>
                      <a:pt x="12" y="46"/>
                      <a:pt x="10" y="45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4" y="24"/>
                      <a:pt x="98" y="44"/>
                    </a:cubicBezTo>
                    <a:cubicBezTo>
                      <a:pt x="98" y="44"/>
                      <a:pt x="98" y="44"/>
                      <a:pt x="98" y="44"/>
                    </a:cubicBezTo>
                    <a:cubicBezTo>
                      <a:pt x="96" y="45"/>
                      <a:pt x="95" y="46"/>
                      <a:pt x="93" y="46"/>
                    </a:cubicBezTo>
                    <a:cubicBezTo>
                      <a:pt x="94" y="48"/>
                      <a:pt x="94" y="50"/>
                      <a:pt x="95" y="51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4" y="55"/>
                      <a:pt x="94" y="55"/>
                      <a:pt x="94" y="55"/>
                    </a:cubicBezTo>
                    <a:cubicBezTo>
                      <a:pt x="97" y="53"/>
                      <a:pt x="100" y="52"/>
                      <a:pt x="104" y="51"/>
                    </a:cubicBezTo>
                    <a:cubicBezTo>
                      <a:pt x="105" y="50"/>
                      <a:pt x="105" y="50"/>
                      <a:pt x="105" y="50"/>
                    </a:cubicBezTo>
                    <a:cubicBezTo>
                      <a:pt x="107" y="49"/>
                      <a:pt x="107" y="49"/>
                      <a:pt x="107" y="49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96"/>
              <p:cNvSpPr>
                <a:spLocks noEditPoints="1"/>
              </p:cNvSpPr>
              <p:nvPr/>
            </p:nvSpPr>
            <p:spPr bwMode="auto">
              <a:xfrm>
                <a:off x="9828213" y="1011238"/>
                <a:ext cx="344488" cy="239713"/>
              </a:xfrm>
              <a:custGeom>
                <a:avLst/>
                <a:gdLst>
                  <a:gd name="T0" fmla="*/ 42 w 84"/>
                  <a:gd name="T1" fmla="*/ 8 h 58"/>
                  <a:gd name="T2" fmla="*/ 42 w 84"/>
                  <a:gd name="T3" fmla="*/ 8 h 58"/>
                  <a:gd name="T4" fmla="*/ 75 w 84"/>
                  <a:gd name="T5" fmla="*/ 32 h 58"/>
                  <a:gd name="T6" fmla="*/ 75 w 84"/>
                  <a:gd name="T7" fmla="*/ 32 h 58"/>
                  <a:gd name="T8" fmla="*/ 75 w 84"/>
                  <a:gd name="T9" fmla="*/ 32 h 58"/>
                  <a:gd name="T10" fmla="*/ 69 w 84"/>
                  <a:gd name="T11" fmla="*/ 37 h 58"/>
                  <a:gd name="T12" fmla="*/ 67 w 84"/>
                  <a:gd name="T13" fmla="*/ 38 h 58"/>
                  <a:gd name="T14" fmla="*/ 68 w 84"/>
                  <a:gd name="T15" fmla="*/ 45 h 58"/>
                  <a:gd name="T16" fmla="*/ 68 w 84"/>
                  <a:gd name="T17" fmla="*/ 46 h 58"/>
                  <a:gd name="T18" fmla="*/ 68 w 84"/>
                  <a:gd name="T19" fmla="*/ 46 h 58"/>
                  <a:gd name="T20" fmla="*/ 68 w 84"/>
                  <a:gd name="T21" fmla="*/ 46 h 58"/>
                  <a:gd name="T22" fmla="*/ 60 w 84"/>
                  <a:gd name="T23" fmla="*/ 46 h 58"/>
                  <a:gd name="T24" fmla="*/ 60 w 84"/>
                  <a:gd name="T25" fmla="*/ 45 h 58"/>
                  <a:gd name="T26" fmla="*/ 60 w 84"/>
                  <a:gd name="T27" fmla="*/ 44 h 58"/>
                  <a:gd name="T28" fmla="*/ 42 w 84"/>
                  <a:gd name="T29" fmla="*/ 50 h 58"/>
                  <a:gd name="T30" fmla="*/ 25 w 84"/>
                  <a:gd name="T31" fmla="*/ 44 h 58"/>
                  <a:gd name="T32" fmla="*/ 25 w 84"/>
                  <a:gd name="T33" fmla="*/ 45 h 58"/>
                  <a:gd name="T34" fmla="*/ 25 w 84"/>
                  <a:gd name="T35" fmla="*/ 46 h 58"/>
                  <a:gd name="T36" fmla="*/ 17 w 84"/>
                  <a:gd name="T37" fmla="*/ 46 h 58"/>
                  <a:gd name="T38" fmla="*/ 17 w 84"/>
                  <a:gd name="T39" fmla="*/ 45 h 58"/>
                  <a:gd name="T40" fmla="*/ 18 w 84"/>
                  <a:gd name="T41" fmla="*/ 38 h 58"/>
                  <a:gd name="T42" fmla="*/ 16 w 84"/>
                  <a:gd name="T43" fmla="*/ 37 h 58"/>
                  <a:gd name="T44" fmla="*/ 9 w 84"/>
                  <a:gd name="T45" fmla="*/ 32 h 58"/>
                  <a:gd name="T46" fmla="*/ 9 w 84"/>
                  <a:gd name="T47" fmla="*/ 32 h 58"/>
                  <a:gd name="T48" fmla="*/ 9 w 84"/>
                  <a:gd name="T49" fmla="*/ 32 h 58"/>
                  <a:gd name="T50" fmla="*/ 42 w 84"/>
                  <a:gd name="T51" fmla="*/ 8 h 58"/>
                  <a:gd name="T52" fmla="*/ 42 w 84"/>
                  <a:gd name="T53" fmla="*/ 8 h 58"/>
                  <a:gd name="T54" fmla="*/ 42 w 84"/>
                  <a:gd name="T55" fmla="*/ 8 h 58"/>
                  <a:gd name="T56" fmla="*/ 42 w 84"/>
                  <a:gd name="T57" fmla="*/ 0 h 58"/>
                  <a:gd name="T58" fmla="*/ 2 w 84"/>
                  <a:gd name="T59" fmla="*/ 28 h 58"/>
                  <a:gd name="T60" fmla="*/ 2 w 84"/>
                  <a:gd name="T61" fmla="*/ 28 h 58"/>
                  <a:gd name="T62" fmla="*/ 1 w 84"/>
                  <a:gd name="T63" fmla="*/ 33 h 58"/>
                  <a:gd name="T64" fmla="*/ 0 w 84"/>
                  <a:gd name="T65" fmla="*/ 36 h 58"/>
                  <a:gd name="T66" fmla="*/ 2 w 84"/>
                  <a:gd name="T67" fmla="*/ 37 h 58"/>
                  <a:gd name="T68" fmla="*/ 3 w 84"/>
                  <a:gd name="T69" fmla="*/ 38 h 58"/>
                  <a:gd name="T70" fmla="*/ 11 w 84"/>
                  <a:gd name="T71" fmla="*/ 43 h 58"/>
                  <a:gd name="T72" fmla="*/ 17 w 84"/>
                  <a:gd name="T73" fmla="*/ 48 h 58"/>
                  <a:gd name="T74" fmla="*/ 18 w 84"/>
                  <a:gd name="T75" fmla="*/ 49 h 58"/>
                  <a:gd name="T76" fmla="*/ 18 w 84"/>
                  <a:gd name="T77" fmla="*/ 49 h 58"/>
                  <a:gd name="T78" fmla="*/ 19 w 84"/>
                  <a:gd name="T79" fmla="*/ 50 h 58"/>
                  <a:gd name="T80" fmla="*/ 19 w 84"/>
                  <a:gd name="T81" fmla="*/ 50 h 58"/>
                  <a:gd name="T82" fmla="*/ 26 w 84"/>
                  <a:gd name="T83" fmla="*/ 54 h 58"/>
                  <a:gd name="T84" fmla="*/ 42 w 84"/>
                  <a:gd name="T85" fmla="*/ 58 h 58"/>
                  <a:gd name="T86" fmla="*/ 42 w 84"/>
                  <a:gd name="T87" fmla="*/ 58 h 58"/>
                  <a:gd name="T88" fmla="*/ 59 w 84"/>
                  <a:gd name="T89" fmla="*/ 54 h 58"/>
                  <a:gd name="T90" fmla="*/ 66 w 84"/>
                  <a:gd name="T91" fmla="*/ 50 h 58"/>
                  <a:gd name="T92" fmla="*/ 67 w 84"/>
                  <a:gd name="T93" fmla="*/ 49 h 58"/>
                  <a:gd name="T94" fmla="*/ 67 w 84"/>
                  <a:gd name="T95" fmla="*/ 49 h 58"/>
                  <a:gd name="T96" fmla="*/ 67 w 84"/>
                  <a:gd name="T97" fmla="*/ 49 h 58"/>
                  <a:gd name="T98" fmla="*/ 68 w 84"/>
                  <a:gd name="T99" fmla="*/ 48 h 58"/>
                  <a:gd name="T100" fmla="*/ 68 w 84"/>
                  <a:gd name="T101" fmla="*/ 48 h 58"/>
                  <a:gd name="T102" fmla="*/ 68 w 84"/>
                  <a:gd name="T103" fmla="*/ 48 h 58"/>
                  <a:gd name="T104" fmla="*/ 74 w 84"/>
                  <a:gd name="T105" fmla="*/ 43 h 58"/>
                  <a:gd name="T106" fmla="*/ 82 w 84"/>
                  <a:gd name="T107" fmla="*/ 38 h 58"/>
                  <a:gd name="T108" fmla="*/ 83 w 84"/>
                  <a:gd name="T109" fmla="*/ 37 h 58"/>
                  <a:gd name="T110" fmla="*/ 84 w 84"/>
                  <a:gd name="T111" fmla="*/ 36 h 58"/>
                  <a:gd name="T112" fmla="*/ 84 w 84"/>
                  <a:gd name="T113" fmla="*/ 33 h 58"/>
                  <a:gd name="T114" fmla="*/ 82 w 84"/>
                  <a:gd name="T115" fmla="*/ 28 h 58"/>
                  <a:gd name="T116" fmla="*/ 82 w 84"/>
                  <a:gd name="T117" fmla="*/ 28 h 58"/>
                  <a:gd name="T118" fmla="*/ 42 w 84"/>
                  <a:gd name="T119" fmla="*/ 0 h 58"/>
                  <a:gd name="T120" fmla="*/ 42 w 84"/>
                  <a:gd name="T1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58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8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5" y="32"/>
                      <a:pt x="75" y="32"/>
                      <a:pt x="75" y="32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8" y="38"/>
                      <a:pt x="67" y="38"/>
                    </a:cubicBezTo>
                    <a:cubicBezTo>
                      <a:pt x="67" y="41"/>
                      <a:pt x="68" y="43"/>
                      <a:pt x="68" y="45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8" y="46"/>
                      <a:pt x="68" y="46"/>
                      <a:pt x="68" y="46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5"/>
                      <a:pt x="60" y="45"/>
                      <a:pt x="60" y="45"/>
                    </a:cubicBezTo>
                    <a:cubicBezTo>
                      <a:pt x="60" y="45"/>
                      <a:pt x="60" y="45"/>
                      <a:pt x="60" y="44"/>
                    </a:cubicBezTo>
                    <a:cubicBezTo>
                      <a:pt x="55" y="48"/>
                      <a:pt x="48" y="50"/>
                      <a:pt x="42" y="50"/>
                    </a:cubicBezTo>
                    <a:cubicBezTo>
                      <a:pt x="36" y="50"/>
                      <a:pt x="30" y="48"/>
                      <a:pt x="25" y="44"/>
                    </a:cubicBezTo>
                    <a:cubicBezTo>
                      <a:pt x="25" y="44"/>
                      <a:pt x="25" y="45"/>
                      <a:pt x="25" y="45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2"/>
                      <a:pt x="17" y="40"/>
                      <a:pt x="18" y="38"/>
                    </a:cubicBezTo>
                    <a:cubicBezTo>
                      <a:pt x="17" y="38"/>
                      <a:pt x="16" y="37"/>
                      <a:pt x="16" y="37"/>
                    </a:cubicBezTo>
                    <a:cubicBezTo>
                      <a:pt x="14" y="35"/>
                      <a:pt x="12" y="34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4" y="18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30"/>
                      <a:pt x="1" y="32"/>
                      <a:pt x="1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6" y="39"/>
                      <a:pt x="8" y="41"/>
                      <a:pt x="11" y="43"/>
                    </a:cubicBezTo>
                    <a:cubicBezTo>
                      <a:pt x="13" y="45"/>
                      <a:pt x="15" y="46"/>
                      <a:pt x="17" y="48"/>
                    </a:cubicBezTo>
                    <a:cubicBezTo>
                      <a:pt x="17" y="48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21" y="51"/>
                      <a:pt x="23" y="53"/>
                      <a:pt x="26" y="54"/>
                    </a:cubicBezTo>
                    <a:cubicBezTo>
                      <a:pt x="31" y="57"/>
                      <a:pt x="37" y="58"/>
                      <a:pt x="42" y="58"/>
                    </a:cubicBezTo>
                    <a:cubicBezTo>
                      <a:pt x="42" y="58"/>
                      <a:pt x="42" y="58"/>
                      <a:pt x="42" y="58"/>
                    </a:cubicBezTo>
                    <a:cubicBezTo>
                      <a:pt x="48" y="58"/>
                      <a:pt x="54" y="57"/>
                      <a:pt x="59" y="54"/>
                    </a:cubicBezTo>
                    <a:cubicBezTo>
                      <a:pt x="61" y="53"/>
                      <a:pt x="64" y="51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70" y="46"/>
                      <a:pt x="72" y="44"/>
                      <a:pt x="74" y="43"/>
                    </a:cubicBezTo>
                    <a:cubicBezTo>
                      <a:pt x="76" y="41"/>
                      <a:pt x="79" y="39"/>
                      <a:pt x="82" y="38"/>
                    </a:cubicBezTo>
                    <a:cubicBezTo>
                      <a:pt x="83" y="37"/>
                      <a:pt x="83" y="37"/>
                      <a:pt x="83" y="37"/>
                    </a:cubicBez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3" y="32"/>
                      <a:pt x="83" y="30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97"/>
              <p:cNvSpPr>
                <a:spLocks noEditPoints="1"/>
              </p:cNvSpPr>
              <p:nvPr/>
            </p:nvSpPr>
            <p:spPr bwMode="auto">
              <a:xfrm>
                <a:off x="9898063" y="1090613"/>
                <a:ext cx="209550" cy="109538"/>
              </a:xfrm>
              <a:custGeom>
                <a:avLst/>
                <a:gdLst>
                  <a:gd name="T0" fmla="*/ 51 w 51"/>
                  <a:gd name="T1" fmla="*/ 27 h 27"/>
                  <a:gd name="T2" fmla="*/ 51 w 51"/>
                  <a:gd name="T3" fmla="*/ 27 h 27"/>
                  <a:gd name="T4" fmla="*/ 51 w 51"/>
                  <a:gd name="T5" fmla="*/ 27 h 27"/>
                  <a:gd name="T6" fmla="*/ 25 w 51"/>
                  <a:gd name="T7" fmla="*/ 0 h 27"/>
                  <a:gd name="T8" fmla="*/ 25 w 51"/>
                  <a:gd name="T9" fmla="*/ 0 h 27"/>
                  <a:gd name="T10" fmla="*/ 1 w 51"/>
                  <a:gd name="T11" fmla="*/ 19 h 27"/>
                  <a:gd name="T12" fmla="*/ 1 w 51"/>
                  <a:gd name="T13" fmla="*/ 19 h 27"/>
                  <a:gd name="T14" fmla="*/ 0 w 51"/>
                  <a:gd name="T15" fmla="*/ 26 h 27"/>
                  <a:gd name="T16" fmla="*/ 0 w 51"/>
                  <a:gd name="T17" fmla="*/ 27 h 27"/>
                  <a:gd name="T18" fmla="*/ 8 w 51"/>
                  <a:gd name="T19" fmla="*/ 27 h 27"/>
                  <a:gd name="T20" fmla="*/ 8 w 51"/>
                  <a:gd name="T21" fmla="*/ 26 h 27"/>
                  <a:gd name="T22" fmla="*/ 8 w 51"/>
                  <a:gd name="T23" fmla="*/ 25 h 27"/>
                  <a:gd name="T24" fmla="*/ 8 w 51"/>
                  <a:gd name="T25" fmla="*/ 25 h 27"/>
                  <a:gd name="T26" fmla="*/ 13 w 51"/>
                  <a:gd name="T27" fmla="*/ 13 h 27"/>
                  <a:gd name="T28" fmla="*/ 25 w 51"/>
                  <a:gd name="T29" fmla="*/ 8 h 27"/>
                  <a:gd name="T30" fmla="*/ 28 w 51"/>
                  <a:gd name="T31" fmla="*/ 8 h 27"/>
                  <a:gd name="T32" fmla="*/ 39 w 51"/>
                  <a:gd name="T33" fmla="*/ 14 h 27"/>
                  <a:gd name="T34" fmla="*/ 43 w 51"/>
                  <a:gd name="T35" fmla="*/ 25 h 27"/>
                  <a:gd name="T36" fmla="*/ 43 w 51"/>
                  <a:gd name="T37" fmla="*/ 25 h 27"/>
                  <a:gd name="T38" fmla="*/ 43 w 51"/>
                  <a:gd name="T39" fmla="*/ 26 h 27"/>
                  <a:gd name="T40" fmla="*/ 43 w 51"/>
                  <a:gd name="T41" fmla="*/ 27 h 27"/>
                  <a:gd name="T42" fmla="*/ 51 w 51"/>
                  <a:gd name="T43" fmla="*/ 27 h 27"/>
                  <a:gd name="T44" fmla="*/ 51 w 51"/>
                  <a:gd name="T45" fmla="*/ 26 h 27"/>
                  <a:gd name="T46" fmla="*/ 50 w 51"/>
                  <a:gd name="T47" fmla="*/ 19 h 27"/>
                  <a:gd name="T48" fmla="*/ 50 w 51"/>
                  <a:gd name="T49" fmla="*/ 19 h 27"/>
                  <a:gd name="T50" fmla="*/ 45 w 51"/>
                  <a:gd name="T51" fmla="*/ 9 h 27"/>
                  <a:gd name="T52" fmla="*/ 29 w 51"/>
                  <a:gd name="T53" fmla="*/ 0 h 27"/>
                  <a:gd name="T54" fmla="*/ 25 w 51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27">
                    <a:moveTo>
                      <a:pt x="51" y="27"/>
                    </a:move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6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1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9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6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4"/>
                      <a:pt x="50" y="22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6"/>
                      <a:pt x="47" y="12"/>
                      <a:pt x="45" y="9"/>
                    </a:cubicBezTo>
                    <a:cubicBezTo>
                      <a:pt x="41" y="5"/>
                      <a:pt x="35" y="1"/>
                      <a:pt x="29" y="0"/>
                    </a:cubicBezTo>
                    <a:cubicBezTo>
                      <a:pt x="28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98"/>
              <p:cNvSpPr>
                <a:spLocks noEditPoints="1"/>
              </p:cNvSpPr>
              <p:nvPr/>
            </p:nvSpPr>
            <p:spPr bwMode="auto">
              <a:xfrm>
                <a:off x="9424988" y="1184275"/>
                <a:ext cx="546100" cy="377825"/>
              </a:xfrm>
              <a:custGeom>
                <a:avLst/>
                <a:gdLst>
                  <a:gd name="T0" fmla="*/ 50 w 133"/>
                  <a:gd name="T1" fmla="*/ 88 h 92"/>
                  <a:gd name="T2" fmla="*/ 67 w 133"/>
                  <a:gd name="T3" fmla="*/ 92 h 92"/>
                  <a:gd name="T4" fmla="*/ 67 w 133"/>
                  <a:gd name="T5" fmla="*/ 92 h 92"/>
                  <a:gd name="T6" fmla="*/ 67 w 133"/>
                  <a:gd name="T7" fmla="*/ 92 h 92"/>
                  <a:gd name="T8" fmla="*/ 83 w 133"/>
                  <a:gd name="T9" fmla="*/ 88 h 92"/>
                  <a:gd name="T10" fmla="*/ 67 w 133"/>
                  <a:gd name="T11" fmla="*/ 92 h 92"/>
                  <a:gd name="T12" fmla="*/ 67 w 133"/>
                  <a:gd name="T13" fmla="*/ 92 h 92"/>
                  <a:gd name="T14" fmla="*/ 67 w 133"/>
                  <a:gd name="T15" fmla="*/ 92 h 92"/>
                  <a:gd name="T16" fmla="*/ 50 w 133"/>
                  <a:gd name="T17" fmla="*/ 88 h 92"/>
                  <a:gd name="T18" fmla="*/ 99 w 133"/>
                  <a:gd name="T19" fmla="*/ 66 h 92"/>
                  <a:gd name="T20" fmla="*/ 91 w 133"/>
                  <a:gd name="T21" fmla="*/ 72 h 92"/>
                  <a:gd name="T22" fmla="*/ 91 w 133"/>
                  <a:gd name="T23" fmla="*/ 72 h 92"/>
                  <a:gd name="T24" fmla="*/ 92 w 133"/>
                  <a:gd name="T25" fmla="*/ 71 h 92"/>
                  <a:gd name="T26" fmla="*/ 99 w 133"/>
                  <a:gd name="T27" fmla="*/ 66 h 92"/>
                  <a:gd name="T28" fmla="*/ 99 w 133"/>
                  <a:gd name="T29" fmla="*/ 66 h 92"/>
                  <a:gd name="T30" fmla="*/ 34 w 133"/>
                  <a:gd name="T31" fmla="*/ 66 h 92"/>
                  <a:gd name="T32" fmla="*/ 34 w 133"/>
                  <a:gd name="T33" fmla="*/ 66 h 92"/>
                  <a:gd name="T34" fmla="*/ 40 w 133"/>
                  <a:gd name="T35" fmla="*/ 70 h 92"/>
                  <a:gd name="T36" fmla="*/ 42 w 133"/>
                  <a:gd name="T37" fmla="*/ 72 h 92"/>
                  <a:gd name="T38" fmla="*/ 42 w 133"/>
                  <a:gd name="T39" fmla="*/ 72 h 92"/>
                  <a:gd name="T40" fmla="*/ 34 w 133"/>
                  <a:gd name="T41" fmla="*/ 66 h 92"/>
                  <a:gd name="T42" fmla="*/ 111 w 133"/>
                  <a:gd name="T43" fmla="*/ 60 h 92"/>
                  <a:gd name="T44" fmla="*/ 107 w 133"/>
                  <a:gd name="T45" fmla="*/ 62 h 92"/>
                  <a:gd name="T46" fmla="*/ 107 w 133"/>
                  <a:gd name="T47" fmla="*/ 62 h 92"/>
                  <a:gd name="T48" fmla="*/ 111 w 133"/>
                  <a:gd name="T49" fmla="*/ 60 h 92"/>
                  <a:gd name="T50" fmla="*/ 111 w 133"/>
                  <a:gd name="T51" fmla="*/ 60 h 92"/>
                  <a:gd name="T52" fmla="*/ 22 w 133"/>
                  <a:gd name="T53" fmla="*/ 60 h 92"/>
                  <a:gd name="T54" fmla="*/ 22 w 133"/>
                  <a:gd name="T55" fmla="*/ 60 h 92"/>
                  <a:gd name="T56" fmla="*/ 27 w 133"/>
                  <a:gd name="T57" fmla="*/ 62 h 92"/>
                  <a:gd name="T58" fmla="*/ 27 w 133"/>
                  <a:gd name="T59" fmla="*/ 62 h 92"/>
                  <a:gd name="T60" fmla="*/ 22 w 133"/>
                  <a:gd name="T61" fmla="*/ 60 h 92"/>
                  <a:gd name="T62" fmla="*/ 67 w 133"/>
                  <a:gd name="T63" fmla="*/ 0 h 92"/>
                  <a:gd name="T64" fmla="*/ 0 w 133"/>
                  <a:gd name="T65" fmla="*/ 58 h 92"/>
                  <a:gd name="T66" fmla="*/ 0 w 133"/>
                  <a:gd name="T67" fmla="*/ 62 h 92"/>
                  <a:gd name="T68" fmla="*/ 4 w 133"/>
                  <a:gd name="T69" fmla="*/ 63 h 92"/>
                  <a:gd name="T70" fmla="*/ 15 w 133"/>
                  <a:gd name="T71" fmla="*/ 66 h 92"/>
                  <a:gd name="T72" fmla="*/ 13 w 133"/>
                  <a:gd name="T73" fmla="*/ 65 h 92"/>
                  <a:gd name="T74" fmla="*/ 14 w 133"/>
                  <a:gd name="T75" fmla="*/ 62 h 92"/>
                  <a:gd name="T76" fmla="*/ 14 w 133"/>
                  <a:gd name="T77" fmla="*/ 57 h 92"/>
                  <a:gd name="T78" fmla="*/ 9 w 133"/>
                  <a:gd name="T79" fmla="*/ 56 h 92"/>
                  <a:gd name="T80" fmla="*/ 67 w 133"/>
                  <a:gd name="T81" fmla="*/ 8 h 92"/>
                  <a:gd name="T82" fmla="*/ 67 w 133"/>
                  <a:gd name="T83" fmla="*/ 8 h 92"/>
                  <a:gd name="T84" fmla="*/ 67 w 133"/>
                  <a:gd name="T85" fmla="*/ 8 h 92"/>
                  <a:gd name="T86" fmla="*/ 124 w 133"/>
                  <a:gd name="T87" fmla="*/ 56 h 92"/>
                  <a:gd name="T88" fmla="*/ 119 w 133"/>
                  <a:gd name="T89" fmla="*/ 57 h 92"/>
                  <a:gd name="T90" fmla="*/ 120 w 133"/>
                  <a:gd name="T91" fmla="*/ 62 h 92"/>
                  <a:gd name="T92" fmla="*/ 120 w 133"/>
                  <a:gd name="T93" fmla="*/ 65 h 92"/>
                  <a:gd name="T94" fmla="*/ 118 w 133"/>
                  <a:gd name="T95" fmla="*/ 66 h 92"/>
                  <a:gd name="T96" fmla="*/ 130 w 133"/>
                  <a:gd name="T97" fmla="*/ 63 h 92"/>
                  <a:gd name="T98" fmla="*/ 133 w 133"/>
                  <a:gd name="T99" fmla="*/ 62 h 92"/>
                  <a:gd name="T100" fmla="*/ 133 w 133"/>
                  <a:gd name="T101" fmla="*/ 58 h 92"/>
                  <a:gd name="T102" fmla="*/ 67 w 133"/>
                  <a:gd name="T10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33" h="92">
                    <a:moveTo>
                      <a:pt x="50" y="88"/>
                    </a:moveTo>
                    <a:cubicBezTo>
                      <a:pt x="55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2" y="92"/>
                      <a:pt x="78" y="90"/>
                      <a:pt x="83" y="88"/>
                    </a:cubicBezTo>
                    <a:cubicBezTo>
                      <a:pt x="78" y="90"/>
                      <a:pt x="72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5" y="90"/>
                      <a:pt x="50" y="88"/>
                    </a:cubicBezTo>
                    <a:moveTo>
                      <a:pt x="99" y="66"/>
                    </a:moveTo>
                    <a:cubicBezTo>
                      <a:pt x="97" y="68"/>
                      <a:pt x="94" y="70"/>
                      <a:pt x="91" y="72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1" y="71"/>
                      <a:pt x="92" y="71"/>
                      <a:pt x="92" y="71"/>
                    </a:cubicBezTo>
                    <a:cubicBezTo>
                      <a:pt x="95" y="69"/>
                      <a:pt x="97" y="67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9"/>
                      <a:pt x="40" y="70"/>
                    </a:cubicBezTo>
                    <a:cubicBezTo>
                      <a:pt x="41" y="71"/>
                      <a:pt x="41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39" y="69"/>
                      <a:pt x="37" y="67"/>
                      <a:pt x="34" y="66"/>
                    </a:cubicBezTo>
                    <a:moveTo>
                      <a:pt x="111" y="60"/>
                    </a:moveTo>
                    <a:cubicBezTo>
                      <a:pt x="110" y="60"/>
                      <a:pt x="108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8" y="61"/>
                      <a:pt x="110" y="60"/>
                      <a:pt x="111" y="60"/>
                    </a:cubicBezTo>
                    <a:cubicBezTo>
                      <a:pt x="111" y="60"/>
                      <a:pt x="111" y="60"/>
                      <a:pt x="111" y="60"/>
                    </a:cubicBezTo>
                    <a:moveTo>
                      <a:pt x="22" y="60"/>
                    </a:moveTo>
                    <a:cubicBezTo>
                      <a:pt x="22" y="60"/>
                      <a:pt x="22" y="60"/>
                      <a:pt x="22" y="60"/>
                    </a:cubicBezTo>
                    <a:cubicBezTo>
                      <a:pt x="24" y="60"/>
                      <a:pt x="25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5" y="61"/>
                      <a:pt x="24" y="60"/>
                      <a:pt x="22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0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5" y="66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4" y="59"/>
                      <a:pt x="14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4" y="29"/>
                      <a:pt x="38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5" y="8"/>
                      <a:pt x="119" y="29"/>
                      <a:pt x="124" y="56"/>
                    </a:cubicBezTo>
                    <a:cubicBezTo>
                      <a:pt x="122" y="56"/>
                      <a:pt x="121" y="57"/>
                      <a:pt x="119" y="57"/>
                    </a:cubicBezTo>
                    <a:cubicBezTo>
                      <a:pt x="119" y="59"/>
                      <a:pt x="119" y="60"/>
                      <a:pt x="120" y="62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5" y="63"/>
                      <a:pt x="130" y="63"/>
                    </a:cubicBezTo>
                    <a:cubicBezTo>
                      <a:pt x="133" y="62"/>
                      <a:pt x="133" y="62"/>
                      <a:pt x="133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0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99"/>
              <p:cNvSpPr>
                <a:spLocks noEditPoints="1"/>
              </p:cNvSpPr>
              <p:nvPr/>
            </p:nvSpPr>
            <p:spPr bwMode="auto">
              <a:xfrm>
                <a:off x="9478963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4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4 w 107"/>
                  <a:gd name="T11" fmla="*/ 69 h 69"/>
                  <a:gd name="T12" fmla="*/ 36 w 107"/>
                  <a:gd name="T13" fmla="*/ 63 h 69"/>
                  <a:gd name="T14" fmla="*/ 84 w 107"/>
                  <a:gd name="T15" fmla="*/ 62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4 w 107"/>
                  <a:gd name="T23" fmla="*/ 62 h 69"/>
                  <a:gd name="T24" fmla="*/ 22 w 107"/>
                  <a:gd name="T25" fmla="*/ 62 h 69"/>
                  <a:gd name="T26" fmla="*/ 28 w 107"/>
                  <a:gd name="T27" fmla="*/ 66 h 69"/>
                  <a:gd name="T28" fmla="*/ 28 w 107"/>
                  <a:gd name="T29" fmla="*/ 67 h 69"/>
                  <a:gd name="T30" fmla="*/ 22 w 107"/>
                  <a:gd name="T31" fmla="*/ 62 h 69"/>
                  <a:gd name="T32" fmla="*/ 21 w 107"/>
                  <a:gd name="T33" fmla="*/ 51 h 69"/>
                  <a:gd name="T34" fmla="*/ 21 w 107"/>
                  <a:gd name="T35" fmla="*/ 51 h 69"/>
                  <a:gd name="T36" fmla="*/ 27 w 107"/>
                  <a:gd name="T37" fmla="*/ 55 h 69"/>
                  <a:gd name="T38" fmla="*/ 21 w 107"/>
                  <a:gd name="T39" fmla="*/ 51 h 69"/>
                  <a:gd name="T40" fmla="*/ 86 w 107"/>
                  <a:gd name="T41" fmla="*/ 51 h 69"/>
                  <a:gd name="T42" fmla="*/ 79 w 107"/>
                  <a:gd name="T43" fmla="*/ 56 h 69"/>
                  <a:gd name="T44" fmla="*/ 86 w 107"/>
                  <a:gd name="T45" fmla="*/ 51 h 69"/>
                  <a:gd name="T46" fmla="*/ 86 w 107"/>
                  <a:gd name="T47" fmla="*/ 51 h 69"/>
                  <a:gd name="T48" fmla="*/ 54 w 107"/>
                  <a:gd name="T49" fmla="*/ 0 h 69"/>
                  <a:gd name="T50" fmla="*/ 1 w 107"/>
                  <a:gd name="T51" fmla="*/ 42 h 69"/>
                  <a:gd name="T52" fmla="*/ 1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2 w 107"/>
                  <a:gd name="T63" fmla="*/ 55 h 69"/>
                  <a:gd name="T64" fmla="*/ 12 w 107"/>
                  <a:gd name="T65" fmla="*/ 52 h 69"/>
                  <a:gd name="T66" fmla="*/ 14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4 w 107"/>
                  <a:gd name="T73" fmla="*/ 8 h 69"/>
                  <a:gd name="T74" fmla="*/ 54 w 107"/>
                  <a:gd name="T75" fmla="*/ 8 h 69"/>
                  <a:gd name="T76" fmla="*/ 54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4 w 107"/>
                  <a:gd name="T83" fmla="*/ 47 h 69"/>
                  <a:gd name="T84" fmla="*/ 95 w 107"/>
                  <a:gd name="T85" fmla="*/ 52 h 69"/>
                  <a:gd name="T86" fmla="*/ 96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5 w 107"/>
                  <a:gd name="T93" fmla="*/ 51 h 69"/>
                  <a:gd name="T94" fmla="*/ 107 w 107"/>
                  <a:gd name="T95" fmla="*/ 50 h 69"/>
                  <a:gd name="T96" fmla="*/ 107 w 107"/>
                  <a:gd name="T97" fmla="*/ 47 h 69"/>
                  <a:gd name="T98" fmla="*/ 106 w 107"/>
                  <a:gd name="T99" fmla="*/ 42 h 69"/>
                  <a:gd name="T100" fmla="*/ 54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4" y="69"/>
                    </a:cubicBezTo>
                    <a:cubicBezTo>
                      <a:pt x="60" y="69"/>
                      <a:pt x="66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6" y="67"/>
                      <a:pt x="60" y="69"/>
                      <a:pt x="54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4" y="62"/>
                    </a:moveTo>
                    <a:cubicBezTo>
                      <a:pt x="82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5"/>
                      <a:pt x="83" y="63"/>
                      <a:pt x="84" y="62"/>
                    </a:cubicBezTo>
                    <a:moveTo>
                      <a:pt x="22" y="62"/>
                    </a:moveTo>
                    <a:cubicBezTo>
                      <a:pt x="24" y="63"/>
                      <a:pt x="26" y="65"/>
                      <a:pt x="28" y="66"/>
                    </a:cubicBezTo>
                    <a:cubicBezTo>
                      <a:pt x="28" y="66"/>
                      <a:pt x="28" y="66"/>
                      <a:pt x="28" y="67"/>
                    </a:cubicBezTo>
                    <a:cubicBezTo>
                      <a:pt x="26" y="65"/>
                      <a:pt x="24" y="63"/>
                      <a:pt x="22" y="62"/>
                    </a:cubicBezTo>
                    <a:moveTo>
                      <a:pt x="21" y="51"/>
                    </a:moveTo>
                    <a:cubicBezTo>
                      <a:pt x="21" y="51"/>
                      <a:pt x="21" y="51"/>
                      <a:pt x="21" y="51"/>
                    </a:cubicBezTo>
                    <a:cubicBezTo>
                      <a:pt x="23" y="52"/>
                      <a:pt x="25" y="54"/>
                      <a:pt x="27" y="55"/>
                    </a:cubicBezTo>
                    <a:cubicBezTo>
                      <a:pt x="25" y="54"/>
                      <a:pt x="23" y="52"/>
                      <a:pt x="21" y="51"/>
                    </a:cubicBezTo>
                    <a:moveTo>
                      <a:pt x="86" y="51"/>
                    </a:moveTo>
                    <a:cubicBezTo>
                      <a:pt x="84" y="52"/>
                      <a:pt x="82" y="54"/>
                      <a:pt x="79" y="56"/>
                    </a:cubicBezTo>
                    <a:cubicBezTo>
                      <a:pt x="82" y="54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54" y="0"/>
                    </a:moveTo>
                    <a:cubicBezTo>
                      <a:pt x="28" y="0"/>
                      <a:pt x="7" y="18"/>
                      <a:pt x="1" y="42"/>
                    </a:cubicBezTo>
                    <a:cubicBezTo>
                      <a:pt x="1" y="44"/>
                      <a:pt x="1" y="45"/>
                      <a:pt x="1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52"/>
                      <a:pt x="10" y="54"/>
                      <a:pt x="13" y="56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3" y="50"/>
                      <a:pt x="13" y="48"/>
                      <a:pt x="14" y="47"/>
                    </a:cubicBezTo>
                    <a:cubicBezTo>
                      <a:pt x="12" y="46"/>
                      <a:pt x="11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2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75" y="8"/>
                      <a:pt x="94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5"/>
                      <a:pt x="95" y="46"/>
                      <a:pt x="94" y="47"/>
                    </a:cubicBezTo>
                    <a:cubicBezTo>
                      <a:pt x="94" y="48"/>
                      <a:pt x="95" y="50"/>
                      <a:pt x="95" y="52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1" y="52"/>
                      <a:pt x="104" y="51"/>
                    </a:cubicBezTo>
                    <a:cubicBezTo>
                      <a:pt x="105" y="51"/>
                      <a:pt x="105" y="51"/>
                      <a:pt x="105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6" y="45"/>
                      <a:pt x="106" y="44"/>
                      <a:pt x="106" y="42"/>
                    </a:cubicBezTo>
                    <a:cubicBezTo>
                      <a:pt x="100" y="18"/>
                      <a:pt x="79" y="0"/>
                      <a:pt x="5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100"/>
              <p:cNvSpPr>
                <a:spLocks noEditPoints="1"/>
              </p:cNvSpPr>
              <p:nvPr/>
            </p:nvSpPr>
            <p:spPr bwMode="auto">
              <a:xfrm>
                <a:off x="9528176" y="1320800"/>
                <a:ext cx="344488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4 w 84"/>
                  <a:gd name="T5" fmla="*/ 33 h 59"/>
                  <a:gd name="T6" fmla="*/ 74 w 84"/>
                  <a:gd name="T7" fmla="*/ 33 h 59"/>
                  <a:gd name="T8" fmla="*/ 74 w 84"/>
                  <a:gd name="T9" fmla="*/ 33 h 59"/>
                  <a:gd name="T10" fmla="*/ 67 w 84"/>
                  <a:gd name="T11" fmla="*/ 38 h 59"/>
                  <a:gd name="T12" fmla="*/ 66 w 84"/>
                  <a:gd name="T13" fmla="*/ 39 h 59"/>
                  <a:gd name="T14" fmla="*/ 67 w 84"/>
                  <a:gd name="T15" fmla="*/ 46 h 59"/>
                  <a:gd name="T16" fmla="*/ 67 w 84"/>
                  <a:gd name="T17" fmla="*/ 47 h 59"/>
                  <a:gd name="T18" fmla="*/ 59 w 84"/>
                  <a:gd name="T19" fmla="*/ 47 h 59"/>
                  <a:gd name="T20" fmla="*/ 59 w 84"/>
                  <a:gd name="T21" fmla="*/ 46 h 59"/>
                  <a:gd name="T22" fmla="*/ 59 w 84"/>
                  <a:gd name="T23" fmla="*/ 45 h 59"/>
                  <a:gd name="T24" fmla="*/ 42 w 84"/>
                  <a:gd name="T25" fmla="*/ 51 h 59"/>
                  <a:gd name="T26" fmla="*/ 24 w 84"/>
                  <a:gd name="T27" fmla="*/ 45 h 59"/>
                  <a:gd name="T28" fmla="*/ 24 w 84"/>
                  <a:gd name="T29" fmla="*/ 45 h 59"/>
                  <a:gd name="T30" fmla="*/ 24 w 84"/>
                  <a:gd name="T31" fmla="*/ 47 h 59"/>
                  <a:gd name="T32" fmla="*/ 16 w 84"/>
                  <a:gd name="T33" fmla="*/ 47 h 59"/>
                  <a:gd name="T34" fmla="*/ 16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0 w 84"/>
                  <a:gd name="T59" fmla="*/ 34 h 59"/>
                  <a:gd name="T60" fmla="*/ 0 w 84"/>
                  <a:gd name="T61" fmla="*/ 37 h 59"/>
                  <a:gd name="T62" fmla="*/ 1 w 84"/>
                  <a:gd name="T63" fmla="*/ 38 h 59"/>
                  <a:gd name="T64" fmla="*/ 2 w 84"/>
                  <a:gd name="T65" fmla="*/ 38 h 59"/>
                  <a:gd name="T66" fmla="*/ 10 w 84"/>
                  <a:gd name="T67" fmla="*/ 44 h 59"/>
                  <a:gd name="T68" fmla="*/ 16 w 84"/>
                  <a:gd name="T69" fmla="*/ 49 h 59"/>
                  <a:gd name="T70" fmla="*/ 17 w 84"/>
                  <a:gd name="T71" fmla="*/ 49 h 59"/>
                  <a:gd name="T72" fmla="*/ 17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5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42 w 84"/>
                  <a:gd name="T85" fmla="*/ 59 h 59"/>
                  <a:gd name="T86" fmla="*/ 58 w 84"/>
                  <a:gd name="T87" fmla="*/ 55 h 59"/>
                  <a:gd name="T88" fmla="*/ 65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6 w 84"/>
                  <a:gd name="T95" fmla="*/ 49 h 59"/>
                  <a:gd name="T96" fmla="*/ 67 w 84"/>
                  <a:gd name="T97" fmla="*/ 49 h 59"/>
                  <a:gd name="T98" fmla="*/ 72 w 84"/>
                  <a:gd name="T99" fmla="*/ 44 h 59"/>
                  <a:gd name="T100" fmla="*/ 81 w 84"/>
                  <a:gd name="T101" fmla="*/ 38 h 59"/>
                  <a:gd name="T102" fmla="*/ 82 w 84"/>
                  <a:gd name="T103" fmla="*/ 38 h 59"/>
                  <a:gd name="T104" fmla="*/ 84 w 84"/>
                  <a:gd name="T105" fmla="*/ 37 h 59"/>
                  <a:gd name="T106" fmla="*/ 83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7" y="8"/>
                      <a:pt x="70" y="19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2" y="34"/>
                      <a:pt x="70" y="36"/>
                      <a:pt x="67" y="38"/>
                    </a:cubicBezTo>
                    <a:cubicBezTo>
                      <a:pt x="67" y="38"/>
                      <a:pt x="66" y="38"/>
                      <a:pt x="66" y="39"/>
                    </a:cubicBezTo>
                    <a:cubicBezTo>
                      <a:pt x="67" y="41"/>
                      <a:pt x="67" y="43"/>
                      <a:pt x="67" y="46"/>
                    </a:cubicBezTo>
                    <a:cubicBezTo>
                      <a:pt x="67" y="47"/>
                      <a:pt x="67" y="47"/>
                      <a:pt x="67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5"/>
                      <a:pt x="59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5" y="51"/>
                      <a:pt x="29" y="49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16" y="47"/>
                      <a:pt x="16" y="47"/>
                      <a:pt x="16" y="47"/>
                    </a:cubicBezTo>
                    <a:cubicBezTo>
                      <a:pt x="16" y="45"/>
                      <a:pt x="16" y="45"/>
                      <a:pt x="16" y="45"/>
                    </a:cubicBezTo>
                    <a:cubicBezTo>
                      <a:pt x="16" y="43"/>
                      <a:pt x="16" y="41"/>
                      <a:pt x="17" y="39"/>
                    </a:cubicBezTo>
                    <a:cubicBezTo>
                      <a:pt x="16" y="38"/>
                      <a:pt x="16" y="38"/>
                      <a:pt x="15" y="37"/>
                    </a:cubicBezTo>
                    <a:cubicBezTo>
                      <a:pt x="13" y="36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3" y="19"/>
                      <a:pt x="26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3" y="0"/>
                      <a:pt x="7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1" y="32"/>
                      <a:pt x="0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0"/>
                      <a:pt x="8" y="42"/>
                      <a:pt x="10" y="44"/>
                    </a:cubicBezTo>
                    <a:cubicBezTo>
                      <a:pt x="12" y="45"/>
                      <a:pt x="14" y="47"/>
                      <a:pt x="16" y="49"/>
                    </a:cubicBezTo>
                    <a:cubicBezTo>
                      <a:pt x="16" y="49"/>
                      <a:pt x="17" y="49"/>
                      <a:pt x="17" y="49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0" y="52"/>
                      <a:pt x="22" y="53"/>
                      <a:pt x="25" y="55"/>
                    </a:cubicBezTo>
                    <a:cubicBezTo>
                      <a:pt x="30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7" y="59"/>
                      <a:pt x="53" y="57"/>
                      <a:pt x="58" y="55"/>
                    </a:cubicBezTo>
                    <a:cubicBezTo>
                      <a:pt x="61" y="54"/>
                      <a:pt x="63" y="52"/>
                      <a:pt x="65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7" y="49"/>
                      <a:pt x="67" y="49"/>
                    </a:cubicBezTo>
                    <a:cubicBezTo>
                      <a:pt x="69" y="47"/>
                      <a:pt x="70" y="45"/>
                      <a:pt x="72" y="44"/>
                    </a:cubicBezTo>
                    <a:cubicBezTo>
                      <a:pt x="75" y="42"/>
                      <a:pt x="78" y="40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83" y="32"/>
                      <a:pt x="82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101"/>
              <p:cNvSpPr>
                <a:spLocks/>
              </p:cNvSpPr>
              <p:nvPr/>
            </p:nvSpPr>
            <p:spPr bwMode="auto">
              <a:xfrm>
                <a:off x="9593263" y="1401763"/>
                <a:ext cx="209550" cy="111125"/>
              </a:xfrm>
              <a:custGeom>
                <a:avLst/>
                <a:gdLst>
                  <a:gd name="T0" fmla="*/ 26 w 51"/>
                  <a:gd name="T1" fmla="*/ 0 h 27"/>
                  <a:gd name="T2" fmla="*/ 1 w 51"/>
                  <a:gd name="T3" fmla="*/ 19 h 27"/>
                  <a:gd name="T4" fmla="*/ 1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6 w 51"/>
                  <a:gd name="T21" fmla="*/ 8 h 27"/>
                  <a:gd name="T22" fmla="*/ 28 w 51"/>
                  <a:gd name="T23" fmla="*/ 8 h 27"/>
                  <a:gd name="T24" fmla="*/ 39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5 w 51"/>
                  <a:gd name="T43" fmla="*/ 9 h 27"/>
                  <a:gd name="T44" fmla="*/ 29 w 51"/>
                  <a:gd name="T45" fmla="*/ 0 h 27"/>
                  <a:gd name="T46" fmla="*/ 26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6" y="0"/>
                    </a:moveTo>
                    <a:cubicBezTo>
                      <a:pt x="14" y="0"/>
                      <a:pt x="4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1" y="8"/>
                      <a:pt x="26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9" y="14"/>
                    </a:cubicBezTo>
                    <a:cubicBezTo>
                      <a:pt x="41" y="17"/>
                      <a:pt x="43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1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5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8" y="0"/>
                      <a:pt x="27" y="0"/>
                      <a:pt x="2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102"/>
              <p:cNvSpPr>
                <a:spLocks noEditPoints="1"/>
              </p:cNvSpPr>
              <p:nvPr/>
            </p:nvSpPr>
            <p:spPr bwMode="auto">
              <a:xfrm>
                <a:off x="10028238" y="1184275"/>
                <a:ext cx="550863" cy="377825"/>
              </a:xfrm>
              <a:custGeom>
                <a:avLst/>
                <a:gdLst>
                  <a:gd name="T0" fmla="*/ 51 w 134"/>
                  <a:gd name="T1" fmla="*/ 88 h 92"/>
                  <a:gd name="T2" fmla="*/ 67 w 134"/>
                  <a:gd name="T3" fmla="*/ 92 h 92"/>
                  <a:gd name="T4" fmla="*/ 67 w 134"/>
                  <a:gd name="T5" fmla="*/ 92 h 92"/>
                  <a:gd name="T6" fmla="*/ 67 w 134"/>
                  <a:gd name="T7" fmla="*/ 92 h 92"/>
                  <a:gd name="T8" fmla="*/ 83 w 134"/>
                  <a:gd name="T9" fmla="*/ 88 h 92"/>
                  <a:gd name="T10" fmla="*/ 67 w 134"/>
                  <a:gd name="T11" fmla="*/ 92 h 92"/>
                  <a:gd name="T12" fmla="*/ 67 w 134"/>
                  <a:gd name="T13" fmla="*/ 92 h 92"/>
                  <a:gd name="T14" fmla="*/ 51 w 134"/>
                  <a:gd name="T15" fmla="*/ 88 h 92"/>
                  <a:gd name="T16" fmla="*/ 100 w 134"/>
                  <a:gd name="T17" fmla="*/ 66 h 92"/>
                  <a:gd name="T18" fmla="*/ 92 w 134"/>
                  <a:gd name="T19" fmla="*/ 72 h 92"/>
                  <a:gd name="T20" fmla="*/ 92 w 134"/>
                  <a:gd name="T21" fmla="*/ 72 h 92"/>
                  <a:gd name="T22" fmla="*/ 94 w 134"/>
                  <a:gd name="T23" fmla="*/ 70 h 92"/>
                  <a:gd name="T24" fmla="*/ 100 w 134"/>
                  <a:gd name="T25" fmla="*/ 66 h 92"/>
                  <a:gd name="T26" fmla="*/ 100 w 134"/>
                  <a:gd name="T27" fmla="*/ 66 h 92"/>
                  <a:gd name="T28" fmla="*/ 34 w 134"/>
                  <a:gd name="T29" fmla="*/ 66 h 92"/>
                  <a:gd name="T30" fmla="*/ 34 w 134"/>
                  <a:gd name="T31" fmla="*/ 66 h 92"/>
                  <a:gd name="T32" fmla="*/ 40 w 134"/>
                  <a:gd name="T33" fmla="*/ 70 h 92"/>
                  <a:gd name="T34" fmla="*/ 42 w 134"/>
                  <a:gd name="T35" fmla="*/ 72 h 92"/>
                  <a:gd name="T36" fmla="*/ 42 w 134"/>
                  <a:gd name="T37" fmla="*/ 72 h 92"/>
                  <a:gd name="T38" fmla="*/ 34 w 134"/>
                  <a:gd name="T39" fmla="*/ 66 h 92"/>
                  <a:gd name="T40" fmla="*/ 112 w 134"/>
                  <a:gd name="T41" fmla="*/ 60 h 92"/>
                  <a:gd name="T42" fmla="*/ 107 w 134"/>
                  <a:gd name="T43" fmla="*/ 62 h 92"/>
                  <a:gd name="T44" fmla="*/ 107 w 134"/>
                  <a:gd name="T45" fmla="*/ 62 h 92"/>
                  <a:gd name="T46" fmla="*/ 112 w 134"/>
                  <a:gd name="T47" fmla="*/ 60 h 92"/>
                  <a:gd name="T48" fmla="*/ 112 w 134"/>
                  <a:gd name="T49" fmla="*/ 60 h 92"/>
                  <a:gd name="T50" fmla="*/ 23 w 134"/>
                  <a:gd name="T51" fmla="*/ 60 h 92"/>
                  <a:gd name="T52" fmla="*/ 23 w 134"/>
                  <a:gd name="T53" fmla="*/ 60 h 92"/>
                  <a:gd name="T54" fmla="*/ 27 w 134"/>
                  <a:gd name="T55" fmla="*/ 62 h 92"/>
                  <a:gd name="T56" fmla="*/ 27 w 134"/>
                  <a:gd name="T57" fmla="*/ 62 h 92"/>
                  <a:gd name="T58" fmla="*/ 23 w 134"/>
                  <a:gd name="T59" fmla="*/ 60 h 92"/>
                  <a:gd name="T60" fmla="*/ 67 w 134"/>
                  <a:gd name="T61" fmla="*/ 0 h 92"/>
                  <a:gd name="T62" fmla="*/ 1 w 134"/>
                  <a:gd name="T63" fmla="*/ 58 h 92"/>
                  <a:gd name="T64" fmla="*/ 0 w 134"/>
                  <a:gd name="T65" fmla="*/ 62 h 92"/>
                  <a:gd name="T66" fmla="*/ 4 w 134"/>
                  <a:gd name="T67" fmla="*/ 63 h 92"/>
                  <a:gd name="T68" fmla="*/ 16 w 134"/>
                  <a:gd name="T69" fmla="*/ 66 h 92"/>
                  <a:gd name="T70" fmla="*/ 14 w 134"/>
                  <a:gd name="T71" fmla="*/ 65 h 92"/>
                  <a:gd name="T72" fmla="*/ 14 w 134"/>
                  <a:gd name="T73" fmla="*/ 62 h 92"/>
                  <a:gd name="T74" fmla="*/ 15 w 134"/>
                  <a:gd name="T75" fmla="*/ 57 h 92"/>
                  <a:gd name="T76" fmla="*/ 9 w 134"/>
                  <a:gd name="T77" fmla="*/ 56 h 92"/>
                  <a:gd name="T78" fmla="*/ 67 w 134"/>
                  <a:gd name="T79" fmla="*/ 8 h 92"/>
                  <a:gd name="T80" fmla="*/ 67 w 134"/>
                  <a:gd name="T81" fmla="*/ 8 h 92"/>
                  <a:gd name="T82" fmla="*/ 67 w 134"/>
                  <a:gd name="T83" fmla="*/ 8 h 92"/>
                  <a:gd name="T84" fmla="*/ 125 w 134"/>
                  <a:gd name="T85" fmla="*/ 56 h 92"/>
                  <a:gd name="T86" fmla="*/ 119 w 134"/>
                  <a:gd name="T87" fmla="*/ 57 h 92"/>
                  <a:gd name="T88" fmla="*/ 120 w 134"/>
                  <a:gd name="T89" fmla="*/ 62 h 92"/>
                  <a:gd name="T90" fmla="*/ 121 w 134"/>
                  <a:gd name="T91" fmla="*/ 65 h 92"/>
                  <a:gd name="T92" fmla="*/ 118 w 134"/>
                  <a:gd name="T93" fmla="*/ 66 h 92"/>
                  <a:gd name="T94" fmla="*/ 130 w 134"/>
                  <a:gd name="T95" fmla="*/ 63 h 92"/>
                  <a:gd name="T96" fmla="*/ 134 w 134"/>
                  <a:gd name="T97" fmla="*/ 62 h 92"/>
                  <a:gd name="T98" fmla="*/ 133 w 134"/>
                  <a:gd name="T99" fmla="*/ 58 h 92"/>
                  <a:gd name="T100" fmla="*/ 67 w 134"/>
                  <a:gd name="T10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4" h="92">
                    <a:moveTo>
                      <a:pt x="51" y="88"/>
                    </a:moveTo>
                    <a:cubicBezTo>
                      <a:pt x="56" y="90"/>
                      <a:pt x="61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73" y="92"/>
                      <a:pt x="78" y="90"/>
                      <a:pt x="83" y="88"/>
                    </a:cubicBezTo>
                    <a:cubicBezTo>
                      <a:pt x="78" y="90"/>
                      <a:pt x="73" y="92"/>
                      <a:pt x="6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1" y="92"/>
                      <a:pt x="56" y="90"/>
                      <a:pt x="51" y="88"/>
                    </a:cubicBezTo>
                    <a:moveTo>
                      <a:pt x="100" y="66"/>
                    </a:moveTo>
                    <a:cubicBezTo>
                      <a:pt x="97" y="68"/>
                      <a:pt x="94" y="70"/>
                      <a:pt x="92" y="72"/>
                    </a:cubicBezTo>
                    <a:cubicBezTo>
                      <a:pt x="92" y="72"/>
                      <a:pt x="92" y="72"/>
                      <a:pt x="92" y="72"/>
                    </a:cubicBezTo>
                    <a:cubicBezTo>
                      <a:pt x="92" y="71"/>
                      <a:pt x="93" y="70"/>
                      <a:pt x="94" y="70"/>
                    </a:cubicBezTo>
                    <a:cubicBezTo>
                      <a:pt x="96" y="68"/>
                      <a:pt x="98" y="67"/>
                      <a:pt x="100" y="66"/>
                    </a:cubicBezTo>
                    <a:cubicBezTo>
                      <a:pt x="100" y="66"/>
                      <a:pt x="100" y="66"/>
                      <a:pt x="100" y="66"/>
                    </a:cubicBezTo>
                    <a:moveTo>
                      <a:pt x="34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36" y="67"/>
                      <a:pt x="38" y="68"/>
                      <a:pt x="40" y="70"/>
                    </a:cubicBezTo>
                    <a:cubicBezTo>
                      <a:pt x="41" y="70"/>
                      <a:pt x="42" y="71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0" y="69"/>
                      <a:pt x="37" y="67"/>
                      <a:pt x="34" y="66"/>
                    </a:cubicBezTo>
                    <a:moveTo>
                      <a:pt x="112" y="60"/>
                    </a:moveTo>
                    <a:cubicBezTo>
                      <a:pt x="110" y="60"/>
                      <a:pt x="109" y="61"/>
                      <a:pt x="107" y="62"/>
                    </a:cubicBezTo>
                    <a:cubicBezTo>
                      <a:pt x="107" y="62"/>
                      <a:pt x="107" y="62"/>
                      <a:pt x="107" y="62"/>
                    </a:cubicBezTo>
                    <a:cubicBezTo>
                      <a:pt x="109" y="61"/>
                      <a:pt x="110" y="60"/>
                      <a:pt x="112" y="60"/>
                    </a:cubicBezTo>
                    <a:cubicBezTo>
                      <a:pt x="112" y="60"/>
                      <a:pt x="112" y="60"/>
                      <a:pt x="112" y="60"/>
                    </a:cubicBezTo>
                    <a:moveTo>
                      <a:pt x="23" y="60"/>
                    </a:move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0"/>
                      <a:pt x="26" y="61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6" y="61"/>
                      <a:pt x="24" y="60"/>
                      <a:pt x="23" y="60"/>
                    </a:cubicBezTo>
                    <a:moveTo>
                      <a:pt x="67" y="0"/>
                    </a:moveTo>
                    <a:cubicBezTo>
                      <a:pt x="33" y="0"/>
                      <a:pt x="5" y="26"/>
                      <a:pt x="1" y="5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8" y="63"/>
                      <a:pt x="12" y="64"/>
                      <a:pt x="16" y="66"/>
                    </a:cubicBezTo>
                    <a:cubicBezTo>
                      <a:pt x="14" y="65"/>
                      <a:pt x="14" y="65"/>
                      <a:pt x="14" y="65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4" y="60"/>
                      <a:pt x="15" y="59"/>
                      <a:pt x="15" y="57"/>
                    </a:cubicBezTo>
                    <a:cubicBezTo>
                      <a:pt x="13" y="57"/>
                      <a:pt x="11" y="56"/>
                      <a:pt x="9" y="56"/>
                    </a:cubicBezTo>
                    <a:cubicBezTo>
                      <a:pt x="15" y="29"/>
                      <a:pt x="39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96" y="8"/>
                      <a:pt x="120" y="29"/>
                      <a:pt x="125" y="56"/>
                    </a:cubicBezTo>
                    <a:cubicBezTo>
                      <a:pt x="123" y="56"/>
                      <a:pt x="121" y="57"/>
                      <a:pt x="119" y="57"/>
                    </a:cubicBezTo>
                    <a:cubicBezTo>
                      <a:pt x="120" y="59"/>
                      <a:pt x="120" y="60"/>
                      <a:pt x="120" y="62"/>
                    </a:cubicBezTo>
                    <a:cubicBezTo>
                      <a:pt x="121" y="65"/>
                      <a:pt x="121" y="65"/>
                      <a:pt x="121" y="65"/>
                    </a:cubicBezTo>
                    <a:cubicBezTo>
                      <a:pt x="118" y="66"/>
                      <a:pt x="118" y="66"/>
                      <a:pt x="118" y="66"/>
                    </a:cubicBezTo>
                    <a:cubicBezTo>
                      <a:pt x="122" y="64"/>
                      <a:pt x="126" y="63"/>
                      <a:pt x="130" y="63"/>
                    </a:cubicBezTo>
                    <a:cubicBezTo>
                      <a:pt x="134" y="62"/>
                      <a:pt x="134" y="62"/>
                      <a:pt x="134" y="62"/>
                    </a:cubicBezTo>
                    <a:cubicBezTo>
                      <a:pt x="133" y="58"/>
                      <a:pt x="133" y="58"/>
                      <a:pt x="133" y="58"/>
                    </a:cubicBezTo>
                    <a:cubicBezTo>
                      <a:pt x="129" y="26"/>
                      <a:pt x="101" y="0"/>
                      <a:pt x="6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103"/>
              <p:cNvSpPr>
                <a:spLocks noEditPoints="1"/>
              </p:cNvSpPr>
              <p:nvPr/>
            </p:nvSpPr>
            <p:spPr bwMode="auto">
              <a:xfrm>
                <a:off x="10086976" y="1246188"/>
                <a:ext cx="439738" cy="284163"/>
              </a:xfrm>
              <a:custGeom>
                <a:avLst/>
                <a:gdLst>
                  <a:gd name="T0" fmla="*/ 36 w 107"/>
                  <a:gd name="T1" fmla="*/ 63 h 69"/>
                  <a:gd name="T2" fmla="*/ 36 w 107"/>
                  <a:gd name="T3" fmla="*/ 63 h 69"/>
                  <a:gd name="T4" fmla="*/ 53 w 107"/>
                  <a:gd name="T5" fmla="*/ 69 h 69"/>
                  <a:gd name="T6" fmla="*/ 71 w 107"/>
                  <a:gd name="T7" fmla="*/ 63 h 69"/>
                  <a:gd name="T8" fmla="*/ 71 w 107"/>
                  <a:gd name="T9" fmla="*/ 63 h 69"/>
                  <a:gd name="T10" fmla="*/ 53 w 107"/>
                  <a:gd name="T11" fmla="*/ 69 h 69"/>
                  <a:gd name="T12" fmla="*/ 36 w 107"/>
                  <a:gd name="T13" fmla="*/ 63 h 69"/>
                  <a:gd name="T14" fmla="*/ 85 w 107"/>
                  <a:gd name="T15" fmla="*/ 61 h 69"/>
                  <a:gd name="T16" fmla="*/ 79 w 107"/>
                  <a:gd name="T17" fmla="*/ 67 h 69"/>
                  <a:gd name="T18" fmla="*/ 79 w 107"/>
                  <a:gd name="T19" fmla="*/ 66 h 69"/>
                  <a:gd name="T20" fmla="*/ 79 w 107"/>
                  <a:gd name="T21" fmla="*/ 66 h 69"/>
                  <a:gd name="T22" fmla="*/ 85 w 107"/>
                  <a:gd name="T23" fmla="*/ 61 h 69"/>
                  <a:gd name="T24" fmla="*/ 21 w 107"/>
                  <a:gd name="T25" fmla="*/ 61 h 69"/>
                  <a:gd name="T26" fmla="*/ 27 w 107"/>
                  <a:gd name="T27" fmla="*/ 66 h 69"/>
                  <a:gd name="T28" fmla="*/ 28 w 107"/>
                  <a:gd name="T29" fmla="*/ 67 h 69"/>
                  <a:gd name="T30" fmla="*/ 21 w 107"/>
                  <a:gd name="T31" fmla="*/ 61 h 69"/>
                  <a:gd name="T32" fmla="*/ 86 w 107"/>
                  <a:gd name="T33" fmla="*/ 51 h 69"/>
                  <a:gd name="T34" fmla="*/ 80 w 107"/>
                  <a:gd name="T35" fmla="*/ 55 h 69"/>
                  <a:gd name="T36" fmla="*/ 86 w 107"/>
                  <a:gd name="T37" fmla="*/ 51 h 69"/>
                  <a:gd name="T38" fmla="*/ 86 w 107"/>
                  <a:gd name="T39" fmla="*/ 51 h 69"/>
                  <a:gd name="T40" fmla="*/ 20 w 107"/>
                  <a:gd name="T41" fmla="*/ 51 h 69"/>
                  <a:gd name="T42" fmla="*/ 20 w 107"/>
                  <a:gd name="T43" fmla="*/ 51 h 69"/>
                  <a:gd name="T44" fmla="*/ 26 w 107"/>
                  <a:gd name="T45" fmla="*/ 55 h 69"/>
                  <a:gd name="T46" fmla="*/ 20 w 107"/>
                  <a:gd name="T47" fmla="*/ 51 h 69"/>
                  <a:gd name="T48" fmla="*/ 53 w 107"/>
                  <a:gd name="T49" fmla="*/ 0 h 69"/>
                  <a:gd name="T50" fmla="*/ 1 w 107"/>
                  <a:gd name="T51" fmla="*/ 42 h 69"/>
                  <a:gd name="T52" fmla="*/ 0 w 107"/>
                  <a:gd name="T53" fmla="*/ 47 h 69"/>
                  <a:gd name="T54" fmla="*/ 0 w 107"/>
                  <a:gd name="T55" fmla="*/ 50 h 69"/>
                  <a:gd name="T56" fmla="*/ 2 w 107"/>
                  <a:gd name="T57" fmla="*/ 51 h 69"/>
                  <a:gd name="T58" fmla="*/ 3 w 107"/>
                  <a:gd name="T59" fmla="*/ 51 h 69"/>
                  <a:gd name="T60" fmla="*/ 13 w 107"/>
                  <a:gd name="T61" fmla="*/ 56 h 69"/>
                  <a:gd name="T62" fmla="*/ 11 w 107"/>
                  <a:gd name="T63" fmla="*/ 55 h 69"/>
                  <a:gd name="T64" fmla="*/ 12 w 107"/>
                  <a:gd name="T65" fmla="*/ 52 h 69"/>
                  <a:gd name="T66" fmla="*/ 13 w 107"/>
                  <a:gd name="T67" fmla="*/ 47 h 69"/>
                  <a:gd name="T68" fmla="*/ 9 w 107"/>
                  <a:gd name="T69" fmla="*/ 45 h 69"/>
                  <a:gd name="T70" fmla="*/ 9 w 107"/>
                  <a:gd name="T71" fmla="*/ 45 h 69"/>
                  <a:gd name="T72" fmla="*/ 53 w 107"/>
                  <a:gd name="T73" fmla="*/ 8 h 69"/>
                  <a:gd name="T74" fmla="*/ 53 w 107"/>
                  <a:gd name="T75" fmla="*/ 8 h 69"/>
                  <a:gd name="T76" fmla="*/ 53 w 107"/>
                  <a:gd name="T77" fmla="*/ 8 h 69"/>
                  <a:gd name="T78" fmla="*/ 98 w 107"/>
                  <a:gd name="T79" fmla="*/ 45 h 69"/>
                  <a:gd name="T80" fmla="*/ 98 w 107"/>
                  <a:gd name="T81" fmla="*/ 45 h 69"/>
                  <a:gd name="T82" fmla="*/ 93 w 107"/>
                  <a:gd name="T83" fmla="*/ 47 h 69"/>
                  <a:gd name="T84" fmla="*/ 95 w 107"/>
                  <a:gd name="T85" fmla="*/ 52 h 69"/>
                  <a:gd name="T86" fmla="*/ 95 w 107"/>
                  <a:gd name="T87" fmla="*/ 55 h 69"/>
                  <a:gd name="T88" fmla="*/ 94 w 107"/>
                  <a:gd name="T89" fmla="*/ 56 h 69"/>
                  <a:gd name="T90" fmla="*/ 104 w 107"/>
                  <a:gd name="T91" fmla="*/ 51 h 69"/>
                  <a:gd name="T92" fmla="*/ 104 w 107"/>
                  <a:gd name="T93" fmla="*/ 51 h 69"/>
                  <a:gd name="T94" fmla="*/ 107 w 107"/>
                  <a:gd name="T95" fmla="*/ 50 h 69"/>
                  <a:gd name="T96" fmla="*/ 106 w 107"/>
                  <a:gd name="T97" fmla="*/ 47 h 69"/>
                  <a:gd name="T98" fmla="*/ 105 w 107"/>
                  <a:gd name="T99" fmla="*/ 42 h 69"/>
                  <a:gd name="T100" fmla="*/ 53 w 107"/>
                  <a:gd name="T10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7" h="69">
                    <a:moveTo>
                      <a:pt x="36" y="63"/>
                    </a:moveTo>
                    <a:cubicBezTo>
                      <a:pt x="36" y="63"/>
                      <a:pt x="36" y="63"/>
                      <a:pt x="36" y="63"/>
                    </a:cubicBezTo>
                    <a:cubicBezTo>
                      <a:pt x="41" y="67"/>
                      <a:pt x="47" y="69"/>
                      <a:pt x="53" y="69"/>
                    </a:cubicBezTo>
                    <a:cubicBezTo>
                      <a:pt x="59" y="69"/>
                      <a:pt x="65" y="67"/>
                      <a:pt x="71" y="63"/>
                    </a:cubicBezTo>
                    <a:cubicBezTo>
                      <a:pt x="71" y="63"/>
                      <a:pt x="71" y="63"/>
                      <a:pt x="71" y="63"/>
                    </a:cubicBezTo>
                    <a:cubicBezTo>
                      <a:pt x="65" y="67"/>
                      <a:pt x="59" y="69"/>
                      <a:pt x="53" y="69"/>
                    </a:cubicBezTo>
                    <a:cubicBezTo>
                      <a:pt x="47" y="69"/>
                      <a:pt x="41" y="67"/>
                      <a:pt x="36" y="63"/>
                    </a:cubicBezTo>
                    <a:moveTo>
                      <a:pt x="85" y="61"/>
                    </a:moveTo>
                    <a:cubicBezTo>
                      <a:pt x="83" y="63"/>
                      <a:pt x="81" y="65"/>
                      <a:pt x="79" y="67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79" y="66"/>
                      <a:pt x="79" y="66"/>
                      <a:pt x="79" y="66"/>
                    </a:cubicBezTo>
                    <a:cubicBezTo>
                      <a:pt x="81" y="64"/>
                      <a:pt x="83" y="63"/>
                      <a:pt x="85" y="61"/>
                    </a:cubicBezTo>
                    <a:moveTo>
                      <a:pt x="21" y="61"/>
                    </a:moveTo>
                    <a:cubicBezTo>
                      <a:pt x="23" y="63"/>
                      <a:pt x="25" y="64"/>
                      <a:pt x="27" y="66"/>
                    </a:cubicBezTo>
                    <a:cubicBezTo>
                      <a:pt x="27" y="66"/>
                      <a:pt x="28" y="67"/>
                      <a:pt x="28" y="67"/>
                    </a:cubicBezTo>
                    <a:cubicBezTo>
                      <a:pt x="26" y="65"/>
                      <a:pt x="24" y="63"/>
                      <a:pt x="21" y="61"/>
                    </a:cubicBezTo>
                    <a:moveTo>
                      <a:pt x="86" y="51"/>
                    </a:moveTo>
                    <a:cubicBezTo>
                      <a:pt x="84" y="52"/>
                      <a:pt x="82" y="53"/>
                      <a:pt x="80" y="55"/>
                    </a:cubicBezTo>
                    <a:cubicBezTo>
                      <a:pt x="82" y="53"/>
                      <a:pt x="84" y="52"/>
                      <a:pt x="86" y="51"/>
                    </a:cubicBezTo>
                    <a:cubicBezTo>
                      <a:pt x="86" y="51"/>
                      <a:pt x="86" y="51"/>
                      <a:pt x="86" y="51"/>
                    </a:cubicBezTo>
                    <a:moveTo>
                      <a:pt x="20" y="51"/>
                    </a:moveTo>
                    <a:cubicBezTo>
                      <a:pt x="20" y="51"/>
                      <a:pt x="20" y="51"/>
                      <a:pt x="20" y="51"/>
                    </a:cubicBezTo>
                    <a:cubicBezTo>
                      <a:pt x="22" y="52"/>
                      <a:pt x="24" y="53"/>
                      <a:pt x="26" y="55"/>
                    </a:cubicBezTo>
                    <a:cubicBezTo>
                      <a:pt x="24" y="53"/>
                      <a:pt x="22" y="52"/>
                      <a:pt x="20" y="51"/>
                    </a:cubicBezTo>
                    <a:moveTo>
                      <a:pt x="53" y="0"/>
                    </a:moveTo>
                    <a:cubicBezTo>
                      <a:pt x="28" y="0"/>
                      <a:pt x="6" y="18"/>
                      <a:pt x="1" y="42"/>
                    </a:cubicBezTo>
                    <a:cubicBezTo>
                      <a:pt x="1" y="44"/>
                      <a:pt x="0" y="45"/>
                      <a:pt x="0" y="47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6" y="52"/>
                      <a:pt x="10" y="54"/>
                      <a:pt x="13" y="56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12" y="50"/>
                      <a:pt x="13" y="48"/>
                      <a:pt x="13" y="47"/>
                    </a:cubicBezTo>
                    <a:cubicBezTo>
                      <a:pt x="12" y="46"/>
                      <a:pt x="10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3" y="24"/>
                      <a:pt x="31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75" y="8"/>
                      <a:pt x="93" y="24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6" y="45"/>
                      <a:pt x="95" y="46"/>
                      <a:pt x="93" y="47"/>
                    </a:cubicBezTo>
                    <a:cubicBezTo>
                      <a:pt x="94" y="48"/>
                      <a:pt x="94" y="50"/>
                      <a:pt x="95" y="52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7" y="54"/>
                      <a:pt x="100" y="52"/>
                      <a:pt x="104" y="51"/>
                    </a:cubicBezTo>
                    <a:cubicBezTo>
                      <a:pt x="104" y="51"/>
                      <a:pt x="104" y="51"/>
                      <a:pt x="104" y="51"/>
                    </a:cubicBezTo>
                    <a:cubicBezTo>
                      <a:pt x="107" y="50"/>
                      <a:pt x="107" y="50"/>
                      <a:pt x="107" y="50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5"/>
                      <a:pt x="106" y="44"/>
                      <a:pt x="105" y="42"/>
                    </a:cubicBezTo>
                    <a:cubicBezTo>
                      <a:pt x="100" y="18"/>
                      <a:pt x="79" y="0"/>
                      <a:pt x="53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104"/>
              <p:cNvSpPr>
                <a:spLocks noEditPoints="1"/>
              </p:cNvSpPr>
              <p:nvPr/>
            </p:nvSpPr>
            <p:spPr bwMode="auto">
              <a:xfrm>
                <a:off x="10131426" y="1320800"/>
                <a:ext cx="346075" cy="241300"/>
              </a:xfrm>
              <a:custGeom>
                <a:avLst/>
                <a:gdLst>
                  <a:gd name="T0" fmla="*/ 42 w 84"/>
                  <a:gd name="T1" fmla="*/ 8 h 59"/>
                  <a:gd name="T2" fmla="*/ 42 w 84"/>
                  <a:gd name="T3" fmla="*/ 8 h 59"/>
                  <a:gd name="T4" fmla="*/ 75 w 84"/>
                  <a:gd name="T5" fmla="*/ 33 h 59"/>
                  <a:gd name="T6" fmla="*/ 75 w 84"/>
                  <a:gd name="T7" fmla="*/ 33 h 59"/>
                  <a:gd name="T8" fmla="*/ 75 w 84"/>
                  <a:gd name="T9" fmla="*/ 33 h 59"/>
                  <a:gd name="T10" fmla="*/ 69 w 84"/>
                  <a:gd name="T11" fmla="*/ 37 h 59"/>
                  <a:gd name="T12" fmla="*/ 67 w 84"/>
                  <a:gd name="T13" fmla="*/ 39 h 59"/>
                  <a:gd name="T14" fmla="*/ 68 w 84"/>
                  <a:gd name="T15" fmla="*/ 46 h 59"/>
                  <a:gd name="T16" fmla="*/ 68 w 84"/>
                  <a:gd name="T17" fmla="*/ 47 h 59"/>
                  <a:gd name="T18" fmla="*/ 60 w 84"/>
                  <a:gd name="T19" fmla="*/ 47 h 59"/>
                  <a:gd name="T20" fmla="*/ 60 w 84"/>
                  <a:gd name="T21" fmla="*/ 46 h 59"/>
                  <a:gd name="T22" fmla="*/ 60 w 84"/>
                  <a:gd name="T23" fmla="*/ 45 h 59"/>
                  <a:gd name="T24" fmla="*/ 42 w 84"/>
                  <a:gd name="T25" fmla="*/ 51 h 59"/>
                  <a:gd name="T26" fmla="*/ 25 w 84"/>
                  <a:gd name="T27" fmla="*/ 45 h 59"/>
                  <a:gd name="T28" fmla="*/ 25 w 84"/>
                  <a:gd name="T29" fmla="*/ 45 h 59"/>
                  <a:gd name="T30" fmla="*/ 25 w 84"/>
                  <a:gd name="T31" fmla="*/ 47 h 59"/>
                  <a:gd name="T32" fmla="*/ 17 w 84"/>
                  <a:gd name="T33" fmla="*/ 47 h 59"/>
                  <a:gd name="T34" fmla="*/ 17 w 84"/>
                  <a:gd name="T35" fmla="*/ 45 h 59"/>
                  <a:gd name="T36" fmla="*/ 17 w 84"/>
                  <a:gd name="T37" fmla="*/ 39 h 59"/>
                  <a:gd name="T38" fmla="*/ 15 w 84"/>
                  <a:gd name="T39" fmla="*/ 37 h 59"/>
                  <a:gd name="T40" fmla="*/ 9 w 84"/>
                  <a:gd name="T41" fmla="*/ 33 h 59"/>
                  <a:gd name="T42" fmla="*/ 9 w 84"/>
                  <a:gd name="T43" fmla="*/ 33 h 59"/>
                  <a:gd name="T44" fmla="*/ 9 w 84"/>
                  <a:gd name="T45" fmla="*/ 33 h 59"/>
                  <a:gd name="T46" fmla="*/ 42 w 84"/>
                  <a:gd name="T47" fmla="*/ 8 h 59"/>
                  <a:gd name="T48" fmla="*/ 42 w 84"/>
                  <a:gd name="T49" fmla="*/ 8 h 59"/>
                  <a:gd name="T50" fmla="*/ 42 w 84"/>
                  <a:gd name="T51" fmla="*/ 8 h 59"/>
                  <a:gd name="T52" fmla="*/ 42 w 84"/>
                  <a:gd name="T53" fmla="*/ 0 h 59"/>
                  <a:gd name="T54" fmla="*/ 2 w 84"/>
                  <a:gd name="T55" fmla="*/ 29 h 59"/>
                  <a:gd name="T56" fmla="*/ 2 w 84"/>
                  <a:gd name="T57" fmla="*/ 29 h 59"/>
                  <a:gd name="T58" fmla="*/ 1 w 84"/>
                  <a:gd name="T59" fmla="*/ 34 h 59"/>
                  <a:gd name="T60" fmla="*/ 0 w 84"/>
                  <a:gd name="T61" fmla="*/ 37 h 59"/>
                  <a:gd name="T62" fmla="*/ 2 w 84"/>
                  <a:gd name="T63" fmla="*/ 38 h 59"/>
                  <a:gd name="T64" fmla="*/ 3 w 84"/>
                  <a:gd name="T65" fmla="*/ 38 h 59"/>
                  <a:gd name="T66" fmla="*/ 10 w 84"/>
                  <a:gd name="T67" fmla="*/ 43 h 59"/>
                  <a:gd name="T68" fmla="*/ 17 w 84"/>
                  <a:gd name="T69" fmla="*/ 49 h 59"/>
                  <a:gd name="T70" fmla="*/ 18 w 84"/>
                  <a:gd name="T71" fmla="*/ 49 h 59"/>
                  <a:gd name="T72" fmla="*/ 18 w 84"/>
                  <a:gd name="T73" fmla="*/ 50 h 59"/>
                  <a:gd name="T74" fmla="*/ 18 w 84"/>
                  <a:gd name="T75" fmla="*/ 50 h 59"/>
                  <a:gd name="T76" fmla="*/ 18 w 84"/>
                  <a:gd name="T77" fmla="*/ 50 h 59"/>
                  <a:gd name="T78" fmla="*/ 26 w 84"/>
                  <a:gd name="T79" fmla="*/ 55 h 59"/>
                  <a:gd name="T80" fmla="*/ 42 w 84"/>
                  <a:gd name="T81" fmla="*/ 59 h 59"/>
                  <a:gd name="T82" fmla="*/ 42 w 84"/>
                  <a:gd name="T83" fmla="*/ 59 h 59"/>
                  <a:gd name="T84" fmla="*/ 58 w 84"/>
                  <a:gd name="T85" fmla="*/ 55 h 59"/>
                  <a:gd name="T86" fmla="*/ 66 w 84"/>
                  <a:gd name="T87" fmla="*/ 50 h 59"/>
                  <a:gd name="T88" fmla="*/ 66 w 84"/>
                  <a:gd name="T89" fmla="*/ 50 h 59"/>
                  <a:gd name="T90" fmla="*/ 66 w 84"/>
                  <a:gd name="T91" fmla="*/ 50 h 59"/>
                  <a:gd name="T92" fmla="*/ 66 w 84"/>
                  <a:gd name="T93" fmla="*/ 50 h 59"/>
                  <a:gd name="T94" fmla="*/ 67 w 84"/>
                  <a:gd name="T95" fmla="*/ 49 h 59"/>
                  <a:gd name="T96" fmla="*/ 68 w 84"/>
                  <a:gd name="T97" fmla="*/ 49 h 59"/>
                  <a:gd name="T98" fmla="*/ 74 w 84"/>
                  <a:gd name="T99" fmla="*/ 43 h 59"/>
                  <a:gd name="T100" fmla="*/ 82 w 84"/>
                  <a:gd name="T101" fmla="*/ 38 h 59"/>
                  <a:gd name="T102" fmla="*/ 83 w 84"/>
                  <a:gd name="T103" fmla="*/ 38 h 59"/>
                  <a:gd name="T104" fmla="*/ 84 w 84"/>
                  <a:gd name="T105" fmla="*/ 37 h 59"/>
                  <a:gd name="T106" fmla="*/ 84 w 84"/>
                  <a:gd name="T107" fmla="*/ 34 h 59"/>
                  <a:gd name="T108" fmla="*/ 82 w 84"/>
                  <a:gd name="T109" fmla="*/ 29 h 59"/>
                  <a:gd name="T110" fmla="*/ 82 w 84"/>
                  <a:gd name="T111" fmla="*/ 29 h 59"/>
                  <a:gd name="T112" fmla="*/ 42 w 84"/>
                  <a:gd name="T113" fmla="*/ 0 h 59"/>
                  <a:gd name="T114" fmla="*/ 42 w 84"/>
                  <a:gd name="T11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4" h="59">
                    <a:moveTo>
                      <a:pt x="42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58" y="8"/>
                      <a:pt x="71" y="19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5" y="33"/>
                      <a:pt x="75" y="33"/>
                      <a:pt x="75" y="33"/>
                    </a:cubicBezTo>
                    <a:cubicBezTo>
                      <a:pt x="73" y="34"/>
                      <a:pt x="71" y="35"/>
                      <a:pt x="69" y="37"/>
                    </a:cubicBezTo>
                    <a:cubicBezTo>
                      <a:pt x="68" y="37"/>
                      <a:pt x="67" y="38"/>
                      <a:pt x="67" y="39"/>
                    </a:cubicBezTo>
                    <a:cubicBezTo>
                      <a:pt x="67" y="41"/>
                      <a:pt x="68" y="43"/>
                      <a:pt x="68" y="46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0" y="46"/>
                      <a:pt x="60" y="45"/>
                      <a:pt x="60" y="45"/>
                    </a:cubicBezTo>
                    <a:cubicBezTo>
                      <a:pt x="54" y="49"/>
                      <a:pt x="48" y="51"/>
                      <a:pt x="42" y="51"/>
                    </a:cubicBezTo>
                    <a:cubicBezTo>
                      <a:pt x="36" y="51"/>
                      <a:pt x="30" y="49"/>
                      <a:pt x="25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3"/>
                      <a:pt x="17" y="41"/>
                      <a:pt x="17" y="39"/>
                    </a:cubicBezTo>
                    <a:cubicBezTo>
                      <a:pt x="17" y="38"/>
                      <a:pt x="16" y="37"/>
                      <a:pt x="15" y="37"/>
                    </a:cubicBezTo>
                    <a:cubicBezTo>
                      <a:pt x="13" y="35"/>
                      <a:pt x="11" y="34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4" y="19"/>
                      <a:pt x="27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moveTo>
                      <a:pt x="42" y="0"/>
                    </a:moveTo>
                    <a:cubicBezTo>
                      <a:pt x="24" y="0"/>
                      <a:pt x="8" y="12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8" y="41"/>
                      <a:pt x="10" y="43"/>
                    </a:cubicBezTo>
                    <a:cubicBezTo>
                      <a:pt x="13" y="45"/>
                      <a:pt x="15" y="47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21" y="52"/>
                      <a:pt x="23" y="54"/>
                      <a:pt x="26" y="55"/>
                    </a:cubicBezTo>
                    <a:cubicBezTo>
                      <a:pt x="31" y="57"/>
                      <a:pt x="36" y="59"/>
                      <a:pt x="42" y="59"/>
                    </a:cubicBezTo>
                    <a:cubicBezTo>
                      <a:pt x="42" y="59"/>
                      <a:pt x="42" y="59"/>
                      <a:pt x="42" y="59"/>
                    </a:cubicBezTo>
                    <a:cubicBezTo>
                      <a:pt x="48" y="59"/>
                      <a:pt x="53" y="57"/>
                      <a:pt x="58" y="55"/>
                    </a:cubicBezTo>
                    <a:cubicBezTo>
                      <a:pt x="61" y="54"/>
                      <a:pt x="64" y="52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8" y="49"/>
                    </a:cubicBezTo>
                    <a:cubicBezTo>
                      <a:pt x="70" y="47"/>
                      <a:pt x="72" y="45"/>
                      <a:pt x="74" y="43"/>
                    </a:cubicBezTo>
                    <a:cubicBezTo>
                      <a:pt x="76" y="41"/>
                      <a:pt x="79" y="40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4" y="34"/>
                      <a:pt x="84" y="34"/>
                    </a:cubicBezTo>
                    <a:cubicBezTo>
                      <a:pt x="83" y="32"/>
                      <a:pt x="83" y="30"/>
                      <a:pt x="82" y="29"/>
                    </a:cubicBezTo>
                    <a:cubicBezTo>
                      <a:pt x="82" y="29"/>
                      <a:pt x="82" y="29"/>
                      <a:pt x="82" y="29"/>
                    </a:cubicBezTo>
                    <a:cubicBezTo>
                      <a:pt x="76" y="12"/>
                      <a:pt x="61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105"/>
              <p:cNvSpPr>
                <a:spLocks/>
              </p:cNvSpPr>
              <p:nvPr/>
            </p:nvSpPr>
            <p:spPr bwMode="auto">
              <a:xfrm>
                <a:off x="10201276" y="1401763"/>
                <a:ext cx="209550" cy="111125"/>
              </a:xfrm>
              <a:custGeom>
                <a:avLst/>
                <a:gdLst>
                  <a:gd name="T0" fmla="*/ 25 w 51"/>
                  <a:gd name="T1" fmla="*/ 0 h 27"/>
                  <a:gd name="T2" fmla="*/ 0 w 51"/>
                  <a:gd name="T3" fmla="*/ 19 h 27"/>
                  <a:gd name="T4" fmla="*/ 0 w 51"/>
                  <a:gd name="T5" fmla="*/ 19 h 27"/>
                  <a:gd name="T6" fmla="*/ 0 w 51"/>
                  <a:gd name="T7" fmla="*/ 25 h 27"/>
                  <a:gd name="T8" fmla="*/ 0 w 51"/>
                  <a:gd name="T9" fmla="*/ 27 h 27"/>
                  <a:gd name="T10" fmla="*/ 8 w 51"/>
                  <a:gd name="T11" fmla="*/ 27 h 27"/>
                  <a:gd name="T12" fmla="*/ 8 w 51"/>
                  <a:gd name="T13" fmla="*/ 25 h 27"/>
                  <a:gd name="T14" fmla="*/ 8 w 51"/>
                  <a:gd name="T15" fmla="*/ 25 h 27"/>
                  <a:gd name="T16" fmla="*/ 8 w 51"/>
                  <a:gd name="T17" fmla="*/ 25 h 27"/>
                  <a:gd name="T18" fmla="*/ 13 w 51"/>
                  <a:gd name="T19" fmla="*/ 13 h 27"/>
                  <a:gd name="T20" fmla="*/ 25 w 51"/>
                  <a:gd name="T21" fmla="*/ 8 h 27"/>
                  <a:gd name="T22" fmla="*/ 28 w 51"/>
                  <a:gd name="T23" fmla="*/ 8 h 27"/>
                  <a:gd name="T24" fmla="*/ 38 w 51"/>
                  <a:gd name="T25" fmla="*/ 14 h 27"/>
                  <a:gd name="T26" fmla="*/ 43 w 51"/>
                  <a:gd name="T27" fmla="*/ 25 h 27"/>
                  <a:gd name="T28" fmla="*/ 43 w 51"/>
                  <a:gd name="T29" fmla="*/ 25 h 27"/>
                  <a:gd name="T30" fmla="*/ 43 w 51"/>
                  <a:gd name="T31" fmla="*/ 26 h 27"/>
                  <a:gd name="T32" fmla="*/ 43 w 51"/>
                  <a:gd name="T33" fmla="*/ 27 h 27"/>
                  <a:gd name="T34" fmla="*/ 51 w 51"/>
                  <a:gd name="T35" fmla="*/ 27 h 27"/>
                  <a:gd name="T36" fmla="*/ 51 w 51"/>
                  <a:gd name="T37" fmla="*/ 26 h 27"/>
                  <a:gd name="T38" fmla="*/ 50 w 51"/>
                  <a:gd name="T39" fmla="*/ 19 h 27"/>
                  <a:gd name="T40" fmla="*/ 50 w 51"/>
                  <a:gd name="T41" fmla="*/ 19 h 27"/>
                  <a:gd name="T42" fmla="*/ 44 w 51"/>
                  <a:gd name="T43" fmla="*/ 9 h 27"/>
                  <a:gd name="T44" fmla="*/ 29 w 51"/>
                  <a:gd name="T45" fmla="*/ 0 h 27"/>
                  <a:gd name="T46" fmla="*/ 25 w 51"/>
                  <a:gd name="T4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27">
                    <a:moveTo>
                      <a:pt x="25" y="0"/>
                    </a:moveTo>
                    <a:cubicBezTo>
                      <a:pt x="13" y="0"/>
                      <a:pt x="3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0" y="23"/>
                      <a:pt x="0" y="25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0"/>
                      <a:pt x="10" y="16"/>
                      <a:pt x="13" y="13"/>
                    </a:cubicBezTo>
                    <a:cubicBezTo>
                      <a:pt x="16" y="10"/>
                      <a:pt x="20" y="8"/>
                      <a:pt x="25" y="8"/>
                    </a:cubicBezTo>
                    <a:cubicBezTo>
                      <a:pt x="26" y="8"/>
                      <a:pt x="27" y="8"/>
                      <a:pt x="28" y="8"/>
                    </a:cubicBezTo>
                    <a:cubicBezTo>
                      <a:pt x="32" y="8"/>
                      <a:pt x="36" y="11"/>
                      <a:pt x="38" y="14"/>
                    </a:cubicBezTo>
                    <a:cubicBezTo>
                      <a:pt x="41" y="17"/>
                      <a:pt x="42" y="21"/>
                      <a:pt x="43" y="25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3" y="26"/>
                      <a:pt x="43" y="26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3"/>
                      <a:pt x="50" y="21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5"/>
                      <a:pt x="47" y="12"/>
                      <a:pt x="44" y="9"/>
                    </a:cubicBezTo>
                    <a:cubicBezTo>
                      <a:pt x="41" y="4"/>
                      <a:pt x="35" y="1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38" name="组合 337"/>
            <p:cNvGrpSpPr/>
            <p:nvPr/>
          </p:nvGrpSpPr>
          <p:grpSpPr>
            <a:xfrm>
              <a:off x="3249613" y="5337175"/>
              <a:ext cx="1581150" cy="1054100"/>
              <a:chOff x="3249613" y="5337175"/>
              <a:chExt cx="1581150" cy="1054100"/>
            </a:xfrm>
          </p:grpSpPr>
          <p:sp>
            <p:nvSpPr>
              <p:cNvPr id="505" name="Freeform 106"/>
              <p:cNvSpPr>
                <a:spLocks/>
              </p:cNvSpPr>
              <p:nvPr/>
            </p:nvSpPr>
            <p:spPr bwMode="auto">
              <a:xfrm>
                <a:off x="3606801" y="5337175"/>
                <a:ext cx="869950" cy="436563"/>
              </a:xfrm>
              <a:custGeom>
                <a:avLst/>
                <a:gdLst>
                  <a:gd name="T0" fmla="*/ 106 w 212"/>
                  <a:gd name="T1" fmla="*/ 0 h 106"/>
                  <a:gd name="T2" fmla="*/ 0 w 212"/>
                  <a:gd name="T3" fmla="*/ 106 h 106"/>
                  <a:gd name="T4" fmla="*/ 0 w 212"/>
                  <a:gd name="T5" fmla="*/ 106 h 106"/>
                  <a:gd name="T6" fmla="*/ 8 w 212"/>
                  <a:gd name="T7" fmla="*/ 106 h 106"/>
                  <a:gd name="T8" fmla="*/ 8 w 212"/>
                  <a:gd name="T9" fmla="*/ 106 h 106"/>
                  <a:gd name="T10" fmla="*/ 37 w 212"/>
                  <a:gd name="T11" fmla="*/ 36 h 106"/>
                  <a:gd name="T12" fmla="*/ 106 w 212"/>
                  <a:gd name="T13" fmla="*/ 8 h 106"/>
                  <a:gd name="T14" fmla="*/ 175 w 212"/>
                  <a:gd name="T15" fmla="*/ 36 h 106"/>
                  <a:gd name="T16" fmla="*/ 204 w 212"/>
                  <a:gd name="T17" fmla="*/ 106 h 106"/>
                  <a:gd name="T18" fmla="*/ 204 w 212"/>
                  <a:gd name="T19" fmla="*/ 106 h 106"/>
                  <a:gd name="T20" fmla="*/ 212 w 212"/>
                  <a:gd name="T21" fmla="*/ 106 h 106"/>
                  <a:gd name="T22" fmla="*/ 212 w 212"/>
                  <a:gd name="T23" fmla="*/ 106 h 106"/>
                  <a:gd name="T24" fmla="*/ 106 w 212"/>
                  <a:gd name="T2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2" h="106">
                    <a:moveTo>
                      <a:pt x="106" y="0"/>
                    </a:moveTo>
                    <a:cubicBezTo>
                      <a:pt x="47" y="0"/>
                      <a:pt x="0" y="47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8" y="79"/>
                      <a:pt x="19" y="54"/>
                      <a:pt x="37" y="36"/>
                    </a:cubicBezTo>
                    <a:cubicBezTo>
                      <a:pt x="54" y="19"/>
                      <a:pt x="79" y="8"/>
                      <a:pt x="106" y="8"/>
                    </a:cubicBezTo>
                    <a:cubicBezTo>
                      <a:pt x="133" y="8"/>
                      <a:pt x="157" y="19"/>
                      <a:pt x="175" y="36"/>
                    </a:cubicBezTo>
                    <a:cubicBezTo>
                      <a:pt x="193" y="54"/>
                      <a:pt x="204" y="79"/>
                      <a:pt x="204" y="106"/>
                    </a:cubicBezTo>
                    <a:cubicBezTo>
                      <a:pt x="204" y="106"/>
                      <a:pt x="204" y="106"/>
                      <a:pt x="204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2" y="47"/>
                      <a:pt x="164" y="0"/>
                      <a:pt x="10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107"/>
              <p:cNvSpPr>
                <a:spLocks noEditPoints="1"/>
              </p:cNvSpPr>
              <p:nvPr/>
            </p:nvSpPr>
            <p:spPr bwMode="auto">
              <a:xfrm>
                <a:off x="3668713" y="5453063"/>
                <a:ext cx="742950" cy="506413"/>
              </a:xfrm>
              <a:custGeom>
                <a:avLst/>
                <a:gdLst>
                  <a:gd name="T0" fmla="*/ 113 w 181"/>
                  <a:gd name="T1" fmla="*/ 118 h 123"/>
                  <a:gd name="T2" fmla="*/ 91 w 181"/>
                  <a:gd name="T3" fmla="*/ 123 h 123"/>
                  <a:gd name="T4" fmla="*/ 91 w 181"/>
                  <a:gd name="T5" fmla="*/ 123 h 123"/>
                  <a:gd name="T6" fmla="*/ 69 w 181"/>
                  <a:gd name="T7" fmla="*/ 118 h 123"/>
                  <a:gd name="T8" fmla="*/ 91 w 181"/>
                  <a:gd name="T9" fmla="*/ 123 h 123"/>
                  <a:gd name="T10" fmla="*/ 91 w 181"/>
                  <a:gd name="T11" fmla="*/ 123 h 123"/>
                  <a:gd name="T12" fmla="*/ 91 w 181"/>
                  <a:gd name="T13" fmla="*/ 123 h 123"/>
                  <a:gd name="T14" fmla="*/ 113 w 181"/>
                  <a:gd name="T15" fmla="*/ 118 h 123"/>
                  <a:gd name="T16" fmla="*/ 44 w 181"/>
                  <a:gd name="T17" fmla="*/ 90 h 123"/>
                  <a:gd name="T18" fmla="*/ 43 w 181"/>
                  <a:gd name="T19" fmla="*/ 90 h 123"/>
                  <a:gd name="T20" fmla="*/ 52 w 181"/>
                  <a:gd name="T21" fmla="*/ 96 h 123"/>
                  <a:gd name="T22" fmla="*/ 58 w 181"/>
                  <a:gd name="T23" fmla="*/ 100 h 123"/>
                  <a:gd name="T24" fmla="*/ 58 w 181"/>
                  <a:gd name="T25" fmla="*/ 100 h 123"/>
                  <a:gd name="T26" fmla="*/ 44 w 181"/>
                  <a:gd name="T27" fmla="*/ 90 h 123"/>
                  <a:gd name="T28" fmla="*/ 138 w 181"/>
                  <a:gd name="T29" fmla="*/ 90 h 123"/>
                  <a:gd name="T30" fmla="*/ 124 w 181"/>
                  <a:gd name="T31" fmla="*/ 100 h 123"/>
                  <a:gd name="T32" fmla="*/ 124 w 181"/>
                  <a:gd name="T33" fmla="*/ 100 h 123"/>
                  <a:gd name="T34" fmla="*/ 129 w 181"/>
                  <a:gd name="T35" fmla="*/ 96 h 123"/>
                  <a:gd name="T36" fmla="*/ 138 w 181"/>
                  <a:gd name="T37" fmla="*/ 90 h 123"/>
                  <a:gd name="T38" fmla="*/ 138 w 181"/>
                  <a:gd name="T39" fmla="*/ 90 h 123"/>
                  <a:gd name="T40" fmla="*/ 27 w 181"/>
                  <a:gd name="T41" fmla="*/ 82 h 123"/>
                  <a:gd name="T42" fmla="*/ 27 w 181"/>
                  <a:gd name="T43" fmla="*/ 82 h 123"/>
                  <a:gd name="T44" fmla="*/ 36 w 181"/>
                  <a:gd name="T45" fmla="*/ 86 h 123"/>
                  <a:gd name="T46" fmla="*/ 36 w 181"/>
                  <a:gd name="T47" fmla="*/ 86 h 123"/>
                  <a:gd name="T48" fmla="*/ 27 w 181"/>
                  <a:gd name="T49" fmla="*/ 82 h 123"/>
                  <a:gd name="T50" fmla="*/ 154 w 181"/>
                  <a:gd name="T51" fmla="*/ 82 h 123"/>
                  <a:gd name="T52" fmla="*/ 145 w 181"/>
                  <a:gd name="T53" fmla="*/ 86 h 123"/>
                  <a:gd name="T54" fmla="*/ 145 w 181"/>
                  <a:gd name="T55" fmla="*/ 86 h 123"/>
                  <a:gd name="T56" fmla="*/ 154 w 181"/>
                  <a:gd name="T57" fmla="*/ 82 h 123"/>
                  <a:gd name="T58" fmla="*/ 154 w 181"/>
                  <a:gd name="T59" fmla="*/ 82 h 123"/>
                  <a:gd name="T60" fmla="*/ 91 w 181"/>
                  <a:gd name="T61" fmla="*/ 0 h 123"/>
                  <a:gd name="T62" fmla="*/ 1 w 181"/>
                  <a:gd name="T63" fmla="*/ 79 h 123"/>
                  <a:gd name="T64" fmla="*/ 0 w 181"/>
                  <a:gd name="T65" fmla="*/ 83 h 123"/>
                  <a:gd name="T66" fmla="*/ 4 w 181"/>
                  <a:gd name="T67" fmla="*/ 83 h 123"/>
                  <a:gd name="T68" fmla="*/ 20 w 181"/>
                  <a:gd name="T69" fmla="*/ 88 h 123"/>
                  <a:gd name="T70" fmla="*/ 19 w 181"/>
                  <a:gd name="T71" fmla="*/ 87 h 123"/>
                  <a:gd name="T72" fmla="*/ 19 w 181"/>
                  <a:gd name="T73" fmla="*/ 84 h 123"/>
                  <a:gd name="T74" fmla="*/ 20 w 181"/>
                  <a:gd name="T75" fmla="*/ 79 h 123"/>
                  <a:gd name="T76" fmla="*/ 9 w 181"/>
                  <a:gd name="T77" fmla="*/ 76 h 123"/>
                  <a:gd name="T78" fmla="*/ 91 w 181"/>
                  <a:gd name="T79" fmla="*/ 8 h 123"/>
                  <a:gd name="T80" fmla="*/ 91 w 181"/>
                  <a:gd name="T81" fmla="*/ 8 h 123"/>
                  <a:gd name="T82" fmla="*/ 91 w 181"/>
                  <a:gd name="T83" fmla="*/ 8 h 123"/>
                  <a:gd name="T84" fmla="*/ 172 w 181"/>
                  <a:gd name="T85" fmla="*/ 76 h 123"/>
                  <a:gd name="T86" fmla="*/ 162 w 181"/>
                  <a:gd name="T87" fmla="*/ 79 h 123"/>
                  <a:gd name="T88" fmla="*/ 163 w 181"/>
                  <a:gd name="T89" fmla="*/ 84 h 123"/>
                  <a:gd name="T90" fmla="*/ 163 w 181"/>
                  <a:gd name="T91" fmla="*/ 87 h 123"/>
                  <a:gd name="T92" fmla="*/ 161 w 181"/>
                  <a:gd name="T93" fmla="*/ 88 h 123"/>
                  <a:gd name="T94" fmla="*/ 178 w 181"/>
                  <a:gd name="T95" fmla="*/ 83 h 123"/>
                  <a:gd name="T96" fmla="*/ 181 w 181"/>
                  <a:gd name="T97" fmla="*/ 83 h 123"/>
                  <a:gd name="T98" fmla="*/ 181 w 181"/>
                  <a:gd name="T99" fmla="*/ 79 h 123"/>
                  <a:gd name="T100" fmla="*/ 91 w 181"/>
                  <a:gd name="T101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1" h="123">
                    <a:moveTo>
                      <a:pt x="113" y="118"/>
                    </a:moveTo>
                    <a:cubicBezTo>
                      <a:pt x="106" y="121"/>
                      <a:pt x="98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83" y="123"/>
                      <a:pt x="76" y="121"/>
                      <a:pt x="69" y="118"/>
                    </a:cubicBezTo>
                    <a:cubicBezTo>
                      <a:pt x="76" y="122"/>
                      <a:pt x="83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1" y="123"/>
                      <a:pt x="91" y="123"/>
                      <a:pt x="91" y="123"/>
                    </a:cubicBezTo>
                    <a:cubicBezTo>
                      <a:pt x="98" y="123"/>
                      <a:pt x="106" y="122"/>
                      <a:pt x="113" y="118"/>
                    </a:cubicBezTo>
                    <a:moveTo>
                      <a:pt x="44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1"/>
                      <a:pt x="50" y="93"/>
                      <a:pt x="52" y="96"/>
                    </a:cubicBezTo>
                    <a:cubicBezTo>
                      <a:pt x="54" y="97"/>
                      <a:pt x="56" y="98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4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4" y="100"/>
                      <a:pt x="124" y="100"/>
                      <a:pt x="124" y="100"/>
                    </a:cubicBezTo>
                    <a:cubicBezTo>
                      <a:pt x="125" y="99"/>
                      <a:pt x="127" y="97"/>
                      <a:pt x="129" y="96"/>
                    </a:cubicBezTo>
                    <a:cubicBezTo>
                      <a:pt x="132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4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4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4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10" y="84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0"/>
                      <a:pt x="20" y="79"/>
                    </a:cubicBezTo>
                    <a:cubicBezTo>
                      <a:pt x="16" y="78"/>
                      <a:pt x="13" y="77"/>
                      <a:pt x="9" y="76"/>
                    </a:cubicBezTo>
                    <a:cubicBezTo>
                      <a:pt x="16" y="37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7"/>
                      <a:pt x="172" y="76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0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6" y="86"/>
                      <a:pt x="172" y="84"/>
                      <a:pt x="178" y="83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4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108"/>
              <p:cNvSpPr>
                <a:spLocks noEditPoints="1"/>
              </p:cNvSpPr>
              <p:nvPr/>
            </p:nvSpPr>
            <p:spPr bwMode="auto">
              <a:xfrm>
                <a:off x="3746501" y="5538788"/>
                <a:ext cx="590550" cy="387350"/>
              </a:xfrm>
              <a:custGeom>
                <a:avLst/>
                <a:gdLst>
                  <a:gd name="T0" fmla="*/ 46 w 144"/>
                  <a:gd name="T1" fmla="*/ 85 h 94"/>
                  <a:gd name="T2" fmla="*/ 46 w 144"/>
                  <a:gd name="T3" fmla="*/ 85 h 94"/>
                  <a:gd name="T4" fmla="*/ 72 w 144"/>
                  <a:gd name="T5" fmla="*/ 94 h 94"/>
                  <a:gd name="T6" fmla="*/ 97 w 144"/>
                  <a:gd name="T7" fmla="*/ 85 h 94"/>
                  <a:gd name="T8" fmla="*/ 97 w 144"/>
                  <a:gd name="T9" fmla="*/ 85 h 94"/>
                  <a:gd name="T10" fmla="*/ 72 w 144"/>
                  <a:gd name="T11" fmla="*/ 94 h 94"/>
                  <a:gd name="T12" fmla="*/ 46 w 144"/>
                  <a:gd name="T13" fmla="*/ 85 h 94"/>
                  <a:gd name="T14" fmla="*/ 114 w 144"/>
                  <a:gd name="T15" fmla="*/ 81 h 94"/>
                  <a:gd name="T16" fmla="*/ 106 w 144"/>
                  <a:gd name="T17" fmla="*/ 89 h 94"/>
                  <a:gd name="T18" fmla="*/ 106 w 144"/>
                  <a:gd name="T19" fmla="*/ 88 h 94"/>
                  <a:gd name="T20" fmla="*/ 106 w 144"/>
                  <a:gd name="T21" fmla="*/ 88 h 94"/>
                  <a:gd name="T22" fmla="*/ 114 w 144"/>
                  <a:gd name="T23" fmla="*/ 81 h 94"/>
                  <a:gd name="T24" fmla="*/ 29 w 144"/>
                  <a:gd name="T25" fmla="*/ 81 h 94"/>
                  <a:gd name="T26" fmla="*/ 37 w 144"/>
                  <a:gd name="T27" fmla="*/ 88 h 94"/>
                  <a:gd name="T28" fmla="*/ 38 w 144"/>
                  <a:gd name="T29" fmla="*/ 89 h 94"/>
                  <a:gd name="T30" fmla="*/ 29 w 144"/>
                  <a:gd name="T31" fmla="*/ 81 h 94"/>
                  <a:gd name="T32" fmla="*/ 24 w 144"/>
                  <a:gd name="T33" fmla="*/ 69 h 94"/>
                  <a:gd name="T34" fmla="*/ 24 w 144"/>
                  <a:gd name="T35" fmla="*/ 69 h 94"/>
                  <a:gd name="T36" fmla="*/ 33 w 144"/>
                  <a:gd name="T37" fmla="*/ 75 h 94"/>
                  <a:gd name="T38" fmla="*/ 24 w 144"/>
                  <a:gd name="T39" fmla="*/ 69 h 94"/>
                  <a:gd name="T40" fmla="*/ 119 w 144"/>
                  <a:gd name="T41" fmla="*/ 69 h 94"/>
                  <a:gd name="T42" fmla="*/ 110 w 144"/>
                  <a:gd name="T43" fmla="*/ 75 h 94"/>
                  <a:gd name="T44" fmla="*/ 119 w 144"/>
                  <a:gd name="T45" fmla="*/ 69 h 94"/>
                  <a:gd name="T46" fmla="*/ 119 w 144"/>
                  <a:gd name="T47" fmla="*/ 69 h 94"/>
                  <a:gd name="T48" fmla="*/ 72 w 144"/>
                  <a:gd name="T49" fmla="*/ 0 h 94"/>
                  <a:gd name="T50" fmla="*/ 1 w 144"/>
                  <a:gd name="T51" fmla="*/ 58 h 94"/>
                  <a:gd name="T52" fmla="*/ 0 w 144"/>
                  <a:gd name="T53" fmla="*/ 63 h 94"/>
                  <a:gd name="T54" fmla="*/ 0 w 144"/>
                  <a:gd name="T55" fmla="*/ 66 h 94"/>
                  <a:gd name="T56" fmla="*/ 1 w 144"/>
                  <a:gd name="T57" fmla="*/ 67 h 94"/>
                  <a:gd name="T58" fmla="*/ 3 w 144"/>
                  <a:gd name="T59" fmla="*/ 67 h 94"/>
                  <a:gd name="T60" fmla="*/ 17 w 144"/>
                  <a:gd name="T61" fmla="*/ 73 h 94"/>
                  <a:gd name="T62" fmla="*/ 15 w 144"/>
                  <a:gd name="T63" fmla="*/ 73 h 94"/>
                  <a:gd name="T64" fmla="*/ 16 w 144"/>
                  <a:gd name="T65" fmla="*/ 70 h 94"/>
                  <a:gd name="T66" fmla="*/ 17 w 144"/>
                  <a:gd name="T67" fmla="*/ 65 h 94"/>
                  <a:gd name="T68" fmla="*/ 8 w 144"/>
                  <a:gd name="T69" fmla="*/ 61 h 94"/>
                  <a:gd name="T70" fmla="*/ 8 w 144"/>
                  <a:gd name="T71" fmla="*/ 61 h 94"/>
                  <a:gd name="T72" fmla="*/ 72 w 144"/>
                  <a:gd name="T73" fmla="*/ 8 h 94"/>
                  <a:gd name="T74" fmla="*/ 72 w 144"/>
                  <a:gd name="T75" fmla="*/ 8 h 94"/>
                  <a:gd name="T76" fmla="*/ 72 w 144"/>
                  <a:gd name="T77" fmla="*/ 8 h 94"/>
                  <a:gd name="T78" fmla="*/ 135 w 144"/>
                  <a:gd name="T79" fmla="*/ 61 h 94"/>
                  <a:gd name="T80" fmla="*/ 135 w 144"/>
                  <a:gd name="T81" fmla="*/ 61 h 94"/>
                  <a:gd name="T82" fmla="*/ 126 w 144"/>
                  <a:gd name="T83" fmla="*/ 65 h 94"/>
                  <a:gd name="T84" fmla="*/ 128 w 144"/>
                  <a:gd name="T85" fmla="*/ 70 h 94"/>
                  <a:gd name="T86" fmla="*/ 128 w 144"/>
                  <a:gd name="T87" fmla="*/ 73 h 94"/>
                  <a:gd name="T88" fmla="*/ 127 w 144"/>
                  <a:gd name="T89" fmla="*/ 73 h 94"/>
                  <a:gd name="T90" fmla="*/ 141 w 144"/>
                  <a:gd name="T91" fmla="*/ 67 h 94"/>
                  <a:gd name="T92" fmla="*/ 142 w 144"/>
                  <a:gd name="T93" fmla="*/ 67 h 94"/>
                  <a:gd name="T94" fmla="*/ 144 w 144"/>
                  <a:gd name="T95" fmla="*/ 66 h 94"/>
                  <a:gd name="T96" fmla="*/ 144 w 144"/>
                  <a:gd name="T97" fmla="*/ 63 h 94"/>
                  <a:gd name="T98" fmla="*/ 143 w 144"/>
                  <a:gd name="T99" fmla="*/ 58 h 94"/>
                  <a:gd name="T100" fmla="*/ 72 w 144"/>
                  <a:gd name="T101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4">
                    <a:moveTo>
                      <a:pt x="46" y="85"/>
                    </a:moveTo>
                    <a:cubicBezTo>
                      <a:pt x="46" y="85"/>
                      <a:pt x="46" y="85"/>
                      <a:pt x="46" y="85"/>
                    </a:cubicBezTo>
                    <a:cubicBezTo>
                      <a:pt x="54" y="91"/>
                      <a:pt x="63" y="94"/>
                      <a:pt x="72" y="94"/>
                    </a:cubicBezTo>
                    <a:cubicBezTo>
                      <a:pt x="81" y="94"/>
                      <a:pt x="90" y="91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0" y="91"/>
                      <a:pt x="81" y="94"/>
                      <a:pt x="72" y="94"/>
                    </a:cubicBezTo>
                    <a:cubicBezTo>
                      <a:pt x="63" y="94"/>
                      <a:pt x="54" y="91"/>
                      <a:pt x="46" y="85"/>
                    </a:cubicBezTo>
                    <a:moveTo>
                      <a:pt x="114" y="81"/>
                    </a:moveTo>
                    <a:cubicBezTo>
                      <a:pt x="111" y="84"/>
                      <a:pt x="109" y="86"/>
                      <a:pt x="106" y="89"/>
                    </a:cubicBezTo>
                    <a:cubicBezTo>
                      <a:pt x="106" y="89"/>
                      <a:pt x="106" y="88"/>
                      <a:pt x="106" y="88"/>
                    </a:cubicBezTo>
                    <a:cubicBezTo>
                      <a:pt x="106" y="88"/>
                      <a:pt x="106" y="88"/>
                      <a:pt x="106" y="88"/>
                    </a:cubicBezTo>
                    <a:cubicBezTo>
                      <a:pt x="109" y="86"/>
                      <a:pt x="112" y="83"/>
                      <a:pt x="114" y="81"/>
                    </a:cubicBezTo>
                    <a:moveTo>
                      <a:pt x="29" y="81"/>
                    </a:moveTo>
                    <a:cubicBezTo>
                      <a:pt x="32" y="83"/>
                      <a:pt x="34" y="86"/>
                      <a:pt x="37" y="88"/>
                    </a:cubicBezTo>
                    <a:cubicBezTo>
                      <a:pt x="37" y="88"/>
                      <a:pt x="38" y="89"/>
                      <a:pt x="38" y="89"/>
                    </a:cubicBezTo>
                    <a:cubicBezTo>
                      <a:pt x="35" y="86"/>
                      <a:pt x="32" y="83"/>
                      <a:pt x="29" y="81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0"/>
                      <a:pt x="31" y="72"/>
                      <a:pt x="33" y="75"/>
                    </a:cubicBezTo>
                    <a:cubicBezTo>
                      <a:pt x="31" y="72"/>
                      <a:pt x="28" y="70"/>
                      <a:pt x="24" y="69"/>
                    </a:cubicBezTo>
                    <a:moveTo>
                      <a:pt x="119" y="69"/>
                    </a:moveTo>
                    <a:cubicBezTo>
                      <a:pt x="116" y="71"/>
                      <a:pt x="113" y="73"/>
                      <a:pt x="110" y="75"/>
                    </a:cubicBezTo>
                    <a:cubicBezTo>
                      <a:pt x="113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59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6"/>
                      <a:pt x="17" y="65"/>
                    </a:cubicBezTo>
                    <a:cubicBezTo>
                      <a:pt x="14" y="63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3"/>
                      <a:pt x="126" y="65"/>
                    </a:cubicBezTo>
                    <a:cubicBezTo>
                      <a:pt x="127" y="66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3"/>
                      <a:pt x="127" y="73"/>
                      <a:pt x="127" y="73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59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109"/>
              <p:cNvSpPr>
                <a:spLocks noEditPoints="1"/>
              </p:cNvSpPr>
              <p:nvPr/>
            </p:nvSpPr>
            <p:spPr bwMode="auto">
              <a:xfrm>
                <a:off x="3808413" y="56388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5 h 78"/>
                  <a:gd name="T6" fmla="*/ 104 w 113"/>
                  <a:gd name="T7" fmla="*/ 45 h 78"/>
                  <a:gd name="T8" fmla="*/ 104 w 113"/>
                  <a:gd name="T9" fmla="*/ 45 h 78"/>
                  <a:gd name="T10" fmla="*/ 95 w 113"/>
                  <a:gd name="T11" fmla="*/ 51 h 78"/>
                  <a:gd name="T12" fmla="*/ 90 w 113"/>
                  <a:gd name="T13" fmla="*/ 55 h 78"/>
                  <a:gd name="T14" fmla="*/ 90 w 113"/>
                  <a:gd name="T15" fmla="*/ 62 h 78"/>
                  <a:gd name="T16" fmla="*/ 90 w 113"/>
                  <a:gd name="T17" fmla="*/ 63 h 78"/>
                  <a:gd name="T18" fmla="*/ 82 w 113"/>
                  <a:gd name="T19" fmla="*/ 63 h 78"/>
                  <a:gd name="T20" fmla="*/ 82 w 113"/>
                  <a:gd name="T21" fmla="*/ 62 h 78"/>
                  <a:gd name="T22" fmla="*/ 82 w 113"/>
                  <a:gd name="T23" fmla="*/ 61 h 78"/>
                  <a:gd name="T24" fmla="*/ 57 w 113"/>
                  <a:gd name="T25" fmla="*/ 70 h 78"/>
                  <a:gd name="T26" fmla="*/ 31 w 113"/>
                  <a:gd name="T27" fmla="*/ 61 h 78"/>
                  <a:gd name="T28" fmla="*/ 31 w 113"/>
                  <a:gd name="T29" fmla="*/ 63 h 78"/>
                  <a:gd name="T30" fmla="*/ 23 w 113"/>
                  <a:gd name="T31" fmla="*/ 63 h 78"/>
                  <a:gd name="T32" fmla="*/ 23 w 113"/>
                  <a:gd name="T33" fmla="*/ 61 h 78"/>
                  <a:gd name="T34" fmla="*/ 24 w 113"/>
                  <a:gd name="T35" fmla="*/ 55 h 78"/>
                  <a:gd name="T36" fmla="*/ 18 w 113"/>
                  <a:gd name="T37" fmla="*/ 51 h 78"/>
                  <a:gd name="T38" fmla="*/ 9 w 113"/>
                  <a:gd name="T39" fmla="*/ 45 h 78"/>
                  <a:gd name="T40" fmla="*/ 9 w 113"/>
                  <a:gd name="T41" fmla="*/ 45 h 78"/>
                  <a:gd name="T42" fmla="*/ 10 w 113"/>
                  <a:gd name="T43" fmla="*/ 45 h 78"/>
                  <a:gd name="T44" fmla="*/ 57 w 113"/>
                  <a:gd name="T45" fmla="*/ 8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0 h 78"/>
                  <a:gd name="T52" fmla="*/ 2 w 113"/>
                  <a:gd name="T53" fmla="*/ 41 h 78"/>
                  <a:gd name="T54" fmla="*/ 2 w 113"/>
                  <a:gd name="T55" fmla="*/ 41 h 78"/>
                  <a:gd name="T56" fmla="*/ 1 w 113"/>
                  <a:gd name="T57" fmla="*/ 46 h 78"/>
                  <a:gd name="T58" fmla="*/ 0 w 113"/>
                  <a:gd name="T59" fmla="*/ 49 h 78"/>
                  <a:gd name="T60" fmla="*/ 2 w 113"/>
                  <a:gd name="T61" fmla="*/ 49 h 78"/>
                  <a:gd name="T62" fmla="*/ 3 w 113"/>
                  <a:gd name="T63" fmla="*/ 50 h 78"/>
                  <a:gd name="T64" fmla="*/ 14 w 113"/>
                  <a:gd name="T65" fmla="*/ 57 h 78"/>
                  <a:gd name="T66" fmla="*/ 23 w 113"/>
                  <a:gd name="T67" fmla="*/ 65 h 78"/>
                  <a:gd name="T68" fmla="*/ 24 w 113"/>
                  <a:gd name="T69" fmla="*/ 66 h 78"/>
                  <a:gd name="T70" fmla="*/ 24 w 113"/>
                  <a:gd name="T71" fmla="*/ 66 h 78"/>
                  <a:gd name="T72" fmla="*/ 25 w 113"/>
                  <a:gd name="T73" fmla="*/ 67 h 78"/>
                  <a:gd name="T74" fmla="*/ 25 w 113"/>
                  <a:gd name="T75" fmla="*/ 67 h 78"/>
                  <a:gd name="T76" fmla="*/ 35 w 113"/>
                  <a:gd name="T77" fmla="*/ 73 h 78"/>
                  <a:gd name="T78" fmla="*/ 57 w 113"/>
                  <a:gd name="T79" fmla="*/ 78 h 78"/>
                  <a:gd name="T80" fmla="*/ 57 w 113"/>
                  <a:gd name="T81" fmla="*/ 78 h 78"/>
                  <a:gd name="T82" fmla="*/ 79 w 113"/>
                  <a:gd name="T83" fmla="*/ 73 h 78"/>
                  <a:gd name="T84" fmla="*/ 89 w 113"/>
                  <a:gd name="T85" fmla="*/ 67 h 78"/>
                  <a:gd name="T86" fmla="*/ 89 w 113"/>
                  <a:gd name="T87" fmla="*/ 66 h 78"/>
                  <a:gd name="T88" fmla="*/ 89 w 113"/>
                  <a:gd name="T89" fmla="*/ 66 h 78"/>
                  <a:gd name="T90" fmla="*/ 90 w 113"/>
                  <a:gd name="T91" fmla="*/ 66 h 78"/>
                  <a:gd name="T92" fmla="*/ 91 w 113"/>
                  <a:gd name="T93" fmla="*/ 65 h 78"/>
                  <a:gd name="T94" fmla="*/ 99 w 113"/>
                  <a:gd name="T95" fmla="*/ 57 h 78"/>
                  <a:gd name="T96" fmla="*/ 111 w 113"/>
                  <a:gd name="T97" fmla="*/ 50 h 78"/>
                  <a:gd name="T98" fmla="*/ 112 w 113"/>
                  <a:gd name="T99" fmla="*/ 49 h 78"/>
                  <a:gd name="T100" fmla="*/ 113 w 113"/>
                  <a:gd name="T101" fmla="*/ 49 h 78"/>
                  <a:gd name="T102" fmla="*/ 113 w 113"/>
                  <a:gd name="T103" fmla="*/ 46 h 78"/>
                  <a:gd name="T104" fmla="*/ 111 w 113"/>
                  <a:gd name="T105" fmla="*/ 41 h 78"/>
                  <a:gd name="T106" fmla="*/ 111 w 113"/>
                  <a:gd name="T107" fmla="*/ 41 h 78"/>
                  <a:gd name="T108" fmla="*/ 57 w 113"/>
                  <a:gd name="T109" fmla="*/ 0 h 78"/>
                  <a:gd name="T110" fmla="*/ 57 w 113"/>
                  <a:gd name="T1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4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4" y="45"/>
                      <a:pt x="104" y="45"/>
                      <a:pt x="104" y="45"/>
                    </a:cubicBezTo>
                    <a:cubicBezTo>
                      <a:pt x="101" y="47"/>
                      <a:pt x="98" y="49"/>
                      <a:pt x="95" y="51"/>
                    </a:cubicBezTo>
                    <a:cubicBezTo>
                      <a:pt x="93" y="52"/>
                      <a:pt x="91" y="54"/>
                      <a:pt x="90" y="55"/>
                    </a:cubicBezTo>
                    <a:cubicBezTo>
                      <a:pt x="90" y="57"/>
                      <a:pt x="90" y="60"/>
                      <a:pt x="90" y="62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2"/>
                      <a:pt x="82" y="62"/>
                      <a:pt x="82" y="62"/>
                    </a:cubicBezTo>
                    <a:cubicBezTo>
                      <a:pt x="82" y="62"/>
                      <a:pt x="82" y="62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59"/>
                      <a:pt x="23" y="57"/>
                      <a:pt x="24" y="55"/>
                    </a:cubicBezTo>
                    <a:cubicBezTo>
                      <a:pt x="22" y="53"/>
                      <a:pt x="20" y="52"/>
                      <a:pt x="18" y="51"/>
                    </a:cubicBezTo>
                    <a:cubicBezTo>
                      <a:pt x="16" y="48"/>
                      <a:pt x="13" y="46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10" y="45"/>
                    </a:cubicBezTo>
                    <a:cubicBezTo>
                      <a:pt x="15" y="24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1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2" y="42"/>
                      <a:pt x="1" y="44"/>
                      <a:pt x="1" y="46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7" y="52"/>
                      <a:pt x="10" y="54"/>
                      <a:pt x="14" y="57"/>
                    </a:cubicBezTo>
                    <a:cubicBezTo>
                      <a:pt x="17" y="59"/>
                      <a:pt x="20" y="62"/>
                      <a:pt x="23" y="65"/>
                    </a:cubicBezTo>
                    <a:cubicBezTo>
                      <a:pt x="23" y="65"/>
                      <a:pt x="24" y="66"/>
                      <a:pt x="24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8" y="69"/>
                      <a:pt x="31" y="71"/>
                      <a:pt x="35" y="73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3"/>
                    </a:cubicBezTo>
                    <a:cubicBezTo>
                      <a:pt x="82" y="71"/>
                      <a:pt x="86" y="69"/>
                      <a:pt x="89" y="67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5"/>
                      <a:pt x="91" y="65"/>
                    </a:cubicBezTo>
                    <a:cubicBezTo>
                      <a:pt x="94" y="62"/>
                      <a:pt x="96" y="60"/>
                      <a:pt x="99" y="57"/>
                    </a:cubicBezTo>
                    <a:cubicBezTo>
                      <a:pt x="103" y="55"/>
                      <a:pt x="107" y="52"/>
                      <a:pt x="111" y="50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9"/>
                      <a:pt x="113" y="49"/>
                      <a:pt x="113" y="49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2" y="44"/>
                      <a:pt x="112" y="42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110"/>
              <p:cNvSpPr>
                <a:spLocks/>
              </p:cNvSpPr>
              <p:nvPr/>
            </p:nvSpPr>
            <p:spPr bwMode="auto">
              <a:xfrm>
                <a:off x="3902076" y="57483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34 w 67"/>
                  <a:gd name="T3" fmla="*/ 0 h 36"/>
                  <a:gd name="T4" fmla="*/ 1 w 67"/>
                  <a:gd name="T5" fmla="*/ 28 h 36"/>
                  <a:gd name="T6" fmla="*/ 1 w 67"/>
                  <a:gd name="T7" fmla="*/ 28 h 36"/>
                  <a:gd name="T8" fmla="*/ 0 w 67"/>
                  <a:gd name="T9" fmla="*/ 34 h 36"/>
                  <a:gd name="T10" fmla="*/ 0 w 67"/>
                  <a:gd name="T11" fmla="*/ 36 h 36"/>
                  <a:gd name="T12" fmla="*/ 8 w 67"/>
                  <a:gd name="T13" fmla="*/ 36 h 36"/>
                  <a:gd name="T14" fmla="*/ 8 w 67"/>
                  <a:gd name="T15" fmla="*/ 34 h 36"/>
                  <a:gd name="T16" fmla="*/ 8 w 67"/>
                  <a:gd name="T17" fmla="*/ 34 h 36"/>
                  <a:gd name="T18" fmla="*/ 8 w 67"/>
                  <a:gd name="T19" fmla="*/ 34 h 36"/>
                  <a:gd name="T20" fmla="*/ 16 w 67"/>
                  <a:gd name="T21" fmla="*/ 16 h 36"/>
                  <a:gd name="T22" fmla="*/ 34 w 67"/>
                  <a:gd name="T23" fmla="*/ 8 h 36"/>
                  <a:gd name="T24" fmla="*/ 37 w 67"/>
                  <a:gd name="T25" fmla="*/ 9 h 36"/>
                  <a:gd name="T26" fmla="*/ 53 w 67"/>
                  <a:gd name="T27" fmla="*/ 17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5 h 36"/>
                  <a:gd name="T34" fmla="*/ 59 w 67"/>
                  <a:gd name="T35" fmla="*/ 36 h 36"/>
                  <a:gd name="T36" fmla="*/ 67 w 67"/>
                  <a:gd name="T37" fmla="*/ 36 h 36"/>
                  <a:gd name="T38" fmla="*/ 67 w 67"/>
                  <a:gd name="T39" fmla="*/ 35 h 36"/>
                  <a:gd name="T40" fmla="*/ 67 w 67"/>
                  <a:gd name="T41" fmla="*/ 28 h 36"/>
                  <a:gd name="T42" fmla="*/ 67 w 67"/>
                  <a:gd name="T43" fmla="*/ 28 h 36"/>
                  <a:gd name="T44" fmla="*/ 59 w 67"/>
                  <a:gd name="T45" fmla="*/ 12 h 36"/>
                  <a:gd name="T46" fmla="*/ 38 w 67"/>
                  <a:gd name="T47" fmla="*/ 1 h 36"/>
                  <a:gd name="T48" fmla="*/ 34 w 67"/>
                  <a:gd name="T4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4" y="12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30"/>
                      <a:pt x="0" y="32"/>
                      <a:pt x="0" y="3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27"/>
                      <a:pt x="11" y="21"/>
                      <a:pt x="16" y="16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9"/>
                    </a:cubicBezTo>
                    <a:cubicBezTo>
                      <a:pt x="44" y="9"/>
                      <a:pt x="49" y="13"/>
                      <a:pt x="53" y="17"/>
                    </a:cubicBezTo>
                    <a:cubicBezTo>
                      <a:pt x="57" y="22"/>
                      <a:pt x="59" y="28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5"/>
                      <a:pt x="59" y="35"/>
                      <a:pt x="59" y="35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3"/>
                      <a:pt x="67" y="30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6" y="22"/>
                      <a:pt x="63" y="17"/>
                      <a:pt x="59" y="12"/>
                    </a:cubicBezTo>
                    <a:cubicBezTo>
                      <a:pt x="54" y="6"/>
                      <a:pt x="47" y="2"/>
                      <a:pt x="38" y="1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111"/>
              <p:cNvSpPr>
                <a:spLocks noEditPoints="1"/>
              </p:cNvSpPr>
              <p:nvPr/>
            </p:nvSpPr>
            <p:spPr bwMode="auto">
              <a:xfrm>
                <a:off x="32496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43 w 181"/>
                  <a:gd name="T17" fmla="*/ 90 h 124"/>
                  <a:gd name="T18" fmla="*/ 43 w 181"/>
                  <a:gd name="T19" fmla="*/ 90 h 124"/>
                  <a:gd name="T20" fmla="*/ 54 w 181"/>
                  <a:gd name="T21" fmla="*/ 97 h 124"/>
                  <a:gd name="T22" fmla="*/ 58 w 181"/>
                  <a:gd name="T23" fmla="*/ 100 h 124"/>
                  <a:gd name="T24" fmla="*/ 58 w 181"/>
                  <a:gd name="T25" fmla="*/ 100 h 124"/>
                  <a:gd name="T26" fmla="*/ 43 w 181"/>
                  <a:gd name="T27" fmla="*/ 90 h 124"/>
                  <a:gd name="T28" fmla="*/ 138 w 181"/>
                  <a:gd name="T29" fmla="*/ 90 h 124"/>
                  <a:gd name="T30" fmla="*/ 124 w 181"/>
                  <a:gd name="T31" fmla="*/ 100 h 124"/>
                  <a:gd name="T32" fmla="*/ 128 w 181"/>
                  <a:gd name="T33" fmla="*/ 97 h 124"/>
                  <a:gd name="T34" fmla="*/ 138 w 181"/>
                  <a:gd name="T35" fmla="*/ 90 h 124"/>
                  <a:gd name="T36" fmla="*/ 138 w 181"/>
                  <a:gd name="T37" fmla="*/ 90 h 124"/>
                  <a:gd name="T38" fmla="*/ 27 w 181"/>
                  <a:gd name="T39" fmla="*/ 82 h 124"/>
                  <a:gd name="T40" fmla="*/ 27 w 181"/>
                  <a:gd name="T41" fmla="*/ 82 h 124"/>
                  <a:gd name="T42" fmla="*/ 36 w 181"/>
                  <a:gd name="T43" fmla="*/ 86 h 124"/>
                  <a:gd name="T44" fmla="*/ 36 w 181"/>
                  <a:gd name="T45" fmla="*/ 86 h 124"/>
                  <a:gd name="T46" fmla="*/ 27 w 181"/>
                  <a:gd name="T47" fmla="*/ 82 h 124"/>
                  <a:gd name="T48" fmla="*/ 154 w 181"/>
                  <a:gd name="T49" fmla="*/ 82 h 124"/>
                  <a:gd name="T50" fmla="*/ 145 w 181"/>
                  <a:gd name="T51" fmla="*/ 86 h 124"/>
                  <a:gd name="T52" fmla="*/ 145 w 181"/>
                  <a:gd name="T53" fmla="*/ 86 h 124"/>
                  <a:gd name="T54" fmla="*/ 154 w 181"/>
                  <a:gd name="T55" fmla="*/ 82 h 124"/>
                  <a:gd name="T56" fmla="*/ 154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2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43" y="90"/>
                    </a:moveTo>
                    <a:cubicBezTo>
                      <a:pt x="43" y="90"/>
                      <a:pt x="43" y="90"/>
                      <a:pt x="43" y="90"/>
                    </a:cubicBezTo>
                    <a:cubicBezTo>
                      <a:pt x="47" y="92"/>
                      <a:pt x="51" y="95"/>
                      <a:pt x="54" y="97"/>
                    </a:cubicBezTo>
                    <a:cubicBezTo>
                      <a:pt x="55" y="98"/>
                      <a:pt x="56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8" y="93"/>
                      <a:pt x="43" y="90"/>
                    </a:cubicBezTo>
                    <a:moveTo>
                      <a:pt x="138" y="90"/>
                    </a:moveTo>
                    <a:cubicBezTo>
                      <a:pt x="133" y="93"/>
                      <a:pt x="128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91" y="0"/>
                    </a:moveTo>
                    <a:cubicBezTo>
                      <a:pt x="45" y="0"/>
                      <a:pt x="6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9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2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112"/>
              <p:cNvSpPr>
                <a:spLocks noEditPoints="1"/>
              </p:cNvSpPr>
              <p:nvPr/>
            </p:nvSpPr>
            <p:spPr bwMode="auto">
              <a:xfrm>
                <a:off x="33274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2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2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119 w 144"/>
                  <a:gd name="T33" fmla="*/ 69 h 95"/>
                  <a:gd name="T34" fmla="*/ 109 w 144"/>
                  <a:gd name="T35" fmla="*/ 76 h 95"/>
                  <a:gd name="T36" fmla="*/ 119 w 144"/>
                  <a:gd name="T37" fmla="*/ 69 h 95"/>
                  <a:gd name="T38" fmla="*/ 119 w 144"/>
                  <a:gd name="T39" fmla="*/ 69 h 95"/>
                  <a:gd name="T40" fmla="*/ 24 w 144"/>
                  <a:gd name="T41" fmla="*/ 69 h 95"/>
                  <a:gd name="T42" fmla="*/ 24 w 144"/>
                  <a:gd name="T43" fmla="*/ 69 h 95"/>
                  <a:gd name="T44" fmla="*/ 35 w 144"/>
                  <a:gd name="T45" fmla="*/ 76 h 95"/>
                  <a:gd name="T46" fmla="*/ 24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7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3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2"/>
                    </a:moveTo>
                    <a:cubicBezTo>
                      <a:pt x="32" y="84"/>
                      <a:pt x="35" y="86"/>
                      <a:pt x="37" y="89"/>
                    </a:cubicBezTo>
                    <a:cubicBezTo>
                      <a:pt x="37" y="89"/>
                      <a:pt x="37" y="89"/>
                      <a:pt x="38" y="89"/>
                    </a:cubicBezTo>
                    <a:cubicBezTo>
                      <a:pt x="35" y="87"/>
                      <a:pt x="33" y="85"/>
                      <a:pt x="30" y="82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24" y="69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8" y="71"/>
                      <a:pt x="32" y="74"/>
                      <a:pt x="35" y="76"/>
                    </a:cubicBezTo>
                    <a:cubicBezTo>
                      <a:pt x="32" y="74"/>
                      <a:pt x="28" y="71"/>
                      <a:pt x="24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7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113"/>
              <p:cNvSpPr>
                <a:spLocks noEditPoints="1"/>
              </p:cNvSpPr>
              <p:nvPr/>
            </p:nvSpPr>
            <p:spPr bwMode="auto">
              <a:xfrm>
                <a:off x="33893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1 h 78"/>
                  <a:gd name="T40" fmla="*/ 9 w 113"/>
                  <a:gd name="T41" fmla="*/ 44 h 78"/>
                  <a:gd name="T42" fmla="*/ 9 w 113"/>
                  <a:gd name="T43" fmla="*/ 44 h 78"/>
                  <a:gd name="T44" fmla="*/ 9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7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90 w 113"/>
                  <a:gd name="T93" fmla="*/ 65 h 78"/>
                  <a:gd name="T94" fmla="*/ 91 w 113"/>
                  <a:gd name="T95" fmla="*/ 64 h 78"/>
                  <a:gd name="T96" fmla="*/ 99 w 113"/>
                  <a:gd name="T97" fmla="*/ 57 h 78"/>
                  <a:gd name="T98" fmla="*/ 111 w 113"/>
                  <a:gd name="T99" fmla="*/ 49 h 78"/>
                  <a:gd name="T100" fmla="*/ 112 w 113"/>
                  <a:gd name="T101" fmla="*/ 49 h 78"/>
                  <a:gd name="T102" fmla="*/ 113 w 113"/>
                  <a:gd name="T103" fmla="*/ 48 h 78"/>
                  <a:gd name="T104" fmla="*/ 112 w 113"/>
                  <a:gd name="T105" fmla="*/ 45 h 78"/>
                  <a:gd name="T106" fmla="*/ 111 w 113"/>
                  <a:gd name="T107" fmla="*/ 40 h 78"/>
                  <a:gd name="T108" fmla="*/ 111 w 113"/>
                  <a:gd name="T109" fmla="*/ 40 h 78"/>
                  <a:gd name="T110" fmla="*/ 57 w 113"/>
                  <a:gd name="T111" fmla="*/ 0 h 78"/>
                  <a:gd name="T112" fmla="*/ 57 w 113"/>
                  <a:gd name="T1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2" y="53"/>
                      <a:pt x="21" y="52"/>
                      <a:pt x="20" y="51"/>
                    </a:cubicBezTo>
                    <a:cubicBezTo>
                      <a:pt x="17" y="49"/>
                      <a:pt x="13" y="46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4"/>
                      <a:pt x="15" y="57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3" y="54"/>
                      <a:pt x="107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2" y="45"/>
                      <a:pt x="112" y="45"/>
                      <a:pt x="112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114"/>
              <p:cNvSpPr>
                <a:spLocks/>
              </p:cNvSpPr>
              <p:nvPr/>
            </p:nvSpPr>
            <p:spPr bwMode="auto">
              <a:xfrm>
                <a:off x="34829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115"/>
              <p:cNvSpPr>
                <a:spLocks noEditPoints="1"/>
              </p:cNvSpPr>
              <p:nvPr/>
            </p:nvSpPr>
            <p:spPr bwMode="auto">
              <a:xfrm>
                <a:off x="4087813" y="5880100"/>
                <a:ext cx="742950" cy="511175"/>
              </a:xfrm>
              <a:custGeom>
                <a:avLst/>
                <a:gdLst>
                  <a:gd name="T0" fmla="*/ 113 w 181"/>
                  <a:gd name="T1" fmla="*/ 118 h 124"/>
                  <a:gd name="T2" fmla="*/ 91 w 181"/>
                  <a:gd name="T3" fmla="*/ 124 h 124"/>
                  <a:gd name="T4" fmla="*/ 91 w 181"/>
                  <a:gd name="T5" fmla="*/ 124 h 124"/>
                  <a:gd name="T6" fmla="*/ 69 w 181"/>
                  <a:gd name="T7" fmla="*/ 118 h 124"/>
                  <a:gd name="T8" fmla="*/ 91 w 181"/>
                  <a:gd name="T9" fmla="*/ 124 h 124"/>
                  <a:gd name="T10" fmla="*/ 91 w 181"/>
                  <a:gd name="T11" fmla="*/ 124 h 124"/>
                  <a:gd name="T12" fmla="*/ 91 w 181"/>
                  <a:gd name="T13" fmla="*/ 124 h 124"/>
                  <a:gd name="T14" fmla="*/ 113 w 181"/>
                  <a:gd name="T15" fmla="*/ 118 h 124"/>
                  <a:gd name="T16" fmla="*/ 138 w 181"/>
                  <a:gd name="T17" fmla="*/ 90 h 124"/>
                  <a:gd name="T18" fmla="*/ 124 w 181"/>
                  <a:gd name="T19" fmla="*/ 100 h 124"/>
                  <a:gd name="T20" fmla="*/ 128 w 181"/>
                  <a:gd name="T21" fmla="*/ 97 h 124"/>
                  <a:gd name="T22" fmla="*/ 138 w 181"/>
                  <a:gd name="T23" fmla="*/ 90 h 124"/>
                  <a:gd name="T24" fmla="*/ 138 w 181"/>
                  <a:gd name="T25" fmla="*/ 90 h 124"/>
                  <a:gd name="T26" fmla="*/ 44 w 181"/>
                  <a:gd name="T27" fmla="*/ 90 h 124"/>
                  <a:gd name="T28" fmla="*/ 44 w 181"/>
                  <a:gd name="T29" fmla="*/ 90 h 124"/>
                  <a:gd name="T30" fmla="*/ 54 w 181"/>
                  <a:gd name="T31" fmla="*/ 98 h 124"/>
                  <a:gd name="T32" fmla="*/ 58 w 181"/>
                  <a:gd name="T33" fmla="*/ 100 h 124"/>
                  <a:gd name="T34" fmla="*/ 58 w 181"/>
                  <a:gd name="T35" fmla="*/ 100 h 124"/>
                  <a:gd name="T36" fmla="*/ 44 w 181"/>
                  <a:gd name="T37" fmla="*/ 90 h 124"/>
                  <a:gd name="T38" fmla="*/ 154 w 181"/>
                  <a:gd name="T39" fmla="*/ 82 h 124"/>
                  <a:gd name="T40" fmla="*/ 145 w 181"/>
                  <a:gd name="T41" fmla="*/ 86 h 124"/>
                  <a:gd name="T42" fmla="*/ 145 w 181"/>
                  <a:gd name="T43" fmla="*/ 86 h 124"/>
                  <a:gd name="T44" fmla="*/ 154 w 181"/>
                  <a:gd name="T45" fmla="*/ 82 h 124"/>
                  <a:gd name="T46" fmla="*/ 154 w 181"/>
                  <a:gd name="T47" fmla="*/ 82 h 124"/>
                  <a:gd name="T48" fmla="*/ 27 w 181"/>
                  <a:gd name="T49" fmla="*/ 82 h 124"/>
                  <a:gd name="T50" fmla="*/ 27 w 181"/>
                  <a:gd name="T51" fmla="*/ 82 h 124"/>
                  <a:gd name="T52" fmla="*/ 36 w 181"/>
                  <a:gd name="T53" fmla="*/ 86 h 124"/>
                  <a:gd name="T54" fmla="*/ 36 w 181"/>
                  <a:gd name="T55" fmla="*/ 86 h 124"/>
                  <a:gd name="T56" fmla="*/ 27 w 181"/>
                  <a:gd name="T57" fmla="*/ 82 h 124"/>
                  <a:gd name="T58" fmla="*/ 91 w 181"/>
                  <a:gd name="T59" fmla="*/ 0 h 124"/>
                  <a:gd name="T60" fmla="*/ 1 w 181"/>
                  <a:gd name="T61" fmla="*/ 79 h 124"/>
                  <a:gd name="T62" fmla="*/ 0 w 181"/>
                  <a:gd name="T63" fmla="*/ 83 h 124"/>
                  <a:gd name="T64" fmla="*/ 4 w 181"/>
                  <a:gd name="T65" fmla="*/ 84 h 124"/>
                  <a:gd name="T66" fmla="*/ 20 w 181"/>
                  <a:gd name="T67" fmla="*/ 88 h 124"/>
                  <a:gd name="T68" fmla="*/ 19 w 181"/>
                  <a:gd name="T69" fmla="*/ 87 h 124"/>
                  <a:gd name="T70" fmla="*/ 19 w 181"/>
                  <a:gd name="T71" fmla="*/ 84 h 124"/>
                  <a:gd name="T72" fmla="*/ 20 w 181"/>
                  <a:gd name="T73" fmla="*/ 79 h 124"/>
                  <a:gd name="T74" fmla="*/ 9 w 181"/>
                  <a:gd name="T75" fmla="*/ 77 h 124"/>
                  <a:gd name="T76" fmla="*/ 91 w 181"/>
                  <a:gd name="T77" fmla="*/ 8 h 124"/>
                  <a:gd name="T78" fmla="*/ 91 w 181"/>
                  <a:gd name="T79" fmla="*/ 8 h 124"/>
                  <a:gd name="T80" fmla="*/ 91 w 181"/>
                  <a:gd name="T81" fmla="*/ 8 h 124"/>
                  <a:gd name="T82" fmla="*/ 172 w 181"/>
                  <a:gd name="T83" fmla="*/ 77 h 124"/>
                  <a:gd name="T84" fmla="*/ 162 w 181"/>
                  <a:gd name="T85" fmla="*/ 79 h 124"/>
                  <a:gd name="T86" fmla="*/ 163 w 181"/>
                  <a:gd name="T87" fmla="*/ 84 h 124"/>
                  <a:gd name="T88" fmla="*/ 163 w 181"/>
                  <a:gd name="T89" fmla="*/ 87 h 124"/>
                  <a:gd name="T90" fmla="*/ 161 w 181"/>
                  <a:gd name="T91" fmla="*/ 88 h 124"/>
                  <a:gd name="T92" fmla="*/ 178 w 181"/>
                  <a:gd name="T93" fmla="*/ 84 h 124"/>
                  <a:gd name="T94" fmla="*/ 181 w 181"/>
                  <a:gd name="T95" fmla="*/ 83 h 124"/>
                  <a:gd name="T96" fmla="*/ 181 w 181"/>
                  <a:gd name="T97" fmla="*/ 79 h 124"/>
                  <a:gd name="T98" fmla="*/ 91 w 181"/>
                  <a:gd name="T99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1" h="124">
                    <a:moveTo>
                      <a:pt x="113" y="118"/>
                    </a:moveTo>
                    <a:cubicBezTo>
                      <a:pt x="106" y="122"/>
                      <a:pt x="98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83" y="124"/>
                      <a:pt x="76" y="122"/>
                      <a:pt x="69" y="118"/>
                    </a:cubicBezTo>
                    <a:cubicBezTo>
                      <a:pt x="76" y="122"/>
                      <a:pt x="83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1" y="124"/>
                      <a:pt x="91" y="124"/>
                      <a:pt x="91" y="124"/>
                    </a:cubicBezTo>
                    <a:cubicBezTo>
                      <a:pt x="98" y="124"/>
                      <a:pt x="106" y="122"/>
                      <a:pt x="113" y="118"/>
                    </a:cubicBezTo>
                    <a:moveTo>
                      <a:pt x="138" y="90"/>
                    </a:moveTo>
                    <a:cubicBezTo>
                      <a:pt x="133" y="93"/>
                      <a:pt x="129" y="96"/>
                      <a:pt x="124" y="100"/>
                    </a:cubicBezTo>
                    <a:cubicBezTo>
                      <a:pt x="125" y="99"/>
                      <a:pt x="127" y="98"/>
                      <a:pt x="128" y="97"/>
                    </a:cubicBezTo>
                    <a:cubicBezTo>
                      <a:pt x="131" y="94"/>
                      <a:pt x="135" y="92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moveTo>
                      <a:pt x="44" y="90"/>
                    </a:moveTo>
                    <a:cubicBezTo>
                      <a:pt x="44" y="90"/>
                      <a:pt x="44" y="90"/>
                      <a:pt x="44" y="90"/>
                    </a:cubicBezTo>
                    <a:cubicBezTo>
                      <a:pt x="47" y="92"/>
                      <a:pt x="51" y="95"/>
                      <a:pt x="54" y="98"/>
                    </a:cubicBezTo>
                    <a:cubicBezTo>
                      <a:pt x="56" y="98"/>
                      <a:pt x="57" y="99"/>
                      <a:pt x="58" y="100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53" y="96"/>
                      <a:pt x="49" y="93"/>
                      <a:pt x="44" y="90"/>
                    </a:cubicBezTo>
                    <a:moveTo>
                      <a:pt x="154" y="82"/>
                    </a:moveTo>
                    <a:cubicBezTo>
                      <a:pt x="151" y="83"/>
                      <a:pt x="148" y="84"/>
                      <a:pt x="145" y="86"/>
                    </a:cubicBezTo>
                    <a:cubicBezTo>
                      <a:pt x="145" y="86"/>
                      <a:pt x="145" y="86"/>
                      <a:pt x="145" y="86"/>
                    </a:cubicBezTo>
                    <a:cubicBezTo>
                      <a:pt x="148" y="85"/>
                      <a:pt x="151" y="83"/>
                      <a:pt x="154" y="82"/>
                    </a:cubicBezTo>
                    <a:cubicBezTo>
                      <a:pt x="154" y="82"/>
                      <a:pt x="154" y="82"/>
                      <a:pt x="154" y="82"/>
                    </a:cubicBezTo>
                    <a:moveTo>
                      <a:pt x="27" y="82"/>
                    </a:moveTo>
                    <a:cubicBezTo>
                      <a:pt x="27" y="82"/>
                      <a:pt x="27" y="82"/>
                      <a:pt x="27" y="82"/>
                    </a:cubicBezTo>
                    <a:cubicBezTo>
                      <a:pt x="30" y="83"/>
                      <a:pt x="33" y="85"/>
                      <a:pt x="36" y="86"/>
                    </a:cubicBezTo>
                    <a:cubicBezTo>
                      <a:pt x="36" y="86"/>
                      <a:pt x="36" y="86"/>
                      <a:pt x="36" y="86"/>
                    </a:cubicBezTo>
                    <a:cubicBezTo>
                      <a:pt x="33" y="84"/>
                      <a:pt x="30" y="83"/>
                      <a:pt x="27" y="82"/>
                    </a:cubicBezTo>
                    <a:moveTo>
                      <a:pt x="91" y="0"/>
                    </a:moveTo>
                    <a:cubicBezTo>
                      <a:pt x="45" y="0"/>
                      <a:pt x="7" y="35"/>
                      <a:pt x="1" y="79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" y="84"/>
                      <a:pt x="4" y="84"/>
                      <a:pt x="4" y="84"/>
                    </a:cubicBezTo>
                    <a:cubicBezTo>
                      <a:pt x="10" y="85"/>
                      <a:pt x="15" y="86"/>
                      <a:pt x="20" y="88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2"/>
                      <a:pt x="19" y="81"/>
                      <a:pt x="20" y="79"/>
                    </a:cubicBezTo>
                    <a:cubicBezTo>
                      <a:pt x="16" y="78"/>
                      <a:pt x="13" y="77"/>
                      <a:pt x="9" y="77"/>
                    </a:cubicBezTo>
                    <a:cubicBezTo>
                      <a:pt x="16" y="38"/>
                      <a:pt x="50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131" y="8"/>
                      <a:pt x="165" y="38"/>
                      <a:pt x="172" y="77"/>
                    </a:cubicBezTo>
                    <a:cubicBezTo>
                      <a:pt x="169" y="77"/>
                      <a:pt x="165" y="78"/>
                      <a:pt x="162" y="79"/>
                    </a:cubicBezTo>
                    <a:cubicBezTo>
                      <a:pt x="162" y="81"/>
                      <a:pt x="162" y="82"/>
                      <a:pt x="163" y="84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7" y="86"/>
                      <a:pt x="172" y="85"/>
                      <a:pt x="178" y="84"/>
                    </a:cubicBezTo>
                    <a:cubicBezTo>
                      <a:pt x="181" y="83"/>
                      <a:pt x="181" y="83"/>
                      <a:pt x="181" y="83"/>
                    </a:cubicBezTo>
                    <a:cubicBezTo>
                      <a:pt x="181" y="79"/>
                      <a:pt x="181" y="79"/>
                      <a:pt x="181" y="79"/>
                    </a:cubicBezTo>
                    <a:cubicBezTo>
                      <a:pt x="175" y="35"/>
                      <a:pt x="137" y="0"/>
                      <a:pt x="9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116"/>
              <p:cNvSpPr>
                <a:spLocks noEditPoints="1"/>
              </p:cNvSpPr>
              <p:nvPr/>
            </p:nvSpPr>
            <p:spPr bwMode="auto">
              <a:xfrm>
                <a:off x="4165601" y="5967413"/>
                <a:ext cx="590550" cy="390525"/>
              </a:xfrm>
              <a:custGeom>
                <a:avLst/>
                <a:gdLst>
                  <a:gd name="T0" fmla="*/ 46 w 144"/>
                  <a:gd name="T1" fmla="*/ 86 h 95"/>
                  <a:gd name="T2" fmla="*/ 46 w 144"/>
                  <a:gd name="T3" fmla="*/ 86 h 95"/>
                  <a:gd name="T4" fmla="*/ 72 w 144"/>
                  <a:gd name="T5" fmla="*/ 95 h 95"/>
                  <a:gd name="T6" fmla="*/ 97 w 144"/>
                  <a:gd name="T7" fmla="*/ 86 h 95"/>
                  <a:gd name="T8" fmla="*/ 97 w 144"/>
                  <a:gd name="T9" fmla="*/ 86 h 95"/>
                  <a:gd name="T10" fmla="*/ 72 w 144"/>
                  <a:gd name="T11" fmla="*/ 95 h 95"/>
                  <a:gd name="T12" fmla="*/ 46 w 144"/>
                  <a:gd name="T13" fmla="*/ 86 h 95"/>
                  <a:gd name="T14" fmla="*/ 30 w 144"/>
                  <a:gd name="T15" fmla="*/ 83 h 95"/>
                  <a:gd name="T16" fmla="*/ 37 w 144"/>
                  <a:gd name="T17" fmla="*/ 89 h 95"/>
                  <a:gd name="T18" fmla="*/ 38 w 144"/>
                  <a:gd name="T19" fmla="*/ 89 h 95"/>
                  <a:gd name="T20" fmla="*/ 30 w 144"/>
                  <a:gd name="T21" fmla="*/ 83 h 95"/>
                  <a:gd name="T22" fmla="*/ 114 w 144"/>
                  <a:gd name="T23" fmla="*/ 82 h 95"/>
                  <a:gd name="T24" fmla="*/ 106 w 144"/>
                  <a:gd name="T25" fmla="*/ 89 h 95"/>
                  <a:gd name="T26" fmla="*/ 106 w 144"/>
                  <a:gd name="T27" fmla="*/ 89 h 95"/>
                  <a:gd name="T28" fmla="*/ 106 w 144"/>
                  <a:gd name="T29" fmla="*/ 89 h 95"/>
                  <a:gd name="T30" fmla="*/ 114 w 144"/>
                  <a:gd name="T31" fmla="*/ 82 h 95"/>
                  <a:gd name="T32" fmla="*/ 25 w 144"/>
                  <a:gd name="T33" fmla="*/ 69 h 95"/>
                  <a:gd name="T34" fmla="*/ 25 w 144"/>
                  <a:gd name="T35" fmla="*/ 69 h 95"/>
                  <a:gd name="T36" fmla="*/ 35 w 144"/>
                  <a:gd name="T37" fmla="*/ 77 h 95"/>
                  <a:gd name="T38" fmla="*/ 25 w 144"/>
                  <a:gd name="T39" fmla="*/ 69 h 95"/>
                  <a:gd name="T40" fmla="*/ 119 w 144"/>
                  <a:gd name="T41" fmla="*/ 69 h 95"/>
                  <a:gd name="T42" fmla="*/ 109 w 144"/>
                  <a:gd name="T43" fmla="*/ 76 h 95"/>
                  <a:gd name="T44" fmla="*/ 119 w 144"/>
                  <a:gd name="T45" fmla="*/ 69 h 95"/>
                  <a:gd name="T46" fmla="*/ 119 w 144"/>
                  <a:gd name="T47" fmla="*/ 69 h 95"/>
                  <a:gd name="T48" fmla="*/ 72 w 144"/>
                  <a:gd name="T49" fmla="*/ 0 h 95"/>
                  <a:gd name="T50" fmla="*/ 1 w 144"/>
                  <a:gd name="T51" fmla="*/ 58 h 95"/>
                  <a:gd name="T52" fmla="*/ 0 w 144"/>
                  <a:gd name="T53" fmla="*/ 63 h 95"/>
                  <a:gd name="T54" fmla="*/ 0 w 144"/>
                  <a:gd name="T55" fmla="*/ 66 h 95"/>
                  <a:gd name="T56" fmla="*/ 1 w 144"/>
                  <a:gd name="T57" fmla="*/ 67 h 95"/>
                  <a:gd name="T58" fmla="*/ 3 w 144"/>
                  <a:gd name="T59" fmla="*/ 67 h 95"/>
                  <a:gd name="T60" fmla="*/ 17 w 144"/>
                  <a:gd name="T61" fmla="*/ 74 h 95"/>
                  <a:gd name="T62" fmla="*/ 15 w 144"/>
                  <a:gd name="T63" fmla="*/ 73 h 95"/>
                  <a:gd name="T64" fmla="*/ 16 w 144"/>
                  <a:gd name="T65" fmla="*/ 70 h 95"/>
                  <a:gd name="T66" fmla="*/ 17 w 144"/>
                  <a:gd name="T67" fmla="*/ 65 h 95"/>
                  <a:gd name="T68" fmla="*/ 8 w 144"/>
                  <a:gd name="T69" fmla="*/ 61 h 95"/>
                  <a:gd name="T70" fmla="*/ 8 w 144"/>
                  <a:gd name="T71" fmla="*/ 61 h 95"/>
                  <a:gd name="T72" fmla="*/ 72 w 144"/>
                  <a:gd name="T73" fmla="*/ 8 h 95"/>
                  <a:gd name="T74" fmla="*/ 72 w 144"/>
                  <a:gd name="T75" fmla="*/ 8 h 95"/>
                  <a:gd name="T76" fmla="*/ 72 w 144"/>
                  <a:gd name="T77" fmla="*/ 8 h 95"/>
                  <a:gd name="T78" fmla="*/ 135 w 144"/>
                  <a:gd name="T79" fmla="*/ 61 h 95"/>
                  <a:gd name="T80" fmla="*/ 135 w 144"/>
                  <a:gd name="T81" fmla="*/ 61 h 95"/>
                  <a:gd name="T82" fmla="*/ 126 w 144"/>
                  <a:gd name="T83" fmla="*/ 65 h 95"/>
                  <a:gd name="T84" fmla="*/ 128 w 144"/>
                  <a:gd name="T85" fmla="*/ 70 h 95"/>
                  <a:gd name="T86" fmla="*/ 128 w 144"/>
                  <a:gd name="T87" fmla="*/ 73 h 95"/>
                  <a:gd name="T88" fmla="*/ 127 w 144"/>
                  <a:gd name="T89" fmla="*/ 74 h 95"/>
                  <a:gd name="T90" fmla="*/ 141 w 144"/>
                  <a:gd name="T91" fmla="*/ 67 h 95"/>
                  <a:gd name="T92" fmla="*/ 142 w 144"/>
                  <a:gd name="T93" fmla="*/ 67 h 95"/>
                  <a:gd name="T94" fmla="*/ 144 w 144"/>
                  <a:gd name="T95" fmla="*/ 66 h 95"/>
                  <a:gd name="T96" fmla="*/ 144 w 144"/>
                  <a:gd name="T97" fmla="*/ 63 h 95"/>
                  <a:gd name="T98" fmla="*/ 143 w 144"/>
                  <a:gd name="T99" fmla="*/ 58 h 95"/>
                  <a:gd name="T100" fmla="*/ 72 w 144"/>
                  <a:gd name="T10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4" h="95">
                    <a:moveTo>
                      <a:pt x="46" y="86"/>
                    </a:moveTo>
                    <a:cubicBezTo>
                      <a:pt x="46" y="86"/>
                      <a:pt x="46" y="86"/>
                      <a:pt x="46" y="86"/>
                    </a:cubicBezTo>
                    <a:cubicBezTo>
                      <a:pt x="54" y="92"/>
                      <a:pt x="63" y="95"/>
                      <a:pt x="72" y="95"/>
                    </a:cubicBezTo>
                    <a:cubicBezTo>
                      <a:pt x="81" y="95"/>
                      <a:pt x="90" y="92"/>
                      <a:pt x="97" y="86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90" y="92"/>
                      <a:pt x="81" y="95"/>
                      <a:pt x="72" y="95"/>
                    </a:cubicBezTo>
                    <a:cubicBezTo>
                      <a:pt x="63" y="95"/>
                      <a:pt x="54" y="92"/>
                      <a:pt x="46" y="86"/>
                    </a:cubicBezTo>
                    <a:moveTo>
                      <a:pt x="30" y="83"/>
                    </a:moveTo>
                    <a:cubicBezTo>
                      <a:pt x="33" y="85"/>
                      <a:pt x="35" y="87"/>
                      <a:pt x="37" y="89"/>
                    </a:cubicBezTo>
                    <a:cubicBezTo>
                      <a:pt x="37" y="89"/>
                      <a:pt x="38" y="89"/>
                      <a:pt x="38" y="89"/>
                    </a:cubicBezTo>
                    <a:cubicBezTo>
                      <a:pt x="35" y="87"/>
                      <a:pt x="33" y="85"/>
                      <a:pt x="30" y="83"/>
                    </a:cubicBezTo>
                    <a:moveTo>
                      <a:pt x="114" y="82"/>
                    </a:moveTo>
                    <a:cubicBezTo>
                      <a:pt x="111" y="84"/>
                      <a:pt x="108" y="87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9" y="86"/>
                      <a:pt x="111" y="84"/>
                      <a:pt x="114" y="82"/>
                    </a:cubicBezTo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8" y="71"/>
                      <a:pt x="32" y="74"/>
                      <a:pt x="35" y="77"/>
                    </a:cubicBezTo>
                    <a:cubicBezTo>
                      <a:pt x="32" y="74"/>
                      <a:pt x="28" y="71"/>
                      <a:pt x="25" y="69"/>
                    </a:cubicBezTo>
                    <a:moveTo>
                      <a:pt x="119" y="69"/>
                    </a:moveTo>
                    <a:cubicBezTo>
                      <a:pt x="116" y="71"/>
                      <a:pt x="112" y="73"/>
                      <a:pt x="109" y="76"/>
                    </a:cubicBezTo>
                    <a:cubicBezTo>
                      <a:pt x="112" y="73"/>
                      <a:pt x="116" y="71"/>
                      <a:pt x="119" y="69"/>
                    </a:cubicBezTo>
                    <a:cubicBezTo>
                      <a:pt x="119" y="69"/>
                      <a:pt x="119" y="69"/>
                      <a:pt x="119" y="69"/>
                    </a:cubicBezTo>
                    <a:moveTo>
                      <a:pt x="72" y="0"/>
                    </a:moveTo>
                    <a:cubicBezTo>
                      <a:pt x="37" y="0"/>
                      <a:pt x="7" y="25"/>
                      <a:pt x="1" y="58"/>
                    </a:cubicBezTo>
                    <a:cubicBezTo>
                      <a:pt x="0" y="60"/>
                      <a:pt x="0" y="61"/>
                      <a:pt x="0" y="63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7" y="69"/>
                      <a:pt x="12" y="71"/>
                      <a:pt x="17" y="74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68"/>
                      <a:pt x="17" y="67"/>
                      <a:pt x="17" y="65"/>
                    </a:cubicBezTo>
                    <a:cubicBezTo>
                      <a:pt x="14" y="64"/>
                      <a:pt x="11" y="62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4" y="31"/>
                      <a:pt x="40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103" y="8"/>
                      <a:pt x="130" y="31"/>
                      <a:pt x="135" y="61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2" y="62"/>
                      <a:pt x="129" y="64"/>
                      <a:pt x="126" y="65"/>
                    </a:cubicBezTo>
                    <a:cubicBezTo>
                      <a:pt x="127" y="67"/>
                      <a:pt x="127" y="68"/>
                      <a:pt x="128" y="70"/>
                    </a:cubicBezTo>
                    <a:cubicBezTo>
                      <a:pt x="128" y="73"/>
                      <a:pt x="128" y="73"/>
                      <a:pt x="128" y="73"/>
                    </a:cubicBezTo>
                    <a:cubicBezTo>
                      <a:pt x="127" y="74"/>
                      <a:pt x="127" y="74"/>
                      <a:pt x="127" y="74"/>
                    </a:cubicBezTo>
                    <a:cubicBezTo>
                      <a:pt x="131" y="71"/>
                      <a:pt x="136" y="69"/>
                      <a:pt x="141" y="67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44" y="66"/>
                      <a:pt x="144" y="66"/>
                      <a:pt x="144" y="66"/>
                    </a:cubicBezTo>
                    <a:cubicBezTo>
                      <a:pt x="144" y="63"/>
                      <a:pt x="144" y="63"/>
                      <a:pt x="144" y="63"/>
                    </a:cubicBezTo>
                    <a:cubicBezTo>
                      <a:pt x="143" y="61"/>
                      <a:pt x="143" y="60"/>
                      <a:pt x="143" y="58"/>
                    </a:cubicBezTo>
                    <a:cubicBezTo>
                      <a:pt x="136" y="25"/>
                      <a:pt x="107" y="0"/>
                      <a:pt x="7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117"/>
              <p:cNvSpPr>
                <a:spLocks noEditPoints="1"/>
              </p:cNvSpPr>
              <p:nvPr/>
            </p:nvSpPr>
            <p:spPr bwMode="auto">
              <a:xfrm>
                <a:off x="4227513" y="6070600"/>
                <a:ext cx="463550" cy="320675"/>
              </a:xfrm>
              <a:custGeom>
                <a:avLst/>
                <a:gdLst>
                  <a:gd name="T0" fmla="*/ 57 w 113"/>
                  <a:gd name="T1" fmla="*/ 8 h 78"/>
                  <a:gd name="T2" fmla="*/ 57 w 113"/>
                  <a:gd name="T3" fmla="*/ 8 h 78"/>
                  <a:gd name="T4" fmla="*/ 104 w 113"/>
                  <a:gd name="T5" fmla="*/ 44 h 78"/>
                  <a:gd name="T6" fmla="*/ 104 w 113"/>
                  <a:gd name="T7" fmla="*/ 44 h 78"/>
                  <a:gd name="T8" fmla="*/ 104 w 113"/>
                  <a:gd name="T9" fmla="*/ 44 h 78"/>
                  <a:gd name="T10" fmla="*/ 94 w 113"/>
                  <a:gd name="T11" fmla="*/ 51 h 78"/>
                  <a:gd name="T12" fmla="*/ 90 w 113"/>
                  <a:gd name="T13" fmla="*/ 54 h 78"/>
                  <a:gd name="T14" fmla="*/ 90 w 113"/>
                  <a:gd name="T15" fmla="*/ 54 h 78"/>
                  <a:gd name="T16" fmla="*/ 90 w 113"/>
                  <a:gd name="T17" fmla="*/ 61 h 78"/>
                  <a:gd name="T18" fmla="*/ 90 w 113"/>
                  <a:gd name="T19" fmla="*/ 63 h 78"/>
                  <a:gd name="T20" fmla="*/ 82 w 113"/>
                  <a:gd name="T21" fmla="*/ 63 h 78"/>
                  <a:gd name="T22" fmla="*/ 82 w 113"/>
                  <a:gd name="T23" fmla="*/ 61 h 78"/>
                  <a:gd name="T24" fmla="*/ 82 w 113"/>
                  <a:gd name="T25" fmla="*/ 61 h 78"/>
                  <a:gd name="T26" fmla="*/ 57 w 113"/>
                  <a:gd name="T27" fmla="*/ 70 h 78"/>
                  <a:gd name="T28" fmla="*/ 31 w 113"/>
                  <a:gd name="T29" fmla="*/ 61 h 78"/>
                  <a:gd name="T30" fmla="*/ 31 w 113"/>
                  <a:gd name="T31" fmla="*/ 63 h 78"/>
                  <a:gd name="T32" fmla="*/ 23 w 113"/>
                  <a:gd name="T33" fmla="*/ 63 h 78"/>
                  <a:gd name="T34" fmla="*/ 23 w 113"/>
                  <a:gd name="T35" fmla="*/ 60 h 78"/>
                  <a:gd name="T36" fmla="*/ 24 w 113"/>
                  <a:gd name="T37" fmla="*/ 54 h 78"/>
                  <a:gd name="T38" fmla="*/ 20 w 113"/>
                  <a:gd name="T39" fmla="*/ 52 h 78"/>
                  <a:gd name="T40" fmla="*/ 10 w 113"/>
                  <a:gd name="T41" fmla="*/ 44 h 78"/>
                  <a:gd name="T42" fmla="*/ 10 w 113"/>
                  <a:gd name="T43" fmla="*/ 44 h 78"/>
                  <a:gd name="T44" fmla="*/ 10 w 113"/>
                  <a:gd name="T45" fmla="*/ 44 h 78"/>
                  <a:gd name="T46" fmla="*/ 57 w 113"/>
                  <a:gd name="T47" fmla="*/ 8 h 78"/>
                  <a:gd name="T48" fmla="*/ 57 w 113"/>
                  <a:gd name="T49" fmla="*/ 8 h 78"/>
                  <a:gd name="T50" fmla="*/ 57 w 113"/>
                  <a:gd name="T51" fmla="*/ 8 h 78"/>
                  <a:gd name="T52" fmla="*/ 57 w 113"/>
                  <a:gd name="T53" fmla="*/ 0 h 78"/>
                  <a:gd name="T54" fmla="*/ 2 w 113"/>
                  <a:gd name="T55" fmla="*/ 40 h 78"/>
                  <a:gd name="T56" fmla="*/ 2 w 113"/>
                  <a:gd name="T57" fmla="*/ 40 h 78"/>
                  <a:gd name="T58" fmla="*/ 1 w 113"/>
                  <a:gd name="T59" fmla="*/ 45 h 78"/>
                  <a:gd name="T60" fmla="*/ 0 w 113"/>
                  <a:gd name="T61" fmla="*/ 48 h 78"/>
                  <a:gd name="T62" fmla="*/ 2 w 113"/>
                  <a:gd name="T63" fmla="*/ 49 h 78"/>
                  <a:gd name="T64" fmla="*/ 3 w 113"/>
                  <a:gd name="T65" fmla="*/ 49 h 78"/>
                  <a:gd name="T66" fmla="*/ 15 w 113"/>
                  <a:gd name="T67" fmla="*/ 58 h 78"/>
                  <a:gd name="T68" fmla="*/ 23 w 113"/>
                  <a:gd name="T69" fmla="*/ 64 h 78"/>
                  <a:gd name="T70" fmla="*/ 24 w 113"/>
                  <a:gd name="T71" fmla="*/ 65 h 78"/>
                  <a:gd name="T72" fmla="*/ 24 w 113"/>
                  <a:gd name="T73" fmla="*/ 66 h 78"/>
                  <a:gd name="T74" fmla="*/ 25 w 113"/>
                  <a:gd name="T75" fmla="*/ 66 h 78"/>
                  <a:gd name="T76" fmla="*/ 25 w 113"/>
                  <a:gd name="T77" fmla="*/ 66 h 78"/>
                  <a:gd name="T78" fmla="*/ 35 w 113"/>
                  <a:gd name="T79" fmla="*/ 72 h 78"/>
                  <a:gd name="T80" fmla="*/ 57 w 113"/>
                  <a:gd name="T81" fmla="*/ 78 h 78"/>
                  <a:gd name="T82" fmla="*/ 57 w 113"/>
                  <a:gd name="T83" fmla="*/ 78 h 78"/>
                  <a:gd name="T84" fmla="*/ 79 w 113"/>
                  <a:gd name="T85" fmla="*/ 72 h 78"/>
                  <a:gd name="T86" fmla="*/ 89 w 113"/>
                  <a:gd name="T87" fmla="*/ 66 h 78"/>
                  <a:gd name="T88" fmla="*/ 89 w 113"/>
                  <a:gd name="T89" fmla="*/ 66 h 78"/>
                  <a:gd name="T90" fmla="*/ 89 w 113"/>
                  <a:gd name="T91" fmla="*/ 66 h 78"/>
                  <a:gd name="T92" fmla="*/ 89 w 113"/>
                  <a:gd name="T93" fmla="*/ 66 h 78"/>
                  <a:gd name="T94" fmla="*/ 90 w 113"/>
                  <a:gd name="T95" fmla="*/ 65 h 78"/>
                  <a:gd name="T96" fmla="*/ 91 w 113"/>
                  <a:gd name="T97" fmla="*/ 64 h 78"/>
                  <a:gd name="T98" fmla="*/ 99 w 113"/>
                  <a:gd name="T99" fmla="*/ 57 h 78"/>
                  <a:gd name="T100" fmla="*/ 111 w 113"/>
                  <a:gd name="T101" fmla="*/ 49 h 78"/>
                  <a:gd name="T102" fmla="*/ 112 w 113"/>
                  <a:gd name="T103" fmla="*/ 49 h 78"/>
                  <a:gd name="T104" fmla="*/ 113 w 113"/>
                  <a:gd name="T105" fmla="*/ 48 h 78"/>
                  <a:gd name="T106" fmla="*/ 113 w 113"/>
                  <a:gd name="T107" fmla="*/ 45 h 78"/>
                  <a:gd name="T108" fmla="*/ 111 w 113"/>
                  <a:gd name="T109" fmla="*/ 40 h 78"/>
                  <a:gd name="T110" fmla="*/ 111 w 113"/>
                  <a:gd name="T111" fmla="*/ 40 h 78"/>
                  <a:gd name="T112" fmla="*/ 57 w 113"/>
                  <a:gd name="T113" fmla="*/ 0 h 78"/>
                  <a:gd name="T114" fmla="*/ 57 w 113"/>
                  <a:gd name="T11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3" h="78">
                    <a:moveTo>
                      <a:pt x="57" y="8"/>
                    </a:moveTo>
                    <a:cubicBezTo>
                      <a:pt x="57" y="8"/>
                      <a:pt x="57" y="8"/>
                      <a:pt x="57" y="8"/>
                    </a:cubicBezTo>
                    <a:cubicBezTo>
                      <a:pt x="79" y="8"/>
                      <a:pt x="98" y="23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1" y="46"/>
                      <a:pt x="97" y="48"/>
                      <a:pt x="94" y="51"/>
                    </a:cubicBezTo>
                    <a:cubicBezTo>
                      <a:pt x="93" y="52"/>
                      <a:pt x="91" y="53"/>
                      <a:pt x="90" y="54"/>
                    </a:cubicBezTo>
                    <a:cubicBezTo>
                      <a:pt x="90" y="54"/>
                      <a:pt x="90" y="54"/>
                      <a:pt x="90" y="54"/>
                    </a:cubicBezTo>
                    <a:cubicBezTo>
                      <a:pt x="90" y="57"/>
                      <a:pt x="90" y="59"/>
                      <a:pt x="90" y="61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75" y="67"/>
                      <a:pt x="66" y="70"/>
                      <a:pt x="57" y="70"/>
                    </a:cubicBezTo>
                    <a:cubicBezTo>
                      <a:pt x="48" y="70"/>
                      <a:pt x="39" y="67"/>
                      <a:pt x="31" y="61"/>
                    </a:cubicBezTo>
                    <a:cubicBezTo>
                      <a:pt x="31" y="63"/>
                      <a:pt x="31" y="63"/>
                      <a:pt x="31" y="63"/>
                    </a:cubicBezTo>
                    <a:cubicBezTo>
                      <a:pt x="23" y="63"/>
                      <a:pt x="23" y="63"/>
                      <a:pt x="23" y="63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58"/>
                      <a:pt x="23" y="56"/>
                      <a:pt x="24" y="54"/>
                    </a:cubicBezTo>
                    <a:cubicBezTo>
                      <a:pt x="23" y="53"/>
                      <a:pt x="22" y="52"/>
                      <a:pt x="20" y="52"/>
                    </a:cubicBezTo>
                    <a:cubicBezTo>
                      <a:pt x="17" y="49"/>
                      <a:pt x="13" y="46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5" y="23"/>
                      <a:pt x="34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7" y="8"/>
                      <a:pt x="57" y="8"/>
                      <a:pt x="57" y="8"/>
                    </a:cubicBezTo>
                    <a:moveTo>
                      <a:pt x="57" y="0"/>
                    </a:moveTo>
                    <a:cubicBezTo>
                      <a:pt x="31" y="0"/>
                      <a:pt x="10" y="17"/>
                      <a:pt x="2" y="40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2" y="42"/>
                      <a:pt x="1" y="43"/>
                      <a:pt x="1" y="4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7" y="52"/>
                      <a:pt x="11" y="55"/>
                      <a:pt x="15" y="58"/>
                    </a:cubicBezTo>
                    <a:cubicBezTo>
                      <a:pt x="18" y="60"/>
                      <a:pt x="20" y="62"/>
                      <a:pt x="23" y="64"/>
                    </a:cubicBezTo>
                    <a:cubicBezTo>
                      <a:pt x="23" y="65"/>
                      <a:pt x="24" y="65"/>
                      <a:pt x="24" y="65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8" y="69"/>
                      <a:pt x="31" y="71"/>
                      <a:pt x="35" y="72"/>
                    </a:cubicBezTo>
                    <a:cubicBezTo>
                      <a:pt x="42" y="76"/>
                      <a:pt x="49" y="78"/>
                      <a:pt x="57" y="78"/>
                    </a:cubicBezTo>
                    <a:cubicBezTo>
                      <a:pt x="57" y="78"/>
                      <a:pt x="57" y="78"/>
                      <a:pt x="57" y="78"/>
                    </a:cubicBezTo>
                    <a:cubicBezTo>
                      <a:pt x="64" y="78"/>
                      <a:pt x="72" y="76"/>
                      <a:pt x="79" y="72"/>
                    </a:cubicBezTo>
                    <a:cubicBezTo>
                      <a:pt x="82" y="71"/>
                      <a:pt x="86" y="69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90" y="65"/>
                      <a:pt x="90" y="65"/>
                      <a:pt x="90" y="65"/>
                    </a:cubicBezTo>
                    <a:cubicBezTo>
                      <a:pt x="90" y="65"/>
                      <a:pt x="90" y="65"/>
                      <a:pt x="91" y="64"/>
                    </a:cubicBezTo>
                    <a:cubicBezTo>
                      <a:pt x="93" y="62"/>
                      <a:pt x="96" y="59"/>
                      <a:pt x="99" y="57"/>
                    </a:cubicBezTo>
                    <a:cubicBezTo>
                      <a:pt x="102" y="54"/>
                      <a:pt x="106" y="52"/>
                      <a:pt x="111" y="49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3" y="48"/>
                      <a:pt x="113" y="48"/>
                      <a:pt x="113" y="48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2" y="43"/>
                      <a:pt x="112" y="42"/>
                      <a:pt x="111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04" y="17"/>
                      <a:pt x="82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118"/>
              <p:cNvSpPr>
                <a:spLocks/>
              </p:cNvSpPr>
              <p:nvPr/>
            </p:nvSpPr>
            <p:spPr bwMode="auto">
              <a:xfrm>
                <a:off x="4321176" y="6180138"/>
                <a:ext cx="276225" cy="149225"/>
              </a:xfrm>
              <a:custGeom>
                <a:avLst/>
                <a:gdLst>
                  <a:gd name="T0" fmla="*/ 34 w 67"/>
                  <a:gd name="T1" fmla="*/ 0 h 36"/>
                  <a:gd name="T2" fmla="*/ 1 w 67"/>
                  <a:gd name="T3" fmla="*/ 27 h 36"/>
                  <a:gd name="T4" fmla="*/ 1 w 67"/>
                  <a:gd name="T5" fmla="*/ 27 h 36"/>
                  <a:gd name="T6" fmla="*/ 0 w 67"/>
                  <a:gd name="T7" fmla="*/ 33 h 36"/>
                  <a:gd name="T8" fmla="*/ 0 w 67"/>
                  <a:gd name="T9" fmla="*/ 36 h 36"/>
                  <a:gd name="T10" fmla="*/ 8 w 67"/>
                  <a:gd name="T11" fmla="*/ 36 h 36"/>
                  <a:gd name="T12" fmla="*/ 8 w 67"/>
                  <a:gd name="T13" fmla="*/ 34 h 36"/>
                  <a:gd name="T14" fmla="*/ 8 w 67"/>
                  <a:gd name="T15" fmla="*/ 34 h 36"/>
                  <a:gd name="T16" fmla="*/ 8 w 67"/>
                  <a:gd name="T17" fmla="*/ 33 h 36"/>
                  <a:gd name="T18" fmla="*/ 16 w 67"/>
                  <a:gd name="T19" fmla="*/ 15 h 36"/>
                  <a:gd name="T20" fmla="*/ 34 w 67"/>
                  <a:gd name="T21" fmla="*/ 8 h 36"/>
                  <a:gd name="T22" fmla="*/ 37 w 67"/>
                  <a:gd name="T23" fmla="*/ 8 h 36"/>
                  <a:gd name="T24" fmla="*/ 53 w 67"/>
                  <a:gd name="T25" fmla="*/ 17 h 36"/>
                  <a:gd name="T26" fmla="*/ 59 w 67"/>
                  <a:gd name="T27" fmla="*/ 34 h 36"/>
                  <a:gd name="T28" fmla="*/ 59 w 67"/>
                  <a:gd name="T29" fmla="*/ 34 h 36"/>
                  <a:gd name="T30" fmla="*/ 59 w 67"/>
                  <a:gd name="T31" fmla="*/ 34 h 36"/>
                  <a:gd name="T32" fmla="*/ 59 w 67"/>
                  <a:gd name="T33" fmla="*/ 36 h 36"/>
                  <a:gd name="T34" fmla="*/ 67 w 67"/>
                  <a:gd name="T35" fmla="*/ 36 h 36"/>
                  <a:gd name="T36" fmla="*/ 67 w 67"/>
                  <a:gd name="T37" fmla="*/ 34 h 36"/>
                  <a:gd name="T38" fmla="*/ 67 w 67"/>
                  <a:gd name="T39" fmla="*/ 27 h 36"/>
                  <a:gd name="T40" fmla="*/ 59 w 67"/>
                  <a:gd name="T41" fmla="*/ 12 h 36"/>
                  <a:gd name="T42" fmla="*/ 38 w 67"/>
                  <a:gd name="T43" fmla="*/ 0 h 36"/>
                  <a:gd name="T44" fmla="*/ 34 w 67"/>
                  <a:gd name="T4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7" h="36">
                    <a:moveTo>
                      <a:pt x="34" y="0"/>
                    </a:moveTo>
                    <a:cubicBezTo>
                      <a:pt x="17" y="0"/>
                      <a:pt x="4" y="12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26"/>
                      <a:pt x="11" y="20"/>
                      <a:pt x="16" y="15"/>
                    </a:cubicBezTo>
                    <a:cubicBezTo>
                      <a:pt x="20" y="11"/>
                      <a:pt x="27" y="8"/>
                      <a:pt x="34" y="8"/>
                    </a:cubicBezTo>
                    <a:cubicBezTo>
                      <a:pt x="35" y="8"/>
                      <a:pt x="36" y="8"/>
                      <a:pt x="37" y="8"/>
                    </a:cubicBezTo>
                    <a:cubicBezTo>
                      <a:pt x="44" y="9"/>
                      <a:pt x="49" y="12"/>
                      <a:pt x="53" y="17"/>
                    </a:cubicBezTo>
                    <a:cubicBezTo>
                      <a:pt x="57" y="21"/>
                      <a:pt x="59" y="27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7" y="36"/>
                      <a:pt x="67" y="36"/>
                      <a:pt x="67" y="3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2"/>
                      <a:pt x="67" y="30"/>
                      <a:pt x="67" y="27"/>
                    </a:cubicBezTo>
                    <a:cubicBezTo>
                      <a:pt x="66" y="22"/>
                      <a:pt x="63" y="16"/>
                      <a:pt x="59" y="12"/>
                    </a:cubicBezTo>
                    <a:cubicBezTo>
                      <a:pt x="54" y="6"/>
                      <a:pt x="47" y="1"/>
                      <a:pt x="38" y="0"/>
                    </a:cubicBezTo>
                    <a:cubicBezTo>
                      <a:pt x="37" y="0"/>
                      <a:pt x="35" y="0"/>
                      <a:pt x="3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39" name="Freeform 124"/>
            <p:cNvSpPr>
              <a:spLocks noEditPoints="1"/>
            </p:cNvSpPr>
            <p:nvPr/>
          </p:nvSpPr>
          <p:spPr bwMode="auto">
            <a:xfrm>
              <a:off x="8274051" y="5830888"/>
              <a:ext cx="666750" cy="452438"/>
            </a:xfrm>
            <a:custGeom>
              <a:avLst/>
              <a:gdLst>
                <a:gd name="T0" fmla="*/ 101 w 162"/>
                <a:gd name="T1" fmla="*/ 105 h 110"/>
                <a:gd name="T2" fmla="*/ 81 w 162"/>
                <a:gd name="T3" fmla="*/ 110 h 110"/>
                <a:gd name="T4" fmla="*/ 81 w 162"/>
                <a:gd name="T5" fmla="*/ 110 h 110"/>
                <a:gd name="T6" fmla="*/ 61 w 162"/>
                <a:gd name="T7" fmla="*/ 105 h 110"/>
                <a:gd name="T8" fmla="*/ 81 w 162"/>
                <a:gd name="T9" fmla="*/ 110 h 110"/>
                <a:gd name="T10" fmla="*/ 81 w 162"/>
                <a:gd name="T11" fmla="*/ 110 h 110"/>
                <a:gd name="T12" fmla="*/ 81 w 162"/>
                <a:gd name="T13" fmla="*/ 110 h 110"/>
                <a:gd name="T14" fmla="*/ 101 w 162"/>
                <a:gd name="T15" fmla="*/ 105 h 110"/>
                <a:gd name="T16" fmla="*/ 112 w 162"/>
                <a:gd name="T17" fmla="*/ 97 h 110"/>
                <a:gd name="T18" fmla="*/ 112 w 162"/>
                <a:gd name="T19" fmla="*/ 97 h 110"/>
                <a:gd name="T20" fmla="*/ 112 w 162"/>
                <a:gd name="T21" fmla="*/ 97 h 110"/>
                <a:gd name="T22" fmla="*/ 112 w 162"/>
                <a:gd name="T23" fmla="*/ 97 h 110"/>
                <a:gd name="T24" fmla="*/ 112 w 162"/>
                <a:gd name="T25" fmla="*/ 97 h 110"/>
                <a:gd name="T26" fmla="*/ 122 w 162"/>
                <a:gd name="T27" fmla="*/ 79 h 110"/>
                <a:gd name="T28" fmla="*/ 111 w 162"/>
                <a:gd name="T29" fmla="*/ 87 h 110"/>
                <a:gd name="T30" fmla="*/ 114 w 162"/>
                <a:gd name="T31" fmla="*/ 85 h 110"/>
                <a:gd name="T32" fmla="*/ 122 w 162"/>
                <a:gd name="T33" fmla="*/ 79 h 110"/>
                <a:gd name="T34" fmla="*/ 122 w 162"/>
                <a:gd name="T35" fmla="*/ 79 h 110"/>
                <a:gd name="T36" fmla="*/ 40 w 162"/>
                <a:gd name="T37" fmla="*/ 79 h 110"/>
                <a:gd name="T38" fmla="*/ 40 w 162"/>
                <a:gd name="T39" fmla="*/ 79 h 110"/>
                <a:gd name="T40" fmla="*/ 50 w 162"/>
                <a:gd name="T41" fmla="*/ 87 h 110"/>
                <a:gd name="T42" fmla="*/ 51 w 162"/>
                <a:gd name="T43" fmla="*/ 88 h 110"/>
                <a:gd name="T44" fmla="*/ 51 w 162"/>
                <a:gd name="T45" fmla="*/ 88 h 110"/>
                <a:gd name="T46" fmla="*/ 40 w 162"/>
                <a:gd name="T47" fmla="*/ 79 h 110"/>
                <a:gd name="T48" fmla="*/ 25 w 162"/>
                <a:gd name="T49" fmla="*/ 72 h 110"/>
                <a:gd name="T50" fmla="*/ 25 w 162"/>
                <a:gd name="T51" fmla="*/ 72 h 110"/>
                <a:gd name="T52" fmla="*/ 32 w 162"/>
                <a:gd name="T53" fmla="*/ 75 h 110"/>
                <a:gd name="T54" fmla="*/ 32 w 162"/>
                <a:gd name="T55" fmla="*/ 75 h 110"/>
                <a:gd name="T56" fmla="*/ 25 w 162"/>
                <a:gd name="T57" fmla="*/ 72 h 110"/>
                <a:gd name="T58" fmla="*/ 136 w 162"/>
                <a:gd name="T59" fmla="*/ 72 h 110"/>
                <a:gd name="T60" fmla="*/ 129 w 162"/>
                <a:gd name="T61" fmla="*/ 75 h 110"/>
                <a:gd name="T62" fmla="*/ 129 w 162"/>
                <a:gd name="T63" fmla="*/ 75 h 110"/>
                <a:gd name="T64" fmla="*/ 136 w 162"/>
                <a:gd name="T65" fmla="*/ 72 h 110"/>
                <a:gd name="T66" fmla="*/ 136 w 162"/>
                <a:gd name="T67" fmla="*/ 72 h 110"/>
                <a:gd name="T68" fmla="*/ 81 w 162"/>
                <a:gd name="T69" fmla="*/ 0 h 110"/>
                <a:gd name="T70" fmla="*/ 1 w 162"/>
                <a:gd name="T71" fmla="*/ 70 h 110"/>
                <a:gd name="T72" fmla="*/ 0 w 162"/>
                <a:gd name="T73" fmla="*/ 74 h 110"/>
                <a:gd name="T74" fmla="*/ 4 w 162"/>
                <a:gd name="T75" fmla="*/ 75 h 110"/>
                <a:gd name="T76" fmla="*/ 18 w 162"/>
                <a:gd name="T77" fmla="*/ 78 h 110"/>
                <a:gd name="T78" fmla="*/ 16 w 162"/>
                <a:gd name="T79" fmla="*/ 78 h 110"/>
                <a:gd name="T80" fmla="*/ 17 w 162"/>
                <a:gd name="T81" fmla="*/ 74 h 110"/>
                <a:gd name="T82" fmla="*/ 18 w 162"/>
                <a:gd name="T83" fmla="*/ 70 h 110"/>
                <a:gd name="T84" fmla="*/ 9 w 162"/>
                <a:gd name="T85" fmla="*/ 67 h 110"/>
                <a:gd name="T86" fmla="*/ 81 w 162"/>
                <a:gd name="T87" fmla="*/ 8 h 110"/>
                <a:gd name="T88" fmla="*/ 81 w 162"/>
                <a:gd name="T89" fmla="*/ 8 h 110"/>
                <a:gd name="T90" fmla="*/ 81 w 162"/>
                <a:gd name="T91" fmla="*/ 8 h 110"/>
                <a:gd name="T92" fmla="*/ 153 w 162"/>
                <a:gd name="T93" fmla="*/ 67 h 110"/>
                <a:gd name="T94" fmla="*/ 144 w 162"/>
                <a:gd name="T95" fmla="*/ 70 h 110"/>
                <a:gd name="T96" fmla="*/ 145 w 162"/>
                <a:gd name="T97" fmla="*/ 74 h 110"/>
                <a:gd name="T98" fmla="*/ 145 w 162"/>
                <a:gd name="T99" fmla="*/ 78 h 110"/>
                <a:gd name="T100" fmla="*/ 143 w 162"/>
                <a:gd name="T101" fmla="*/ 78 h 110"/>
                <a:gd name="T102" fmla="*/ 158 w 162"/>
                <a:gd name="T103" fmla="*/ 75 h 110"/>
                <a:gd name="T104" fmla="*/ 162 w 162"/>
                <a:gd name="T105" fmla="*/ 74 h 110"/>
                <a:gd name="T106" fmla="*/ 161 w 162"/>
                <a:gd name="T107" fmla="*/ 70 h 110"/>
                <a:gd name="T108" fmla="*/ 81 w 162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2" h="110">
                  <a:moveTo>
                    <a:pt x="101" y="105"/>
                  </a:moveTo>
                  <a:cubicBezTo>
                    <a:pt x="94" y="108"/>
                    <a:pt x="88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74" y="110"/>
                    <a:pt x="67" y="108"/>
                    <a:pt x="61" y="105"/>
                  </a:cubicBezTo>
                  <a:cubicBezTo>
                    <a:pt x="67" y="108"/>
                    <a:pt x="74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1" y="110"/>
                    <a:pt x="81" y="110"/>
                    <a:pt x="81" y="110"/>
                  </a:cubicBezTo>
                  <a:cubicBezTo>
                    <a:pt x="88" y="110"/>
                    <a:pt x="94" y="108"/>
                    <a:pt x="101" y="105"/>
                  </a:cubicBezTo>
                  <a:moveTo>
                    <a:pt x="112" y="97"/>
                  </a:move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2" y="97"/>
                    <a:pt x="112" y="97"/>
                    <a:pt x="112" y="97"/>
                  </a:cubicBezTo>
                  <a:moveTo>
                    <a:pt x="122" y="79"/>
                  </a:moveTo>
                  <a:cubicBezTo>
                    <a:pt x="118" y="82"/>
                    <a:pt x="114" y="85"/>
                    <a:pt x="111" y="87"/>
                  </a:cubicBezTo>
                  <a:cubicBezTo>
                    <a:pt x="112" y="87"/>
                    <a:pt x="113" y="86"/>
                    <a:pt x="114" y="85"/>
                  </a:cubicBezTo>
                  <a:cubicBezTo>
                    <a:pt x="117" y="83"/>
                    <a:pt x="119" y="81"/>
                    <a:pt x="122" y="79"/>
                  </a:cubicBezTo>
                  <a:cubicBezTo>
                    <a:pt x="122" y="79"/>
                    <a:pt x="122" y="79"/>
                    <a:pt x="122" y="79"/>
                  </a:cubicBezTo>
                  <a:moveTo>
                    <a:pt x="40" y="79"/>
                  </a:moveTo>
                  <a:cubicBezTo>
                    <a:pt x="40" y="79"/>
                    <a:pt x="40" y="79"/>
                    <a:pt x="40" y="79"/>
                  </a:cubicBezTo>
                  <a:cubicBezTo>
                    <a:pt x="43" y="82"/>
                    <a:pt x="46" y="84"/>
                    <a:pt x="50" y="87"/>
                  </a:cubicBezTo>
                  <a:cubicBezTo>
                    <a:pt x="50" y="87"/>
                    <a:pt x="51" y="87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48" y="85"/>
                    <a:pt x="44" y="82"/>
                    <a:pt x="40" y="79"/>
                  </a:cubicBezTo>
                  <a:moveTo>
                    <a:pt x="25" y="72"/>
                  </a:moveTo>
                  <a:cubicBezTo>
                    <a:pt x="25" y="72"/>
                    <a:pt x="25" y="72"/>
                    <a:pt x="25" y="72"/>
                  </a:cubicBezTo>
                  <a:cubicBezTo>
                    <a:pt x="28" y="73"/>
                    <a:pt x="30" y="74"/>
                    <a:pt x="32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0" y="74"/>
                    <a:pt x="28" y="73"/>
                    <a:pt x="25" y="72"/>
                  </a:cubicBezTo>
                  <a:moveTo>
                    <a:pt x="136" y="72"/>
                  </a:moveTo>
                  <a:cubicBezTo>
                    <a:pt x="134" y="73"/>
                    <a:pt x="132" y="74"/>
                    <a:pt x="129" y="75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32" y="74"/>
                    <a:pt x="134" y="73"/>
                    <a:pt x="136" y="72"/>
                  </a:cubicBezTo>
                  <a:cubicBezTo>
                    <a:pt x="136" y="72"/>
                    <a:pt x="136" y="72"/>
                    <a:pt x="136" y="72"/>
                  </a:cubicBezTo>
                  <a:moveTo>
                    <a:pt x="81" y="0"/>
                  </a:moveTo>
                  <a:cubicBezTo>
                    <a:pt x="40" y="0"/>
                    <a:pt x="6" y="31"/>
                    <a:pt x="1" y="7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9" y="75"/>
                    <a:pt x="14" y="77"/>
                    <a:pt x="18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7" y="73"/>
                    <a:pt x="17" y="71"/>
                    <a:pt x="18" y="70"/>
                  </a:cubicBezTo>
                  <a:cubicBezTo>
                    <a:pt x="15" y="69"/>
                    <a:pt x="12" y="68"/>
                    <a:pt x="9" y="67"/>
                  </a:cubicBezTo>
                  <a:cubicBezTo>
                    <a:pt x="15" y="34"/>
                    <a:pt x="45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116" y="8"/>
                    <a:pt x="146" y="34"/>
                    <a:pt x="153" y="67"/>
                  </a:cubicBezTo>
                  <a:cubicBezTo>
                    <a:pt x="150" y="68"/>
                    <a:pt x="147" y="69"/>
                    <a:pt x="144" y="70"/>
                  </a:cubicBezTo>
                  <a:cubicBezTo>
                    <a:pt x="144" y="71"/>
                    <a:pt x="145" y="73"/>
                    <a:pt x="145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8" y="77"/>
                    <a:pt x="153" y="75"/>
                    <a:pt x="158" y="75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56" y="31"/>
                    <a:pt x="122" y="0"/>
                    <a:pt x="81" y="0"/>
                  </a:cubicBezTo>
                </a:path>
              </a:pathLst>
            </a:custGeom>
            <a:solidFill>
              <a:srgbClr val="FFFA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0" name="组合 339"/>
            <p:cNvGrpSpPr/>
            <p:nvPr/>
          </p:nvGrpSpPr>
          <p:grpSpPr>
            <a:xfrm>
              <a:off x="5340351" y="5230813"/>
              <a:ext cx="4338637" cy="1381125"/>
              <a:chOff x="5340351" y="5230813"/>
              <a:chExt cx="4338637" cy="1381125"/>
            </a:xfrm>
          </p:grpSpPr>
          <p:sp>
            <p:nvSpPr>
              <p:cNvPr id="479" name="Freeform 54"/>
              <p:cNvSpPr>
                <a:spLocks/>
              </p:cNvSpPr>
              <p:nvPr/>
            </p:nvSpPr>
            <p:spPr bwMode="auto">
              <a:xfrm>
                <a:off x="5808663" y="5230813"/>
                <a:ext cx="1138238" cy="576263"/>
              </a:xfrm>
              <a:custGeom>
                <a:avLst/>
                <a:gdLst>
                  <a:gd name="T0" fmla="*/ 139 w 277"/>
                  <a:gd name="T1" fmla="*/ 0 h 140"/>
                  <a:gd name="T2" fmla="*/ 0 w 277"/>
                  <a:gd name="T3" fmla="*/ 139 h 140"/>
                  <a:gd name="T4" fmla="*/ 0 w 277"/>
                  <a:gd name="T5" fmla="*/ 140 h 140"/>
                  <a:gd name="T6" fmla="*/ 8 w 277"/>
                  <a:gd name="T7" fmla="*/ 140 h 140"/>
                  <a:gd name="T8" fmla="*/ 8 w 277"/>
                  <a:gd name="T9" fmla="*/ 139 h 140"/>
                  <a:gd name="T10" fmla="*/ 46 w 277"/>
                  <a:gd name="T11" fmla="*/ 47 h 140"/>
                  <a:gd name="T12" fmla="*/ 139 w 277"/>
                  <a:gd name="T13" fmla="*/ 8 h 140"/>
                  <a:gd name="T14" fmla="*/ 231 w 277"/>
                  <a:gd name="T15" fmla="*/ 47 h 140"/>
                  <a:gd name="T16" fmla="*/ 269 w 277"/>
                  <a:gd name="T17" fmla="*/ 139 h 140"/>
                  <a:gd name="T18" fmla="*/ 269 w 277"/>
                  <a:gd name="T19" fmla="*/ 140 h 140"/>
                  <a:gd name="T20" fmla="*/ 277 w 277"/>
                  <a:gd name="T21" fmla="*/ 140 h 140"/>
                  <a:gd name="T22" fmla="*/ 277 w 277"/>
                  <a:gd name="T23" fmla="*/ 139 h 140"/>
                  <a:gd name="T24" fmla="*/ 139 w 277"/>
                  <a:gd name="T25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7" h="140">
                    <a:moveTo>
                      <a:pt x="139" y="0"/>
                    </a:moveTo>
                    <a:cubicBezTo>
                      <a:pt x="62" y="0"/>
                      <a:pt x="0" y="63"/>
                      <a:pt x="0" y="139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03"/>
                      <a:pt x="23" y="70"/>
                      <a:pt x="46" y="47"/>
                    </a:cubicBezTo>
                    <a:cubicBezTo>
                      <a:pt x="70" y="23"/>
                      <a:pt x="103" y="8"/>
                      <a:pt x="139" y="8"/>
                    </a:cubicBezTo>
                    <a:cubicBezTo>
                      <a:pt x="174" y="8"/>
                      <a:pt x="207" y="23"/>
                      <a:pt x="231" y="47"/>
                    </a:cubicBezTo>
                    <a:cubicBezTo>
                      <a:pt x="254" y="70"/>
                      <a:pt x="269" y="103"/>
                      <a:pt x="269" y="139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77" y="140"/>
                      <a:pt x="277" y="140"/>
                      <a:pt x="277" y="140"/>
                    </a:cubicBezTo>
                    <a:cubicBezTo>
                      <a:pt x="277" y="139"/>
                      <a:pt x="277" y="139"/>
                      <a:pt x="277" y="139"/>
                    </a:cubicBezTo>
                    <a:cubicBezTo>
                      <a:pt x="277" y="63"/>
                      <a:pt x="215" y="0"/>
                      <a:pt x="13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55"/>
              <p:cNvSpPr>
                <a:spLocks noEditPoints="1"/>
              </p:cNvSpPr>
              <p:nvPr/>
            </p:nvSpPr>
            <p:spPr bwMode="auto">
              <a:xfrm>
                <a:off x="5891213" y="5387975"/>
                <a:ext cx="973138" cy="657225"/>
              </a:xfrm>
              <a:custGeom>
                <a:avLst/>
                <a:gdLst>
                  <a:gd name="T0" fmla="*/ 147 w 237"/>
                  <a:gd name="T1" fmla="*/ 153 h 160"/>
                  <a:gd name="T2" fmla="*/ 119 w 237"/>
                  <a:gd name="T3" fmla="*/ 160 h 160"/>
                  <a:gd name="T4" fmla="*/ 119 w 237"/>
                  <a:gd name="T5" fmla="*/ 160 h 160"/>
                  <a:gd name="T6" fmla="*/ 90 w 237"/>
                  <a:gd name="T7" fmla="*/ 153 h 160"/>
                  <a:gd name="T8" fmla="*/ 119 w 237"/>
                  <a:gd name="T9" fmla="*/ 160 h 160"/>
                  <a:gd name="T10" fmla="*/ 119 w 237"/>
                  <a:gd name="T11" fmla="*/ 160 h 160"/>
                  <a:gd name="T12" fmla="*/ 119 w 237"/>
                  <a:gd name="T13" fmla="*/ 160 h 160"/>
                  <a:gd name="T14" fmla="*/ 147 w 237"/>
                  <a:gd name="T15" fmla="*/ 153 h 160"/>
                  <a:gd name="T16" fmla="*/ 182 w 237"/>
                  <a:gd name="T17" fmla="*/ 117 h 160"/>
                  <a:gd name="T18" fmla="*/ 162 w 237"/>
                  <a:gd name="T19" fmla="*/ 132 h 160"/>
                  <a:gd name="T20" fmla="*/ 169 w 237"/>
                  <a:gd name="T21" fmla="*/ 127 h 160"/>
                  <a:gd name="T22" fmla="*/ 182 w 237"/>
                  <a:gd name="T23" fmla="*/ 117 h 160"/>
                  <a:gd name="T24" fmla="*/ 182 w 237"/>
                  <a:gd name="T25" fmla="*/ 117 h 160"/>
                  <a:gd name="T26" fmla="*/ 55 w 237"/>
                  <a:gd name="T27" fmla="*/ 117 h 160"/>
                  <a:gd name="T28" fmla="*/ 55 w 237"/>
                  <a:gd name="T29" fmla="*/ 117 h 160"/>
                  <a:gd name="T30" fmla="*/ 69 w 237"/>
                  <a:gd name="T31" fmla="*/ 127 h 160"/>
                  <a:gd name="T32" fmla="*/ 76 w 237"/>
                  <a:gd name="T33" fmla="*/ 133 h 160"/>
                  <a:gd name="T34" fmla="*/ 55 w 237"/>
                  <a:gd name="T35" fmla="*/ 117 h 160"/>
                  <a:gd name="T36" fmla="*/ 34 w 237"/>
                  <a:gd name="T37" fmla="*/ 107 h 160"/>
                  <a:gd name="T38" fmla="*/ 34 w 237"/>
                  <a:gd name="T39" fmla="*/ 107 h 160"/>
                  <a:gd name="T40" fmla="*/ 48 w 237"/>
                  <a:gd name="T41" fmla="*/ 113 h 160"/>
                  <a:gd name="T42" fmla="*/ 48 w 237"/>
                  <a:gd name="T43" fmla="*/ 113 h 160"/>
                  <a:gd name="T44" fmla="*/ 34 w 237"/>
                  <a:gd name="T45" fmla="*/ 107 h 160"/>
                  <a:gd name="T46" fmla="*/ 204 w 237"/>
                  <a:gd name="T47" fmla="*/ 107 h 160"/>
                  <a:gd name="T48" fmla="*/ 190 w 237"/>
                  <a:gd name="T49" fmla="*/ 113 h 160"/>
                  <a:gd name="T50" fmla="*/ 190 w 237"/>
                  <a:gd name="T51" fmla="*/ 113 h 160"/>
                  <a:gd name="T52" fmla="*/ 204 w 237"/>
                  <a:gd name="T53" fmla="*/ 107 h 160"/>
                  <a:gd name="T54" fmla="*/ 204 w 237"/>
                  <a:gd name="T55" fmla="*/ 107 h 160"/>
                  <a:gd name="T56" fmla="*/ 119 w 237"/>
                  <a:gd name="T57" fmla="*/ 0 h 160"/>
                  <a:gd name="T58" fmla="*/ 1 w 237"/>
                  <a:gd name="T59" fmla="*/ 103 h 160"/>
                  <a:gd name="T60" fmla="*/ 0 w 237"/>
                  <a:gd name="T61" fmla="*/ 107 h 160"/>
                  <a:gd name="T62" fmla="*/ 4 w 237"/>
                  <a:gd name="T63" fmla="*/ 107 h 160"/>
                  <a:gd name="T64" fmla="*/ 26 w 237"/>
                  <a:gd name="T65" fmla="*/ 113 h 160"/>
                  <a:gd name="T66" fmla="*/ 25 w 237"/>
                  <a:gd name="T67" fmla="*/ 112 h 160"/>
                  <a:gd name="T68" fmla="*/ 25 w 237"/>
                  <a:gd name="T69" fmla="*/ 109 h 160"/>
                  <a:gd name="T70" fmla="*/ 26 w 237"/>
                  <a:gd name="T71" fmla="*/ 104 h 160"/>
                  <a:gd name="T72" fmla="*/ 9 w 237"/>
                  <a:gd name="T73" fmla="*/ 100 h 160"/>
                  <a:gd name="T74" fmla="*/ 119 w 237"/>
                  <a:gd name="T75" fmla="*/ 8 h 160"/>
                  <a:gd name="T76" fmla="*/ 119 w 237"/>
                  <a:gd name="T77" fmla="*/ 8 h 160"/>
                  <a:gd name="T78" fmla="*/ 119 w 237"/>
                  <a:gd name="T79" fmla="*/ 8 h 160"/>
                  <a:gd name="T80" fmla="*/ 228 w 237"/>
                  <a:gd name="T81" fmla="*/ 100 h 160"/>
                  <a:gd name="T82" fmla="*/ 211 w 237"/>
                  <a:gd name="T83" fmla="*/ 104 h 160"/>
                  <a:gd name="T84" fmla="*/ 212 w 237"/>
                  <a:gd name="T85" fmla="*/ 109 h 160"/>
                  <a:gd name="T86" fmla="*/ 212 w 237"/>
                  <a:gd name="T87" fmla="*/ 112 h 160"/>
                  <a:gd name="T88" fmla="*/ 211 w 237"/>
                  <a:gd name="T89" fmla="*/ 113 h 160"/>
                  <a:gd name="T90" fmla="*/ 233 w 237"/>
                  <a:gd name="T91" fmla="*/ 107 h 160"/>
                  <a:gd name="T92" fmla="*/ 237 w 237"/>
                  <a:gd name="T93" fmla="*/ 107 h 160"/>
                  <a:gd name="T94" fmla="*/ 236 w 237"/>
                  <a:gd name="T95" fmla="*/ 103 h 160"/>
                  <a:gd name="T96" fmla="*/ 119 w 237"/>
                  <a:gd name="T97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37" h="160">
                    <a:moveTo>
                      <a:pt x="147" y="153"/>
                    </a:moveTo>
                    <a:cubicBezTo>
                      <a:pt x="138" y="158"/>
                      <a:pt x="128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09" y="160"/>
                      <a:pt x="99" y="158"/>
                      <a:pt x="90" y="153"/>
                    </a:cubicBezTo>
                    <a:cubicBezTo>
                      <a:pt x="99" y="158"/>
                      <a:pt x="10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19" y="160"/>
                      <a:pt x="119" y="160"/>
                      <a:pt x="119" y="160"/>
                    </a:cubicBezTo>
                    <a:cubicBezTo>
                      <a:pt x="128" y="160"/>
                      <a:pt x="138" y="158"/>
                      <a:pt x="147" y="153"/>
                    </a:cubicBezTo>
                    <a:moveTo>
                      <a:pt x="182" y="117"/>
                    </a:moveTo>
                    <a:cubicBezTo>
                      <a:pt x="175" y="122"/>
                      <a:pt x="169" y="127"/>
                      <a:pt x="162" y="132"/>
                    </a:cubicBezTo>
                    <a:cubicBezTo>
                      <a:pt x="164" y="130"/>
                      <a:pt x="166" y="128"/>
                      <a:pt x="169" y="127"/>
                    </a:cubicBezTo>
                    <a:cubicBezTo>
                      <a:pt x="173" y="123"/>
                      <a:pt x="178" y="120"/>
                      <a:pt x="182" y="117"/>
                    </a:cubicBezTo>
                    <a:cubicBezTo>
                      <a:pt x="182" y="117"/>
                      <a:pt x="182" y="117"/>
                      <a:pt x="182" y="117"/>
                    </a:cubicBezTo>
                    <a:moveTo>
                      <a:pt x="55" y="117"/>
                    </a:moveTo>
                    <a:cubicBezTo>
                      <a:pt x="55" y="117"/>
                      <a:pt x="55" y="117"/>
                      <a:pt x="55" y="117"/>
                    </a:cubicBezTo>
                    <a:cubicBezTo>
                      <a:pt x="60" y="120"/>
                      <a:pt x="64" y="123"/>
                      <a:pt x="69" y="127"/>
                    </a:cubicBezTo>
                    <a:cubicBezTo>
                      <a:pt x="71" y="129"/>
                      <a:pt x="73" y="131"/>
                      <a:pt x="76" y="133"/>
                    </a:cubicBezTo>
                    <a:cubicBezTo>
                      <a:pt x="69" y="127"/>
                      <a:pt x="62" y="122"/>
                      <a:pt x="55" y="117"/>
                    </a:cubicBezTo>
                    <a:moveTo>
                      <a:pt x="34" y="107"/>
                    </a:moveTo>
                    <a:cubicBezTo>
                      <a:pt x="34" y="107"/>
                      <a:pt x="34" y="107"/>
                      <a:pt x="34" y="107"/>
                    </a:cubicBezTo>
                    <a:cubicBezTo>
                      <a:pt x="38" y="109"/>
                      <a:pt x="43" y="111"/>
                      <a:pt x="48" y="113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3" y="111"/>
                      <a:pt x="38" y="109"/>
                      <a:pt x="34" y="107"/>
                    </a:cubicBezTo>
                    <a:moveTo>
                      <a:pt x="204" y="107"/>
                    </a:moveTo>
                    <a:cubicBezTo>
                      <a:pt x="199" y="109"/>
                      <a:pt x="194" y="111"/>
                      <a:pt x="190" y="113"/>
                    </a:cubicBezTo>
                    <a:cubicBezTo>
                      <a:pt x="190" y="113"/>
                      <a:pt x="190" y="113"/>
                      <a:pt x="190" y="113"/>
                    </a:cubicBezTo>
                    <a:cubicBezTo>
                      <a:pt x="194" y="111"/>
                      <a:pt x="199" y="109"/>
                      <a:pt x="204" y="107"/>
                    </a:cubicBezTo>
                    <a:cubicBezTo>
                      <a:pt x="204" y="107"/>
                      <a:pt x="204" y="107"/>
                      <a:pt x="204" y="107"/>
                    </a:cubicBezTo>
                    <a:moveTo>
                      <a:pt x="119" y="0"/>
                    </a:moveTo>
                    <a:cubicBezTo>
                      <a:pt x="58" y="0"/>
                      <a:pt x="9" y="45"/>
                      <a:pt x="1" y="10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12" y="109"/>
                      <a:pt x="19" y="110"/>
                      <a:pt x="26" y="113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09"/>
                      <a:pt x="25" y="109"/>
                      <a:pt x="25" y="109"/>
                    </a:cubicBezTo>
                    <a:cubicBezTo>
                      <a:pt x="25" y="108"/>
                      <a:pt x="26" y="106"/>
                      <a:pt x="26" y="104"/>
                    </a:cubicBezTo>
                    <a:cubicBezTo>
                      <a:pt x="21" y="103"/>
                      <a:pt x="15" y="101"/>
                      <a:pt x="9" y="100"/>
                    </a:cubicBezTo>
                    <a:cubicBezTo>
                      <a:pt x="18" y="48"/>
                      <a:pt x="64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73" y="8"/>
                      <a:pt x="219" y="48"/>
                      <a:pt x="228" y="100"/>
                    </a:cubicBezTo>
                    <a:cubicBezTo>
                      <a:pt x="222" y="101"/>
                      <a:pt x="217" y="103"/>
                      <a:pt x="211" y="104"/>
                    </a:cubicBezTo>
                    <a:cubicBezTo>
                      <a:pt x="212" y="106"/>
                      <a:pt x="212" y="108"/>
                      <a:pt x="212" y="109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1" y="113"/>
                      <a:pt x="211" y="113"/>
                      <a:pt x="211" y="113"/>
                    </a:cubicBezTo>
                    <a:cubicBezTo>
                      <a:pt x="218" y="110"/>
                      <a:pt x="225" y="109"/>
                      <a:pt x="233" y="107"/>
                    </a:cubicBezTo>
                    <a:cubicBezTo>
                      <a:pt x="237" y="107"/>
                      <a:pt x="237" y="107"/>
                      <a:pt x="237" y="107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29" y="45"/>
                      <a:pt x="179" y="0"/>
                      <a:pt x="119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56"/>
              <p:cNvSpPr>
                <a:spLocks noEditPoints="1"/>
              </p:cNvSpPr>
              <p:nvPr/>
            </p:nvSpPr>
            <p:spPr bwMode="auto">
              <a:xfrm>
                <a:off x="5994401" y="5497513"/>
                <a:ext cx="768350" cy="514350"/>
              </a:xfrm>
              <a:custGeom>
                <a:avLst/>
                <a:gdLst>
                  <a:gd name="T0" fmla="*/ 129 w 187"/>
                  <a:gd name="T1" fmla="*/ 113 h 125"/>
                  <a:gd name="T2" fmla="*/ 94 w 187"/>
                  <a:gd name="T3" fmla="*/ 125 h 125"/>
                  <a:gd name="T4" fmla="*/ 58 w 187"/>
                  <a:gd name="T5" fmla="*/ 113 h 125"/>
                  <a:gd name="T6" fmla="*/ 58 w 187"/>
                  <a:gd name="T7" fmla="*/ 113 h 125"/>
                  <a:gd name="T8" fmla="*/ 94 w 187"/>
                  <a:gd name="T9" fmla="*/ 125 h 125"/>
                  <a:gd name="T10" fmla="*/ 129 w 187"/>
                  <a:gd name="T11" fmla="*/ 113 h 125"/>
                  <a:gd name="T12" fmla="*/ 129 w 187"/>
                  <a:gd name="T13" fmla="*/ 113 h 125"/>
                  <a:gd name="T14" fmla="*/ 148 w 187"/>
                  <a:gd name="T15" fmla="*/ 106 h 125"/>
                  <a:gd name="T16" fmla="*/ 138 w 187"/>
                  <a:gd name="T17" fmla="*/ 116 h 125"/>
                  <a:gd name="T18" fmla="*/ 138 w 187"/>
                  <a:gd name="T19" fmla="*/ 115 h 125"/>
                  <a:gd name="T20" fmla="*/ 138 w 187"/>
                  <a:gd name="T21" fmla="*/ 115 h 125"/>
                  <a:gd name="T22" fmla="*/ 148 w 187"/>
                  <a:gd name="T23" fmla="*/ 106 h 125"/>
                  <a:gd name="T24" fmla="*/ 39 w 187"/>
                  <a:gd name="T25" fmla="*/ 106 h 125"/>
                  <a:gd name="T26" fmla="*/ 49 w 187"/>
                  <a:gd name="T27" fmla="*/ 115 h 125"/>
                  <a:gd name="T28" fmla="*/ 50 w 187"/>
                  <a:gd name="T29" fmla="*/ 116 h 125"/>
                  <a:gd name="T30" fmla="*/ 39 w 187"/>
                  <a:gd name="T31" fmla="*/ 106 h 125"/>
                  <a:gd name="T32" fmla="*/ 157 w 187"/>
                  <a:gd name="T33" fmla="*/ 90 h 125"/>
                  <a:gd name="T34" fmla="*/ 144 w 187"/>
                  <a:gd name="T35" fmla="*/ 100 h 125"/>
                  <a:gd name="T36" fmla="*/ 157 w 187"/>
                  <a:gd name="T37" fmla="*/ 90 h 125"/>
                  <a:gd name="T38" fmla="*/ 157 w 187"/>
                  <a:gd name="T39" fmla="*/ 90 h 125"/>
                  <a:gd name="T40" fmla="*/ 30 w 187"/>
                  <a:gd name="T41" fmla="*/ 90 h 125"/>
                  <a:gd name="T42" fmla="*/ 30 w 187"/>
                  <a:gd name="T43" fmla="*/ 90 h 125"/>
                  <a:gd name="T44" fmla="*/ 44 w 187"/>
                  <a:gd name="T45" fmla="*/ 100 h 125"/>
                  <a:gd name="T46" fmla="*/ 30 w 187"/>
                  <a:gd name="T47" fmla="*/ 90 h 125"/>
                  <a:gd name="T48" fmla="*/ 94 w 187"/>
                  <a:gd name="T49" fmla="*/ 0 h 125"/>
                  <a:gd name="T50" fmla="*/ 1 w 187"/>
                  <a:gd name="T51" fmla="*/ 77 h 125"/>
                  <a:gd name="T52" fmla="*/ 0 w 187"/>
                  <a:gd name="T53" fmla="*/ 82 h 125"/>
                  <a:gd name="T54" fmla="*/ 0 w 187"/>
                  <a:gd name="T55" fmla="*/ 85 h 125"/>
                  <a:gd name="T56" fmla="*/ 1 w 187"/>
                  <a:gd name="T57" fmla="*/ 86 h 125"/>
                  <a:gd name="T58" fmla="*/ 3 w 187"/>
                  <a:gd name="T59" fmla="*/ 86 h 125"/>
                  <a:gd name="T60" fmla="*/ 21 w 187"/>
                  <a:gd name="T61" fmla="*/ 95 h 125"/>
                  <a:gd name="T62" fmla="*/ 21 w 187"/>
                  <a:gd name="T63" fmla="*/ 94 h 125"/>
                  <a:gd name="T64" fmla="*/ 21 w 187"/>
                  <a:gd name="T65" fmla="*/ 92 h 125"/>
                  <a:gd name="T66" fmla="*/ 23 w 187"/>
                  <a:gd name="T67" fmla="*/ 86 h 125"/>
                  <a:gd name="T68" fmla="*/ 9 w 187"/>
                  <a:gd name="T69" fmla="*/ 80 h 125"/>
                  <a:gd name="T70" fmla="*/ 9 w 187"/>
                  <a:gd name="T71" fmla="*/ 80 h 125"/>
                  <a:gd name="T72" fmla="*/ 94 w 187"/>
                  <a:gd name="T73" fmla="*/ 8 h 125"/>
                  <a:gd name="T74" fmla="*/ 94 w 187"/>
                  <a:gd name="T75" fmla="*/ 8 h 125"/>
                  <a:gd name="T76" fmla="*/ 94 w 187"/>
                  <a:gd name="T77" fmla="*/ 8 h 125"/>
                  <a:gd name="T78" fmla="*/ 179 w 187"/>
                  <a:gd name="T79" fmla="*/ 80 h 125"/>
                  <a:gd name="T80" fmla="*/ 179 w 187"/>
                  <a:gd name="T81" fmla="*/ 80 h 125"/>
                  <a:gd name="T82" fmla="*/ 165 w 187"/>
                  <a:gd name="T83" fmla="*/ 86 h 125"/>
                  <a:gd name="T84" fmla="*/ 166 w 187"/>
                  <a:gd name="T85" fmla="*/ 92 h 125"/>
                  <a:gd name="T86" fmla="*/ 166 w 187"/>
                  <a:gd name="T87" fmla="*/ 94 h 125"/>
                  <a:gd name="T88" fmla="*/ 166 w 187"/>
                  <a:gd name="T89" fmla="*/ 95 h 125"/>
                  <a:gd name="T90" fmla="*/ 184 w 187"/>
                  <a:gd name="T91" fmla="*/ 86 h 125"/>
                  <a:gd name="T92" fmla="*/ 186 w 187"/>
                  <a:gd name="T93" fmla="*/ 86 h 125"/>
                  <a:gd name="T94" fmla="*/ 187 w 187"/>
                  <a:gd name="T95" fmla="*/ 85 h 125"/>
                  <a:gd name="T96" fmla="*/ 187 w 187"/>
                  <a:gd name="T97" fmla="*/ 82 h 125"/>
                  <a:gd name="T98" fmla="*/ 186 w 187"/>
                  <a:gd name="T99" fmla="*/ 77 h 125"/>
                  <a:gd name="T100" fmla="*/ 94 w 187"/>
                  <a:gd name="T10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87" h="125">
                    <a:moveTo>
                      <a:pt x="129" y="113"/>
                    </a:moveTo>
                    <a:cubicBezTo>
                      <a:pt x="118" y="121"/>
                      <a:pt x="106" y="125"/>
                      <a:pt x="94" y="125"/>
                    </a:cubicBezTo>
                    <a:cubicBezTo>
                      <a:pt x="81" y="125"/>
                      <a:pt x="69" y="121"/>
                      <a:pt x="58" y="113"/>
                    </a:cubicBezTo>
                    <a:cubicBezTo>
                      <a:pt x="58" y="113"/>
                      <a:pt x="58" y="113"/>
                      <a:pt x="58" y="113"/>
                    </a:cubicBezTo>
                    <a:cubicBezTo>
                      <a:pt x="69" y="121"/>
                      <a:pt x="81" y="125"/>
                      <a:pt x="94" y="125"/>
                    </a:cubicBezTo>
                    <a:cubicBezTo>
                      <a:pt x="106" y="125"/>
                      <a:pt x="118" y="121"/>
                      <a:pt x="129" y="113"/>
                    </a:cubicBezTo>
                    <a:cubicBezTo>
                      <a:pt x="129" y="113"/>
                      <a:pt x="129" y="113"/>
                      <a:pt x="129" y="113"/>
                    </a:cubicBezTo>
                    <a:moveTo>
                      <a:pt x="148" y="106"/>
                    </a:moveTo>
                    <a:cubicBezTo>
                      <a:pt x="145" y="109"/>
                      <a:pt x="141" y="112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42" y="112"/>
                      <a:pt x="145" y="109"/>
                      <a:pt x="148" y="106"/>
                    </a:cubicBezTo>
                    <a:moveTo>
                      <a:pt x="39" y="106"/>
                    </a:moveTo>
                    <a:cubicBezTo>
                      <a:pt x="42" y="109"/>
                      <a:pt x="46" y="112"/>
                      <a:pt x="49" y="115"/>
                    </a:cubicBezTo>
                    <a:cubicBezTo>
                      <a:pt x="49" y="115"/>
                      <a:pt x="49" y="115"/>
                      <a:pt x="50" y="116"/>
                    </a:cubicBezTo>
                    <a:cubicBezTo>
                      <a:pt x="46" y="112"/>
                      <a:pt x="43" y="109"/>
                      <a:pt x="39" y="106"/>
                    </a:cubicBezTo>
                    <a:moveTo>
                      <a:pt x="157" y="90"/>
                    </a:moveTo>
                    <a:cubicBezTo>
                      <a:pt x="153" y="93"/>
                      <a:pt x="148" y="96"/>
                      <a:pt x="144" y="100"/>
                    </a:cubicBezTo>
                    <a:cubicBezTo>
                      <a:pt x="148" y="96"/>
                      <a:pt x="153" y="93"/>
                      <a:pt x="157" y="90"/>
                    </a:cubicBezTo>
                    <a:cubicBezTo>
                      <a:pt x="157" y="90"/>
                      <a:pt x="157" y="90"/>
                      <a:pt x="157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4" y="100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7" y="0"/>
                      <a:pt x="9" y="34"/>
                      <a:pt x="1" y="77"/>
                    </a:cubicBezTo>
                    <a:cubicBezTo>
                      <a:pt x="1" y="79"/>
                      <a:pt x="0" y="81"/>
                      <a:pt x="0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9" y="89"/>
                      <a:pt x="15" y="92"/>
                      <a:pt x="21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3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5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6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5" y="90"/>
                      <a:pt x="166" y="92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2"/>
                      <a:pt x="178" y="89"/>
                      <a:pt x="184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7" y="85"/>
                      <a:pt x="187" y="85"/>
                      <a:pt x="187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1"/>
                      <a:pt x="187" y="79"/>
                      <a:pt x="186" y="77"/>
                    </a:cubicBezTo>
                    <a:cubicBezTo>
                      <a:pt x="178" y="34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57"/>
              <p:cNvSpPr>
                <a:spLocks noEditPoints="1"/>
              </p:cNvSpPr>
              <p:nvPr/>
            </p:nvSpPr>
            <p:spPr bwMode="auto">
              <a:xfrm>
                <a:off x="6080126" y="5634038"/>
                <a:ext cx="595313" cy="411163"/>
              </a:xfrm>
              <a:custGeom>
                <a:avLst/>
                <a:gdLst>
                  <a:gd name="T0" fmla="*/ 73 w 145"/>
                  <a:gd name="T1" fmla="*/ 8 h 100"/>
                  <a:gd name="T2" fmla="*/ 73 w 145"/>
                  <a:gd name="T3" fmla="*/ 8 h 100"/>
                  <a:gd name="T4" fmla="*/ 136 w 145"/>
                  <a:gd name="T5" fmla="*/ 57 h 100"/>
                  <a:gd name="T6" fmla="*/ 136 w 145"/>
                  <a:gd name="T7" fmla="*/ 57 h 100"/>
                  <a:gd name="T8" fmla="*/ 136 w 145"/>
                  <a:gd name="T9" fmla="*/ 57 h 100"/>
                  <a:gd name="T10" fmla="*/ 123 w 145"/>
                  <a:gd name="T11" fmla="*/ 67 h 100"/>
                  <a:gd name="T12" fmla="*/ 116 w 145"/>
                  <a:gd name="T13" fmla="*/ 72 h 100"/>
                  <a:gd name="T14" fmla="*/ 115 w 145"/>
                  <a:gd name="T15" fmla="*/ 73 h 100"/>
                  <a:gd name="T16" fmla="*/ 116 w 145"/>
                  <a:gd name="T17" fmla="*/ 80 h 100"/>
                  <a:gd name="T18" fmla="*/ 116 w 145"/>
                  <a:gd name="T19" fmla="*/ 82 h 100"/>
                  <a:gd name="T20" fmla="*/ 116 w 145"/>
                  <a:gd name="T21" fmla="*/ 82 h 100"/>
                  <a:gd name="T22" fmla="*/ 116 w 145"/>
                  <a:gd name="T23" fmla="*/ 82 h 100"/>
                  <a:gd name="T24" fmla="*/ 108 w 145"/>
                  <a:gd name="T25" fmla="*/ 82 h 100"/>
                  <a:gd name="T26" fmla="*/ 108 w 145"/>
                  <a:gd name="T27" fmla="*/ 80 h 100"/>
                  <a:gd name="T28" fmla="*/ 108 w 145"/>
                  <a:gd name="T29" fmla="*/ 80 h 100"/>
                  <a:gd name="T30" fmla="*/ 73 w 145"/>
                  <a:gd name="T31" fmla="*/ 92 h 100"/>
                  <a:gd name="T32" fmla="*/ 37 w 145"/>
                  <a:gd name="T33" fmla="*/ 80 h 100"/>
                  <a:gd name="T34" fmla="*/ 37 w 145"/>
                  <a:gd name="T35" fmla="*/ 82 h 100"/>
                  <a:gd name="T36" fmla="*/ 29 w 145"/>
                  <a:gd name="T37" fmla="*/ 82 h 100"/>
                  <a:gd name="T38" fmla="*/ 29 w 145"/>
                  <a:gd name="T39" fmla="*/ 78 h 100"/>
                  <a:gd name="T40" fmla="*/ 30 w 145"/>
                  <a:gd name="T41" fmla="*/ 73 h 100"/>
                  <a:gd name="T42" fmla="*/ 30 w 145"/>
                  <a:gd name="T43" fmla="*/ 73 h 100"/>
                  <a:gd name="T44" fmla="*/ 23 w 145"/>
                  <a:gd name="T45" fmla="*/ 67 h 100"/>
                  <a:gd name="T46" fmla="*/ 9 w 145"/>
                  <a:gd name="T47" fmla="*/ 57 h 100"/>
                  <a:gd name="T48" fmla="*/ 9 w 145"/>
                  <a:gd name="T49" fmla="*/ 57 h 100"/>
                  <a:gd name="T50" fmla="*/ 9 w 145"/>
                  <a:gd name="T51" fmla="*/ 57 h 100"/>
                  <a:gd name="T52" fmla="*/ 73 w 145"/>
                  <a:gd name="T53" fmla="*/ 8 h 100"/>
                  <a:gd name="T54" fmla="*/ 73 w 145"/>
                  <a:gd name="T55" fmla="*/ 8 h 100"/>
                  <a:gd name="T56" fmla="*/ 73 w 145"/>
                  <a:gd name="T57" fmla="*/ 8 h 100"/>
                  <a:gd name="T58" fmla="*/ 73 w 145"/>
                  <a:gd name="T59" fmla="*/ 0 h 100"/>
                  <a:gd name="T60" fmla="*/ 2 w 145"/>
                  <a:gd name="T61" fmla="*/ 53 h 100"/>
                  <a:gd name="T62" fmla="*/ 2 w 145"/>
                  <a:gd name="T63" fmla="*/ 53 h 100"/>
                  <a:gd name="T64" fmla="*/ 0 w 145"/>
                  <a:gd name="T65" fmla="*/ 59 h 100"/>
                  <a:gd name="T66" fmla="*/ 0 w 145"/>
                  <a:gd name="T67" fmla="*/ 61 h 100"/>
                  <a:gd name="T68" fmla="*/ 0 w 145"/>
                  <a:gd name="T69" fmla="*/ 62 h 100"/>
                  <a:gd name="T70" fmla="*/ 2 w 145"/>
                  <a:gd name="T71" fmla="*/ 63 h 100"/>
                  <a:gd name="T72" fmla="*/ 18 w 145"/>
                  <a:gd name="T73" fmla="*/ 73 h 100"/>
                  <a:gd name="T74" fmla="*/ 29 w 145"/>
                  <a:gd name="T75" fmla="*/ 83 h 100"/>
                  <a:gd name="T76" fmla="*/ 30 w 145"/>
                  <a:gd name="T77" fmla="*/ 84 h 100"/>
                  <a:gd name="T78" fmla="*/ 30 w 145"/>
                  <a:gd name="T79" fmla="*/ 84 h 100"/>
                  <a:gd name="T80" fmla="*/ 31 w 145"/>
                  <a:gd name="T81" fmla="*/ 85 h 100"/>
                  <a:gd name="T82" fmla="*/ 31 w 145"/>
                  <a:gd name="T83" fmla="*/ 85 h 100"/>
                  <a:gd name="T84" fmla="*/ 44 w 145"/>
                  <a:gd name="T85" fmla="*/ 93 h 100"/>
                  <a:gd name="T86" fmla="*/ 73 w 145"/>
                  <a:gd name="T87" fmla="*/ 100 h 100"/>
                  <a:gd name="T88" fmla="*/ 73 w 145"/>
                  <a:gd name="T89" fmla="*/ 100 h 100"/>
                  <a:gd name="T90" fmla="*/ 101 w 145"/>
                  <a:gd name="T91" fmla="*/ 93 h 100"/>
                  <a:gd name="T92" fmla="*/ 114 w 145"/>
                  <a:gd name="T93" fmla="*/ 85 h 100"/>
                  <a:gd name="T94" fmla="*/ 114 w 145"/>
                  <a:gd name="T95" fmla="*/ 85 h 100"/>
                  <a:gd name="T96" fmla="*/ 115 w 145"/>
                  <a:gd name="T97" fmla="*/ 84 h 100"/>
                  <a:gd name="T98" fmla="*/ 115 w 145"/>
                  <a:gd name="T99" fmla="*/ 84 h 100"/>
                  <a:gd name="T100" fmla="*/ 115 w 145"/>
                  <a:gd name="T101" fmla="*/ 84 h 100"/>
                  <a:gd name="T102" fmla="*/ 117 w 145"/>
                  <a:gd name="T103" fmla="*/ 83 h 100"/>
                  <a:gd name="T104" fmla="*/ 127 w 145"/>
                  <a:gd name="T105" fmla="*/ 73 h 100"/>
                  <a:gd name="T106" fmla="*/ 143 w 145"/>
                  <a:gd name="T107" fmla="*/ 63 h 100"/>
                  <a:gd name="T108" fmla="*/ 145 w 145"/>
                  <a:gd name="T109" fmla="*/ 62 h 100"/>
                  <a:gd name="T110" fmla="*/ 145 w 145"/>
                  <a:gd name="T111" fmla="*/ 61 h 100"/>
                  <a:gd name="T112" fmla="*/ 145 w 145"/>
                  <a:gd name="T113" fmla="*/ 59 h 100"/>
                  <a:gd name="T114" fmla="*/ 144 w 145"/>
                  <a:gd name="T115" fmla="*/ 53 h 100"/>
                  <a:gd name="T116" fmla="*/ 144 w 145"/>
                  <a:gd name="T117" fmla="*/ 53 h 100"/>
                  <a:gd name="T118" fmla="*/ 73 w 145"/>
                  <a:gd name="T119" fmla="*/ 0 h 100"/>
                  <a:gd name="T120" fmla="*/ 73 w 145"/>
                  <a:gd name="T1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" h="100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3" y="8"/>
                      <a:pt x="129" y="29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2" y="60"/>
                      <a:pt x="127" y="63"/>
                      <a:pt x="123" y="67"/>
                    </a:cubicBezTo>
                    <a:cubicBezTo>
                      <a:pt x="120" y="68"/>
                      <a:pt x="118" y="70"/>
                      <a:pt x="116" y="72"/>
                    </a:cubicBezTo>
                    <a:cubicBezTo>
                      <a:pt x="116" y="72"/>
                      <a:pt x="116" y="73"/>
                      <a:pt x="115" y="73"/>
                    </a:cubicBezTo>
                    <a:cubicBezTo>
                      <a:pt x="116" y="75"/>
                      <a:pt x="116" y="78"/>
                      <a:pt x="116" y="80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97" y="88"/>
                      <a:pt x="85" y="92"/>
                      <a:pt x="73" y="92"/>
                    </a:cubicBezTo>
                    <a:cubicBezTo>
                      <a:pt x="60" y="92"/>
                      <a:pt x="48" y="88"/>
                      <a:pt x="37" y="80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9" y="77"/>
                      <a:pt x="30" y="75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7" y="71"/>
                      <a:pt x="25" y="69"/>
                      <a:pt x="23" y="67"/>
                    </a:cubicBezTo>
                    <a:cubicBezTo>
                      <a:pt x="18" y="63"/>
                      <a:pt x="14" y="60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16" y="29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0" y="2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5"/>
                      <a:pt x="1" y="57"/>
                      <a:pt x="0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8" y="66"/>
                      <a:pt x="13" y="69"/>
                      <a:pt x="18" y="73"/>
                    </a:cubicBezTo>
                    <a:cubicBezTo>
                      <a:pt x="22" y="76"/>
                      <a:pt x="25" y="79"/>
                      <a:pt x="29" y="83"/>
                    </a:cubicBezTo>
                    <a:cubicBezTo>
                      <a:pt x="29" y="83"/>
                      <a:pt x="30" y="84"/>
                      <a:pt x="30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5" y="88"/>
                      <a:pt x="40" y="91"/>
                      <a:pt x="44" y="93"/>
                    </a:cubicBezTo>
                    <a:cubicBezTo>
                      <a:pt x="53" y="98"/>
                      <a:pt x="63" y="100"/>
                      <a:pt x="73" y="100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82" y="100"/>
                      <a:pt x="92" y="98"/>
                      <a:pt x="101" y="93"/>
                    </a:cubicBezTo>
                    <a:cubicBezTo>
                      <a:pt x="106" y="91"/>
                      <a:pt x="110" y="88"/>
                      <a:pt x="114" y="85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5" y="84"/>
                      <a:pt x="115" y="84"/>
                    </a:cubicBezTo>
                    <a:cubicBezTo>
                      <a:pt x="115" y="84"/>
                      <a:pt x="116" y="83"/>
                      <a:pt x="117" y="83"/>
                    </a:cubicBezTo>
                    <a:cubicBezTo>
                      <a:pt x="120" y="79"/>
                      <a:pt x="124" y="76"/>
                      <a:pt x="127" y="73"/>
                    </a:cubicBezTo>
                    <a:cubicBezTo>
                      <a:pt x="132" y="69"/>
                      <a:pt x="138" y="66"/>
                      <a:pt x="143" y="63"/>
                    </a:cubicBezTo>
                    <a:cubicBezTo>
                      <a:pt x="145" y="62"/>
                      <a:pt x="145" y="62"/>
                      <a:pt x="145" y="62"/>
                    </a:cubicBez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4" y="57"/>
                      <a:pt x="144" y="55"/>
                      <a:pt x="144" y="53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35" y="22"/>
                      <a:pt x="106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58"/>
              <p:cNvSpPr>
                <a:spLocks noEditPoints="1"/>
              </p:cNvSpPr>
              <p:nvPr/>
            </p:nvSpPr>
            <p:spPr bwMode="auto">
              <a:xfrm>
                <a:off x="6199188" y="5778500"/>
                <a:ext cx="357188" cy="192088"/>
              </a:xfrm>
              <a:custGeom>
                <a:avLst/>
                <a:gdLst>
                  <a:gd name="T0" fmla="*/ 87 w 87"/>
                  <a:gd name="T1" fmla="*/ 47 h 47"/>
                  <a:gd name="T2" fmla="*/ 87 w 87"/>
                  <a:gd name="T3" fmla="*/ 47 h 47"/>
                  <a:gd name="T4" fmla="*/ 87 w 87"/>
                  <a:gd name="T5" fmla="*/ 47 h 47"/>
                  <a:gd name="T6" fmla="*/ 44 w 87"/>
                  <a:gd name="T7" fmla="*/ 0 h 47"/>
                  <a:gd name="T8" fmla="*/ 1 w 87"/>
                  <a:gd name="T9" fmla="*/ 38 h 47"/>
                  <a:gd name="T10" fmla="*/ 0 w 87"/>
                  <a:gd name="T11" fmla="*/ 43 h 47"/>
                  <a:gd name="T12" fmla="*/ 0 w 87"/>
                  <a:gd name="T13" fmla="*/ 47 h 47"/>
                  <a:gd name="T14" fmla="*/ 8 w 87"/>
                  <a:gd name="T15" fmla="*/ 47 h 47"/>
                  <a:gd name="T16" fmla="*/ 8 w 87"/>
                  <a:gd name="T17" fmla="*/ 45 h 47"/>
                  <a:gd name="T18" fmla="*/ 8 w 87"/>
                  <a:gd name="T19" fmla="*/ 45 h 47"/>
                  <a:gd name="T20" fmla="*/ 8 w 87"/>
                  <a:gd name="T21" fmla="*/ 43 h 47"/>
                  <a:gd name="T22" fmla="*/ 19 w 87"/>
                  <a:gd name="T23" fmla="*/ 19 h 47"/>
                  <a:gd name="T24" fmla="*/ 44 w 87"/>
                  <a:gd name="T25" fmla="*/ 8 h 47"/>
                  <a:gd name="T26" fmla="*/ 48 w 87"/>
                  <a:gd name="T27" fmla="*/ 9 h 47"/>
                  <a:gd name="T28" fmla="*/ 70 w 87"/>
                  <a:gd name="T29" fmla="*/ 21 h 47"/>
                  <a:gd name="T30" fmla="*/ 79 w 87"/>
                  <a:gd name="T31" fmla="*/ 45 h 47"/>
                  <a:gd name="T32" fmla="*/ 79 w 87"/>
                  <a:gd name="T33" fmla="*/ 45 h 47"/>
                  <a:gd name="T34" fmla="*/ 79 w 87"/>
                  <a:gd name="T35" fmla="*/ 45 h 47"/>
                  <a:gd name="T36" fmla="*/ 79 w 87"/>
                  <a:gd name="T37" fmla="*/ 47 h 47"/>
                  <a:gd name="T38" fmla="*/ 87 w 87"/>
                  <a:gd name="T39" fmla="*/ 47 h 47"/>
                  <a:gd name="T40" fmla="*/ 87 w 87"/>
                  <a:gd name="T41" fmla="*/ 45 h 47"/>
                  <a:gd name="T42" fmla="*/ 86 w 87"/>
                  <a:gd name="T43" fmla="*/ 38 h 47"/>
                  <a:gd name="T44" fmla="*/ 76 w 87"/>
                  <a:gd name="T45" fmla="*/ 16 h 47"/>
                  <a:gd name="T46" fmla="*/ 49 w 87"/>
                  <a:gd name="T47" fmla="*/ 1 h 47"/>
                  <a:gd name="T48" fmla="*/ 44 w 87"/>
                  <a:gd name="T4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" h="47">
                    <a:moveTo>
                      <a:pt x="87" y="47"/>
                    </a:move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moveTo>
                      <a:pt x="44" y="0"/>
                    </a:moveTo>
                    <a:cubicBezTo>
                      <a:pt x="22" y="0"/>
                      <a:pt x="4" y="17"/>
                      <a:pt x="1" y="38"/>
                    </a:cubicBezTo>
                    <a:cubicBezTo>
                      <a:pt x="1" y="40"/>
                      <a:pt x="0" y="42"/>
                      <a:pt x="0" y="43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4"/>
                      <a:pt x="12" y="25"/>
                      <a:pt x="19" y="19"/>
                    </a:cubicBezTo>
                    <a:cubicBezTo>
                      <a:pt x="25" y="12"/>
                      <a:pt x="34" y="8"/>
                      <a:pt x="44" y="8"/>
                    </a:cubicBezTo>
                    <a:cubicBezTo>
                      <a:pt x="45" y="8"/>
                      <a:pt x="47" y="8"/>
                      <a:pt x="48" y="9"/>
                    </a:cubicBezTo>
                    <a:cubicBezTo>
                      <a:pt x="57" y="10"/>
                      <a:pt x="65" y="14"/>
                      <a:pt x="70" y="21"/>
                    </a:cubicBezTo>
                    <a:cubicBezTo>
                      <a:pt x="75" y="27"/>
                      <a:pt x="79" y="36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3"/>
                      <a:pt x="87" y="40"/>
                      <a:pt x="86" y="38"/>
                    </a:cubicBezTo>
                    <a:cubicBezTo>
                      <a:pt x="85" y="30"/>
                      <a:pt x="81" y="22"/>
                      <a:pt x="76" y="16"/>
                    </a:cubicBezTo>
                    <a:cubicBezTo>
                      <a:pt x="70" y="8"/>
                      <a:pt x="60" y="2"/>
                      <a:pt x="49" y="1"/>
                    </a:cubicBezTo>
                    <a:cubicBezTo>
                      <a:pt x="47" y="0"/>
                      <a:pt x="45" y="0"/>
                      <a:pt x="4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59"/>
              <p:cNvSpPr>
                <a:spLocks noEditPoints="1"/>
              </p:cNvSpPr>
              <p:nvPr/>
            </p:nvSpPr>
            <p:spPr bwMode="auto">
              <a:xfrm>
                <a:off x="53403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182 w 236"/>
                  <a:gd name="T27" fmla="*/ 118 h 161"/>
                  <a:gd name="T28" fmla="*/ 161 w 236"/>
                  <a:gd name="T29" fmla="*/ 133 h 161"/>
                  <a:gd name="T30" fmla="*/ 168 w 236"/>
                  <a:gd name="T31" fmla="*/ 127 h 161"/>
                  <a:gd name="T32" fmla="*/ 182 w 236"/>
                  <a:gd name="T33" fmla="*/ 118 h 161"/>
                  <a:gd name="T34" fmla="*/ 182 w 236"/>
                  <a:gd name="T35" fmla="*/ 118 h 161"/>
                  <a:gd name="T36" fmla="*/ 54 w 236"/>
                  <a:gd name="T37" fmla="*/ 118 h 161"/>
                  <a:gd name="T38" fmla="*/ 54 w 236"/>
                  <a:gd name="T39" fmla="*/ 118 h 161"/>
                  <a:gd name="T40" fmla="*/ 67 w 236"/>
                  <a:gd name="T41" fmla="*/ 127 h 161"/>
                  <a:gd name="T42" fmla="*/ 74 w 236"/>
                  <a:gd name="T43" fmla="*/ 132 h 161"/>
                  <a:gd name="T44" fmla="*/ 54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5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5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1 w 236"/>
                  <a:gd name="T95" fmla="*/ 110 h 161"/>
                  <a:gd name="T96" fmla="*/ 212 w 236"/>
                  <a:gd name="T97" fmla="*/ 113 h 161"/>
                  <a:gd name="T98" fmla="*/ 210 w 236"/>
                  <a:gd name="T99" fmla="*/ 114 h 161"/>
                  <a:gd name="T100" fmla="*/ 232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7" y="158"/>
                      <a:pt x="146" y="154"/>
                    </a:cubicBezTo>
                    <a:cubicBezTo>
                      <a:pt x="137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1" y="133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2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70" y="129"/>
                      <a:pt x="72" y="131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203" y="108"/>
                    </a:moveTo>
                    <a:cubicBezTo>
                      <a:pt x="198" y="110"/>
                      <a:pt x="193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3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2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2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8" y="111"/>
                      <a:pt x="25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5" y="105"/>
                    </a:cubicBezTo>
                    <a:cubicBezTo>
                      <a:pt x="20" y="103"/>
                      <a:pt x="14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8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1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0" y="114"/>
                      <a:pt x="210" y="114"/>
                      <a:pt x="210" y="114"/>
                    </a:cubicBezTo>
                    <a:cubicBezTo>
                      <a:pt x="217" y="111"/>
                      <a:pt x="225" y="109"/>
                      <a:pt x="232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60"/>
              <p:cNvSpPr>
                <a:spLocks noEditPoints="1"/>
              </p:cNvSpPr>
              <p:nvPr/>
            </p:nvSpPr>
            <p:spPr bwMode="auto">
              <a:xfrm>
                <a:off x="54387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9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9 w 188"/>
                  <a:gd name="T41" fmla="*/ 105 h 125"/>
                  <a:gd name="T42" fmla="*/ 158 w 188"/>
                  <a:gd name="T43" fmla="*/ 90 h 125"/>
                  <a:gd name="T44" fmla="*/ 144 w 188"/>
                  <a:gd name="T45" fmla="*/ 99 h 125"/>
                  <a:gd name="T46" fmla="*/ 158 w 188"/>
                  <a:gd name="T47" fmla="*/ 90 h 125"/>
                  <a:gd name="T48" fmla="*/ 158 w 188"/>
                  <a:gd name="T49" fmla="*/ 90 h 125"/>
                  <a:gd name="T50" fmla="*/ 30 w 188"/>
                  <a:gd name="T51" fmla="*/ 90 h 125"/>
                  <a:gd name="T52" fmla="*/ 30 w 188"/>
                  <a:gd name="T53" fmla="*/ 90 h 125"/>
                  <a:gd name="T54" fmla="*/ 43 w 188"/>
                  <a:gd name="T55" fmla="*/ 99 h 125"/>
                  <a:gd name="T56" fmla="*/ 30 w 188"/>
                  <a:gd name="T57" fmla="*/ 90 h 125"/>
                  <a:gd name="T58" fmla="*/ 94 w 188"/>
                  <a:gd name="T59" fmla="*/ 0 h 125"/>
                  <a:gd name="T60" fmla="*/ 1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1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6 w 188"/>
                  <a:gd name="T103" fmla="*/ 86 h 125"/>
                  <a:gd name="T104" fmla="*/ 188 w 188"/>
                  <a:gd name="T105" fmla="*/ 85 h 125"/>
                  <a:gd name="T106" fmla="*/ 187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6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6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5" y="109"/>
                      <a:pt x="149" y="106"/>
                    </a:cubicBezTo>
                    <a:moveTo>
                      <a:pt x="39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49" y="115"/>
                      <a:pt x="50" y="115"/>
                      <a:pt x="50" y="115"/>
                    </a:cubicBezTo>
                    <a:cubicBezTo>
                      <a:pt x="46" y="112"/>
                      <a:pt x="43" y="109"/>
                      <a:pt x="39" y="105"/>
                    </a:cubicBezTo>
                    <a:moveTo>
                      <a:pt x="158" y="90"/>
                    </a:moveTo>
                    <a:cubicBezTo>
                      <a:pt x="153" y="93"/>
                      <a:pt x="148" y="96"/>
                      <a:pt x="144" y="99"/>
                    </a:cubicBezTo>
                    <a:cubicBezTo>
                      <a:pt x="148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94" y="0"/>
                    </a:moveTo>
                    <a:cubicBezTo>
                      <a:pt x="48" y="0"/>
                      <a:pt x="9" y="33"/>
                      <a:pt x="1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2" y="88"/>
                      <a:pt x="23" y="86"/>
                    </a:cubicBezTo>
                    <a:cubicBezTo>
                      <a:pt x="18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1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69" y="84"/>
                      <a:pt x="165" y="86"/>
                    </a:cubicBezTo>
                    <a:cubicBezTo>
                      <a:pt x="165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6" y="86"/>
                      <a:pt x="186" y="86"/>
                      <a:pt x="186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7" y="82"/>
                      <a:pt x="187" y="82"/>
                      <a:pt x="187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61"/>
              <p:cNvSpPr>
                <a:spLocks noEditPoints="1"/>
              </p:cNvSpPr>
              <p:nvPr/>
            </p:nvSpPr>
            <p:spPr bwMode="auto">
              <a:xfrm>
                <a:off x="5526088" y="6197600"/>
                <a:ext cx="598488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6 w 146"/>
                  <a:gd name="T13" fmla="*/ 73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8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5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3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29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7" y="64"/>
                      <a:pt x="123" y="67"/>
                    </a:cubicBezTo>
                    <a:cubicBezTo>
                      <a:pt x="121" y="69"/>
                      <a:pt x="119" y="71"/>
                      <a:pt x="116" y="73"/>
                    </a:cubicBezTo>
                    <a:cubicBezTo>
                      <a:pt x="116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5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1"/>
                      <a:pt x="25" y="69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6" y="30"/>
                      <a:pt x="42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39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7"/>
                      <a:pt x="13" y="70"/>
                      <a:pt x="18" y="73"/>
                    </a:cubicBezTo>
                    <a:cubicBezTo>
                      <a:pt x="22" y="77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2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3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4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62"/>
              <p:cNvSpPr>
                <a:spLocks/>
              </p:cNvSpPr>
              <p:nvPr/>
            </p:nvSpPr>
            <p:spPr bwMode="auto">
              <a:xfrm>
                <a:off x="56483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6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4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63"/>
              <p:cNvSpPr>
                <a:spLocks noEditPoints="1"/>
              </p:cNvSpPr>
              <p:nvPr/>
            </p:nvSpPr>
            <p:spPr bwMode="auto">
              <a:xfrm>
                <a:off x="6445251" y="5949950"/>
                <a:ext cx="969963" cy="661988"/>
              </a:xfrm>
              <a:custGeom>
                <a:avLst/>
                <a:gdLst>
                  <a:gd name="T0" fmla="*/ 89 w 236"/>
                  <a:gd name="T1" fmla="*/ 154 h 161"/>
                  <a:gd name="T2" fmla="*/ 118 w 236"/>
                  <a:gd name="T3" fmla="*/ 161 h 161"/>
                  <a:gd name="T4" fmla="*/ 118 w 236"/>
                  <a:gd name="T5" fmla="*/ 161 h 161"/>
                  <a:gd name="T6" fmla="*/ 118 w 236"/>
                  <a:gd name="T7" fmla="*/ 161 h 161"/>
                  <a:gd name="T8" fmla="*/ 146 w 236"/>
                  <a:gd name="T9" fmla="*/ 154 h 161"/>
                  <a:gd name="T10" fmla="*/ 118 w 236"/>
                  <a:gd name="T11" fmla="*/ 161 h 161"/>
                  <a:gd name="T12" fmla="*/ 118 w 236"/>
                  <a:gd name="T13" fmla="*/ 161 h 161"/>
                  <a:gd name="T14" fmla="*/ 89 w 236"/>
                  <a:gd name="T15" fmla="*/ 154 h 161"/>
                  <a:gd name="T16" fmla="*/ 163 w 236"/>
                  <a:gd name="T17" fmla="*/ 143 h 161"/>
                  <a:gd name="T18" fmla="*/ 163 w 236"/>
                  <a:gd name="T19" fmla="*/ 143 h 161"/>
                  <a:gd name="T20" fmla="*/ 163 w 236"/>
                  <a:gd name="T21" fmla="*/ 143 h 161"/>
                  <a:gd name="T22" fmla="*/ 163 w 236"/>
                  <a:gd name="T23" fmla="*/ 143 h 161"/>
                  <a:gd name="T24" fmla="*/ 163 w 236"/>
                  <a:gd name="T25" fmla="*/ 143 h 161"/>
                  <a:gd name="T26" fmla="*/ 54 w 236"/>
                  <a:gd name="T27" fmla="*/ 118 h 161"/>
                  <a:gd name="T28" fmla="*/ 54 w 236"/>
                  <a:gd name="T29" fmla="*/ 118 h 161"/>
                  <a:gd name="T30" fmla="*/ 67 w 236"/>
                  <a:gd name="T31" fmla="*/ 127 h 161"/>
                  <a:gd name="T32" fmla="*/ 74 w 236"/>
                  <a:gd name="T33" fmla="*/ 132 h 161"/>
                  <a:gd name="T34" fmla="*/ 54 w 236"/>
                  <a:gd name="T35" fmla="*/ 118 h 161"/>
                  <a:gd name="T36" fmla="*/ 182 w 236"/>
                  <a:gd name="T37" fmla="*/ 118 h 161"/>
                  <a:gd name="T38" fmla="*/ 162 w 236"/>
                  <a:gd name="T39" fmla="*/ 132 h 161"/>
                  <a:gd name="T40" fmla="*/ 168 w 236"/>
                  <a:gd name="T41" fmla="*/ 127 h 161"/>
                  <a:gd name="T42" fmla="*/ 182 w 236"/>
                  <a:gd name="T43" fmla="*/ 118 h 161"/>
                  <a:gd name="T44" fmla="*/ 182 w 236"/>
                  <a:gd name="T45" fmla="*/ 118 h 161"/>
                  <a:gd name="T46" fmla="*/ 203 w 236"/>
                  <a:gd name="T47" fmla="*/ 108 h 161"/>
                  <a:gd name="T48" fmla="*/ 189 w 236"/>
                  <a:gd name="T49" fmla="*/ 114 h 161"/>
                  <a:gd name="T50" fmla="*/ 189 w 236"/>
                  <a:gd name="T51" fmla="*/ 114 h 161"/>
                  <a:gd name="T52" fmla="*/ 203 w 236"/>
                  <a:gd name="T53" fmla="*/ 108 h 161"/>
                  <a:gd name="T54" fmla="*/ 203 w 236"/>
                  <a:gd name="T55" fmla="*/ 108 h 161"/>
                  <a:gd name="T56" fmla="*/ 33 w 236"/>
                  <a:gd name="T57" fmla="*/ 108 h 161"/>
                  <a:gd name="T58" fmla="*/ 33 w 236"/>
                  <a:gd name="T59" fmla="*/ 108 h 161"/>
                  <a:gd name="T60" fmla="*/ 47 w 236"/>
                  <a:gd name="T61" fmla="*/ 114 h 161"/>
                  <a:gd name="T62" fmla="*/ 47 w 236"/>
                  <a:gd name="T63" fmla="*/ 114 h 161"/>
                  <a:gd name="T64" fmla="*/ 33 w 236"/>
                  <a:gd name="T65" fmla="*/ 108 h 161"/>
                  <a:gd name="T66" fmla="*/ 118 w 236"/>
                  <a:gd name="T67" fmla="*/ 0 h 161"/>
                  <a:gd name="T68" fmla="*/ 0 w 236"/>
                  <a:gd name="T69" fmla="*/ 104 h 161"/>
                  <a:gd name="T70" fmla="*/ 0 w 236"/>
                  <a:gd name="T71" fmla="*/ 108 h 161"/>
                  <a:gd name="T72" fmla="*/ 4 w 236"/>
                  <a:gd name="T73" fmla="*/ 108 h 161"/>
                  <a:gd name="T74" fmla="*/ 26 w 236"/>
                  <a:gd name="T75" fmla="*/ 114 h 161"/>
                  <a:gd name="T76" fmla="*/ 24 w 236"/>
                  <a:gd name="T77" fmla="*/ 113 h 161"/>
                  <a:gd name="T78" fmla="*/ 25 w 236"/>
                  <a:gd name="T79" fmla="*/ 110 h 161"/>
                  <a:gd name="T80" fmla="*/ 26 w 236"/>
                  <a:gd name="T81" fmla="*/ 105 h 161"/>
                  <a:gd name="T82" fmla="*/ 9 w 236"/>
                  <a:gd name="T83" fmla="*/ 101 h 161"/>
                  <a:gd name="T84" fmla="*/ 118 w 236"/>
                  <a:gd name="T85" fmla="*/ 8 h 161"/>
                  <a:gd name="T86" fmla="*/ 118 w 236"/>
                  <a:gd name="T87" fmla="*/ 8 h 161"/>
                  <a:gd name="T88" fmla="*/ 118 w 236"/>
                  <a:gd name="T89" fmla="*/ 8 h 161"/>
                  <a:gd name="T90" fmla="*/ 227 w 236"/>
                  <a:gd name="T91" fmla="*/ 101 h 161"/>
                  <a:gd name="T92" fmla="*/ 211 w 236"/>
                  <a:gd name="T93" fmla="*/ 105 h 161"/>
                  <a:gd name="T94" fmla="*/ 212 w 236"/>
                  <a:gd name="T95" fmla="*/ 110 h 161"/>
                  <a:gd name="T96" fmla="*/ 212 w 236"/>
                  <a:gd name="T97" fmla="*/ 113 h 161"/>
                  <a:gd name="T98" fmla="*/ 211 w 236"/>
                  <a:gd name="T99" fmla="*/ 114 h 161"/>
                  <a:gd name="T100" fmla="*/ 233 w 236"/>
                  <a:gd name="T101" fmla="*/ 108 h 161"/>
                  <a:gd name="T102" fmla="*/ 236 w 236"/>
                  <a:gd name="T103" fmla="*/ 108 h 161"/>
                  <a:gd name="T104" fmla="*/ 236 w 236"/>
                  <a:gd name="T105" fmla="*/ 104 h 161"/>
                  <a:gd name="T106" fmla="*/ 118 w 236"/>
                  <a:gd name="T10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6" h="161">
                    <a:moveTo>
                      <a:pt x="89" y="154"/>
                    </a:moveTo>
                    <a:cubicBezTo>
                      <a:pt x="98" y="158"/>
                      <a:pt x="10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28" y="161"/>
                      <a:pt x="138" y="158"/>
                      <a:pt x="146" y="154"/>
                    </a:cubicBezTo>
                    <a:cubicBezTo>
                      <a:pt x="138" y="158"/>
                      <a:pt x="128" y="161"/>
                      <a:pt x="118" y="161"/>
                    </a:cubicBezTo>
                    <a:cubicBezTo>
                      <a:pt x="118" y="161"/>
                      <a:pt x="118" y="161"/>
                      <a:pt x="118" y="161"/>
                    </a:cubicBezTo>
                    <a:cubicBezTo>
                      <a:pt x="108" y="161"/>
                      <a:pt x="98" y="158"/>
                      <a:pt x="89" y="154"/>
                    </a:cubicBezTo>
                    <a:moveTo>
                      <a:pt x="163" y="143"/>
                    </a:move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cubicBezTo>
                      <a:pt x="163" y="143"/>
                      <a:pt x="163" y="143"/>
                      <a:pt x="163" y="143"/>
                    </a:cubicBezTo>
                    <a:moveTo>
                      <a:pt x="54" y="118"/>
                    </a:moveTo>
                    <a:cubicBezTo>
                      <a:pt x="54" y="118"/>
                      <a:pt x="54" y="118"/>
                      <a:pt x="54" y="118"/>
                    </a:cubicBezTo>
                    <a:cubicBezTo>
                      <a:pt x="59" y="121"/>
                      <a:pt x="63" y="124"/>
                      <a:pt x="67" y="127"/>
                    </a:cubicBezTo>
                    <a:cubicBezTo>
                      <a:pt x="69" y="128"/>
                      <a:pt x="72" y="130"/>
                      <a:pt x="74" y="132"/>
                    </a:cubicBezTo>
                    <a:cubicBezTo>
                      <a:pt x="68" y="127"/>
                      <a:pt x="61" y="122"/>
                      <a:pt x="54" y="118"/>
                    </a:cubicBezTo>
                    <a:moveTo>
                      <a:pt x="182" y="118"/>
                    </a:moveTo>
                    <a:cubicBezTo>
                      <a:pt x="175" y="122"/>
                      <a:pt x="168" y="127"/>
                      <a:pt x="162" y="132"/>
                    </a:cubicBezTo>
                    <a:cubicBezTo>
                      <a:pt x="164" y="131"/>
                      <a:pt x="166" y="129"/>
                      <a:pt x="168" y="127"/>
                    </a:cubicBezTo>
                    <a:cubicBezTo>
                      <a:pt x="173" y="124"/>
                      <a:pt x="177" y="121"/>
                      <a:pt x="182" y="118"/>
                    </a:cubicBezTo>
                    <a:cubicBezTo>
                      <a:pt x="182" y="118"/>
                      <a:pt x="182" y="118"/>
                      <a:pt x="182" y="118"/>
                    </a:cubicBezTo>
                    <a:moveTo>
                      <a:pt x="203" y="108"/>
                    </a:moveTo>
                    <a:cubicBezTo>
                      <a:pt x="198" y="110"/>
                      <a:pt x="194" y="112"/>
                      <a:pt x="189" y="114"/>
                    </a:cubicBezTo>
                    <a:cubicBezTo>
                      <a:pt x="189" y="114"/>
                      <a:pt x="189" y="114"/>
                      <a:pt x="189" y="114"/>
                    </a:cubicBezTo>
                    <a:cubicBezTo>
                      <a:pt x="194" y="112"/>
                      <a:pt x="198" y="110"/>
                      <a:pt x="203" y="108"/>
                    </a:cubicBezTo>
                    <a:cubicBezTo>
                      <a:pt x="203" y="108"/>
                      <a:pt x="203" y="108"/>
                      <a:pt x="203" y="108"/>
                    </a:cubicBezTo>
                    <a:moveTo>
                      <a:pt x="33" y="108"/>
                    </a:moveTo>
                    <a:cubicBezTo>
                      <a:pt x="33" y="108"/>
                      <a:pt x="33" y="108"/>
                      <a:pt x="33" y="108"/>
                    </a:cubicBezTo>
                    <a:cubicBezTo>
                      <a:pt x="38" y="110"/>
                      <a:pt x="43" y="112"/>
                      <a:pt x="47" y="114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3" y="112"/>
                      <a:pt x="38" y="110"/>
                      <a:pt x="33" y="108"/>
                    </a:cubicBezTo>
                    <a:moveTo>
                      <a:pt x="118" y="0"/>
                    </a:moveTo>
                    <a:cubicBezTo>
                      <a:pt x="58" y="0"/>
                      <a:pt x="8" y="46"/>
                      <a:pt x="0" y="104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11" y="109"/>
                      <a:pt x="19" y="111"/>
                      <a:pt x="26" y="114"/>
                    </a:cubicBezTo>
                    <a:cubicBezTo>
                      <a:pt x="24" y="113"/>
                      <a:pt x="24" y="113"/>
                      <a:pt x="24" y="113"/>
                    </a:cubicBezTo>
                    <a:cubicBezTo>
                      <a:pt x="25" y="110"/>
                      <a:pt x="25" y="110"/>
                      <a:pt x="25" y="110"/>
                    </a:cubicBezTo>
                    <a:cubicBezTo>
                      <a:pt x="25" y="108"/>
                      <a:pt x="25" y="107"/>
                      <a:pt x="26" y="105"/>
                    </a:cubicBezTo>
                    <a:cubicBezTo>
                      <a:pt x="20" y="103"/>
                      <a:pt x="15" y="102"/>
                      <a:pt x="9" y="101"/>
                    </a:cubicBezTo>
                    <a:cubicBezTo>
                      <a:pt x="18" y="49"/>
                      <a:pt x="63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73" y="8"/>
                      <a:pt x="219" y="49"/>
                      <a:pt x="227" y="101"/>
                    </a:cubicBezTo>
                    <a:cubicBezTo>
                      <a:pt x="222" y="102"/>
                      <a:pt x="216" y="103"/>
                      <a:pt x="211" y="105"/>
                    </a:cubicBezTo>
                    <a:cubicBezTo>
                      <a:pt x="211" y="107"/>
                      <a:pt x="211" y="108"/>
                      <a:pt x="212" y="110"/>
                    </a:cubicBezTo>
                    <a:cubicBezTo>
                      <a:pt x="212" y="113"/>
                      <a:pt x="212" y="113"/>
                      <a:pt x="212" y="113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8" y="111"/>
                      <a:pt x="225" y="109"/>
                      <a:pt x="233" y="108"/>
                    </a:cubicBezTo>
                    <a:cubicBezTo>
                      <a:pt x="236" y="108"/>
                      <a:pt x="236" y="108"/>
                      <a:pt x="236" y="108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8" y="46"/>
                      <a:pt x="178" y="0"/>
                      <a:pt x="118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64"/>
              <p:cNvSpPr>
                <a:spLocks noEditPoints="1"/>
              </p:cNvSpPr>
              <p:nvPr/>
            </p:nvSpPr>
            <p:spPr bwMode="auto">
              <a:xfrm>
                <a:off x="6543676" y="6065838"/>
                <a:ext cx="773113" cy="514350"/>
              </a:xfrm>
              <a:custGeom>
                <a:avLst/>
                <a:gdLst>
                  <a:gd name="T0" fmla="*/ 139 w 188"/>
                  <a:gd name="T1" fmla="*/ 115 h 125"/>
                  <a:gd name="T2" fmla="*/ 138 w 188"/>
                  <a:gd name="T3" fmla="*/ 115 h 125"/>
                  <a:gd name="T4" fmla="*/ 139 w 188"/>
                  <a:gd name="T5" fmla="*/ 115 h 125"/>
                  <a:gd name="T6" fmla="*/ 139 w 188"/>
                  <a:gd name="T7" fmla="*/ 115 h 125"/>
                  <a:gd name="T8" fmla="*/ 139 w 188"/>
                  <a:gd name="T9" fmla="*/ 115 h 125"/>
                  <a:gd name="T10" fmla="*/ 59 w 188"/>
                  <a:gd name="T11" fmla="*/ 112 h 125"/>
                  <a:gd name="T12" fmla="*/ 59 w 188"/>
                  <a:gd name="T13" fmla="*/ 112 h 125"/>
                  <a:gd name="T14" fmla="*/ 94 w 188"/>
                  <a:gd name="T15" fmla="*/ 125 h 125"/>
                  <a:gd name="T16" fmla="*/ 129 w 188"/>
                  <a:gd name="T17" fmla="*/ 112 h 125"/>
                  <a:gd name="T18" fmla="*/ 129 w 188"/>
                  <a:gd name="T19" fmla="*/ 112 h 125"/>
                  <a:gd name="T20" fmla="*/ 94 w 188"/>
                  <a:gd name="T21" fmla="*/ 125 h 125"/>
                  <a:gd name="T22" fmla="*/ 59 w 188"/>
                  <a:gd name="T23" fmla="*/ 112 h 125"/>
                  <a:gd name="T24" fmla="*/ 149 w 188"/>
                  <a:gd name="T25" fmla="*/ 106 h 125"/>
                  <a:gd name="T26" fmla="*/ 139 w 188"/>
                  <a:gd name="T27" fmla="*/ 115 h 125"/>
                  <a:gd name="T28" fmla="*/ 139 w 188"/>
                  <a:gd name="T29" fmla="*/ 115 h 125"/>
                  <a:gd name="T30" fmla="*/ 139 w 188"/>
                  <a:gd name="T31" fmla="*/ 115 h 125"/>
                  <a:gd name="T32" fmla="*/ 149 w 188"/>
                  <a:gd name="T33" fmla="*/ 106 h 125"/>
                  <a:gd name="T34" fmla="*/ 38 w 188"/>
                  <a:gd name="T35" fmla="*/ 105 h 125"/>
                  <a:gd name="T36" fmla="*/ 49 w 188"/>
                  <a:gd name="T37" fmla="*/ 115 h 125"/>
                  <a:gd name="T38" fmla="*/ 50 w 188"/>
                  <a:gd name="T39" fmla="*/ 115 h 125"/>
                  <a:gd name="T40" fmla="*/ 38 w 188"/>
                  <a:gd name="T41" fmla="*/ 105 h 125"/>
                  <a:gd name="T42" fmla="*/ 30 w 188"/>
                  <a:gd name="T43" fmla="*/ 90 h 125"/>
                  <a:gd name="T44" fmla="*/ 30 w 188"/>
                  <a:gd name="T45" fmla="*/ 90 h 125"/>
                  <a:gd name="T46" fmla="*/ 43 w 188"/>
                  <a:gd name="T47" fmla="*/ 99 h 125"/>
                  <a:gd name="T48" fmla="*/ 30 w 188"/>
                  <a:gd name="T49" fmla="*/ 90 h 125"/>
                  <a:gd name="T50" fmla="*/ 158 w 188"/>
                  <a:gd name="T51" fmla="*/ 90 h 125"/>
                  <a:gd name="T52" fmla="*/ 144 w 188"/>
                  <a:gd name="T53" fmla="*/ 99 h 125"/>
                  <a:gd name="T54" fmla="*/ 158 w 188"/>
                  <a:gd name="T55" fmla="*/ 90 h 125"/>
                  <a:gd name="T56" fmla="*/ 158 w 188"/>
                  <a:gd name="T57" fmla="*/ 90 h 125"/>
                  <a:gd name="T58" fmla="*/ 94 w 188"/>
                  <a:gd name="T59" fmla="*/ 0 h 125"/>
                  <a:gd name="T60" fmla="*/ 2 w 188"/>
                  <a:gd name="T61" fmla="*/ 77 h 125"/>
                  <a:gd name="T62" fmla="*/ 1 w 188"/>
                  <a:gd name="T63" fmla="*/ 82 h 125"/>
                  <a:gd name="T64" fmla="*/ 0 w 188"/>
                  <a:gd name="T65" fmla="*/ 85 h 125"/>
                  <a:gd name="T66" fmla="*/ 2 w 188"/>
                  <a:gd name="T67" fmla="*/ 86 h 125"/>
                  <a:gd name="T68" fmla="*/ 3 w 188"/>
                  <a:gd name="T69" fmla="*/ 86 h 125"/>
                  <a:gd name="T70" fmla="*/ 22 w 188"/>
                  <a:gd name="T71" fmla="*/ 95 h 125"/>
                  <a:gd name="T72" fmla="*/ 21 w 188"/>
                  <a:gd name="T73" fmla="*/ 94 h 125"/>
                  <a:gd name="T74" fmla="*/ 22 w 188"/>
                  <a:gd name="T75" fmla="*/ 91 h 125"/>
                  <a:gd name="T76" fmla="*/ 23 w 188"/>
                  <a:gd name="T77" fmla="*/ 86 h 125"/>
                  <a:gd name="T78" fmla="*/ 9 w 188"/>
                  <a:gd name="T79" fmla="*/ 80 h 125"/>
                  <a:gd name="T80" fmla="*/ 9 w 188"/>
                  <a:gd name="T81" fmla="*/ 80 h 125"/>
                  <a:gd name="T82" fmla="*/ 94 w 188"/>
                  <a:gd name="T83" fmla="*/ 8 h 125"/>
                  <a:gd name="T84" fmla="*/ 94 w 188"/>
                  <a:gd name="T85" fmla="*/ 8 h 125"/>
                  <a:gd name="T86" fmla="*/ 94 w 188"/>
                  <a:gd name="T87" fmla="*/ 8 h 125"/>
                  <a:gd name="T88" fmla="*/ 179 w 188"/>
                  <a:gd name="T89" fmla="*/ 80 h 125"/>
                  <a:gd name="T90" fmla="*/ 179 w 188"/>
                  <a:gd name="T91" fmla="*/ 80 h 125"/>
                  <a:gd name="T92" fmla="*/ 165 w 188"/>
                  <a:gd name="T93" fmla="*/ 86 h 125"/>
                  <a:gd name="T94" fmla="*/ 166 w 188"/>
                  <a:gd name="T95" fmla="*/ 91 h 125"/>
                  <a:gd name="T96" fmla="*/ 167 w 188"/>
                  <a:gd name="T97" fmla="*/ 94 h 125"/>
                  <a:gd name="T98" fmla="*/ 166 w 188"/>
                  <a:gd name="T99" fmla="*/ 95 h 125"/>
                  <a:gd name="T100" fmla="*/ 185 w 188"/>
                  <a:gd name="T101" fmla="*/ 86 h 125"/>
                  <a:gd name="T102" fmla="*/ 187 w 188"/>
                  <a:gd name="T103" fmla="*/ 86 h 125"/>
                  <a:gd name="T104" fmla="*/ 188 w 188"/>
                  <a:gd name="T105" fmla="*/ 85 h 125"/>
                  <a:gd name="T106" fmla="*/ 188 w 188"/>
                  <a:gd name="T107" fmla="*/ 82 h 125"/>
                  <a:gd name="T108" fmla="*/ 187 w 188"/>
                  <a:gd name="T109" fmla="*/ 77 h 125"/>
                  <a:gd name="T110" fmla="*/ 94 w 188"/>
                  <a:gd name="T11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88" h="125">
                    <a:moveTo>
                      <a:pt x="139" y="115"/>
                    </a:moveTo>
                    <a:cubicBezTo>
                      <a:pt x="139" y="115"/>
                      <a:pt x="138" y="115"/>
                      <a:pt x="138" y="115"/>
                    </a:cubicBezTo>
                    <a:cubicBezTo>
                      <a:pt x="138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moveTo>
                      <a:pt x="59" y="112"/>
                    </a:moveTo>
                    <a:cubicBezTo>
                      <a:pt x="59" y="112"/>
                      <a:pt x="59" y="112"/>
                      <a:pt x="59" y="112"/>
                    </a:cubicBezTo>
                    <a:cubicBezTo>
                      <a:pt x="69" y="120"/>
                      <a:pt x="82" y="125"/>
                      <a:pt x="94" y="125"/>
                    </a:cubicBezTo>
                    <a:cubicBezTo>
                      <a:pt x="107" y="125"/>
                      <a:pt x="119" y="120"/>
                      <a:pt x="129" y="112"/>
                    </a:cubicBezTo>
                    <a:cubicBezTo>
                      <a:pt x="129" y="112"/>
                      <a:pt x="129" y="112"/>
                      <a:pt x="129" y="112"/>
                    </a:cubicBezTo>
                    <a:cubicBezTo>
                      <a:pt x="119" y="120"/>
                      <a:pt x="107" y="125"/>
                      <a:pt x="94" y="125"/>
                    </a:cubicBezTo>
                    <a:cubicBezTo>
                      <a:pt x="82" y="125"/>
                      <a:pt x="69" y="120"/>
                      <a:pt x="59" y="112"/>
                    </a:cubicBezTo>
                    <a:moveTo>
                      <a:pt x="149" y="106"/>
                    </a:moveTo>
                    <a:cubicBezTo>
                      <a:pt x="145" y="109"/>
                      <a:pt x="142" y="111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42" y="111"/>
                      <a:pt x="146" y="109"/>
                      <a:pt x="149" y="106"/>
                    </a:cubicBezTo>
                    <a:moveTo>
                      <a:pt x="38" y="105"/>
                    </a:moveTo>
                    <a:cubicBezTo>
                      <a:pt x="42" y="108"/>
                      <a:pt x="46" y="111"/>
                      <a:pt x="49" y="115"/>
                    </a:cubicBezTo>
                    <a:cubicBezTo>
                      <a:pt x="50" y="115"/>
                      <a:pt x="50" y="115"/>
                      <a:pt x="50" y="115"/>
                    </a:cubicBezTo>
                    <a:cubicBezTo>
                      <a:pt x="46" y="112"/>
                      <a:pt x="42" y="108"/>
                      <a:pt x="38" y="105"/>
                    </a:cubicBezTo>
                    <a:moveTo>
                      <a:pt x="30" y="90"/>
                    </a:moveTo>
                    <a:cubicBezTo>
                      <a:pt x="30" y="90"/>
                      <a:pt x="30" y="90"/>
                      <a:pt x="30" y="90"/>
                    </a:cubicBezTo>
                    <a:cubicBezTo>
                      <a:pt x="35" y="93"/>
                      <a:pt x="39" y="96"/>
                      <a:pt x="43" y="99"/>
                    </a:cubicBezTo>
                    <a:cubicBezTo>
                      <a:pt x="39" y="96"/>
                      <a:pt x="35" y="93"/>
                      <a:pt x="30" y="90"/>
                    </a:cubicBezTo>
                    <a:moveTo>
                      <a:pt x="158" y="90"/>
                    </a:moveTo>
                    <a:cubicBezTo>
                      <a:pt x="153" y="93"/>
                      <a:pt x="149" y="96"/>
                      <a:pt x="144" y="99"/>
                    </a:cubicBezTo>
                    <a:cubicBezTo>
                      <a:pt x="149" y="96"/>
                      <a:pt x="153" y="93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moveTo>
                      <a:pt x="94" y="0"/>
                    </a:moveTo>
                    <a:cubicBezTo>
                      <a:pt x="48" y="0"/>
                      <a:pt x="10" y="33"/>
                      <a:pt x="2" y="77"/>
                    </a:cubicBezTo>
                    <a:cubicBezTo>
                      <a:pt x="1" y="79"/>
                      <a:pt x="1" y="80"/>
                      <a:pt x="1" y="82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3" y="86"/>
                      <a:pt x="3" y="86"/>
                      <a:pt x="3" y="86"/>
                    </a:cubicBezTo>
                    <a:cubicBezTo>
                      <a:pt x="10" y="88"/>
                      <a:pt x="16" y="91"/>
                      <a:pt x="22" y="95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2" y="91"/>
                      <a:pt x="22" y="91"/>
                      <a:pt x="22" y="91"/>
                    </a:cubicBezTo>
                    <a:cubicBezTo>
                      <a:pt x="22" y="90"/>
                      <a:pt x="23" y="88"/>
                      <a:pt x="23" y="86"/>
                    </a:cubicBezTo>
                    <a:cubicBezTo>
                      <a:pt x="19" y="84"/>
                      <a:pt x="14" y="82"/>
                      <a:pt x="9" y="80"/>
                    </a:cubicBezTo>
                    <a:cubicBezTo>
                      <a:pt x="9" y="80"/>
                      <a:pt x="9" y="80"/>
                      <a:pt x="9" y="80"/>
                    </a:cubicBezTo>
                    <a:cubicBezTo>
                      <a:pt x="16" y="39"/>
                      <a:pt x="52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137" y="8"/>
                      <a:pt x="172" y="39"/>
                      <a:pt x="179" y="80"/>
                    </a:cubicBezTo>
                    <a:cubicBezTo>
                      <a:pt x="179" y="80"/>
                      <a:pt x="179" y="80"/>
                      <a:pt x="179" y="80"/>
                    </a:cubicBezTo>
                    <a:cubicBezTo>
                      <a:pt x="174" y="82"/>
                      <a:pt x="170" y="84"/>
                      <a:pt x="165" y="86"/>
                    </a:cubicBezTo>
                    <a:cubicBezTo>
                      <a:pt x="166" y="88"/>
                      <a:pt x="166" y="90"/>
                      <a:pt x="166" y="91"/>
                    </a:cubicBezTo>
                    <a:cubicBezTo>
                      <a:pt x="167" y="94"/>
                      <a:pt x="167" y="94"/>
                      <a:pt x="167" y="94"/>
                    </a:cubicBezTo>
                    <a:cubicBezTo>
                      <a:pt x="166" y="95"/>
                      <a:pt x="166" y="95"/>
                      <a:pt x="166" y="95"/>
                    </a:cubicBezTo>
                    <a:cubicBezTo>
                      <a:pt x="172" y="91"/>
                      <a:pt x="178" y="88"/>
                      <a:pt x="185" y="86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8" y="85"/>
                      <a:pt x="188" y="85"/>
                      <a:pt x="188" y="85"/>
                    </a:cubicBezTo>
                    <a:cubicBezTo>
                      <a:pt x="188" y="82"/>
                      <a:pt x="188" y="82"/>
                      <a:pt x="188" y="82"/>
                    </a:cubicBezTo>
                    <a:cubicBezTo>
                      <a:pt x="187" y="80"/>
                      <a:pt x="187" y="79"/>
                      <a:pt x="187" y="77"/>
                    </a:cubicBezTo>
                    <a:cubicBezTo>
                      <a:pt x="179" y="33"/>
                      <a:pt x="140" y="0"/>
                      <a:pt x="94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65"/>
              <p:cNvSpPr>
                <a:spLocks noEditPoints="1"/>
              </p:cNvSpPr>
              <p:nvPr/>
            </p:nvSpPr>
            <p:spPr bwMode="auto">
              <a:xfrm>
                <a:off x="6630988" y="6197600"/>
                <a:ext cx="600075" cy="414338"/>
              </a:xfrm>
              <a:custGeom>
                <a:avLst/>
                <a:gdLst>
                  <a:gd name="T0" fmla="*/ 73 w 146"/>
                  <a:gd name="T1" fmla="*/ 8 h 101"/>
                  <a:gd name="T2" fmla="*/ 73 w 146"/>
                  <a:gd name="T3" fmla="*/ 8 h 101"/>
                  <a:gd name="T4" fmla="*/ 137 w 146"/>
                  <a:gd name="T5" fmla="*/ 58 h 101"/>
                  <a:gd name="T6" fmla="*/ 137 w 146"/>
                  <a:gd name="T7" fmla="*/ 58 h 101"/>
                  <a:gd name="T8" fmla="*/ 137 w 146"/>
                  <a:gd name="T9" fmla="*/ 58 h 101"/>
                  <a:gd name="T10" fmla="*/ 123 w 146"/>
                  <a:gd name="T11" fmla="*/ 67 h 101"/>
                  <a:gd name="T12" fmla="*/ 117 w 146"/>
                  <a:gd name="T13" fmla="*/ 72 h 101"/>
                  <a:gd name="T14" fmla="*/ 116 w 146"/>
                  <a:gd name="T15" fmla="*/ 74 h 101"/>
                  <a:gd name="T16" fmla="*/ 116 w 146"/>
                  <a:gd name="T17" fmla="*/ 81 h 101"/>
                  <a:gd name="T18" fmla="*/ 116 w 146"/>
                  <a:gd name="T19" fmla="*/ 82 h 101"/>
                  <a:gd name="T20" fmla="*/ 108 w 146"/>
                  <a:gd name="T21" fmla="*/ 82 h 101"/>
                  <a:gd name="T22" fmla="*/ 108 w 146"/>
                  <a:gd name="T23" fmla="*/ 81 h 101"/>
                  <a:gd name="T24" fmla="*/ 108 w 146"/>
                  <a:gd name="T25" fmla="*/ 80 h 101"/>
                  <a:gd name="T26" fmla="*/ 73 w 146"/>
                  <a:gd name="T27" fmla="*/ 93 h 101"/>
                  <a:gd name="T28" fmla="*/ 38 w 146"/>
                  <a:gd name="T29" fmla="*/ 80 h 101"/>
                  <a:gd name="T30" fmla="*/ 38 w 146"/>
                  <a:gd name="T31" fmla="*/ 82 h 101"/>
                  <a:gd name="T32" fmla="*/ 30 w 146"/>
                  <a:gd name="T33" fmla="*/ 82 h 101"/>
                  <a:gd name="T34" fmla="*/ 30 w 146"/>
                  <a:gd name="T35" fmla="*/ 79 h 101"/>
                  <a:gd name="T36" fmla="*/ 30 w 146"/>
                  <a:gd name="T37" fmla="*/ 73 h 101"/>
                  <a:gd name="T38" fmla="*/ 29 w 146"/>
                  <a:gd name="T39" fmla="*/ 72 h 101"/>
                  <a:gd name="T40" fmla="*/ 22 w 146"/>
                  <a:gd name="T41" fmla="*/ 67 h 101"/>
                  <a:gd name="T42" fmla="*/ 9 w 146"/>
                  <a:gd name="T43" fmla="*/ 58 h 101"/>
                  <a:gd name="T44" fmla="*/ 9 w 146"/>
                  <a:gd name="T45" fmla="*/ 58 h 101"/>
                  <a:gd name="T46" fmla="*/ 9 w 146"/>
                  <a:gd name="T47" fmla="*/ 58 h 101"/>
                  <a:gd name="T48" fmla="*/ 73 w 146"/>
                  <a:gd name="T49" fmla="*/ 8 h 101"/>
                  <a:gd name="T50" fmla="*/ 73 w 146"/>
                  <a:gd name="T51" fmla="*/ 8 h 101"/>
                  <a:gd name="T52" fmla="*/ 73 w 146"/>
                  <a:gd name="T53" fmla="*/ 8 h 101"/>
                  <a:gd name="T54" fmla="*/ 73 w 146"/>
                  <a:gd name="T55" fmla="*/ 0 h 101"/>
                  <a:gd name="T56" fmla="*/ 2 w 146"/>
                  <a:gd name="T57" fmla="*/ 54 h 101"/>
                  <a:gd name="T58" fmla="*/ 2 w 146"/>
                  <a:gd name="T59" fmla="*/ 54 h 101"/>
                  <a:gd name="T60" fmla="*/ 1 w 146"/>
                  <a:gd name="T61" fmla="*/ 59 h 101"/>
                  <a:gd name="T62" fmla="*/ 0 w 146"/>
                  <a:gd name="T63" fmla="*/ 62 h 101"/>
                  <a:gd name="T64" fmla="*/ 1 w 146"/>
                  <a:gd name="T65" fmla="*/ 63 h 101"/>
                  <a:gd name="T66" fmla="*/ 3 w 146"/>
                  <a:gd name="T67" fmla="*/ 64 h 101"/>
                  <a:gd name="T68" fmla="*/ 17 w 146"/>
                  <a:gd name="T69" fmla="*/ 73 h 101"/>
                  <a:gd name="T70" fmla="*/ 29 w 146"/>
                  <a:gd name="T71" fmla="*/ 83 h 101"/>
                  <a:gd name="T72" fmla="*/ 31 w 146"/>
                  <a:gd name="T73" fmla="*/ 85 h 101"/>
                  <a:gd name="T74" fmla="*/ 31 w 146"/>
                  <a:gd name="T75" fmla="*/ 85 h 101"/>
                  <a:gd name="T76" fmla="*/ 32 w 146"/>
                  <a:gd name="T77" fmla="*/ 86 h 101"/>
                  <a:gd name="T78" fmla="*/ 32 w 146"/>
                  <a:gd name="T79" fmla="*/ 86 h 101"/>
                  <a:gd name="T80" fmla="*/ 44 w 146"/>
                  <a:gd name="T81" fmla="*/ 94 h 101"/>
                  <a:gd name="T82" fmla="*/ 73 w 146"/>
                  <a:gd name="T83" fmla="*/ 101 h 101"/>
                  <a:gd name="T84" fmla="*/ 73 w 146"/>
                  <a:gd name="T85" fmla="*/ 101 h 101"/>
                  <a:gd name="T86" fmla="*/ 101 w 146"/>
                  <a:gd name="T87" fmla="*/ 94 h 101"/>
                  <a:gd name="T88" fmla="*/ 114 w 146"/>
                  <a:gd name="T89" fmla="*/ 86 h 101"/>
                  <a:gd name="T90" fmla="*/ 115 w 146"/>
                  <a:gd name="T91" fmla="*/ 85 h 101"/>
                  <a:gd name="T92" fmla="*/ 115 w 146"/>
                  <a:gd name="T93" fmla="*/ 85 h 101"/>
                  <a:gd name="T94" fmla="*/ 116 w 146"/>
                  <a:gd name="T95" fmla="*/ 85 h 101"/>
                  <a:gd name="T96" fmla="*/ 117 w 146"/>
                  <a:gd name="T97" fmla="*/ 83 h 101"/>
                  <a:gd name="T98" fmla="*/ 118 w 146"/>
                  <a:gd name="T99" fmla="*/ 83 h 101"/>
                  <a:gd name="T100" fmla="*/ 118 w 146"/>
                  <a:gd name="T101" fmla="*/ 83 h 101"/>
                  <a:gd name="T102" fmla="*/ 128 w 146"/>
                  <a:gd name="T103" fmla="*/ 74 h 101"/>
                  <a:gd name="T104" fmla="*/ 144 w 146"/>
                  <a:gd name="T105" fmla="*/ 64 h 101"/>
                  <a:gd name="T106" fmla="*/ 145 w 146"/>
                  <a:gd name="T107" fmla="*/ 63 h 101"/>
                  <a:gd name="T108" fmla="*/ 146 w 146"/>
                  <a:gd name="T109" fmla="*/ 62 h 101"/>
                  <a:gd name="T110" fmla="*/ 145 w 146"/>
                  <a:gd name="T111" fmla="*/ 59 h 101"/>
                  <a:gd name="T112" fmla="*/ 144 w 146"/>
                  <a:gd name="T113" fmla="*/ 54 h 101"/>
                  <a:gd name="T114" fmla="*/ 144 w 146"/>
                  <a:gd name="T115" fmla="*/ 54 h 101"/>
                  <a:gd name="T116" fmla="*/ 73 w 146"/>
                  <a:gd name="T117" fmla="*/ 0 h 101"/>
                  <a:gd name="T118" fmla="*/ 73 w 146"/>
                  <a:gd name="T119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" h="101">
                    <a:moveTo>
                      <a:pt x="73" y="8"/>
                    </a:moveTo>
                    <a:cubicBezTo>
                      <a:pt x="73" y="8"/>
                      <a:pt x="73" y="8"/>
                      <a:pt x="73" y="8"/>
                    </a:cubicBezTo>
                    <a:cubicBezTo>
                      <a:pt x="104" y="8"/>
                      <a:pt x="130" y="30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7" y="58"/>
                      <a:pt x="137" y="58"/>
                      <a:pt x="137" y="58"/>
                    </a:cubicBezTo>
                    <a:cubicBezTo>
                      <a:pt x="132" y="61"/>
                      <a:pt x="128" y="64"/>
                      <a:pt x="123" y="67"/>
                    </a:cubicBezTo>
                    <a:cubicBezTo>
                      <a:pt x="121" y="69"/>
                      <a:pt x="119" y="71"/>
                      <a:pt x="117" y="72"/>
                    </a:cubicBezTo>
                    <a:cubicBezTo>
                      <a:pt x="117" y="73"/>
                      <a:pt x="116" y="73"/>
                      <a:pt x="116" y="74"/>
                    </a:cubicBezTo>
                    <a:cubicBezTo>
                      <a:pt x="116" y="76"/>
                      <a:pt x="116" y="78"/>
                      <a:pt x="116" y="81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08" y="82"/>
                      <a:pt x="108" y="82"/>
                      <a:pt x="108" y="82"/>
                    </a:cubicBezTo>
                    <a:cubicBezTo>
                      <a:pt x="108" y="81"/>
                      <a:pt x="108" y="81"/>
                      <a:pt x="108" y="81"/>
                    </a:cubicBezTo>
                    <a:cubicBezTo>
                      <a:pt x="108" y="81"/>
                      <a:pt x="108" y="80"/>
                      <a:pt x="108" y="80"/>
                    </a:cubicBezTo>
                    <a:cubicBezTo>
                      <a:pt x="98" y="88"/>
                      <a:pt x="86" y="93"/>
                      <a:pt x="73" y="93"/>
                    </a:cubicBezTo>
                    <a:cubicBezTo>
                      <a:pt x="61" y="93"/>
                      <a:pt x="48" y="88"/>
                      <a:pt x="38" y="80"/>
                    </a:cubicBezTo>
                    <a:cubicBezTo>
                      <a:pt x="38" y="82"/>
                      <a:pt x="38" y="82"/>
                      <a:pt x="38" y="82"/>
                    </a:cubicBezTo>
                    <a:cubicBezTo>
                      <a:pt x="30" y="82"/>
                      <a:pt x="30" y="82"/>
                      <a:pt x="30" y="82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77"/>
                      <a:pt x="30" y="75"/>
                      <a:pt x="30" y="73"/>
                    </a:cubicBezTo>
                    <a:cubicBezTo>
                      <a:pt x="30" y="73"/>
                      <a:pt x="29" y="73"/>
                      <a:pt x="29" y="72"/>
                    </a:cubicBezTo>
                    <a:cubicBezTo>
                      <a:pt x="27" y="70"/>
                      <a:pt x="24" y="68"/>
                      <a:pt x="22" y="67"/>
                    </a:cubicBezTo>
                    <a:cubicBezTo>
                      <a:pt x="18" y="64"/>
                      <a:pt x="14" y="61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17" y="30"/>
                      <a:pt x="4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moveTo>
                      <a:pt x="73" y="0"/>
                    </a:moveTo>
                    <a:cubicBezTo>
                      <a:pt x="40" y="0"/>
                      <a:pt x="11" y="23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1" y="58"/>
                      <a:pt x="1" y="5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8" y="66"/>
                      <a:pt x="13" y="70"/>
                      <a:pt x="17" y="73"/>
                    </a:cubicBezTo>
                    <a:cubicBezTo>
                      <a:pt x="21" y="76"/>
                      <a:pt x="25" y="80"/>
                      <a:pt x="29" y="83"/>
                    </a:cubicBezTo>
                    <a:cubicBezTo>
                      <a:pt x="30" y="84"/>
                      <a:pt x="30" y="84"/>
                      <a:pt x="31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6" y="89"/>
                      <a:pt x="40" y="92"/>
                      <a:pt x="44" y="94"/>
                    </a:cubicBezTo>
                    <a:cubicBezTo>
                      <a:pt x="53" y="98"/>
                      <a:pt x="63" y="101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83" y="101"/>
                      <a:pt x="93" y="98"/>
                      <a:pt x="101" y="94"/>
                    </a:cubicBezTo>
                    <a:cubicBezTo>
                      <a:pt x="106" y="92"/>
                      <a:pt x="110" y="89"/>
                      <a:pt x="114" y="86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4"/>
                      <a:pt x="117" y="84"/>
                      <a:pt x="117" y="83"/>
                    </a:cubicBezTo>
                    <a:cubicBezTo>
                      <a:pt x="117" y="83"/>
                      <a:pt x="118" y="83"/>
                      <a:pt x="118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1" y="79"/>
                      <a:pt x="124" y="77"/>
                      <a:pt x="128" y="74"/>
                    </a:cubicBezTo>
                    <a:cubicBezTo>
                      <a:pt x="133" y="70"/>
                      <a:pt x="138" y="67"/>
                      <a:pt x="144" y="64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6" y="62"/>
                      <a:pt x="146" y="62"/>
                      <a:pt x="146" y="62"/>
                    </a:cubicBezTo>
                    <a:cubicBezTo>
                      <a:pt x="145" y="59"/>
                      <a:pt x="145" y="59"/>
                      <a:pt x="145" y="59"/>
                    </a:cubicBezTo>
                    <a:cubicBezTo>
                      <a:pt x="145" y="58"/>
                      <a:pt x="145" y="56"/>
                      <a:pt x="144" y="54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5" y="23"/>
                      <a:pt x="107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66"/>
              <p:cNvSpPr>
                <a:spLocks/>
              </p:cNvSpPr>
              <p:nvPr/>
            </p:nvSpPr>
            <p:spPr bwMode="auto">
              <a:xfrm>
                <a:off x="6753226" y="6345238"/>
                <a:ext cx="354013" cy="188913"/>
              </a:xfrm>
              <a:custGeom>
                <a:avLst/>
                <a:gdLst>
                  <a:gd name="T0" fmla="*/ 43 w 86"/>
                  <a:gd name="T1" fmla="*/ 0 h 46"/>
                  <a:gd name="T2" fmla="*/ 0 w 86"/>
                  <a:gd name="T3" fmla="*/ 37 h 46"/>
                  <a:gd name="T4" fmla="*/ 0 w 86"/>
                  <a:gd name="T5" fmla="*/ 43 h 46"/>
                  <a:gd name="T6" fmla="*/ 0 w 86"/>
                  <a:gd name="T7" fmla="*/ 46 h 46"/>
                  <a:gd name="T8" fmla="*/ 8 w 86"/>
                  <a:gd name="T9" fmla="*/ 46 h 46"/>
                  <a:gd name="T10" fmla="*/ 8 w 86"/>
                  <a:gd name="T11" fmla="*/ 44 h 46"/>
                  <a:gd name="T12" fmla="*/ 8 w 86"/>
                  <a:gd name="T13" fmla="*/ 44 h 46"/>
                  <a:gd name="T14" fmla="*/ 8 w 86"/>
                  <a:gd name="T15" fmla="*/ 43 h 46"/>
                  <a:gd name="T16" fmla="*/ 18 w 86"/>
                  <a:gd name="T17" fmla="*/ 18 h 46"/>
                  <a:gd name="T18" fmla="*/ 43 w 86"/>
                  <a:gd name="T19" fmla="*/ 8 h 46"/>
                  <a:gd name="T20" fmla="*/ 48 w 86"/>
                  <a:gd name="T21" fmla="*/ 8 h 46"/>
                  <a:gd name="T22" fmla="*/ 70 w 86"/>
                  <a:gd name="T23" fmla="*/ 21 h 46"/>
                  <a:gd name="T24" fmla="*/ 78 w 86"/>
                  <a:gd name="T25" fmla="*/ 44 h 46"/>
                  <a:gd name="T26" fmla="*/ 78 w 86"/>
                  <a:gd name="T27" fmla="*/ 44 h 46"/>
                  <a:gd name="T28" fmla="*/ 78 w 86"/>
                  <a:gd name="T29" fmla="*/ 45 h 46"/>
                  <a:gd name="T30" fmla="*/ 78 w 86"/>
                  <a:gd name="T31" fmla="*/ 46 h 46"/>
                  <a:gd name="T32" fmla="*/ 86 w 86"/>
                  <a:gd name="T33" fmla="*/ 46 h 46"/>
                  <a:gd name="T34" fmla="*/ 86 w 86"/>
                  <a:gd name="T35" fmla="*/ 45 h 46"/>
                  <a:gd name="T36" fmla="*/ 86 w 86"/>
                  <a:gd name="T37" fmla="*/ 38 h 46"/>
                  <a:gd name="T38" fmla="*/ 76 w 86"/>
                  <a:gd name="T39" fmla="*/ 15 h 46"/>
                  <a:gd name="T40" fmla="*/ 49 w 86"/>
                  <a:gd name="T41" fmla="*/ 0 h 46"/>
                  <a:gd name="T42" fmla="*/ 43 w 86"/>
                  <a:gd name="T4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" h="46">
                    <a:moveTo>
                      <a:pt x="43" y="0"/>
                    </a:moveTo>
                    <a:cubicBezTo>
                      <a:pt x="21" y="0"/>
                      <a:pt x="3" y="16"/>
                      <a:pt x="0" y="37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33"/>
                      <a:pt x="12" y="25"/>
                      <a:pt x="18" y="18"/>
                    </a:cubicBezTo>
                    <a:cubicBezTo>
                      <a:pt x="25" y="12"/>
                      <a:pt x="33" y="8"/>
                      <a:pt x="43" y="8"/>
                    </a:cubicBezTo>
                    <a:cubicBezTo>
                      <a:pt x="45" y="8"/>
                      <a:pt x="46" y="8"/>
                      <a:pt x="48" y="8"/>
                    </a:cubicBezTo>
                    <a:cubicBezTo>
                      <a:pt x="57" y="9"/>
                      <a:pt x="64" y="14"/>
                      <a:pt x="70" y="21"/>
                    </a:cubicBezTo>
                    <a:cubicBezTo>
                      <a:pt x="75" y="27"/>
                      <a:pt x="78" y="35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5"/>
                      <a:pt x="78" y="45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6" y="45"/>
                      <a:pt x="86" y="45"/>
                      <a:pt x="86" y="45"/>
                    </a:cubicBezTo>
                    <a:cubicBezTo>
                      <a:pt x="86" y="42"/>
                      <a:pt x="86" y="40"/>
                      <a:pt x="86" y="38"/>
                    </a:cubicBezTo>
                    <a:cubicBezTo>
                      <a:pt x="85" y="29"/>
                      <a:pt x="81" y="22"/>
                      <a:pt x="76" y="15"/>
                    </a:cubicBezTo>
                    <a:cubicBezTo>
                      <a:pt x="69" y="7"/>
                      <a:pt x="60" y="2"/>
                      <a:pt x="49" y="0"/>
                    </a:cubicBezTo>
                    <a:cubicBezTo>
                      <a:pt x="47" y="0"/>
                      <a:pt x="45" y="0"/>
                      <a:pt x="43" y="0"/>
                    </a:cubicBezTo>
                  </a:path>
                </a:pathLst>
              </a:custGeom>
              <a:solidFill>
                <a:srgbClr val="FFF6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92" name="组合 491"/>
              <p:cNvGrpSpPr/>
              <p:nvPr/>
            </p:nvGrpSpPr>
            <p:grpSpPr>
              <a:xfrm>
                <a:off x="8340726" y="5346700"/>
                <a:ext cx="1338262" cy="936626"/>
                <a:chOff x="8340726" y="5346700"/>
                <a:chExt cx="1338262" cy="936626"/>
              </a:xfrm>
            </p:grpSpPr>
            <p:sp>
              <p:nvSpPr>
                <p:cNvPr id="493" name="Freeform 119"/>
                <p:cNvSpPr>
                  <a:spLocks/>
                </p:cNvSpPr>
                <p:nvPr/>
              </p:nvSpPr>
              <p:spPr bwMode="auto">
                <a:xfrm>
                  <a:off x="8591551" y="5346700"/>
                  <a:ext cx="771525" cy="390525"/>
                </a:xfrm>
                <a:custGeom>
                  <a:avLst/>
                  <a:gdLst>
                    <a:gd name="T0" fmla="*/ 94 w 188"/>
                    <a:gd name="T1" fmla="*/ 0 h 95"/>
                    <a:gd name="T2" fmla="*/ 0 w 188"/>
                    <a:gd name="T3" fmla="*/ 95 h 95"/>
                    <a:gd name="T4" fmla="*/ 0 w 188"/>
                    <a:gd name="T5" fmla="*/ 95 h 95"/>
                    <a:gd name="T6" fmla="*/ 8 w 188"/>
                    <a:gd name="T7" fmla="*/ 95 h 95"/>
                    <a:gd name="T8" fmla="*/ 8 w 188"/>
                    <a:gd name="T9" fmla="*/ 95 h 95"/>
                    <a:gd name="T10" fmla="*/ 33 w 188"/>
                    <a:gd name="T11" fmla="*/ 34 h 95"/>
                    <a:gd name="T12" fmla="*/ 94 w 188"/>
                    <a:gd name="T13" fmla="*/ 8 h 95"/>
                    <a:gd name="T14" fmla="*/ 155 w 188"/>
                    <a:gd name="T15" fmla="*/ 34 h 95"/>
                    <a:gd name="T16" fmla="*/ 180 w 188"/>
                    <a:gd name="T17" fmla="*/ 95 h 95"/>
                    <a:gd name="T18" fmla="*/ 180 w 188"/>
                    <a:gd name="T19" fmla="*/ 95 h 95"/>
                    <a:gd name="T20" fmla="*/ 188 w 188"/>
                    <a:gd name="T21" fmla="*/ 95 h 95"/>
                    <a:gd name="T22" fmla="*/ 188 w 188"/>
                    <a:gd name="T23" fmla="*/ 95 h 95"/>
                    <a:gd name="T24" fmla="*/ 94 w 188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8" h="95">
                      <a:moveTo>
                        <a:pt x="94" y="0"/>
                      </a:moveTo>
                      <a:cubicBezTo>
                        <a:pt x="42" y="0"/>
                        <a:pt x="0" y="43"/>
                        <a:pt x="0" y="95"/>
                      </a:cubicBez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95"/>
                        <a:pt x="8" y="95"/>
                        <a:pt x="8" y="95"/>
                      </a:cubicBezTo>
                      <a:cubicBezTo>
                        <a:pt x="8" y="71"/>
                        <a:pt x="18" y="49"/>
                        <a:pt x="33" y="34"/>
                      </a:cubicBezTo>
                      <a:cubicBezTo>
                        <a:pt x="49" y="18"/>
                        <a:pt x="70" y="8"/>
                        <a:pt x="94" y="8"/>
                      </a:cubicBezTo>
                      <a:cubicBezTo>
                        <a:pt x="118" y="8"/>
                        <a:pt x="139" y="18"/>
                        <a:pt x="155" y="34"/>
                      </a:cubicBezTo>
                      <a:cubicBezTo>
                        <a:pt x="171" y="49"/>
                        <a:pt x="180" y="71"/>
                        <a:pt x="180" y="95"/>
                      </a:cubicBezTo>
                      <a:cubicBezTo>
                        <a:pt x="180" y="95"/>
                        <a:pt x="180" y="95"/>
                        <a:pt x="180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95"/>
                        <a:pt x="188" y="95"/>
                        <a:pt x="188" y="95"/>
                      </a:cubicBezTo>
                      <a:cubicBezTo>
                        <a:pt x="188" y="43"/>
                        <a:pt x="146" y="0"/>
                        <a:pt x="9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4" name="Freeform 120"/>
                <p:cNvSpPr>
                  <a:spLocks noEditPoints="1"/>
                </p:cNvSpPr>
                <p:nvPr/>
              </p:nvSpPr>
              <p:spPr bwMode="auto">
                <a:xfrm>
                  <a:off x="8643938" y="5448300"/>
                  <a:ext cx="665163" cy="452438"/>
                </a:xfrm>
                <a:custGeom>
                  <a:avLst/>
                  <a:gdLst>
                    <a:gd name="T0" fmla="*/ 61 w 162"/>
                    <a:gd name="T1" fmla="*/ 106 h 110"/>
                    <a:gd name="T2" fmla="*/ 81 w 162"/>
                    <a:gd name="T3" fmla="*/ 110 h 110"/>
                    <a:gd name="T4" fmla="*/ 81 w 162"/>
                    <a:gd name="T5" fmla="*/ 110 h 110"/>
                    <a:gd name="T6" fmla="*/ 81 w 162"/>
                    <a:gd name="T7" fmla="*/ 110 h 110"/>
                    <a:gd name="T8" fmla="*/ 101 w 162"/>
                    <a:gd name="T9" fmla="*/ 106 h 110"/>
                    <a:gd name="T10" fmla="*/ 81 w 162"/>
                    <a:gd name="T11" fmla="*/ 110 h 110"/>
                    <a:gd name="T12" fmla="*/ 81 w 162"/>
                    <a:gd name="T13" fmla="*/ 110 h 110"/>
                    <a:gd name="T14" fmla="*/ 61 w 162"/>
                    <a:gd name="T15" fmla="*/ 106 h 110"/>
                    <a:gd name="T16" fmla="*/ 112 w 162"/>
                    <a:gd name="T17" fmla="*/ 98 h 110"/>
                    <a:gd name="T18" fmla="*/ 112 w 162"/>
                    <a:gd name="T19" fmla="*/ 98 h 110"/>
                    <a:gd name="T20" fmla="*/ 112 w 162"/>
                    <a:gd name="T21" fmla="*/ 98 h 110"/>
                    <a:gd name="T22" fmla="*/ 112 w 162"/>
                    <a:gd name="T23" fmla="*/ 98 h 110"/>
                    <a:gd name="T24" fmla="*/ 112 w 162"/>
                    <a:gd name="T25" fmla="*/ 98 h 110"/>
                    <a:gd name="T26" fmla="*/ 40 w 162"/>
                    <a:gd name="T27" fmla="*/ 80 h 110"/>
                    <a:gd name="T28" fmla="*/ 40 w 162"/>
                    <a:gd name="T29" fmla="*/ 80 h 110"/>
                    <a:gd name="T30" fmla="*/ 50 w 162"/>
                    <a:gd name="T31" fmla="*/ 87 h 110"/>
                    <a:gd name="T32" fmla="*/ 52 w 162"/>
                    <a:gd name="T33" fmla="*/ 88 h 110"/>
                    <a:gd name="T34" fmla="*/ 52 w 162"/>
                    <a:gd name="T35" fmla="*/ 88 h 110"/>
                    <a:gd name="T36" fmla="*/ 40 w 162"/>
                    <a:gd name="T37" fmla="*/ 80 h 110"/>
                    <a:gd name="T38" fmla="*/ 122 w 162"/>
                    <a:gd name="T39" fmla="*/ 80 h 110"/>
                    <a:gd name="T40" fmla="*/ 111 w 162"/>
                    <a:gd name="T41" fmla="*/ 89 h 110"/>
                    <a:gd name="T42" fmla="*/ 111 w 162"/>
                    <a:gd name="T43" fmla="*/ 89 h 110"/>
                    <a:gd name="T44" fmla="*/ 113 w 162"/>
                    <a:gd name="T45" fmla="*/ 86 h 110"/>
                    <a:gd name="T46" fmla="*/ 122 w 162"/>
                    <a:gd name="T47" fmla="*/ 80 h 110"/>
                    <a:gd name="T48" fmla="*/ 122 w 162"/>
                    <a:gd name="T49" fmla="*/ 80 h 110"/>
                    <a:gd name="T50" fmla="*/ 26 w 162"/>
                    <a:gd name="T51" fmla="*/ 73 h 110"/>
                    <a:gd name="T52" fmla="*/ 26 w 162"/>
                    <a:gd name="T53" fmla="*/ 73 h 110"/>
                    <a:gd name="T54" fmla="*/ 33 w 162"/>
                    <a:gd name="T55" fmla="*/ 76 h 110"/>
                    <a:gd name="T56" fmla="*/ 33 w 162"/>
                    <a:gd name="T57" fmla="*/ 76 h 110"/>
                    <a:gd name="T58" fmla="*/ 26 w 162"/>
                    <a:gd name="T59" fmla="*/ 73 h 110"/>
                    <a:gd name="T60" fmla="*/ 137 w 162"/>
                    <a:gd name="T61" fmla="*/ 73 h 110"/>
                    <a:gd name="T62" fmla="*/ 130 w 162"/>
                    <a:gd name="T63" fmla="*/ 76 h 110"/>
                    <a:gd name="T64" fmla="*/ 130 w 162"/>
                    <a:gd name="T65" fmla="*/ 76 h 110"/>
                    <a:gd name="T66" fmla="*/ 137 w 162"/>
                    <a:gd name="T67" fmla="*/ 73 h 110"/>
                    <a:gd name="T68" fmla="*/ 137 w 162"/>
                    <a:gd name="T69" fmla="*/ 73 h 110"/>
                    <a:gd name="T70" fmla="*/ 81 w 162"/>
                    <a:gd name="T71" fmla="*/ 0 h 110"/>
                    <a:gd name="T72" fmla="*/ 1 w 162"/>
                    <a:gd name="T73" fmla="*/ 71 h 110"/>
                    <a:gd name="T74" fmla="*/ 0 w 162"/>
                    <a:gd name="T75" fmla="*/ 75 h 110"/>
                    <a:gd name="T76" fmla="*/ 4 w 162"/>
                    <a:gd name="T77" fmla="*/ 75 h 110"/>
                    <a:gd name="T78" fmla="*/ 19 w 162"/>
                    <a:gd name="T79" fmla="*/ 79 h 110"/>
                    <a:gd name="T80" fmla="*/ 17 w 162"/>
                    <a:gd name="T81" fmla="*/ 78 h 110"/>
                    <a:gd name="T82" fmla="*/ 17 w 162"/>
                    <a:gd name="T83" fmla="*/ 75 h 110"/>
                    <a:gd name="T84" fmla="*/ 18 w 162"/>
                    <a:gd name="T85" fmla="*/ 70 h 110"/>
                    <a:gd name="T86" fmla="*/ 9 w 162"/>
                    <a:gd name="T87" fmla="*/ 68 h 110"/>
                    <a:gd name="T88" fmla="*/ 81 w 162"/>
                    <a:gd name="T89" fmla="*/ 8 h 110"/>
                    <a:gd name="T90" fmla="*/ 81 w 162"/>
                    <a:gd name="T91" fmla="*/ 8 h 110"/>
                    <a:gd name="T92" fmla="*/ 81 w 162"/>
                    <a:gd name="T93" fmla="*/ 8 h 110"/>
                    <a:gd name="T94" fmla="*/ 153 w 162"/>
                    <a:gd name="T95" fmla="*/ 68 h 110"/>
                    <a:gd name="T96" fmla="*/ 144 w 162"/>
                    <a:gd name="T97" fmla="*/ 70 h 110"/>
                    <a:gd name="T98" fmla="*/ 145 w 162"/>
                    <a:gd name="T99" fmla="*/ 75 h 110"/>
                    <a:gd name="T100" fmla="*/ 146 w 162"/>
                    <a:gd name="T101" fmla="*/ 78 h 110"/>
                    <a:gd name="T102" fmla="*/ 143 w 162"/>
                    <a:gd name="T103" fmla="*/ 79 h 110"/>
                    <a:gd name="T104" fmla="*/ 158 w 162"/>
                    <a:gd name="T105" fmla="*/ 75 h 110"/>
                    <a:gd name="T106" fmla="*/ 162 w 162"/>
                    <a:gd name="T107" fmla="*/ 75 h 110"/>
                    <a:gd name="T108" fmla="*/ 161 w 162"/>
                    <a:gd name="T109" fmla="*/ 71 h 110"/>
                    <a:gd name="T110" fmla="*/ 81 w 162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2" h="110">
                      <a:moveTo>
                        <a:pt x="61" y="106"/>
                      </a:moveTo>
                      <a:cubicBezTo>
                        <a:pt x="67" y="109"/>
                        <a:pt x="74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88" y="110"/>
                        <a:pt x="94" y="109"/>
                        <a:pt x="101" y="106"/>
                      </a:cubicBezTo>
                      <a:cubicBezTo>
                        <a:pt x="94" y="109"/>
                        <a:pt x="88" y="110"/>
                        <a:pt x="81" y="110"/>
                      </a:cubicBezTo>
                      <a:cubicBezTo>
                        <a:pt x="81" y="110"/>
                        <a:pt x="81" y="110"/>
                        <a:pt x="81" y="110"/>
                      </a:cubicBezTo>
                      <a:cubicBezTo>
                        <a:pt x="74" y="110"/>
                        <a:pt x="67" y="109"/>
                        <a:pt x="61" y="106"/>
                      </a:cubicBezTo>
                      <a:moveTo>
                        <a:pt x="112" y="98"/>
                      </a:move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cubicBezTo>
                        <a:pt x="112" y="98"/>
                        <a:pt x="112" y="98"/>
                        <a:pt x="112" y="98"/>
                      </a:cubicBezTo>
                      <a:moveTo>
                        <a:pt x="40" y="80"/>
                      </a:move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3" y="82"/>
                        <a:pt x="46" y="84"/>
                        <a:pt x="50" y="87"/>
                      </a:cubicBezTo>
                      <a:cubicBezTo>
                        <a:pt x="50" y="87"/>
                        <a:pt x="51" y="88"/>
                        <a:pt x="52" y="88"/>
                      </a:cubicBezTo>
                      <a:cubicBezTo>
                        <a:pt x="52" y="88"/>
                        <a:pt x="52" y="88"/>
                        <a:pt x="52" y="88"/>
                      </a:cubicBezTo>
                      <a:cubicBezTo>
                        <a:pt x="48" y="85"/>
                        <a:pt x="44" y="83"/>
                        <a:pt x="40" y="80"/>
                      </a:cubicBezTo>
                      <a:moveTo>
                        <a:pt x="122" y="80"/>
                      </a:moveTo>
                      <a:cubicBezTo>
                        <a:pt x="118" y="83"/>
                        <a:pt x="114" y="85"/>
                        <a:pt x="111" y="89"/>
                      </a:cubicBezTo>
                      <a:cubicBezTo>
                        <a:pt x="111" y="89"/>
                        <a:pt x="111" y="89"/>
                        <a:pt x="111" y="89"/>
                      </a:cubicBezTo>
                      <a:cubicBezTo>
                        <a:pt x="112" y="88"/>
                        <a:pt x="113" y="87"/>
                        <a:pt x="113" y="86"/>
                      </a:cubicBezTo>
                      <a:cubicBezTo>
                        <a:pt x="116" y="84"/>
                        <a:pt x="119" y="82"/>
                        <a:pt x="122" y="80"/>
                      </a:cubicBezTo>
                      <a:cubicBezTo>
                        <a:pt x="122" y="80"/>
                        <a:pt x="122" y="80"/>
                        <a:pt x="122" y="80"/>
                      </a:cubicBezTo>
                      <a:moveTo>
                        <a:pt x="26" y="73"/>
                      </a:moveTo>
                      <a:cubicBezTo>
                        <a:pt x="26" y="73"/>
                        <a:pt x="26" y="73"/>
                        <a:pt x="26" y="73"/>
                      </a:cubicBezTo>
                      <a:cubicBezTo>
                        <a:pt x="28" y="74"/>
                        <a:pt x="30" y="75"/>
                        <a:pt x="33" y="76"/>
                      </a:cubicBezTo>
                      <a:cubicBezTo>
                        <a:pt x="33" y="76"/>
                        <a:pt x="33" y="76"/>
                        <a:pt x="33" y="76"/>
                      </a:cubicBezTo>
                      <a:cubicBezTo>
                        <a:pt x="30" y="75"/>
                        <a:pt x="28" y="74"/>
                        <a:pt x="26" y="73"/>
                      </a:cubicBezTo>
                      <a:moveTo>
                        <a:pt x="137" y="73"/>
                      </a:moveTo>
                      <a:cubicBezTo>
                        <a:pt x="134" y="74"/>
                        <a:pt x="132" y="75"/>
                        <a:pt x="130" y="76"/>
                      </a:cubicBezTo>
                      <a:cubicBezTo>
                        <a:pt x="130" y="76"/>
                        <a:pt x="130" y="76"/>
                        <a:pt x="130" y="76"/>
                      </a:cubicBezTo>
                      <a:cubicBezTo>
                        <a:pt x="132" y="75"/>
                        <a:pt x="134" y="74"/>
                        <a:pt x="137" y="73"/>
                      </a:cubicBezTo>
                      <a:cubicBezTo>
                        <a:pt x="137" y="73"/>
                        <a:pt x="137" y="73"/>
                        <a:pt x="137" y="73"/>
                      </a:cubicBezTo>
                      <a:moveTo>
                        <a:pt x="81" y="0"/>
                      </a:moveTo>
                      <a:cubicBezTo>
                        <a:pt x="40" y="0"/>
                        <a:pt x="6" y="31"/>
                        <a:pt x="1" y="71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9" y="76"/>
                        <a:pt x="14" y="77"/>
                        <a:pt x="19" y="79"/>
                      </a:cubicBezTo>
                      <a:cubicBezTo>
                        <a:pt x="17" y="78"/>
                        <a:pt x="17" y="78"/>
                        <a:pt x="17" y="78"/>
                      </a:cubicBezTo>
                      <a:cubicBezTo>
                        <a:pt x="17" y="75"/>
                        <a:pt x="17" y="75"/>
                        <a:pt x="17" y="75"/>
                      </a:cubicBezTo>
                      <a:cubicBezTo>
                        <a:pt x="17" y="73"/>
                        <a:pt x="18" y="72"/>
                        <a:pt x="18" y="70"/>
                      </a:cubicBezTo>
                      <a:cubicBezTo>
                        <a:pt x="15" y="69"/>
                        <a:pt x="12" y="69"/>
                        <a:pt x="9" y="68"/>
                      </a:cubicBezTo>
                      <a:cubicBezTo>
                        <a:pt x="16" y="34"/>
                        <a:pt x="46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117" y="8"/>
                        <a:pt x="147" y="34"/>
                        <a:pt x="153" y="68"/>
                      </a:cubicBezTo>
                      <a:cubicBezTo>
                        <a:pt x="150" y="69"/>
                        <a:pt x="147" y="69"/>
                        <a:pt x="144" y="70"/>
                      </a:cubicBezTo>
                      <a:cubicBezTo>
                        <a:pt x="145" y="72"/>
                        <a:pt x="145" y="73"/>
                        <a:pt x="145" y="75"/>
                      </a:cubicBezTo>
                      <a:cubicBezTo>
                        <a:pt x="146" y="78"/>
                        <a:pt x="146" y="78"/>
                        <a:pt x="146" y="78"/>
                      </a:cubicBezTo>
                      <a:cubicBezTo>
                        <a:pt x="143" y="79"/>
                        <a:pt x="143" y="79"/>
                        <a:pt x="143" y="79"/>
                      </a:cubicBezTo>
                      <a:cubicBezTo>
                        <a:pt x="148" y="77"/>
                        <a:pt x="153" y="76"/>
                        <a:pt x="158" y="75"/>
                      </a:cubicBezTo>
                      <a:cubicBezTo>
                        <a:pt x="162" y="75"/>
                        <a:pt x="162" y="75"/>
                        <a:pt x="162" y="75"/>
                      </a:cubicBezTo>
                      <a:cubicBezTo>
                        <a:pt x="161" y="71"/>
                        <a:pt x="161" y="71"/>
                        <a:pt x="161" y="71"/>
                      </a:cubicBezTo>
                      <a:cubicBezTo>
                        <a:pt x="156" y="31"/>
                        <a:pt x="122" y="0"/>
                        <a:pt x="8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5" name="Freeform 121"/>
                <p:cNvSpPr>
                  <a:spLocks noEditPoints="1"/>
                </p:cNvSpPr>
                <p:nvPr/>
              </p:nvSpPr>
              <p:spPr bwMode="auto">
                <a:xfrm>
                  <a:off x="8713788" y="5527675"/>
                  <a:ext cx="530225" cy="341313"/>
                </a:xfrm>
                <a:custGeom>
                  <a:avLst/>
                  <a:gdLst>
                    <a:gd name="T0" fmla="*/ 95 w 129"/>
                    <a:gd name="T1" fmla="*/ 79 h 83"/>
                    <a:gd name="T2" fmla="*/ 95 w 129"/>
                    <a:gd name="T3" fmla="*/ 79 h 83"/>
                    <a:gd name="T4" fmla="*/ 95 w 129"/>
                    <a:gd name="T5" fmla="*/ 79 h 83"/>
                    <a:gd name="T6" fmla="*/ 95 w 129"/>
                    <a:gd name="T7" fmla="*/ 79 h 83"/>
                    <a:gd name="T8" fmla="*/ 95 w 129"/>
                    <a:gd name="T9" fmla="*/ 79 h 83"/>
                    <a:gd name="T10" fmla="*/ 42 w 129"/>
                    <a:gd name="T11" fmla="*/ 76 h 83"/>
                    <a:gd name="T12" fmla="*/ 42 w 129"/>
                    <a:gd name="T13" fmla="*/ 76 h 83"/>
                    <a:gd name="T14" fmla="*/ 64 w 129"/>
                    <a:gd name="T15" fmla="*/ 83 h 83"/>
                    <a:gd name="T16" fmla="*/ 86 w 129"/>
                    <a:gd name="T17" fmla="*/ 76 h 83"/>
                    <a:gd name="T18" fmla="*/ 86 w 129"/>
                    <a:gd name="T19" fmla="*/ 76 h 83"/>
                    <a:gd name="T20" fmla="*/ 64 w 129"/>
                    <a:gd name="T21" fmla="*/ 83 h 83"/>
                    <a:gd name="T22" fmla="*/ 42 w 129"/>
                    <a:gd name="T23" fmla="*/ 76 h 83"/>
                    <a:gd name="T24" fmla="*/ 28 w 129"/>
                    <a:gd name="T25" fmla="*/ 74 h 83"/>
                    <a:gd name="T26" fmla="*/ 33 w 129"/>
                    <a:gd name="T27" fmla="*/ 79 h 83"/>
                    <a:gd name="T28" fmla="*/ 34 w 129"/>
                    <a:gd name="T29" fmla="*/ 79 h 83"/>
                    <a:gd name="T30" fmla="*/ 28 w 129"/>
                    <a:gd name="T31" fmla="*/ 74 h 83"/>
                    <a:gd name="T32" fmla="*/ 101 w 129"/>
                    <a:gd name="T33" fmla="*/ 74 h 83"/>
                    <a:gd name="T34" fmla="*/ 95 w 129"/>
                    <a:gd name="T35" fmla="*/ 79 h 83"/>
                    <a:gd name="T36" fmla="*/ 95 w 129"/>
                    <a:gd name="T37" fmla="*/ 79 h 83"/>
                    <a:gd name="T38" fmla="*/ 95 w 129"/>
                    <a:gd name="T39" fmla="*/ 79 h 83"/>
                    <a:gd name="T40" fmla="*/ 101 w 129"/>
                    <a:gd name="T41" fmla="*/ 74 h 83"/>
                    <a:gd name="T42" fmla="*/ 23 w 129"/>
                    <a:gd name="T43" fmla="*/ 61 h 83"/>
                    <a:gd name="T44" fmla="*/ 23 w 129"/>
                    <a:gd name="T45" fmla="*/ 61 h 83"/>
                    <a:gd name="T46" fmla="*/ 33 w 129"/>
                    <a:gd name="T47" fmla="*/ 68 h 83"/>
                    <a:gd name="T48" fmla="*/ 23 w 129"/>
                    <a:gd name="T49" fmla="*/ 61 h 83"/>
                    <a:gd name="T50" fmla="*/ 105 w 129"/>
                    <a:gd name="T51" fmla="*/ 61 h 83"/>
                    <a:gd name="T52" fmla="*/ 96 w 129"/>
                    <a:gd name="T53" fmla="*/ 67 h 83"/>
                    <a:gd name="T54" fmla="*/ 105 w 129"/>
                    <a:gd name="T55" fmla="*/ 61 h 83"/>
                    <a:gd name="T56" fmla="*/ 105 w 129"/>
                    <a:gd name="T57" fmla="*/ 61 h 83"/>
                    <a:gd name="T58" fmla="*/ 64 w 129"/>
                    <a:gd name="T59" fmla="*/ 0 h 83"/>
                    <a:gd name="T60" fmla="*/ 1 w 129"/>
                    <a:gd name="T61" fmla="*/ 51 h 83"/>
                    <a:gd name="T62" fmla="*/ 0 w 129"/>
                    <a:gd name="T63" fmla="*/ 56 h 83"/>
                    <a:gd name="T64" fmla="*/ 0 w 129"/>
                    <a:gd name="T65" fmla="*/ 59 h 83"/>
                    <a:gd name="T66" fmla="*/ 2 w 129"/>
                    <a:gd name="T67" fmla="*/ 60 h 83"/>
                    <a:gd name="T68" fmla="*/ 3 w 129"/>
                    <a:gd name="T69" fmla="*/ 60 h 83"/>
                    <a:gd name="T70" fmla="*/ 15 w 129"/>
                    <a:gd name="T71" fmla="*/ 66 h 83"/>
                    <a:gd name="T72" fmla="*/ 14 w 129"/>
                    <a:gd name="T73" fmla="*/ 65 h 83"/>
                    <a:gd name="T74" fmla="*/ 14 w 129"/>
                    <a:gd name="T75" fmla="*/ 62 h 83"/>
                    <a:gd name="T76" fmla="*/ 16 w 129"/>
                    <a:gd name="T77" fmla="*/ 57 h 83"/>
                    <a:gd name="T78" fmla="*/ 9 w 129"/>
                    <a:gd name="T79" fmla="*/ 54 h 83"/>
                    <a:gd name="T80" fmla="*/ 9 w 129"/>
                    <a:gd name="T81" fmla="*/ 54 h 83"/>
                    <a:gd name="T82" fmla="*/ 64 w 129"/>
                    <a:gd name="T83" fmla="*/ 8 h 83"/>
                    <a:gd name="T84" fmla="*/ 64 w 129"/>
                    <a:gd name="T85" fmla="*/ 8 h 83"/>
                    <a:gd name="T86" fmla="*/ 64 w 129"/>
                    <a:gd name="T87" fmla="*/ 8 h 83"/>
                    <a:gd name="T88" fmla="*/ 120 w 129"/>
                    <a:gd name="T89" fmla="*/ 54 h 83"/>
                    <a:gd name="T90" fmla="*/ 120 w 129"/>
                    <a:gd name="T91" fmla="*/ 54 h 83"/>
                    <a:gd name="T92" fmla="*/ 113 w 129"/>
                    <a:gd name="T93" fmla="*/ 57 h 83"/>
                    <a:gd name="T94" fmla="*/ 114 w 129"/>
                    <a:gd name="T95" fmla="*/ 62 h 83"/>
                    <a:gd name="T96" fmla="*/ 115 w 129"/>
                    <a:gd name="T97" fmla="*/ 65 h 83"/>
                    <a:gd name="T98" fmla="*/ 113 w 129"/>
                    <a:gd name="T99" fmla="*/ 66 h 83"/>
                    <a:gd name="T100" fmla="*/ 126 w 129"/>
                    <a:gd name="T101" fmla="*/ 60 h 83"/>
                    <a:gd name="T102" fmla="*/ 126 w 129"/>
                    <a:gd name="T103" fmla="*/ 60 h 83"/>
                    <a:gd name="T104" fmla="*/ 129 w 129"/>
                    <a:gd name="T105" fmla="*/ 59 h 83"/>
                    <a:gd name="T106" fmla="*/ 128 w 129"/>
                    <a:gd name="T107" fmla="*/ 56 h 83"/>
                    <a:gd name="T108" fmla="*/ 127 w 129"/>
                    <a:gd name="T109" fmla="*/ 51 h 83"/>
                    <a:gd name="T110" fmla="*/ 64 w 129"/>
                    <a:gd name="T1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3">
                      <a:moveTo>
                        <a:pt x="95" y="79"/>
                      </a:move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6" y="83"/>
                        <a:pt x="64" y="83"/>
                      </a:cubicBezTo>
                      <a:cubicBezTo>
                        <a:pt x="72" y="83"/>
                        <a:pt x="80" y="81"/>
                        <a:pt x="86" y="76"/>
                      </a:cubicBezTo>
                      <a:cubicBezTo>
                        <a:pt x="86" y="76"/>
                        <a:pt x="86" y="76"/>
                        <a:pt x="86" y="76"/>
                      </a:cubicBezTo>
                      <a:cubicBezTo>
                        <a:pt x="80" y="81"/>
                        <a:pt x="72" y="83"/>
                        <a:pt x="64" y="83"/>
                      </a:cubicBezTo>
                      <a:cubicBezTo>
                        <a:pt x="56" y="83"/>
                        <a:pt x="48" y="81"/>
                        <a:pt x="42" y="76"/>
                      </a:cubicBezTo>
                      <a:moveTo>
                        <a:pt x="28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3" y="79"/>
                        <a:pt x="34" y="79"/>
                        <a:pt x="34" y="79"/>
                      </a:cubicBezTo>
                      <a:cubicBezTo>
                        <a:pt x="32" y="78"/>
                        <a:pt x="30" y="76"/>
                        <a:pt x="28" y="74"/>
                      </a:cubicBezTo>
                      <a:moveTo>
                        <a:pt x="101" y="74"/>
                      </a:moveTo>
                      <a:cubicBezTo>
                        <a:pt x="99" y="75"/>
                        <a:pt x="97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7" y="77"/>
                        <a:pt x="99" y="75"/>
                        <a:pt x="101" y="74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3" y="68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5" y="61"/>
                      </a:moveTo>
                      <a:cubicBezTo>
                        <a:pt x="102" y="63"/>
                        <a:pt x="99" y="65"/>
                        <a:pt x="96" y="67"/>
                      </a:cubicBezTo>
                      <a:cubicBezTo>
                        <a:pt x="99" y="65"/>
                        <a:pt x="102" y="63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1"/>
                      </a:cubicBezTo>
                      <a:cubicBezTo>
                        <a:pt x="1" y="53"/>
                        <a:pt x="0" y="54"/>
                        <a:pt x="0" y="56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4" y="62"/>
                        <a:pt x="14" y="62"/>
                        <a:pt x="14" y="62"/>
                      </a:cubicBezTo>
                      <a:cubicBezTo>
                        <a:pt x="15" y="60"/>
                        <a:pt x="15" y="59"/>
                        <a:pt x="16" y="57"/>
                      </a:cubicBezTo>
                      <a:cubicBezTo>
                        <a:pt x="13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7" y="55"/>
                        <a:pt x="115" y="56"/>
                        <a:pt x="113" y="57"/>
                      </a:cubicBezTo>
                      <a:cubicBezTo>
                        <a:pt x="113" y="59"/>
                        <a:pt x="114" y="60"/>
                        <a:pt x="114" y="62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3" y="66"/>
                        <a:pt x="113" y="66"/>
                        <a:pt x="113" y="66"/>
                      </a:cubicBezTo>
                      <a:cubicBezTo>
                        <a:pt x="117" y="64"/>
                        <a:pt x="121" y="62"/>
                        <a:pt x="126" y="60"/>
                      </a:cubicBezTo>
                      <a:cubicBezTo>
                        <a:pt x="126" y="60"/>
                        <a:pt x="126" y="60"/>
                        <a:pt x="126" y="60"/>
                      </a:cubicBezTo>
                      <a:cubicBezTo>
                        <a:pt x="129" y="59"/>
                        <a:pt x="129" y="59"/>
                        <a:pt x="129" y="59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4"/>
                        <a:pt x="128" y="53"/>
                        <a:pt x="127" y="51"/>
                      </a:cubicBezTo>
                      <a:cubicBezTo>
                        <a:pt x="121" y="22"/>
                        <a:pt x="95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6" name="Freeform 122"/>
                <p:cNvSpPr>
                  <a:spLocks noEditPoints="1"/>
                </p:cNvSpPr>
                <p:nvPr/>
              </p:nvSpPr>
              <p:spPr bwMode="auto">
                <a:xfrm>
                  <a:off x="8770938" y="5618163"/>
                  <a:ext cx="415925" cy="282575"/>
                </a:xfrm>
                <a:custGeom>
                  <a:avLst/>
                  <a:gdLst>
                    <a:gd name="T0" fmla="*/ 50 w 101"/>
                    <a:gd name="T1" fmla="*/ 8 h 69"/>
                    <a:gd name="T2" fmla="*/ 50 w 101"/>
                    <a:gd name="T3" fmla="*/ 8 h 69"/>
                    <a:gd name="T4" fmla="*/ 91 w 101"/>
                    <a:gd name="T5" fmla="*/ 39 h 69"/>
                    <a:gd name="T6" fmla="*/ 91 w 101"/>
                    <a:gd name="T7" fmla="*/ 39 h 69"/>
                    <a:gd name="T8" fmla="*/ 91 w 101"/>
                    <a:gd name="T9" fmla="*/ 39 h 69"/>
                    <a:gd name="T10" fmla="*/ 82 w 101"/>
                    <a:gd name="T11" fmla="*/ 45 h 69"/>
                    <a:gd name="T12" fmla="*/ 80 w 101"/>
                    <a:gd name="T13" fmla="*/ 48 h 69"/>
                    <a:gd name="T14" fmla="*/ 80 w 101"/>
                    <a:gd name="T15" fmla="*/ 55 h 69"/>
                    <a:gd name="T16" fmla="*/ 80 w 101"/>
                    <a:gd name="T17" fmla="*/ 56 h 69"/>
                    <a:gd name="T18" fmla="*/ 72 w 101"/>
                    <a:gd name="T19" fmla="*/ 56 h 69"/>
                    <a:gd name="T20" fmla="*/ 72 w 101"/>
                    <a:gd name="T21" fmla="*/ 55 h 69"/>
                    <a:gd name="T22" fmla="*/ 72 w 101"/>
                    <a:gd name="T23" fmla="*/ 54 h 69"/>
                    <a:gd name="T24" fmla="*/ 50 w 101"/>
                    <a:gd name="T25" fmla="*/ 61 h 69"/>
                    <a:gd name="T26" fmla="*/ 28 w 101"/>
                    <a:gd name="T27" fmla="*/ 54 h 69"/>
                    <a:gd name="T28" fmla="*/ 28 w 101"/>
                    <a:gd name="T29" fmla="*/ 56 h 69"/>
                    <a:gd name="T30" fmla="*/ 20 w 101"/>
                    <a:gd name="T31" fmla="*/ 56 h 69"/>
                    <a:gd name="T32" fmla="*/ 20 w 101"/>
                    <a:gd name="T33" fmla="*/ 54 h 69"/>
                    <a:gd name="T34" fmla="*/ 21 w 101"/>
                    <a:gd name="T35" fmla="*/ 47 h 69"/>
                    <a:gd name="T36" fmla="*/ 19 w 101"/>
                    <a:gd name="T37" fmla="*/ 46 h 69"/>
                    <a:gd name="T38" fmla="*/ 9 w 101"/>
                    <a:gd name="T39" fmla="*/ 39 h 69"/>
                    <a:gd name="T40" fmla="*/ 9 w 101"/>
                    <a:gd name="T41" fmla="*/ 39 h 69"/>
                    <a:gd name="T42" fmla="*/ 9 w 101"/>
                    <a:gd name="T43" fmla="*/ 39 h 69"/>
                    <a:gd name="T44" fmla="*/ 50 w 101"/>
                    <a:gd name="T45" fmla="*/ 8 h 69"/>
                    <a:gd name="T46" fmla="*/ 50 w 101"/>
                    <a:gd name="T47" fmla="*/ 8 h 69"/>
                    <a:gd name="T48" fmla="*/ 50 w 101"/>
                    <a:gd name="T49" fmla="*/ 8 h 69"/>
                    <a:gd name="T50" fmla="*/ 50 w 101"/>
                    <a:gd name="T51" fmla="*/ 0 h 69"/>
                    <a:gd name="T52" fmla="*/ 2 w 101"/>
                    <a:gd name="T53" fmla="*/ 35 h 69"/>
                    <a:gd name="T54" fmla="*/ 2 w 101"/>
                    <a:gd name="T55" fmla="*/ 35 h 69"/>
                    <a:gd name="T56" fmla="*/ 0 w 101"/>
                    <a:gd name="T57" fmla="*/ 40 h 69"/>
                    <a:gd name="T58" fmla="*/ 0 w 101"/>
                    <a:gd name="T59" fmla="*/ 43 h 69"/>
                    <a:gd name="T60" fmla="*/ 1 w 101"/>
                    <a:gd name="T61" fmla="*/ 44 h 69"/>
                    <a:gd name="T62" fmla="*/ 2 w 101"/>
                    <a:gd name="T63" fmla="*/ 44 h 69"/>
                    <a:gd name="T64" fmla="*/ 14 w 101"/>
                    <a:gd name="T65" fmla="*/ 52 h 69"/>
                    <a:gd name="T66" fmla="*/ 20 w 101"/>
                    <a:gd name="T67" fmla="*/ 57 h 69"/>
                    <a:gd name="T68" fmla="*/ 21 w 101"/>
                    <a:gd name="T69" fmla="*/ 59 h 69"/>
                    <a:gd name="T70" fmla="*/ 21 w 101"/>
                    <a:gd name="T71" fmla="*/ 59 h 69"/>
                    <a:gd name="T72" fmla="*/ 22 w 101"/>
                    <a:gd name="T73" fmla="*/ 59 h 69"/>
                    <a:gd name="T74" fmla="*/ 22 w 101"/>
                    <a:gd name="T75" fmla="*/ 59 h 69"/>
                    <a:gd name="T76" fmla="*/ 30 w 101"/>
                    <a:gd name="T77" fmla="*/ 65 h 69"/>
                    <a:gd name="T78" fmla="*/ 50 w 101"/>
                    <a:gd name="T79" fmla="*/ 69 h 69"/>
                    <a:gd name="T80" fmla="*/ 50 w 101"/>
                    <a:gd name="T81" fmla="*/ 69 h 69"/>
                    <a:gd name="T82" fmla="*/ 70 w 101"/>
                    <a:gd name="T83" fmla="*/ 65 h 69"/>
                    <a:gd name="T84" fmla="*/ 79 w 101"/>
                    <a:gd name="T85" fmla="*/ 59 h 69"/>
                    <a:gd name="T86" fmla="*/ 79 w 101"/>
                    <a:gd name="T87" fmla="*/ 59 h 69"/>
                    <a:gd name="T88" fmla="*/ 79 w 101"/>
                    <a:gd name="T89" fmla="*/ 59 h 69"/>
                    <a:gd name="T90" fmla="*/ 80 w 101"/>
                    <a:gd name="T91" fmla="*/ 59 h 69"/>
                    <a:gd name="T92" fmla="*/ 81 w 101"/>
                    <a:gd name="T93" fmla="*/ 57 h 69"/>
                    <a:gd name="T94" fmla="*/ 81 w 101"/>
                    <a:gd name="T95" fmla="*/ 57 h 69"/>
                    <a:gd name="T96" fmla="*/ 81 w 101"/>
                    <a:gd name="T97" fmla="*/ 57 h 69"/>
                    <a:gd name="T98" fmla="*/ 87 w 101"/>
                    <a:gd name="T99" fmla="*/ 52 h 69"/>
                    <a:gd name="T100" fmla="*/ 98 w 101"/>
                    <a:gd name="T101" fmla="*/ 44 h 69"/>
                    <a:gd name="T102" fmla="*/ 99 w 101"/>
                    <a:gd name="T103" fmla="*/ 44 h 69"/>
                    <a:gd name="T104" fmla="*/ 101 w 101"/>
                    <a:gd name="T105" fmla="*/ 43 h 69"/>
                    <a:gd name="T106" fmla="*/ 100 w 101"/>
                    <a:gd name="T107" fmla="*/ 40 h 69"/>
                    <a:gd name="T108" fmla="*/ 99 w 101"/>
                    <a:gd name="T109" fmla="*/ 35 h 69"/>
                    <a:gd name="T110" fmla="*/ 99 w 101"/>
                    <a:gd name="T111" fmla="*/ 35 h 69"/>
                    <a:gd name="T112" fmla="*/ 50 w 101"/>
                    <a:gd name="T113" fmla="*/ 0 h 69"/>
                    <a:gd name="T114" fmla="*/ 50 w 101"/>
                    <a:gd name="T115" fmla="*/ 0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69">
                      <a:moveTo>
                        <a:pt x="50" y="8"/>
                      </a:move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70" y="8"/>
                        <a:pt x="86" y="21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91" y="39"/>
                        <a:pt x="91" y="39"/>
                        <a:pt x="91" y="39"/>
                      </a:cubicBezTo>
                      <a:cubicBezTo>
                        <a:pt x="88" y="41"/>
                        <a:pt x="85" y="43"/>
                        <a:pt x="82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0" y="52"/>
                        <a:pt x="80" y="55"/>
                      </a:cubicBezTo>
                      <a:cubicBezTo>
                        <a:pt x="80" y="56"/>
                        <a:pt x="80" y="56"/>
                        <a:pt x="80" y="56"/>
                      </a:cubicBez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2" y="55"/>
                        <a:pt x="72" y="55"/>
                        <a:pt x="72" y="55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66" y="59"/>
                        <a:pt x="58" y="61"/>
                        <a:pt x="50" y="61"/>
                      </a:cubicBezTo>
                      <a:cubicBezTo>
                        <a:pt x="42" y="61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49"/>
                        <a:pt x="21" y="47"/>
                      </a:cubicBezTo>
                      <a:cubicBezTo>
                        <a:pt x="20" y="47"/>
                        <a:pt x="19" y="46"/>
                        <a:pt x="19" y="46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moveTo>
                        <a:pt x="50" y="0"/>
                      </a:moveTo>
                      <a:cubicBezTo>
                        <a:pt x="28" y="0"/>
                        <a:pt x="8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8"/>
                        <a:pt x="0" y="40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6" y="47"/>
                        <a:pt x="10" y="49"/>
                        <a:pt x="14" y="52"/>
                      </a:cubicBezTo>
                      <a:cubicBezTo>
                        <a:pt x="16" y="54"/>
                        <a:pt x="18" y="56"/>
                        <a:pt x="20" y="57"/>
                      </a:cubicBezTo>
                      <a:cubicBezTo>
                        <a:pt x="20" y="58"/>
                        <a:pt x="20" y="58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4" y="61"/>
                        <a:pt x="27" y="63"/>
                        <a:pt x="30" y="65"/>
                      </a:cubicBezTo>
                      <a:cubicBezTo>
                        <a:pt x="36" y="68"/>
                        <a:pt x="43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7" y="69"/>
                        <a:pt x="63" y="68"/>
                        <a:pt x="70" y="65"/>
                      </a:cubicBezTo>
                      <a:cubicBezTo>
                        <a:pt x="73" y="63"/>
                        <a:pt x="76" y="62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8"/>
                        <a:pt x="80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3" y="55"/>
                        <a:pt x="85" y="53"/>
                        <a:pt x="87" y="52"/>
                      </a:cubicBezTo>
                      <a:cubicBezTo>
                        <a:pt x="91" y="49"/>
                        <a:pt x="94" y="47"/>
                        <a:pt x="98" y="44"/>
                      </a:cubicBezTo>
                      <a:cubicBezTo>
                        <a:pt x="99" y="44"/>
                        <a:pt x="99" y="44"/>
                        <a:pt x="99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0"/>
                        <a:pt x="100" y="40"/>
                        <a:pt x="100" y="40"/>
                      </a:cubicBezTo>
                      <a:cubicBezTo>
                        <a:pt x="100" y="38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7" name="Freeform 123"/>
                <p:cNvSpPr>
                  <a:spLocks/>
                </p:cNvSpPr>
                <p:nvPr/>
              </p:nvSpPr>
              <p:spPr bwMode="auto">
                <a:xfrm>
                  <a:off x="8853488" y="5711825"/>
                  <a:ext cx="246063" cy="136525"/>
                </a:xfrm>
                <a:custGeom>
                  <a:avLst/>
                  <a:gdLst>
                    <a:gd name="T0" fmla="*/ 30 w 60"/>
                    <a:gd name="T1" fmla="*/ 0 h 33"/>
                    <a:gd name="T2" fmla="*/ 1 w 60"/>
                    <a:gd name="T3" fmla="*/ 24 h 33"/>
                    <a:gd name="T4" fmla="*/ 1 w 60"/>
                    <a:gd name="T5" fmla="*/ 24 h 33"/>
                    <a:gd name="T6" fmla="*/ 0 w 60"/>
                    <a:gd name="T7" fmla="*/ 31 h 33"/>
                    <a:gd name="T8" fmla="*/ 0 w 60"/>
                    <a:gd name="T9" fmla="*/ 33 h 33"/>
                    <a:gd name="T10" fmla="*/ 8 w 60"/>
                    <a:gd name="T11" fmla="*/ 33 h 33"/>
                    <a:gd name="T12" fmla="*/ 8 w 60"/>
                    <a:gd name="T13" fmla="*/ 31 h 33"/>
                    <a:gd name="T14" fmla="*/ 8 w 60"/>
                    <a:gd name="T15" fmla="*/ 31 h 33"/>
                    <a:gd name="T16" fmla="*/ 8 w 60"/>
                    <a:gd name="T17" fmla="*/ 31 h 33"/>
                    <a:gd name="T18" fmla="*/ 14 w 60"/>
                    <a:gd name="T19" fmla="*/ 15 h 33"/>
                    <a:gd name="T20" fmla="*/ 30 w 60"/>
                    <a:gd name="T21" fmla="*/ 8 h 33"/>
                    <a:gd name="T22" fmla="*/ 33 w 60"/>
                    <a:gd name="T23" fmla="*/ 9 h 33"/>
                    <a:gd name="T24" fmla="*/ 47 w 60"/>
                    <a:gd name="T25" fmla="*/ 16 h 33"/>
                    <a:gd name="T26" fmla="*/ 52 w 60"/>
                    <a:gd name="T27" fmla="*/ 31 h 33"/>
                    <a:gd name="T28" fmla="*/ 52 w 60"/>
                    <a:gd name="T29" fmla="*/ 31 h 33"/>
                    <a:gd name="T30" fmla="*/ 52 w 60"/>
                    <a:gd name="T31" fmla="*/ 32 h 33"/>
                    <a:gd name="T32" fmla="*/ 52 w 60"/>
                    <a:gd name="T33" fmla="*/ 33 h 33"/>
                    <a:gd name="T34" fmla="*/ 60 w 60"/>
                    <a:gd name="T35" fmla="*/ 33 h 33"/>
                    <a:gd name="T36" fmla="*/ 60 w 60"/>
                    <a:gd name="T37" fmla="*/ 32 h 33"/>
                    <a:gd name="T38" fmla="*/ 60 w 60"/>
                    <a:gd name="T39" fmla="*/ 25 h 33"/>
                    <a:gd name="T40" fmla="*/ 60 w 60"/>
                    <a:gd name="T41" fmla="*/ 25 h 33"/>
                    <a:gd name="T42" fmla="*/ 53 w 60"/>
                    <a:gd name="T43" fmla="*/ 11 h 33"/>
                    <a:gd name="T44" fmla="*/ 34 w 60"/>
                    <a:gd name="T45" fmla="*/ 1 h 33"/>
                    <a:gd name="T46" fmla="*/ 30 w 60"/>
                    <a:gd name="T47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0" h="33">
                      <a:moveTo>
                        <a:pt x="30" y="0"/>
                      </a:moveTo>
                      <a:cubicBezTo>
                        <a:pt x="16" y="0"/>
                        <a:pt x="3" y="11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9"/>
                        <a:pt x="0" y="31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8" y="33"/>
                        <a:pt x="8" y="33"/>
                        <a:pt x="8" y="33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8" y="25"/>
                        <a:pt x="10" y="19"/>
                        <a:pt x="14" y="15"/>
                      </a:cubicBezTo>
                      <a:cubicBezTo>
                        <a:pt x="18" y="11"/>
                        <a:pt x="24" y="8"/>
                        <a:pt x="30" y="8"/>
                      </a:cubicBezTo>
                      <a:cubicBezTo>
                        <a:pt x="31" y="8"/>
                        <a:pt x="32" y="9"/>
                        <a:pt x="33" y="9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0" y="20"/>
                        <a:pt x="52" y="25"/>
                        <a:pt x="52" y="31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1"/>
                        <a:pt x="52" y="31"/>
                        <a:pt x="52" y="32"/>
                      </a:cubicBezTo>
                      <a:cubicBezTo>
                        <a:pt x="52" y="33"/>
                        <a:pt x="52" y="33"/>
                        <a:pt x="52" y="33"/>
                      </a:cubicBezTo>
                      <a:cubicBezTo>
                        <a:pt x="60" y="33"/>
                        <a:pt x="60" y="33"/>
                        <a:pt x="60" y="33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29"/>
                        <a:pt x="60" y="27"/>
                        <a:pt x="60" y="25"/>
                      </a:cubicBezTo>
                      <a:cubicBezTo>
                        <a:pt x="60" y="25"/>
                        <a:pt x="60" y="25"/>
                        <a:pt x="60" y="25"/>
                      </a:cubicBezTo>
                      <a:cubicBezTo>
                        <a:pt x="59" y="20"/>
                        <a:pt x="56" y="15"/>
                        <a:pt x="53" y="11"/>
                      </a:cubicBezTo>
                      <a:cubicBezTo>
                        <a:pt x="49" y="6"/>
                        <a:pt x="42" y="2"/>
                        <a:pt x="34" y="1"/>
                      </a:cubicBezTo>
                      <a:cubicBezTo>
                        <a:pt x="33" y="1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8" name="Freeform 125"/>
                <p:cNvSpPr>
                  <a:spLocks noEditPoints="1"/>
                </p:cNvSpPr>
                <p:nvPr/>
              </p:nvSpPr>
              <p:spPr bwMode="auto">
                <a:xfrm>
                  <a:off x="8340726" y="5905500"/>
                  <a:ext cx="530225" cy="346075"/>
                </a:xfrm>
                <a:custGeom>
                  <a:avLst/>
                  <a:gdLst>
                    <a:gd name="T0" fmla="*/ 96 w 129"/>
                    <a:gd name="T1" fmla="*/ 79 h 84"/>
                    <a:gd name="T2" fmla="*/ 95 w 129"/>
                    <a:gd name="T3" fmla="*/ 80 h 84"/>
                    <a:gd name="T4" fmla="*/ 96 w 129"/>
                    <a:gd name="T5" fmla="*/ 79 h 84"/>
                    <a:gd name="T6" fmla="*/ 96 w 129"/>
                    <a:gd name="T7" fmla="*/ 79 h 84"/>
                    <a:gd name="T8" fmla="*/ 96 w 129"/>
                    <a:gd name="T9" fmla="*/ 79 h 84"/>
                    <a:gd name="T10" fmla="*/ 43 w 129"/>
                    <a:gd name="T11" fmla="*/ 76 h 84"/>
                    <a:gd name="T12" fmla="*/ 43 w 129"/>
                    <a:gd name="T13" fmla="*/ 76 h 84"/>
                    <a:gd name="T14" fmla="*/ 65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5 w 129"/>
                    <a:gd name="T21" fmla="*/ 84 h 84"/>
                    <a:gd name="T22" fmla="*/ 43 w 129"/>
                    <a:gd name="T23" fmla="*/ 76 h 84"/>
                    <a:gd name="T24" fmla="*/ 29 w 129"/>
                    <a:gd name="T25" fmla="*/ 75 h 84"/>
                    <a:gd name="T26" fmla="*/ 34 w 129"/>
                    <a:gd name="T27" fmla="*/ 79 h 84"/>
                    <a:gd name="T28" fmla="*/ 34 w 129"/>
                    <a:gd name="T29" fmla="*/ 80 h 84"/>
                    <a:gd name="T30" fmla="*/ 29 w 129"/>
                    <a:gd name="T31" fmla="*/ 75 h 84"/>
                    <a:gd name="T32" fmla="*/ 103 w 129"/>
                    <a:gd name="T33" fmla="*/ 74 h 84"/>
                    <a:gd name="T34" fmla="*/ 96 w 129"/>
                    <a:gd name="T35" fmla="*/ 79 h 84"/>
                    <a:gd name="T36" fmla="*/ 96 w 129"/>
                    <a:gd name="T37" fmla="*/ 79 h 84"/>
                    <a:gd name="T38" fmla="*/ 96 w 129"/>
                    <a:gd name="T39" fmla="*/ 79 h 84"/>
                    <a:gd name="T40" fmla="*/ 103 w 129"/>
                    <a:gd name="T41" fmla="*/ 74 h 84"/>
                    <a:gd name="T42" fmla="*/ 24 w 129"/>
                    <a:gd name="T43" fmla="*/ 61 h 84"/>
                    <a:gd name="T44" fmla="*/ 24 w 129"/>
                    <a:gd name="T45" fmla="*/ 61 h 84"/>
                    <a:gd name="T46" fmla="*/ 34 w 129"/>
                    <a:gd name="T47" fmla="*/ 69 h 84"/>
                    <a:gd name="T48" fmla="*/ 24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5 w 129"/>
                    <a:gd name="T59" fmla="*/ 0 h 84"/>
                    <a:gd name="T60" fmla="*/ 2 w 129"/>
                    <a:gd name="T61" fmla="*/ 52 h 84"/>
                    <a:gd name="T62" fmla="*/ 1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6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5 w 129"/>
                    <a:gd name="T83" fmla="*/ 8 h 84"/>
                    <a:gd name="T84" fmla="*/ 65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5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9 w 129"/>
                    <a:gd name="T107" fmla="*/ 56 h 84"/>
                    <a:gd name="T108" fmla="*/ 128 w 129"/>
                    <a:gd name="T109" fmla="*/ 52 h 84"/>
                    <a:gd name="T110" fmla="*/ 65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6" y="79"/>
                      </a:moveTo>
                      <a:cubicBezTo>
                        <a:pt x="96" y="80"/>
                        <a:pt x="95" y="80"/>
                        <a:pt x="95" y="80"/>
                      </a:cubicBezTo>
                      <a:cubicBezTo>
                        <a:pt x="95" y="80"/>
                        <a:pt x="96" y="80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moveTo>
                        <a:pt x="43" y="76"/>
                      </a:moveTo>
                      <a:cubicBezTo>
                        <a:pt x="43" y="76"/>
                        <a:pt x="43" y="76"/>
                        <a:pt x="43" y="76"/>
                      </a:cubicBezTo>
                      <a:cubicBezTo>
                        <a:pt x="49" y="81"/>
                        <a:pt x="57" y="84"/>
                        <a:pt x="65" y="84"/>
                      </a:cubicBezTo>
                      <a:cubicBezTo>
                        <a:pt x="73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1" y="81"/>
                        <a:pt x="73" y="84"/>
                        <a:pt x="65" y="84"/>
                      </a:cubicBezTo>
                      <a:cubicBezTo>
                        <a:pt x="57" y="84"/>
                        <a:pt x="49" y="81"/>
                        <a:pt x="43" y="76"/>
                      </a:cubicBezTo>
                      <a:moveTo>
                        <a:pt x="29" y="75"/>
                      </a:moveTo>
                      <a:cubicBezTo>
                        <a:pt x="31" y="76"/>
                        <a:pt x="32" y="78"/>
                        <a:pt x="34" y="79"/>
                      </a:cubicBezTo>
                      <a:cubicBezTo>
                        <a:pt x="34" y="79"/>
                        <a:pt x="34" y="80"/>
                        <a:pt x="34" y="80"/>
                      </a:cubicBezTo>
                      <a:cubicBezTo>
                        <a:pt x="33" y="78"/>
                        <a:pt x="31" y="76"/>
                        <a:pt x="29" y="75"/>
                      </a:cubicBezTo>
                      <a:moveTo>
                        <a:pt x="103" y="74"/>
                      </a:moveTo>
                      <a:cubicBezTo>
                        <a:pt x="100" y="75"/>
                        <a:pt x="98" y="77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8" y="77"/>
                        <a:pt x="100" y="75"/>
                        <a:pt x="103" y="74"/>
                      </a:cubicBezTo>
                      <a:moveTo>
                        <a:pt x="24" y="61"/>
                      </a:moveTo>
                      <a:cubicBezTo>
                        <a:pt x="24" y="61"/>
                        <a:pt x="24" y="61"/>
                        <a:pt x="24" y="61"/>
                      </a:cubicBezTo>
                      <a:cubicBezTo>
                        <a:pt x="27" y="64"/>
                        <a:pt x="30" y="66"/>
                        <a:pt x="34" y="69"/>
                      </a:cubicBezTo>
                      <a:cubicBezTo>
                        <a:pt x="30" y="66"/>
                        <a:pt x="27" y="64"/>
                        <a:pt x="24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1" y="65"/>
                        <a:pt x="98" y="67"/>
                      </a:cubicBezTo>
                      <a:cubicBezTo>
                        <a:pt x="101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5" y="0"/>
                      </a:moveTo>
                      <a:cubicBezTo>
                        <a:pt x="34" y="0"/>
                        <a:pt x="8" y="22"/>
                        <a:pt x="2" y="52"/>
                      </a:cubicBezTo>
                      <a:cubicBezTo>
                        <a:pt x="1" y="53"/>
                        <a:pt x="1" y="55"/>
                        <a:pt x="1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8" y="62"/>
                        <a:pt x="12" y="64"/>
                        <a:pt x="16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6" y="59"/>
                        <a:pt x="16" y="57"/>
                      </a:cubicBezTo>
                      <a:cubicBezTo>
                        <a:pt x="14" y="56"/>
                        <a:pt x="12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65" y="8"/>
                        <a:pt x="65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6" y="56"/>
                        <a:pt x="113" y="57"/>
                      </a:cubicBezTo>
                      <a:cubicBezTo>
                        <a:pt x="114" y="59"/>
                        <a:pt x="114" y="61"/>
                        <a:pt x="115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9" y="56"/>
                        <a:pt x="129" y="56"/>
                        <a:pt x="129" y="56"/>
                      </a:cubicBezTo>
                      <a:cubicBezTo>
                        <a:pt x="129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5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9" name="Freeform 126"/>
                <p:cNvSpPr>
                  <a:spLocks noEditPoints="1"/>
                </p:cNvSpPr>
                <p:nvPr/>
              </p:nvSpPr>
              <p:spPr bwMode="auto">
                <a:xfrm>
                  <a:off x="8397876" y="5995988"/>
                  <a:ext cx="414338" cy="287338"/>
                </a:xfrm>
                <a:custGeom>
                  <a:avLst/>
                  <a:gdLst>
                    <a:gd name="T0" fmla="*/ 51 w 101"/>
                    <a:gd name="T1" fmla="*/ 8 h 70"/>
                    <a:gd name="T2" fmla="*/ 51 w 101"/>
                    <a:gd name="T3" fmla="*/ 8 h 70"/>
                    <a:gd name="T4" fmla="*/ 92 w 101"/>
                    <a:gd name="T5" fmla="*/ 39 h 70"/>
                    <a:gd name="T6" fmla="*/ 92 w 101"/>
                    <a:gd name="T7" fmla="*/ 39 h 70"/>
                    <a:gd name="T8" fmla="*/ 92 w 101"/>
                    <a:gd name="T9" fmla="*/ 39 h 70"/>
                    <a:gd name="T10" fmla="*/ 84 w 101"/>
                    <a:gd name="T11" fmla="*/ 45 h 70"/>
                    <a:gd name="T12" fmla="*/ 81 w 101"/>
                    <a:gd name="T13" fmla="*/ 47 h 70"/>
                    <a:gd name="T14" fmla="*/ 80 w 101"/>
                    <a:gd name="T15" fmla="*/ 48 h 70"/>
                    <a:gd name="T16" fmla="*/ 81 w 101"/>
                    <a:gd name="T17" fmla="*/ 55 h 70"/>
                    <a:gd name="T18" fmla="*/ 81 w 101"/>
                    <a:gd name="T19" fmla="*/ 56 h 70"/>
                    <a:gd name="T20" fmla="*/ 73 w 101"/>
                    <a:gd name="T21" fmla="*/ 56 h 70"/>
                    <a:gd name="T22" fmla="*/ 73 w 101"/>
                    <a:gd name="T23" fmla="*/ 55 h 70"/>
                    <a:gd name="T24" fmla="*/ 73 w 101"/>
                    <a:gd name="T25" fmla="*/ 54 h 70"/>
                    <a:gd name="T26" fmla="*/ 51 w 101"/>
                    <a:gd name="T27" fmla="*/ 62 h 70"/>
                    <a:gd name="T28" fmla="*/ 29 w 101"/>
                    <a:gd name="T29" fmla="*/ 54 h 70"/>
                    <a:gd name="T30" fmla="*/ 29 w 101"/>
                    <a:gd name="T31" fmla="*/ 56 h 70"/>
                    <a:gd name="T32" fmla="*/ 21 w 101"/>
                    <a:gd name="T33" fmla="*/ 56 h 70"/>
                    <a:gd name="T34" fmla="*/ 21 w 101"/>
                    <a:gd name="T35" fmla="*/ 54 h 70"/>
                    <a:gd name="T36" fmla="*/ 21 w 101"/>
                    <a:gd name="T37" fmla="*/ 48 h 70"/>
                    <a:gd name="T38" fmla="*/ 20 w 101"/>
                    <a:gd name="T39" fmla="*/ 47 h 70"/>
                    <a:gd name="T40" fmla="*/ 10 w 101"/>
                    <a:gd name="T41" fmla="*/ 39 h 70"/>
                    <a:gd name="T42" fmla="*/ 10 w 101"/>
                    <a:gd name="T43" fmla="*/ 39 h 70"/>
                    <a:gd name="T44" fmla="*/ 10 w 101"/>
                    <a:gd name="T45" fmla="*/ 39 h 70"/>
                    <a:gd name="T46" fmla="*/ 51 w 101"/>
                    <a:gd name="T47" fmla="*/ 8 h 70"/>
                    <a:gd name="T48" fmla="*/ 51 w 101"/>
                    <a:gd name="T49" fmla="*/ 8 h 70"/>
                    <a:gd name="T50" fmla="*/ 51 w 101"/>
                    <a:gd name="T51" fmla="*/ 8 h 70"/>
                    <a:gd name="T52" fmla="*/ 51 w 101"/>
                    <a:gd name="T53" fmla="*/ 0 h 70"/>
                    <a:gd name="T54" fmla="*/ 2 w 101"/>
                    <a:gd name="T55" fmla="*/ 35 h 70"/>
                    <a:gd name="T56" fmla="*/ 2 w 101"/>
                    <a:gd name="T57" fmla="*/ 35 h 70"/>
                    <a:gd name="T58" fmla="*/ 1 w 101"/>
                    <a:gd name="T59" fmla="*/ 41 h 70"/>
                    <a:gd name="T60" fmla="*/ 0 w 101"/>
                    <a:gd name="T61" fmla="*/ 43 h 70"/>
                    <a:gd name="T62" fmla="*/ 2 w 101"/>
                    <a:gd name="T63" fmla="*/ 44 h 70"/>
                    <a:gd name="T64" fmla="*/ 3 w 101"/>
                    <a:gd name="T65" fmla="*/ 45 h 70"/>
                    <a:gd name="T66" fmla="*/ 15 w 101"/>
                    <a:gd name="T67" fmla="*/ 53 h 70"/>
                    <a:gd name="T68" fmla="*/ 20 w 101"/>
                    <a:gd name="T69" fmla="*/ 58 h 70"/>
                    <a:gd name="T70" fmla="*/ 22 w 101"/>
                    <a:gd name="T71" fmla="*/ 59 h 70"/>
                    <a:gd name="T72" fmla="*/ 22 w 101"/>
                    <a:gd name="T73" fmla="*/ 59 h 70"/>
                    <a:gd name="T74" fmla="*/ 22 w 101"/>
                    <a:gd name="T75" fmla="*/ 60 h 70"/>
                    <a:gd name="T76" fmla="*/ 22 w 101"/>
                    <a:gd name="T77" fmla="*/ 60 h 70"/>
                    <a:gd name="T78" fmla="*/ 31 w 101"/>
                    <a:gd name="T79" fmla="*/ 65 h 70"/>
                    <a:gd name="T80" fmla="*/ 51 w 101"/>
                    <a:gd name="T81" fmla="*/ 70 h 70"/>
                    <a:gd name="T82" fmla="*/ 51 w 101"/>
                    <a:gd name="T83" fmla="*/ 70 h 70"/>
                    <a:gd name="T84" fmla="*/ 71 w 101"/>
                    <a:gd name="T85" fmla="*/ 65 h 70"/>
                    <a:gd name="T86" fmla="*/ 79 w 101"/>
                    <a:gd name="T87" fmla="*/ 60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0 w 101"/>
                    <a:gd name="T93" fmla="*/ 59 h 70"/>
                    <a:gd name="T94" fmla="*/ 81 w 101"/>
                    <a:gd name="T95" fmla="*/ 58 h 70"/>
                    <a:gd name="T96" fmla="*/ 82 w 101"/>
                    <a:gd name="T97" fmla="*/ 57 h 70"/>
                    <a:gd name="T98" fmla="*/ 82 w 101"/>
                    <a:gd name="T99" fmla="*/ 57 h 70"/>
                    <a:gd name="T100" fmla="*/ 89 w 101"/>
                    <a:gd name="T101" fmla="*/ 52 h 70"/>
                    <a:gd name="T102" fmla="*/ 99 w 101"/>
                    <a:gd name="T103" fmla="*/ 45 h 70"/>
                    <a:gd name="T104" fmla="*/ 100 w 101"/>
                    <a:gd name="T105" fmla="*/ 44 h 70"/>
                    <a:gd name="T106" fmla="*/ 101 w 101"/>
                    <a:gd name="T107" fmla="*/ 43 h 70"/>
                    <a:gd name="T108" fmla="*/ 101 w 101"/>
                    <a:gd name="T109" fmla="*/ 41 h 70"/>
                    <a:gd name="T110" fmla="*/ 99 w 101"/>
                    <a:gd name="T111" fmla="*/ 35 h 70"/>
                    <a:gd name="T112" fmla="*/ 99 w 101"/>
                    <a:gd name="T113" fmla="*/ 35 h 70"/>
                    <a:gd name="T114" fmla="*/ 51 w 101"/>
                    <a:gd name="T115" fmla="*/ 0 h 70"/>
                    <a:gd name="T116" fmla="*/ 51 w 101"/>
                    <a:gd name="T117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01" h="70">
                      <a:moveTo>
                        <a:pt x="51" y="8"/>
                      </a:move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7" y="43"/>
                        <a:pt x="84" y="45"/>
                      </a:cubicBezTo>
                      <a:cubicBezTo>
                        <a:pt x="83" y="46"/>
                        <a:pt x="82" y="47"/>
                        <a:pt x="81" y="47"/>
                      </a:cubicBezTo>
                      <a:cubicBezTo>
                        <a:pt x="81" y="48"/>
                        <a:pt x="81" y="48"/>
                        <a:pt x="80" y="48"/>
                      </a:cubicBezTo>
                      <a:cubicBezTo>
                        <a:pt x="81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9" y="62"/>
                        <a:pt x="51" y="62"/>
                      </a:cubicBezTo>
                      <a:cubicBezTo>
                        <a:pt x="43" y="62"/>
                        <a:pt x="35" y="59"/>
                        <a:pt x="29" y="54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1" y="56"/>
                        <a:pt x="21" y="56"/>
                        <a:pt x="21" y="56"/>
                      </a:cubicBezTo>
                      <a:cubicBezTo>
                        <a:pt x="21" y="54"/>
                        <a:pt x="21" y="54"/>
                        <a:pt x="21" y="54"/>
                      </a:cubicBezTo>
                      <a:cubicBezTo>
                        <a:pt x="21" y="52"/>
                        <a:pt x="21" y="50"/>
                        <a:pt x="21" y="48"/>
                      </a:cubicBezTo>
                      <a:cubicBezTo>
                        <a:pt x="21" y="47"/>
                        <a:pt x="20" y="47"/>
                        <a:pt x="20" y="47"/>
                      </a:cubicBezTo>
                      <a:cubicBezTo>
                        <a:pt x="16" y="44"/>
                        <a:pt x="13" y="42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0" y="39"/>
                        <a:pt x="10" y="39"/>
                        <a:pt x="10" y="39"/>
                      </a:cubicBezTo>
                      <a:cubicBezTo>
                        <a:pt x="15" y="21"/>
                        <a:pt x="3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cubicBezTo>
                        <a:pt x="51" y="8"/>
                        <a:pt x="51" y="8"/>
                        <a:pt x="51" y="8"/>
                      </a:cubicBezTo>
                      <a:moveTo>
                        <a:pt x="51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2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" y="44"/>
                        <a:pt x="2" y="44"/>
                        <a:pt x="2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7" y="47"/>
                        <a:pt x="11" y="50"/>
                        <a:pt x="15" y="53"/>
                      </a:cubicBezTo>
                      <a:cubicBezTo>
                        <a:pt x="17" y="54"/>
                        <a:pt x="19" y="56"/>
                        <a:pt x="20" y="58"/>
                      </a:cubicBezTo>
                      <a:cubicBezTo>
                        <a:pt x="21" y="58"/>
                        <a:pt x="21" y="59"/>
                        <a:pt x="22" y="59"/>
                      </a:cubicBezTo>
                      <a:cubicBezTo>
                        <a:pt x="22" y="59"/>
                        <a:pt x="22" y="59"/>
                        <a:pt x="22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1" y="70"/>
                      </a:cubicBezTo>
                      <a:cubicBezTo>
                        <a:pt x="51" y="70"/>
                        <a:pt x="51" y="70"/>
                        <a:pt x="51" y="70"/>
                      </a:cubicBezTo>
                      <a:cubicBezTo>
                        <a:pt x="58" y="70"/>
                        <a:pt x="64" y="68"/>
                        <a:pt x="71" y="65"/>
                      </a:cubicBezTo>
                      <a:cubicBezTo>
                        <a:pt x="74" y="64"/>
                        <a:pt x="77" y="62"/>
                        <a:pt x="79" y="60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1" y="59"/>
                        <a:pt x="81" y="58"/>
                        <a:pt x="81" y="58"/>
                      </a:cubicBezTo>
                      <a:cubicBezTo>
                        <a:pt x="81" y="58"/>
                        <a:pt x="82" y="58"/>
                        <a:pt x="82" y="57"/>
                      </a:cubicBezTo>
                      <a:cubicBezTo>
                        <a:pt x="82" y="57"/>
                        <a:pt x="82" y="57"/>
                        <a:pt x="82" y="57"/>
                      </a:cubicBezTo>
                      <a:cubicBezTo>
                        <a:pt x="84" y="55"/>
                        <a:pt x="86" y="53"/>
                        <a:pt x="89" y="52"/>
                      </a:cubicBezTo>
                      <a:cubicBezTo>
                        <a:pt x="92" y="49"/>
                        <a:pt x="95" y="47"/>
                        <a:pt x="99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1" y="41"/>
                        <a:pt x="101" y="41"/>
                        <a:pt x="101" y="41"/>
                      </a:cubicBezTo>
                      <a:cubicBezTo>
                        <a:pt x="100" y="39"/>
                        <a:pt x="100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3" y="15"/>
                        <a:pt x="73" y="0"/>
                        <a:pt x="51" y="0"/>
                      </a:cubicBezTo>
                      <a:cubicBezTo>
                        <a:pt x="51" y="0"/>
                        <a:pt x="51" y="0"/>
                        <a:pt x="51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0" name="Freeform 127"/>
                <p:cNvSpPr>
                  <a:spLocks/>
                </p:cNvSpPr>
                <p:nvPr/>
              </p:nvSpPr>
              <p:spPr bwMode="auto">
                <a:xfrm>
                  <a:off x="8483601" y="6094413"/>
                  <a:ext cx="247650" cy="131763"/>
                </a:xfrm>
                <a:custGeom>
                  <a:avLst/>
                  <a:gdLst>
                    <a:gd name="T0" fmla="*/ 30 w 60"/>
                    <a:gd name="T1" fmla="*/ 0 h 32"/>
                    <a:gd name="T2" fmla="*/ 0 w 60"/>
                    <a:gd name="T3" fmla="*/ 24 h 32"/>
                    <a:gd name="T4" fmla="*/ 0 w 60"/>
                    <a:gd name="T5" fmla="*/ 24 h 32"/>
                    <a:gd name="T6" fmla="*/ 0 w 60"/>
                    <a:gd name="T7" fmla="*/ 30 h 32"/>
                    <a:gd name="T8" fmla="*/ 0 w 60"/>
                    <a:gd name="T9" fmla="*/ 32 h 32"/>
                    <a:gd name="T10" fmla="*/ 8 w 60"/>
                    <a:gd name="T11" fmla="*/ 32 h 32"/>
                    <a:gd name="T12" fmla="*/ 8 w 60"/>
                    <a:gd name="T13" fmla="*/ 30 h 32"/>
                    <a:gd name="T14" fmla="*/ 8 w 60"/>
                    <a:gd name="T15" fmla="*/ 30 h 32"/>
                    <a:gd name="T16" fmla="*/ 8 w 60"/>
                    <a:gd name="T17" fmla="*/ 30 h 32"/>
                    <a:gd name="T18" fmla="*/ 14 w 60"/>
                    <a:gd name="T19" fmla="*/ 14 h 32"/>
                    <a:gd name="T20" fmla="*/ 30 w 60"/>
                    <a:gd name="T21" fmla="*/ 8 h 32"/>
                    <a:gd name="T22" fmla="*/ 33 w 60"/>
                    <a:gd name="T23" fmla="*/ 8 h 32"/>
                    <a:gd name="T24" fmla="*/ 47 w 60"/>
                    <a:gd name="T25" fmla="*/ 16 h 32"/>
                    <a:gd name="T26" fmla="*/ 52 w 60"/>
                    <a:gd name="T27" fmla="*/ 30 h 32"/>
                    <a:gd name="T28" fmla="*/ 52 w 60"/>
                    <a:gd name="T29" fmla="*/ 30 h 32"/>
                    <a:gd name="T30" fmla="*/ 52 w 60"/>
                    <a:gd name="T31" fmla="*/ 31 h 32"/>
                    <a:gd name="T32" fmla="*/ 52 w 60"/>
                    <a:gd name="T33" fmla="*/ 32 h 32"/>
                    <a:gd name="T34" fmla="*/ 60 w 60"/>
                    <a:gd name="T35" fmla="*/ 32 h 32"/>
                    <a:gd name="T36" fmla="*/ 60 w 60"/>
                    <a:gd name="T37" fmla="*/ 31 h 32"/>
                    <a:gd name="T38" fmla="*/ 59 w 60"/>
                    <a:gd name="T39" fmla="*/ 24 h 32"/>
                    <a:gd name="T40" fmla="*/ 53 w 60"/>
                    <a:gd name="T41" fmla="*/ 11 h 32"/>
                    <a:gd name="T42" fmla="*/ 34 w 60"/>
                    <a:gd name="T43" fmla="*/ 0 h 32"/>
                    <a:gd name="T44" fmla="*/ 30 w 60"/>
                    <a:gd name="T45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0" h="32">
                      <a:moveTo>
                        <a:pt x="30" y="0"/>
                      </a:moveTo>
                      <a:cubicBezTo>
                        <a:pt x="15" y="0"/>
                        <a:pt x="3" y="10"/>
                        <a:pt x="0" y="2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0" y="18"/>
                        <a:pt x="14" y="14"/>
                      </a:cubicBezTo>
                      <a:cubicBezTo>
                        <a:pt x="18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8" y="9"/>
                        <a:pt x="43" y="12"/>
                        <a:pt x="47" y="16"/>
                      </a:cubicBezTo>
                      <a:cubicBezTo>
                        <a:pt x="50" y="20"/>
                        <a:pt x="52" y="25"/>
                        <a:pt x="52" y="30"/>
                      </a:cubicBezTo>
                      <a:cubicBezTo>
                        <a:pt x="52" y="30"/>
                        <a:pt x="52" y="30"/>
                        <a:pt x="52" y="30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60" y="32"/>
                        <a:pt x="60" y="32"/>
                        <a:pt x="60" y="32"/>
                      </a:cubicBezTo>
                      <a:cubicBezTo>
                        <a:pt x="60" y="31"/>
                        <a:pt x="60" y="31"/>
                        <a:pt x="60" y="31"/>
                      </a:cubicBezTo>
                      <a:cubicBezTo>
                        <a:pt x="60" y="29"/>
                        <a:pt x="60" y="26"/>
                        <a:pt x="59" y="24"/>
                      </a:cubicBezTo>
                      <a:cubicBezTo>
                        <a:pt x="58" y="19"/>
                        <a:pt x="56" y="14"/>
                        <a:pt x="53" y="11"/>
                      </a:cubicBezTo>
                      <a:cubicBezTo>
                        <a:pt x="48" y="5"/>
                        <a:pt x="42" y="1"/>
                        <a:pt x="34" y="0"/>
                      </a:cubicBezTo>
                      <a:cubicBezTo>
                        <a:pt x="33" y="0"/>
                        <a:pt x="31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1" name="Freeform 128"/>
                <p:cNvSpPr>
                  <a:spLocks noEditPoints="1"/>
                </p:cNvSpPr>
                <p:nvPr/>
              </p:nvSpPr>
              <p:spPr bwMode="auto">
                <a:xfrm>
                  <a:off x="9018588" y="5830888"/>
                  <a:ext cx="660400" cy="452438"/>
                </a:xfrm>
                <a:custGeom>
                  <a:avLst/>
                  <a:gdLst>
                    <a:gd name="T0" fmla="*/ 100 w 161"/>
                    <a:gd name="T1" fmla="*/ 105 h 110"/>
                    <a:gd name="T2" fmla="*/ 80 w 161"/>
                    <a:gd name="T3" fmla="*/ 110 h 110"/>
                    <a:gd name="T4" fmla="*/ 80 w 161"/>
                    <a:gd name="T5" fmla="*/ 110 h 110"/>
                    <a:gd name="T6" fmla="*/ 61 w 161"/>
                    <a:gd name="T7" fmla="*/ 105 h 110"/>
                    <a:gd name="T8" fmla="*/ 80 w 161"/>
                    <a:gd name="T9" fmla="*/ 110 h 110"/>
                    <a:gd name="T10" fmla="*/ 80 w 161"/>
                    <a:gd name="T11" fmla="*/ 110 h 110"/>
                    <a:gd name="T12" fmla="*/ 80 w 161"/>
                    <a:gd name="T13" fmla="*/ 110 h 110"/>
                    <a:gd name="T14" fmla="*/ 100 w 161"/>
                    <a:gd name="T15" fmla="*/ 105 h 110"/>
                    <a:gd name="T16" fmla="*/ 111 w 161"/>
                    <a:gd name="T17" fmla="*/ 97 h 110"/>
                    <a:gd name="T18" fmla="*/ 111 w 161"/>
                    <a:gd name="T19" fmla="*/ 97 h 110"/>
                    <a:gd name="T20" fmla="*/ 111 w 161"/>
                    <a:gd name="T21" fmla="*/ 97 h 110"/>
                    <a:gd name="T22" fmla="*/ 111 w 161"/>
                    <a:gd name="T23" fmla="*/ 97 h 110"/>
                    <a:gd name="T24" fmla="*/ 111 w 161"/>
                    <a:gd name="T25" fmla="*/ 97 h 110"/>
                    <a:gd name="T26" fmla="*/ 122 w 161"/>
                    <a:gd name="T27" fmla="*/ 79 h 110"/>
                    <a:gd name="T28" fmla="*/ 110 w 161"/>
                    <a:gd name="T29" fmla="*/ 88 h 110"/>
                    <a:gd name="T30" fmla="*/ 110 w 161"/>
                    <a:gd name="T31" fmla="*/ 88 h 110"/>
                    <a:gd name="T32" fmla="*/ 114 w 161"/>
                    <a:gd name="T33" fmla="*/ 85 h 110"/>
                    <a:gd name="T34" fmla="*/ 122 w 161"/>
                    <a:gd name="T35" fmla="*/ 79 h 110"/>
                    <a:gd name="T36" fmla="*/ 122 w 161"/>
                    <a:gd name="T37" fmla="*/ 79 h 110"/>
                    <a:gd name="T38" fmla="*/ 39 w 161"/>
                    <a:gd name="T39" fmla="*/ 79 h 110"/>
                    <a:gd name="T40" fmla="*/ 39 w 161"/>
                    <a:gd name="T41" fmla="*/ 79 h 110"/>
                    <a:gd name="T42" fmla="*/ 48 w 161"/>
                    <a:gd name="T43" fmla="*/ 85 h 110"/>
                    <a:gd name="T44" fmla="*/ 51 w 161"/>
                    <a:gd name="T45" fmla="*/ 88 h 110"/>
                    <a:gd name="T46" fmla="*/ 51 w 161"/>
                    <a:gd name="T47" fmla="*/ 88 h 110"/>
                    <a:gd name="T48" fmla="*/ 39 w 161"/>
                    <a:gd name="T49" fmla="*/ 79 h 110"/>
                    <a:gd name="T50" fmla="*/ 136 w 161"/>
                    <a:gd name="T51" fmla="*/ 72 h 110"/>
                    <a:gd name="T52" fmla="*/ 129 w 161"/>
                    <a:gd name="T53" fmla="*/ 75 h 110"/>
                    <a:gd name="T54" fmla="*/ 129 w 161"/>
                    <a:gd name="T55" fmla="*/ 75 h 110"/>
                    <a:gd name="T56" fmla="*/ 136 w 161"/>
                    <a:gd name="T57" fmla="*/ 72 h 110"/>
                    <a:gd name="T58" fmla="*/ 136 w 161"/>
                    <a:gd name="T59" fmla="*/ 72 h 110"/>
                    <a:gd name="T60" fmla="*/ 25 w 161"/>
                    <a:gd name="T61" fmla="*/ 72 h 110"/>
                    <a:gd name="T62" fmla="*/ 25 w 161"/>
                    <a:gd name="T63" fmla="*/ 72 h 110"/>
                    <a:gd name="T64" fmla="*/ 32 w 161"/>
                    <a:gd name="T65" fmla="*/ 75 h 110"/>
                    <a:gd name="T66" fmla="*/ 32 w 161"/>
                    <a:gd name="T67" fmla="*/ 75 h 110"/>
                    <a:gd name="T68" fmla="*/ 25 w 161"/>
                    <a:gd name="T69" fmla="*/ 72 h 110"/>
                    <a:gd name="T70" fmla="*/ 80 w 161"/>
                    <a:gd name="T71" fmla="*/ 0 h 110"/>
                    <a:gd name="T72" fmla="*/ 0 w 161"/>
                    <a:gd name="T73" fmla="*/ 70 h 110"/>
                    <a:gd name="T74" fmla="*/ 0 w 161"/>
                    <a:gd name="T75" fmla="*/ 74 h 110"/>
                    <a:gd name="T76" fmla="*/ 4 w 161"/>
                    <a:gd name="T77" fmla="*/ 75 h 110"/>
                    <a:gd name="T78" fmla="*/ 18 w 161"/>
                    <a:gd name="T79" fmla="*/ 78 h 110"/>
                    <a:gd name="T80" fmla="*/ 16 w 161"/>
                    <a:gd name="T81" fmla="*/ 78 h 110"/>
                    <a:gd name="T82" fmla="*/ 16 w 161"/>
                    <a:gd name="T83" fmla="*/ 74 h 110"/>
                    <a:gd name="T84" fmla="*/ 17 w 161"/>
                    <a:gd name="T85" fmla="*/ 70 h 110"/>
                    <a:gd name="T86" fmla="*/ 9 w 161"/>
                    <a:gd name="T87" fmla="*/ 67 h 110"/>
                    <a:gd name="T88" fmla="*/ 80 w 161"/>
                    <a:gd name="T89" fmla="*/ 8 h 110"/>
                    <a:gd name="T90" fmla="*/ 80 w 161"/>
                    <a:gd name="T91" fmla="*/ 8 h 110"/>
                    <a:gd name="T92" fmla="*/ 81 w 161"/>
                    <a:gd name="T93" fmla="*/ 8 h 110"/>
                    <a:gd name="T94" fmla="*/ 152 w 161"/>
                    <a:gd name="T95" fmla="*/ 67 h 110"/>
                    <a:gd name="T96" fmla="*/ 144 w 161"/>
                    <a:gd name="T97" fmla="*/ 70 h 110"/>
                    <a:gd name="T98" fmla="*/ 144 w 161"/>
                    <a:gd name="T99" fmla="*/ 74 h 110"/>
                    <a:gd name="T100" fmla="*/ 145 w 161"/>
                    <a:gd name="T101" fmla="*/ 78 h 110"/>
                    <a:gd name="T102" fmla="*/ 143 w 161"/>
                    <a:gd name="T103" fmla="*/ 78 h 110"/>
                    <a:gd name="T104" fmla="*/ 157 w 161"/>
                    <a:gd name="T105" fmla="*/ 75 h 110"/>
                    <a:gd name="T106" fmla="*/ 161 w 161"/>
                    <a:gd name="T107" fmla="*/ 74 h 110"/>
                    <a:gd name="T108" fmla="*/ 161 w 161"/>
                    <a:gd name="T109" fmla="*/ 70 h 110"/>
                    <a:gd name="T110" fmla="*/ 80 w 161"/>
                    <a:gd name="T111" fmla="*/ 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1" h="110">
                      <a:moveTo>
                        <a:pt x="100" y="105"/>
                      </a:moveTo>
                      <a:cubicBezTo>
                        <a:pt x="94" y="108"/>
                        <a:pt x="87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74" y="110"/>
                        <a:pt x="67" y="108"/>
                        <a:pt x="61" y="105"/>
                      </a:cubicBezTo>
                      <a:cubicBezTo>
                        <a:pt x="67" y="108"/>
                        <a:pt x="74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0" y="110"/>
                        <a:pt x="80" y="110"/>
                        <a:pt x="80" y="110"/>
                      </a:cubicBezTo>
                      <a:cubicBezTo>
                        <a:pt x="87" y="110"/>
                        <a:pt x="94" y="108"/>
                        <a:pt x="100" y="105"/>
                      </a:cubicBezTo>
                      <a:moveTo>
                        <a:pt x="111" y="97"/>
                      </a:move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moveTo>
                        <a:pt x="122" y="79"/>
                      </a:moveTo>
                      <a:cubicBezTo>
                        <a:pt x="118" y="82"/>
                        <a:pt x="114" y="85"/>
                        <a:pt x="110" y="88"/>
                      </a:cubicBezTo>
                      <a:cubicBezTo>
                        <a:pt x="110" y="88"/>
                        <a:pt x="110" y="88"/>
                        <a:pt x="110" y="88"/>
                      </a:cubicBezTo>
                      <a:cubicBezTo>
                        <a:pt x="111" y="87"/>
                        <a:pt x="112" y="86"/>
                        <a:pt x="114" y="85"/>
                      </a:cubicBezTo>
                      <a:cubicBezTo>
                        <a:pt x="116" y="83"/>
                        <a:pt x="119" y="81"/>
                        <a:pt x="122" y="79"/>
                      </a:cubicBezTo>
                      <a:cubicBezTo>
                        <a:pt x="122" y="79"/>
                        <a:pt x="122" y="79"/>
                        <a:pt x="122" y="79"/>
                      </a:cubicBezTo>
                      <a:moveTo>
                        <a:pt x="39" y="79"/>
                      </a:moveTo>
                      <a:cubicBezTo>
                        <a:pt x="39" y="79"/>
                        <a:pt x="39" y="79"/>
                        <a:pt x="39" y="79"/>
                      </a:cubicBezTo>
                      <a:cubicBezTo>
                        <a:pt x="42" y="81"/>
                        <a:pt x="45" y="83"/>
                        <a:pt x="48" y="85"/>
                      </a:cubicBezTo>
                      <a:cubicBezTo>
                        <a:pt x="49" y="86"/>
                        <a:pt x="50" y="87"/>
                        <a:pt x="51" y="88"/>
                      </a:cubicBezTo>
                      <a:cubicBezTo>
                        <a:pt x="51" y="88"/>
                        <a:pt x="51" y="88"/>
                        <a:pt x="51" y="88"/>
                      </a:cubicBezTo>
                      <a:cubicBezTo>
                        <a:pt x="47" y="85"/>
                        <a:pt x="43" y="82"/>
                        <a:pt x="39" y="79"/>
                      </a:cubicBezTo>
                      <a:moveTo>
                        <a:pt x="136" y="72"/>
                      </a:moveTo>
                      <a:cubicBezTo>
                        <a:pt x="134" y="73"/>
                        <a:pt x="131" y="74"/>
                        <a:pt x="129" y="75"/>
                      </a:cubicBezTo>
                      <a:cubicBezTo>
                        <a:pt x="129" y="75"/>
                        <a:pt x="129" y="75"/>
                        <a:pt x="129" y="75"/>
                      </a:cubicBezTo>
                      <a:cubicBezTo>
                        <a:pt x="131" y="74"/>
                        <a:pt x="134" y="73"/>
                        <a:pt x="136" y="72"/>
                      </a:cubicBezTo>
                      <a:cubicBezTo>
                        <a:pt x="136" y="72"/>
                        <a:pt x="136" y="72"/>
                        <a:pt x="136" y="72"/>
                      </a:cubicBezTo>
                      <a:moveTo>
                        <a:pt x="25" y="72"/>
                      </a:moveTo>
                      <a:cubicBezTo>
                        <a:pt x="25" y="72"/>
                        <a:pt x="25" y="72"/>
                        <a:pt x="25" y="72"/>
                      </a:cubicBezTo>
                      <a:cubicBezTo>
                        <a:pt x="27" y="73"/>
                        <a:pt x="30" y="74"/>
                        <a:pt x="32" y="75"/>
                      </a:cubicBezTo>
                      <a:cubicBezTo>
                        <a:pt x="32" y="75"/>
                        <a:pt x="32" y="75"/>
                        <a:pt x="32" y="75"/>
                      </a:cubicBezTo>
                      <a:cubicBezTo>
                        <a:pt x="30" y="74"/>
                        <a:pt x="27" y="73"/>
                        <a:pt x="25" y="72"/>
                      </a:cubicBezTo>
                      <a:moveTo>
                        <a:pt x="80" y="0"/>
                      </a:moveTo>
                      <a:cubicBezTo>
                        <a:pt x="39" y="0"/>
                        <a:pt x="5" y="31"/>
                        <a:pt x="0" y="70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8" y="75"/>
                        <a:pt x="13" y="77"/>
                        <a:pt x="18" y="78"/>
                      </a:cubicBezTo>
                      <a:cubicBezTo>
                        <a:pt x="16" y="78"/>
                        <a:pt x="16" y="78"/>
                        <a:pt x="16" y="78"/>
                      </a:cubicBezTo>
                      <a:cubicBezTo>
                        <a:pt x="16" y="74"/>
                        <a:pt x="16" y="74"/>
                        <a:pt x="16" y="74"/>
                      </a:cubicBezTo>
                      <a:cubicBezTo>
                        <a:pt x="17" y="73"/>
                        <a:pt x="17" y="71"/>
                        <a:pt x="17" y="70"/>
                      </a:cubicBezTo>
                      <a:cubicBezTo>
                        <a:pt x="14" y="69"/>
                        <a:pt x="12" y="68"/>
                        <a:pt x="9" y="67"/>
                      </a:cubicBezTo>
                      <a:cubicBezTo>
                        <a:pt x="15" y="34"/>
                        <a:pt x="45" y="8"/>
                        <a:pt x="80" y="8"/>
                      </a:cubicBezTo>
                      <a:cubicBezTo>
                        <a:pt x="80" y="8"/>
                        <a:pt x="80" y="8"/>
                        <a:pt x="80" y="8"/>
                      </a:cubicBezTo>
                      <a:cubicBezTo>
                        <a:pt x="80" y="8"/>
                        <a:pt x="80" y="8"/>
                        <a:pt x="81" y="8"/>
                      </a:cubicBezTo>
                      <a:cubicBezTo>
                        <a:pt x="116" y="8"/>
                        <a:pt x="146" y="34"/>
                        <a:pt x="152" y="67"/>
                      </a:cubicBezTo>
                      <a:cubicBezTo>
                        <a:pt x="149" y="68"/>
                        <a:pt x="146" y="69"/>
                        <a:pt x="144" y="70"/>
                      </a:cubicBezTo>
                      <a:cubicBezTo>
                        <a:pt x="144" y="71"/>
                        <a:pt x="144" y="73"/>
                        <a:pt x="144" y="74"/>
                      </a:cubicBezTo>
                      <a:cubicBezTo>
                        <a:pt x="145" y="78"/>
                        <a:pt x="145" y="78"/>
                        <a:pt x="145" y="78"/>
                      </a:cubicBezTo>
                      <a:cubicBezTo>
                        <a:pt x="143" y="78"/>
                        <a:pt x="143" y="78"/>
                        <a:pt x="143" y="78"/>
                      </a:cubicBezTo>
                      <a:cubicBezTo>
                        <a:pt x="147" y="77"/>
                        <a:pt x="152" y="75"/>
                        <a:pt x="157" y="75"/>
                      </a:cubicBezTo>
                      <a:cubicBezTo>
                        <a:pt x="161" y="74"/>
                        <a:pt x="161" y="74"/>
                        <a:pt x="161" y="74"/>
                      </a:cubicBezTo>
                      <a:cubicBezTo>
                        <a:pt x="161" y="70"/>
                        <a:pt x="161" y="70"/>
                        <a:pt x="161" y="70"/>
                      </a:cubicBezTo>
                      <a:cubicBezTo>
                        <a:pt x="155" y="31"/>
                        <a:pt x="121" y="0"/>
                        <a:pt x="8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2" name="Freeform 129"/>
                <p:cNvSpPr>
                  <a:spLocks noEditPoints="1"/>
                </p:cNvSpPr>
                <p:nvPr/>
              </p:nvSpPr>
              <p:spPr bwMode="auto">
                <a:xfrm>
                  <a:off x="9083676" y="5905500"/>
                  <a:ext cx="530225" cy="346075"/>
                </a:xfrm>
                <a:custGeom>
                  <a:avLst/>
                  <a:gdLst>
                    <a:gd name="T0" fmla="*/ 95 w 129"/>
                    <a:gd name="T1" fmla="*/ 79 h 84"/>
                    <a:gd name="T2" fmla="*/ 95 w 129"/>
                    <a:gd name="T3" fmla="*/ 80 h 84"/>
                    <a:gd name="T4" fmla="*/ 95 w 129"/>
                    <a:gd name="T5" fmla="*/ 79 h 84"/>
                    <a:gd name="T6" fmla="*/ 95 w 129"/>
                    <a:gd name="T7" fmla="*/ 79 h 84"/>
                    <a:gd name="T8" fmla="*/ 95 w 129"/>
                    <a:gd name="T9" fmla="*/ 79 h 84"/>
                    <a:gd name="T10" fmla="*/ 42 w 129"/>
                    <a:gd name="T11" fmla="*/ 76 h 84"/>
                    <a:gd name="T12" fmla="*/ 42 w 129"/>
                    <a:gd name="T13" fmla="*/ 76 h 84"/>
                    <a:gd name="T14" fmla="*/ 64 w 129"/>
                    <a:gd name="T15" fmla="*/ 84 h 84"/>
                    <a:gd name="T16" fmla="*/ 87 w 129"/>
                    <a:gd name="T17" fmla="*/ 76 h 84"/>
                    <a:gd name="T18" fmla="*/ 87 w 129"/>
                    <a:gd name="T19" fmla="*/ 76 h 84"/>
                    <a:gd name="T20" fmla="*/ 64 w 129"/>
                    <a:gd name="T21" fmla="*/ 84 h 84"/>
                    <a:gd name="T22" fmla="*/ 42 w 129"/>
                    <a:gd name="T23" fmla="*/ 76 h 84"/>
                    <a:gd name="T24" fmla="*/ 27 w 129"/>
                    <a:gd name="T25" fmla="*/ 74 h 84"/>
                    <a:gd name="T26" fmla="*/ 33 w 129"/>
                    <a:gd name="T27" fmla="*/ 79 h 84"/>
                    <a:gd name="T28" fmla="*/ 34 w 129"/>
                    <a:gd name="T29" fmla="*/ 80 h 84"/>
                    <a:gd name="T30" fmla="*/ 27 w 129"/>
                    <a:gd name="T31" fmla="*/ 74 h 84"/>
                    <a:gd name="T32" fmla="*/ 103 w 129"/>
                    <a:gd name="T33" fmla="*/ 73 h 84"/>
                    <a:gd name="T34" fmla="*/ 95 w 129"/>
                    <a:gd name="T35" fmla="*/ 79 h 84"/>
                    <a:gd name="T36" fmla="*/ 95 w 129"/>
                    <a:gd name="T37" fmla="*/ 79 h 84"/>
                    <a:gd name="T38" fmla="*/ 95 w 129"/>
                    <a:gd name="T39" fmla="*/ 79 h 84"/>
                    <a:gd name="T40" fmla="*/ 103 w 129"/>
                    <a:gd name="T41" fmla="*/ 73 h 84"/>
                    <a:gd name="T42" fmla="*/ 23 w 129"/>
                    <a:gd name="T43" fmla="*/ 61 h 84"/>
                    <a:gd name="T44" fmla="*/ 23 w 129"/>
                    <a:gd name="T45" fmla="*/ 61 h 84"/>
                    <a:gd name="T46" fmla="*/ 32 w 129"/>
                    <a:gd name="T47" fmla="*/ 67 h 84"/>
                    <a:gd name="T48" fmla="*/ 23 w 129"/>
                    <a:gd name="T49" fmla="*/ 61 h 84"/>
                    <a:gd name="T50" fmla="*/ 106 w 129"/>
                    <a:gd name="T51" fmla="*/ 61 h 84"/>
                    <a:gd name="T52" fmla="*/ 98 w 129"/>
                    <a:gd name="T53" fmla="*/ 67 h 84"/>
                    <a:gd name="T54" fmla="*/ 106 w 129"/>
                    <a:gd name="T55" fmla="*/ 61 h 84"/>
                    <a:gd name="T56" fmla="*/ 106 w 129"/>
                    <a:gd name="T57" fmla="*/ 61 h 84"/>
                    <a:gd name="T58" fmla="*/ 64 w 129"/>
                    <a:gd name="T59" fmla="*/ 0 h 84"/>
                    <a:gd name="T60" fmla="*/ 1 w 129"/>
                    <a:gd name="T61" fmla="*/ 52 h 84"/>
                    <a:gd name="T62" fmla="*/ 0 w 129"/>
                    <a:gd name="T63" fmla="*/ 56 h 84"/>
                    <a:gd name="T64" fmla="*/ 0 w 129"/>
                    <a:gd name="T65" fmla="*/ 60 h 84"/>
                    <a:gd name="T66" fmla="*/ 2 w 129"/>
                    <a:gd name="T67" fmla="*/ 60 h 84"/>
                    <a:gd name="T68" fmla="*/ 3 w 129"/>
                    <a:gd name="T69" fmla="*/ 61 h 84"/>
                    <a:gd name="T70" fmla="*/ 15 w 129"/>
                    <a:gd name="T71" fmla="*/ 66 h 84"/>
                    <a:gd name="T72" fmla="*/ 14 w 129"/>
                    <a:gd name="T73" fmla="*/ 65 h 84"/>
                    <a:gd name="T74" fmla="*/ 15 w 129"/>
                    <a:gd name="T75" fmla="*/ 63 h 84"/>
                    <a:gd name="T76" fmla="*/ 16 w 129"/>
                    <a:gd name="T77" fmla="*/ 57 h 84"/>
                    <a:gd name="T78" fmla="*/ 9 w 129"/>
                    <a:gd name="T79" fmla="*/ 54 h 84"/>
                    <a:gd name="T80" fmla="*/ 9 w 129"/>
                    <a:gd name="T81" fmla="*/ 54 h 84"/>
                    <a:gd name="T82" fmla="*/ 64 w 129"/>
                    <a:gd name="T83" fmla="*/ 8 h 84"/>
                    <a:gd name="T84" fmla="*/ 64 w 129"/>
                    <a:gd name="T85" fmla="*/ 8 h 84"/>
                    <a:gd name="T86" fmla="*/ 65 w 129"/>
                    <a:gd name="T87" fmla="*/ 8 h 84"/>
                    <a:gd name="T88" fmla="*/ 120 w 129"/>
                    <a:gd name="T89" fmla="*/ 54 h 84"/>
                    <a:gd name="T90" fmla="*/ 120 w 129"/>
                    <a:gd name="T91" fmla="*/ 54 h 84"/>
                    <a:gd name="T92" fmla="*/ 113 w 129"/>
                    <a:gd name="T93" fmla="*/ 57 h 84"/>
                    <a:gd name="T94" fmla="*/ 114 w 129"/>
                    <a:gd name="T95" fmla="*/ 63 h 84"/>
                    <a:gd name="T96" fmla="*/ 115 w 129"/>
                    <a:gd name="T97" fmla="*/ 65 h 84"/>
                    <a:gd name="T98" fmla="*/ 114 w 129"/>
                    <a:gd name="T99" fmla="*/ 66 h 84"/>
                    <a:gd name="T100" fmla="*/ 126 w 129"/>
                    <a:gd name="T101" fmla="*/ 61 h 84"/>
                    <a:gd name="T102" fmla="*/ 127 w 129"/>
                    <a:gd name="T103" fmla="*/ 60 h 84"/>
                    <a:gd name="T104" fmla="*/ 129 w 129"/>
                    <a:gd name="T105" fmla="*/ 60 h 84"/>
                    <a:gd name="T106" fmla="*/ 128 w 129"/>
                    <a:gd name="T107" fmla="*/ 56 h 84"/>
                    <a:gd name="T108" fmla="*/ 128 w 129"/>
                    <a:gd name="T109" fmla="*/ 52 h 84"/>
                    <a:gd name="T110" fmla="*/ 64 w 129"/>
                    <a:gd name="T111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9" h="84">
                      <a:moveTo>
                        <a:pt x="95" y="79"/>
                      </a:moveTo>
                      <a:cubicBezTo>
                        <a:pt x="95" y="80"/>
                        <a:pt x="95" y="80"/>
                        <a:pt x="95" y="80"/>
                      </a:cubicBezTo>
                      <a:cubicBezTo>
                        <a:pt x="95" y="80"/>
                        <a:pt x="95" y="80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moveTo>
                        <a:pt x="42" y="76"/>
                      </a:moveTo>
                      <a:cubicBezTo>
                        <a:pt x="42" y="76"/>
                        <a:pt x="42" y="76"/>
                        <a:pt x="42" y="76"/>
                      </a:cubicBezTo>
                      <a:cubicBezTo>
                        <a:pt x="49" y="81"/>
                        <a:pt x="57" y="84"/>
                        <a:pt x="64" y="84"/>
                      </a:cubicBezTo>
                      <a:cubicBezTo>
                        <a:pt x="72" y="84"/>
                        <a:pt x="80" y="81"/>
                        <a:pt x="87" y="76"/>
                      </a:cubicBezTo>
                      <a:cubicBezTo>
                        <a:pt x="87" y="76"/>
                        <a:pt x="87" y="76"/>
                        <a:pt x="87" y="76"/>
                      </a:cubicBezTo>
                      <a:cubicBezTo>
                        <a:pt x="80" y="81"/>
                        <a:pt x="72" y="84"/>
                        <a:pt x="64" y="84"/>
                      </a:cubicBezTo>
                      <a:cubicBezTo>
                        <a:pt x="57" y="84"/>
                        <a:pt x="49" y="81"/>
                        <a:pt x="42" y="76"/>
                      </a:cubicBezTo>
                      <a:moveTo>
                        <a:pt x="27" y="74"/>
                      </a:moveTo>
                      <a:cubicBezTo>
                        <a:pt x="29" y="76"/>
                        <a:pt x="31" y="77"/>
                        <a:pt x="33" y="79"/>
                      </a:cubicBezTo>
                      <a:cubicBezTo>
                        <a:pt x="34" y="80"/>
                        <a:pt x="34" y="80"/>
                        <a:pt x="34" y="80"/>
                      </a:cubicBezTo>
                      <a:cubicBezTo>
                        <a:pt x="32" y="78"/>
                        <a:pt x="29" y="76"/>
                        <a:pt x="27" y="74"/>
                      </a:cubicBezTo>
                      <a:moveTo>
                        <a:pt x="103" y="73"/>
                      </a:moveTo>
                      <a:cubicBezTo>
                        <a:pt x="100" y="75"/>
                        <a:pt x="98" y="77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5" y="79"/>
                        <a:pt x="95" y="79"/>
                        <a:pt x="95" y="79"/>
                      </a:cubicBezTo>
                      <a:cubicBezTo>
                        <a:pt x="98" y="77"/>
                        <a:pt x="100" y="75"/>
                        <a:pt x="103" y="73"/>
                      </a:cubicBezTo>
                      <a:moveTo>
                        <a:pt x="23" y="61"/>
                      </a:moveTo>
                      <a:cubicBezTo>
                        <a:pt x="23" y="61"/>
                        <a:pt x="23" y="61"/>
                        <a:pt x="23" y="61"/>
                      </a:cubicBezTo>
                      <a:cubicBezTo>
                        <a:pt x="26" y="63"/>
                        <a:pt x="29" y="65"/>
                        <a:pt x="32" y="67"/>
                      </a:cubicBezTo>
                      <a:cubicBezTo>
                        <a:pt x="29" y="65"/>
                        <a:pt x="26" y="63"/>
                        <a:pt x="23" y="61"/>
                      </a:cubicBezTo>
                      <a:moveTo>
                        <a:pt x="106" y="61"/>
                      </a:moveTo>
                      <a:cubicBezTo>
                        <a:pt x="103" y="63"/>
                        <a:pt x="100" y="65"/>
                        <a:pt x="98" y="67"/>
                      </a:cubicBezTo>
                      <a:cubicBezTo>
                        <a:pt x="100" y="65"/>
                        <a:pt x="103" y="63"/>
                        <a:pt x="106" y="61"/>
                      </a:cubicBezTo>
                      <a:cubicBezTo>
                        <a:pt x="106" y="61"/>
                        <a:pt x="106" y="61"/>
                        <a:pt x="106" y="61"/>
                      </a:cubicBezTo>
                      <a:moveTo>
                        <a:pt x="64" y="0"/>
                      </a:moveTo>
                      <a:cubicBezTo>
                        <a:pt x="33" y="0"/>
                        <a:pt x="7" y="22"/>
                        <a:pt x="1" y="52"/>
                      </a:cubicBezTo>
                      <a:cubicBezTo>
                        <a:pt x="1" y="53"/>
                        <a:pt x="1" y="55"/>
                        <a:pt x="0" y="56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2" y="60"/>
                        <a:pt x="2" y="60"/>
                        <a:pt x="2" y="60"/>
                      </a:cubicBezTo>
                      <a:cubicBezTo>
                        <a:pt x="3" y="61"/>
                        <a:pt x="3" y="61"/>
                        <a:pt x="3" y="61"/>
                      </a:cubicBezTo>
                      <a:cubicBezTo>
                        <a:pt x="7" y="62"/>
                        <a:pt x="11" y="64"/>
                        <a:pt x="15" y="66"/>
                      </a:cubicBezTo>
                      <a:cubicBezTo>
                        <a:pt x="14" y="65"/>
                        <a:pt x="14" y="65"/>
                        <a:pt x="14" y="65"/>
                      </a:cubicBezTo>
                      <a:cubicBezTo>
                        <a:pt x="15" y="63"/>
                        <a:pt x="15" y="63"/>
                        <a:pt x="15" y="63"/>
                      </a:cubicBezTo>
                      <a:cubicBezTo>
                        <a:pt x="15" y="61"/>
                        <a:pt x="15" y="59"/>
                        <a:pt x="16" y="57"/>
                      </a:cubicBezTo>
                      <a:cubicBezTo>
                        <a:pt x="14" y="56"/>
                        <a:pt x="11" y="55"/>
                        <a:pt x="9" y="54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4" y="28"/>
                        <a:pt x="37" y="8"/>
                        <a:pt x="64" y="8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64" y="8"/>
                        <a:pt x="64" y="8"/>
                        <a:pt x="65" y="8"/>
                      </a:cubicBezTo>
                      <a:cubicBezTo>
                        <a:pt x="92" y="8"/>
                        <a:pt x="115" y="28"/>
                        <a:pt x="120" y="54"/>
                      </a:cubicBezTo>
                      <a:cubicBezTo>
                        <a:pt x="120" y="54"/>
                        <a:pt x="120" y="54"/>
                        <a:pt x="120" y="54"/>
                      </a:cubicBezTo>
                      <a:cubicBezTo>
                        <a:pt x="118" y="55"/>
                        <a:pt x="115" y="56"/>
                        <a:pt x="113" y="57"/>
                      </a:cubicBezTo>
                      <a:cubicBezTo>
                        <a:pt x="113" y="59"/>
                        <a:pt x="114" y="61"/>
                        <a:pt x="114" y="63"/>
                      </a:cubicBezTo>
                      <a:cubicBezTo>
                        <a:pt x="115" y="65"/>
                        <a:pt x="115" y="65"/>
                        <a:pt x="115" y="65"/>
                      </a:cubicBezTo>
                      <a:cubicBezTo>
                        <a:pt x="114" y="66"/>
                        <a:pt x="114" y="66"/>
                        <a:pt x="114" y="66"/>
                      </a:cubicBezTo>
                      <a:cubicBezTo>
                        <a:pt x="118" y="64"/>
                        <a:pt x="122" y="62"/>
                        <a:pt x="126" y="61"/>
                      </a:cubicBezTo>
                      <a:cubicBezTo>
                        <a:pt x="127" y="60"/>
                        <a:pt x="127" y="60"/>
                        <a:pt x="127" y="60"/>
                      </a:cubicBezTo>
                      <a:cubicBezTo>
                        <a:pt x="129" y="60"/>
                        <a:pt x="129" y="60"/>
                        <a:pt x="129" y="60"/>
                      </a:cubicBezTo>
                      <a:cubicBezTo>
                        <a:pt x="128" y="56"/>
                        <a:pt x="128" y="56"/>
                        <a:pt x="128" y="56"/>
                      </a:cubicBezTo>
                      <a:cubicBezTo>
                        <a:pt x="128" y="55"/>
                        <a:pt x="128" y="53"/>
                        <a:pt x="128" y="52"/>
                      </a:cubicBezTo>
                      <a:cubicBezTo>
                        <a:pt x="122" y="22"/>
                        <a:pt x="96" y="0"/>
                        <a:pt x="64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3" name="Freeform 130"/>
                <p:cNvSpPr>
                  <a:spLocks noEditPoints="1"/>
                </p:cNvSpPr>
                <p:nvPr/>
              </p:nvSpPr>
              <p:spPr bwMode="auto">
                <a:xfrm>
                  <a:off x="9140826" y="5995988"/>
                  <a:ext cx="415925" cy="287338"/>
                </a:xfrm>
                <a:custGeom>
                  <a:avLst/>
                  <a:gdLst>
                    <a:gd name="T0" fmla="*/ 9 w 101"/>
                    <a:gd name="T1" fmla="*/ 39 h 70"/>
                    <a:gd name="T2" fmla="*/ 50 w 101"/>
                    <a:gd name="T3" fmla="*/ 8 h 70"/>
                    <a:gd name="T4" fmla="*/ 50 w 101"/>
                    <a:gd name="T5" fmla="*/ 8 h 70"/>
                    <a:gd name="T6" fmla="*/ 50 w 101"/>
                    <a:gd name="T7" fmla="*/ 8 h 70"/>
                    <a:gd name="T8" fmla="*/ 51 w 101"/>
                    <a:gd name="T9" fmla="*/ 8 h 70"/>
                    <a:gd name="T10" fmla="*/ 92 w 101"/>
                    <a:gd name="T11" fmla="*/ 39 h 70"/>
                    <a:gd name="T12" fmla="*/ 92 w 101"/>
                    <a:gd name="T13" fmla="*/ 39 h 70"/>
                    <a:gd name="T14" fmla="*/ 92 w 101"/>
                    <a:gd name="T15" fmla="*/ 39 h 70"/>
                    <a:gd name="T16" fmla="*/ 84 w 101"/>
                    <a:gd name="T17" fmla="*/ 45 h 70"/>
                    <a:gd name="T18" fmla="*/ 80 w 101"/>
                    <a:gd name="T19" fmla="*/ 48 h 70"/>
                    <a:gd name="T20" fmla="*/ 81 w 101"/>
                    <a:gd name="T21" fmla="*/ 55 h 70"/>
                    <a:gd name="T22" fmla="*/ 81 w 101"/>
                    <a:gd name="T23" fmla="*/ 56 h 70"/>
                    <a:gd name="T24" fmla="*/ 73 w 101"/>
                    <a:gd name="T25" fmla="*/ 56 h 70"/>
                    <a:gd name="T26" fmla="*/ 73 w 101"/>
                    <a:gd name="T27" fmla="*/ 55 h 70"/>
                    <a:gd name="T28" fmla="*/ 73 w 101"/>
                    <a:gd name="T29" fmla="*/ 54 h 70"/>
                    <a:gd name="T30" fmla="*/ 50 w 101"/>
                    <a:gd name="T31" fmla="*/ 62 h 70"/>
                    <a:gd name="T32" fmla="*/ 28 w 101"/>
                    <a:gd name="T33" fmla="*/ 54 h 70"/>
                    <a:gd name="T34" fmla="*/ 28 w 101"/>
                    <a:gd name="T35" fmla="*/ 56 h 70"/>
                    <a:gd name="T36" fmla="*/ 20 w 101"/>
                    <a:gd name="T37" fmla="*/ 56 h 70"/>
                    <a:gd name="T38" fmla="*/ 20 w 101"/>
                    <a:gd name="T39" fmla="*/ 54 h 70"/>
                    <a:gd name="T40" fmla="*/ 21 w 101"/>
                    <a:gd name="T41" fmla="*/ 48 h 70"/>
                    <a:gd name="T42" fmla="*/ 18 w 101"/>
                    <a:gd name="T43" fmla="*/ 45 h 70"/>
                    <a:gd name="T44" fmla="*/ 9 w 101"/>
                    <a:gd name="T45" fmla="*/ 39 h 70"/>
                    <a:gd name="T46" fmla="*/ 9 w 101"/>
                    <a:gd name="T47" fmla="*/ 39 h 70"/>
                    <a:gd name="T48" fmla="*/ 9 w 101"/>
                    <a:gd name="T49" fmla="*/ 39 h 70"/>
                    <a:gd name="T50" fmla="*/ 50 w 101"/>
                    <a:gd name="T51" fmla="*/ 0 h 70"/>
                    <a:gd name="T52" fmla="*/ 2 w 101"/>
                    <a:gd name="T53" fmla="*/ 35 h 70"/>
                    <a:gd name="T54" fmla="*/ 2 w 101"/>
                    <a:gd name="T55" fmla="*/ 35 h 70"/>
                    <a:gd name="T56" fmla="*/ 1 w 101"/>
                    <a:gd name="T57" fmla="*/ 41 h 70"/>
                    <a:gd name="T58" fmla="*/ 0 w 101"/>
                    <a:gd name="T59" fmla="*/ 43 h 70"/>
                    <a:gd name="T60" fmla="*/ 1 w 101"/>
                    <a:gd name="T61" fmla="*/ 44 h 70"/>
                    <a:gd name="T62" fmla="*/ 3 w 101"/>
                    <a:gd name="T63" fmla="*/ 45 h 70"/>
                    <a:gd name="T64" fmla="*/ 13 w 101"/>
                    <a:gd name="T65" fmla="*/ 52 h 70"/>
                    <a:gd name="T66" fmla="*/ 20 w 101"/>
                    <a:gd name="T67" fmla="*/ 58 h 70"/>
                    <a:gd name="T68" fmla="*/ 21 w 101"/>
                    <a:gd name="T69" fmla="*/ 59 h 70"/>
                    <a:gd name="T70" fmla="*/ 21 w 101"/>
                    <a:gd name="T71" fmla="*/ 59 h 70"/>
                    <a:gd name="T72" fmla="*/ 22 w 101"/>
                    <a:gd name="T73" fmla="*/ 60 h 70"/>
                    <a:gd name="T74" fmla="*/ 22 w 101"/>
                    <a:gd name="T75" fmla="*/ 60 h 70"/>
                    <a:gd name="T76" fmla="*/ 31 w 101"/>
                    <a:gd name="T77" fmla="*/ 65 h 70"/>
                    <a:gd name="T78" fmla="*/ 50 w 101"/>
                    <a:gd name="T79" fmla="*/ 70 h 70"/>
                    <a:gd name="T80" fmla="*/ 50 w 101"/>
                    <a:gd name="T81" fmla="*/ 70 h 70"/>
                    <a:gd name="T82" fmla="*/ 70 w 101"/>
                    <a:gd name="T83" fmla="*/ 65 h 70"/>
                    <a:gd name="T84" fmla="*/ 79 w 101"/>
                    <a:gd name="T85" fmla="*/ 60 h 70"/>
                    <a:gd name="T86" fmla="*/ 79 w 101"/>
                    <a:gd name="T87" fmla="*/ 59 h 70"/>
                    <a:gd name="T88" fmla="*/ 80 w 101"/>
                    <a:gd name="T89" fmla="*/ 59 h 70"/>
                    <a:gd name="T90" fmla="*/ 80 w 101"/>
                    <a:gd name="T91" fmla="*/ 59 h 70"/>
                    <a:gd name="T92" fmla="*/ 81 w 101"/>
                    <a:gd name="T93" fmla="*/ 58 h 70"/>
                    <a:gd name="T94" fmla="*/ 81 w 101"/>
                    <a:gd name="T95" fmla="*/ 57 h 70"/>
                    <a:gd name="T96" fmla="*/ 81 w 101"/>
                    <a:gd name="T97" fmla="*/ 57 h 70"/>
                    <a:gd name="T98" fmla="*/ 89 w 101"/>
                    <a:gd name="T99" fmla="*/ 51 h 70"/>
                    <a:gd name="T100" fmla="*/ 98 w 101"/>
                    <a:gd name="T101" fmla="*/ 45 h 70"/>
                    <a:gd name="T102" fmla="*/ 100 w 101"/>
                    <a:gd name="T103" fmla="*/ 44 h 70"/>
                    <a:gd name="T104" fmla="*/ 101 w 101"/>
                    <a:gd name="T105" fmla="*/ 43 h 70"/>
                    <a:gd name="T106" fmla="*/ 100 w 101"/>
                    <a:gd name="T107" fmla="*/ 41 h 70"/>
                    <a:gd name="T108" fmla="*/ 99 w 101"/>
                    <a:gd name="T109" fmla="*/ 35 h 70"/>
                    <a:gd name="T110" fmla="*/ 99 w 101"/>
                    <a:gd name="T111" fmla="*/ 35 h 70"/>
                    <a:gd name="T112" fmla="*/ 50 w 101"/>
                    <a:gd name="T113" fmla="*/ 0 h 70"/>
                    <a:gd name="T114" fmla="*/ 50 w 101"/>
                    <a:gd name="T115" fmla="*/ 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1" h="70">
                      <a:moveTo>
                        <a:pt x="9" y="39"/>
                      </a:moveTo>
                      <a:cubicBezTo>
                        <a:pt x="14" y="21"/>
                        <a:pt x="31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0" y="8"/>
                      </a:cubicBezTo>
                      <a:cubicBezTo>
                        <a:pt x="50" y="8"/>
                        <a:pt x="50" y="8"/>
                        <a:pt x="51" y="8"/>
                      </a:cubicBezTo>
                      <a:cubicBezTo>
                        <a:pt x="70" y="8"/>
                        <a:pt x="87" y="21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92" y="39"/>
                        <a:pt x="92" y="39"/>
                        <a:pt x="92" y="39"/>
                      </a:cubicBezTo>
                      <a:cubicBezTo>
                        <a:pt x="89" y="41"/>
                        <a:pt x="86" y="43"/>
                        <a:pt x="84" y="45"/>
                      </a:cubicBezTo>
                      <a:cubicBezTo>
                        <a:pt x="82" y="46"/>
                        <a:pt x="81" y="47"/>
                        <a:pt x="80" y="48"/>
                      </a:cubicBezTo>
                      <a:cubicBezTo>
                        <a:pt x="80" y="50"/>
                        <a:pt x="81" y="53"/>
                        <a:pt x="81" y="55"/>
                      </a:cubicBezTo>
                      <a:cubicBezTo>
                        <a:pt x="81" y="56"/>
                        <a:pt x="81" y="56"/>
                        <a:pt x="81" y="56"/>
                      </a:cubicBezTo>
                      <a:cubicBezTo>
                        <a:pt x="73" y="56"/>
                        <a:pt x="73" y="56"/>
                        <a:pt x="73" y="56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73" y="55"/>
                        <a:pt x="73" y="55"/>
                        <a:pt x="73" y="54"/>
                      </a:cubicBezTo>
                      <a:cubicBezTo>
                        <a:pt x="66" y="59"/>
                        <a:pt x="58" y="62"/>
                        <a:pt x="50" y="62"/>
                      </a:cubicBezTo>
                      <a:cubicBezTo>
                        <a:pt x="43" y="62"/>
                        <a:pt x="35" y="59"/>
                        <a:pt x="28" y="54"/>
                      </a:cubicBezTo>
                      <a:cubicBezTo>
                        <a:pt x="28" y="56"/>
                        <a:pt x="28" y="56"/>
                        <a:pt x="28" y="56"/>
                      </a:cubicBezTo>
                      <a:cubicBezTo>
                        <a:pt x="20" y="56"/>
                        <a:pt x="20" y="56"/>
                        <a:pt x="20" y="56"/>
                      </a:cubicBezTo>
                      <a:cubicBezTo>
                        <a:pt x="20" y="54"/>
                        <a:pt x="20" y="54"/>
                        <a:pt x="20" y="54"/>
                      </a:cubicBezTo>
                      <a:cubicBezTo>
                        <a:pt x="20" y="52"/>
                        <a:pt x="20" y="50"/>
                        <a:pt x="21" y="48"/>
                      </a:cubicBezTo>
                      <a:cubicBezTo>
                        <a:pt x="20" y="47"/>
                        <a:pt x="19" y="46"/>
                        <a:pt x="18" y="45"/>
                      </a:cubicBezTo>
                      <a:cubicBezTo>
                        <a:pt x="15" y="43"/>
                        <a:pt x="12" y="41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cubicBezTo>
                        <a:pt x="9" y="39"/>
                        <a:pt x="9" y="39"/>
                        <a:pt x="9" y="39"/>
                      </a:cubicBezTo>
                      <a:moveTo>
                        <a:pt x="50" y="0"/>
                      </a:moveTo>
                      <a:cubicBezTo>
                        <a:pt x="28" y="0"/>
                        <a:pt x="9" y="15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7"/>
                        <a:pt x="1" y="39"/>
                        <a:pt x="1" y="41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6" y="47"/>
                        <a:pt x="10" y="49"/>
                        <a:pt x="13" y="52"/>
                      </a:cubicBezTo>
                      <a:cubicBezTo>
                        <a:pt x="15" y="54"/>
                        <a:pt x="18" y="56"/>
                        <a:pt x="20" y="58"/>
                      </a:cubicBezTo>
                      <a:cubicBezTo>
                        <a:pt x="20" y="58"/>
                        <a:pt x="21" y="59"/>
                        <a:pt x="21" y="59"/>
                      </a:cubicBezTo>
                      <a:cubicBezTo>
                        <a:pt x="21" y="59"/>
                        <a:pt x="21" y="59"/>
                        <a:pt x="21" y="59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2" y="60"/>
                        <a:pt x="22" y="60"/>
                        <a:pt x="22" y="60"/>
                      </a:cubicBezTo>
                      <a:cubicBezTo>
                        <a:pt x="25" y="62"/>
                        <a:pt x="28" y="64"/>
                        <a:pt x="31" y="65"/>
                      </a:cubicBezTo>
                      <a:cubicBezTo>
                        <a:pt x="37" y="68"/>
                        <a:pt x="44" y="70"/>
                        <a:pt x="50" y="70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57" y="70"/>
                        <a:pt x="64" y="68"/>
                        <a:pt x="70" y="65"/>
                      </a:cubicBezTo>
                      <a:cubicBezTo>
                        <a:pt x="73" y="64"/>
                        <a:pt x="76" y="62"/>
                        <a:pt x="79" y="60"/>
                      </a:cubicBezTo>
                      <a:cubicBezTo>
                        <a:pt x="79" y="59"/>
                        <a:pt x="79" y="59"/>
                        <a:pt x="79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59"/>
                        <a:pt x="81" y="58"/>
                        <a:pt x="81" y="58"/>
                      </a:cubicBezTo>
                      <a:cubicBezTo>
                        <a:pt x="81" y="58"/>
                        <a:pt x="81" y="58"/>
                        <a:pt x="81" y="57"/>
                      </a:cubicBezTo>
                      <a:cubicBezTo>
                        <a:pt x="81" y="57"/>
                        <a:pt x="81" y="57"/>
                        <a:pt x="81" y="57"/>
                      </a:cubicBezTo>
                      <a:cubicBezTo>
                        <a:pt x="84" y="55"/>
                        <a:pt x="86" y="53"/>
                        <a:pt x="89" y="51"/>
                      </a:cubicBezTo>
                      <a:cubicBezTo>
                        <a:pt x="92" y="49"/>
                        <a:pt x="95" y="47"/>
                        <a:pt x="98" y="45"/>
                      </a:cubicBezTo>
                      <a:cubicBezTo>
                        <a:pt x="100" y="44"/>
                        <a:pt x="100" y="44"/>
                        <a:pt x="100" y="44"/>
                      </a:cubicBezTo>
                      <a:cubicBezTo>
                        <a:pt x="101" y="43"/>
                        <a:pt x="101" y="43"/>
                        <a:pt x="101" y="43"/>
                      </a:cubicBezTo>
                      <a:cubicBezTo>
                        <a:pt x="100" y="41"/>
                        <a:pt x="100" y="41"/>
                        <a:pt x="100" y="41"/>
                      </a:cubicBezTo>
                      <a:cubicBezTo>
                        <a:pt x="100" y="39"/>
                        <a:pt x="99" y="37"/>
                        <a:pt x="99" y="35"/>
                      </a:cubicBezTo>
                      <a:cubicBezTo>
                        <a:pt x="99" y="35"/>
                        <a:pt x="99" y="35"/>
                        <a:pt x="99" y="35"/>
                      </a:cubicBezTo>
                      <a:cubicBezTo>
                        <a:pt x="92" y="15"/>
                        <a:pt x="73" y="0"/>
                        <a:pt x="50" y="0"/>
                      </a:cubicBezTo>
                      <a:cubicBezTo>
                        <a:pt x="50" y="0"/>
                        <a:pt x="50" y="0"/>
                        <a:pt x="5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4" name="Freeform 131"/>
                <p:cNvSpPr>
                  <a:spLocks/>
                </p:cNvSpPr>
                <p:nvPr/>
              </p:nvSpPr>
              <p:spPr bwMode="auto">
                <a:xfrm>
                  <a:off x="9223376" y="6094413"/>
                  <a:ext cx="250825" cy="131763"/>
                </a:xfrm>
                <a:custGeom>
                  <a:avLst/>
                  <a:gdLst>
                    <a:gd name="T0" fmla="*/ 30 w 61"/>
                    <a:gd name="T1" fmla="*/ 0 h 32"/>
                    <a:gd name="T2" fmla="*/ 1 w 61"/>
                    <a:gd name="T3" fmla="*/ 24 h 32"/>
                    <a:gd name="T4" fmla="*/ 1 w 61"/>
                    <a:gd name="T5" fmla="*/ 24 h 32"/>
                    <a:gd name="T6" fmla="*/ 0 w 61"/>
                    <a:gd name="T7" fmla="*/ 30 h 32"/>
                    <a:gd name="T8" fmla="*/ 0 w 61"/>
                    <a:gd name="T9" fmla="*/ 32 h 32"/>
                    <a:gd name="T10" fmla="*/ 8 w 61"/>
                    <a:gd name="T11" fmla="*/ 32 h 32"/>
                    <a:gd name="T12" fmla="*/ 8 w 61"/>
                    <a:gd name="T13" fmla="*/ 30 h 32"/>
                    <a:gd name="T14" fmla="*/ 8 w 61"/>
                    <a:gd name="T15" fmla="*/ 30 h 32"/>
                    <a:gd name="T16" fmla="*/ 8 w 61"/>
                    <a:gd name="T17" fmla="*/ 30 h 32"/>
                    <a:gd name="T18" fmla="*/ 15 w 61"/>
                    <a:gd name="T19" fmla="*/ 14 h 32"/>
                    <a:gd name="T20" fmla="*/ 30 w 61"/>
                    <a:gd name="T21" fmla="*/ 8 h 32"/>
                    <a:gd name="T22" fmla="*/ 33 w 61"/>
                    <a:gd name="T23" fmla="*/ 8 h 32"/>
                    <a:gd name="T24" fmla="*/ 47 w 61"/>
                    <a:gd name="T25" fmla="*/ 16 h 32"/>
                    <a:gd name="T26" fmla="*/ 53 w 61"/>
                    <a:gd name="T27" fmla="*/ 30 h 32"/>
                    <a:gd name="T28" fmla="*/ 53 w 61"/>
                    <a:gd name="T29" fmla="*/ 30 h 32"/>
                    <a:gd name="T30" fmla="*/ 53 w 61"/>
                    <a:gd name="T31" fmla="*/ 31 h 32"/>
                    <a:gd name="T32" fmla="*/ 53 w 61"/>
                    <a:gd name="T33" fmla="*/ 32 h 32"/>
                    <a:gd name="T34" fmla="*/ 61 w 61"/>
                    <a:gd name="T35" fmla="*/ 32 h 32"/>
                    <a:gd name="T36" fmla="*/ 61 w 61"/>
                    <a:gd name="T37" fmla="*/ 31 h 32"/>
                    <a:gd name="T38" fmla="*/ 60 w 61"/>
                    <a:gd name="T39" fmla="*/ 24 h 32"/>
                    <a:gd name="T40" fmla="*/ 60 w 61"/>
                    <a:gd name="T41" fmla="*/ 24 h 32"/>
                    <a:gd name="T42" fmla="*/ 53 w 61"/>
                    <a:gd name="T43" fmla="*/ 11 h 32"/>
                    <a:gd name="T44" fmla="*/ 35 w 61"/>
                    <a:gd name="T45" fmla="*/ 0 h 32"/>
                    <a:gd name="T46" fmla="*/ 30 w 61"/>
                    <a:gd name="T4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61" h="32">
                      <a:moveTo>
                        <a:pt x="30" y="0"/>
                      </a:moveTo>
                      <a:cubicBezTo>
                        <a:pt x="16" y="0"/>
                        <a:pt x="4" y="10"/>
                        <a:pt x="1" y="24"/>
                      </a:cubicBezTo>
                      <a:cubicBezTo>
                        <a:pt x="1" y="24"/>
                        <a:pt x="1" y="24"/>
                        <a:pt x="1" y="24"/>
                      </a:cubicBezTo>
                      <a:cubicBezTo>
                        <a:pt x="0" y="26"/>
                        <a:pt x="0" y="28"/>
                        <a:pt x="0" y="30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8" y="24"/>
                        <a:pt x="11" y="18"/>
                        <a:pt x="15" y="14"/>
                      </a:cubicBezTo>
                      <a:cubicBezTo>
                        <a:pt x="19" y="10"/>
                        <a:pt x="24" y="8"/>
                        <a:pt x="30" y="8"/>
                      </a:cubicBezTo>
                      <a:cubicBezTo>
                        <a:pt x="31" y="8"/>
                        <a:pt x="32" y="8"/>
                        <a:pt x="33" y="8"/>
                      </a:cubicBezTo>
                      <a:cubicBezTo>
                        <a:pt x="39" y="9"/>
                        <a:pt x="44" y="12"/>
                        <a:pt x="47" y="16"/>
                      </a:cubicBezTo>
                      <a:cubicBezTo>
                        <a:pt x="51" y="20"/>
                        <a:pt x="53" y="25"/>
                        <a:pt x="53" y="30"/>
                      </a:cubicBezTo>
                      <a:cubicBezTo>
                        <a:pt x="53" y="30"/>
                        <a:pt x="53" y="30"/>
                        <a:pt x="53" y="30"/>
                      </a:cubicBezTo>
                      <a:cubicBezTo>
                        <a:pt x="53" y="31"/>
                        <a:pt x="53" y="31"/>
                        <a:pt x="53" y="31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1" y="31"/>
                        <a:pt x="61" y="31"/>
                        <a:pt x="61" y="31"/>
                      </a:cubicBezTo>
                      <a:cubicBezTo>
                        <a:pt x="61" y="29"/>
                        <a:pt x="60" y="26"/>
                        <a:pt x="60" y="24"/>
                      </a:cubicBezTo>
                      <a:cubicBezTo>
                        <a:pt x="60" y="24"/>
                        <a:pt x="60" y="24"/>
                        <a:pt x="60" y="24"/>
                      </a:cubicBezTo>
                      <a:cubicBezTo>
                        <a:pt x="59" y="19"/>
                        <a:pt x="57" y="14"/>
                        <a:pt x="53" y="11"/>
                      </a:cubicBezTo>
                      <a:cubicBezTo>
                        <a:pt x="49" y="5"/>
                        <a:pt x="42" y="1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</a:path>
                  </a:pathLst>
                </a:custGeom>
                <a:solidFill>
                  <a:srgbClr val="FFF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41" name="组合 340"/>
            <p:cNvGrpSpPr/>
            <p:nvPr/>
          </p:nvGrpSpPr>
          <p:grpSpPr>
            <a:xfrm>
              <a:off x="10000457" y="4445000"/>
              <a:ext cx="1417638" cy="942975"/>
              <a:chOff x="1431926" y="4445000"/>
              <a:chExt cx="1417638" cy="942975"/>
            </a:xfrm>
          </p:grpSpPr>
          <p:sp>
            <p:nvSpPr>
              <p:cNvPr id="466" name="Freeform 67"/>
              <p:cNvSpPr>
                <a:spLocks/>
              </p:cNvSpPr>
              <p:nvPr/>
            </p:nvSpPr>
            <p:spPr bwMode="auto">
              <a:xfrm>
                <a:off x="1749426" y="4445000"/>
                <a:ext cx="784225" cy="395288"/>
              </a:xfrm>
              <a:custGeom>
                <a:avLst/>
                <a:gdLst>
                  <a:gd name="T0" fmla="*/ 96 w 191"/>
                  <a:gd name="T1" fmla="*/ 0 h 96"/>
                  <a:gd name="T2" fmla="*/ 0 w 191"/>
                  <a:gd name="T3" fmla="*/ 95 h 96"/>
                  <a:gd name="T4" fmla="*/ 0 w 191"/>
                  <a:gd name="T5" fmla="*/ 96 h 96"/>
                  <a:gd name="T6" fmla="*/ 8 w 191"/>
                  <a:gd name="T7" fmla="*/ 96 h 96"/>
                  <a:gd name="T8" fmla="*/ 8 w 191"/>
                  <a:gd name="T9" fmla="*/ 95 h 96"/>
                  <a:gd name="T10" fmla="*/ 34 w 191"/>
                  <a:gd name="T11" fmla="*/ 34 h 96"/>
                  <a:gd name="T12" fmla="*/ 96 w 191"/>
                  <a:gd name="T13" fmla="*/ 8 h 96"/>
                  <a:gd name="T14" fmla="*/ 157 w 191"/>
                  <a:gd name="T15" fmla="*/ 34 h 96"/>
                  <a:gd name="T16" fmla="*/ 183 w 191"/>
                  <a:gd name="T17" fmla="*/ 95 h 96"/>
                  <a:gd name="T18" fmla="*/ 183 w 191"/>
                  <a:gd name="T19" fmla="*/ 96 h 96"/>
                  <a:gd name="T20" fmla="*/ 191 w 191"/>
                  <a:gd name="T21" fmla="*/ 96 h 96"/>
                  <a:gd name="T22" fmla="*/ 191 w 191"/>
                  <a:gd name="T23" fmla="*/ 95 h 96"/>
                  <a:gd name="T24" fmla="*/ 96 w 191"/>
                  <a:gd name="T2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1" h="96">
                    <a:moveTo>
                      <a:pt x="96" y="0"/>
                    </a:moveTo>
                    <a:cubicBezTo>
                      <a:pt x="43" y="0"/>
                      <a:pt x="0" y="43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71"/>
                      <a:pt x="18" y="49"/>
                      <a:pt x="34" y="34"/>
                    </a:cubicBezTo>
                    <a:cubicBezTo>
                      <a:pt x="50" y="18"/>
                      <a:pt x="72" y="8"/>
                      <a:pt x="96" y="8"/>
                    </a:cubicBezTo>
                    <a:cubicBezTo>
                      <a:pt x="119" y="8"/>
                      <a:pt x="141" y="18"/>
                      <a:pt x="157" y="34"/>
                    </a:cubicBezTo>
                    <a:cubicBezTo>
                      <a:pt x="173" y="49"/>
                      <a:pt x="183" y="71"/>
                      <a:pt x="183" y="95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43"/>
                      <a:pt x="148" y="0"/>
                      <a:pt x="96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68"/>
              <p:cNvSpPr>
                <a:spLocks noEditPoints="1"/>
              </p:cNvSpPr>
              <p:nvPr/>
            </p:nvSpPr>
            <p:spPr bwMode="auto">
              <a:xfrm>
                <a:off x="1806576" y="4548188"/>
                <a:ext cx="669925" cy="457200"/>
              </a:xfrm>
              <a:custGeom>
                <a:avLst/>
                <a:gdLst>
                  <a:gd name="T0" fmla="*/ 102 w 163"/>
                  <a:gd name="T1" fmla="*/ 106 h 111"/>
                  <a:gd name="T2" fmla="*/ 82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2 w 163"/>
                  <a:gd name="T15" fmla="*/ 106 h 111"/>
                  <a:gd name="T16" fmla="*/ 40 w 163"/>
                  <a:gd name="T17" fmla="*/ 81 h 111"/>
                  <a:gd name="T18" fmla="*/ 40 w 163"/>
                  <a:gd name="T19" fmla="*/ 81 h 111"/>
                  <a:gd name="T20" fmla="*/ 47 w 163"/>
                  <a:gd name="T21" fmla="*/ 86 h 111"/>
                  <a:gd name="T22" fmla="*/ 52 w 163"/>
                  <a:gd name="T23" fmla="*/ 89 h 111"/>
                  <a:gd name="T24" fmla="*/ 52 w 163"/>
                  <a:gd name="T25" fmla="*/ 89 h 111"/>
                  <a:gd name="T26" fmla="*/ 40 w 163"/>
                  <a:gd name="T27" fmla="*/ 81 h 111"/>
                  <a:gd name="T28" fmla="*/ 123 w 163"/>
                  <a:gd name="T29" fmla="*/ 81 h 111"/>
                  <a:gd name="T30" fmla="*/ 111 w 163"/>
                  <a:gd name="T31" fmla="*/ 89 h 111"/>
                  <a:gd name="T32" fmla="*/ 111 w 163"/>
                  <a:gd name="T33" fmla="*/ 89 h 111"/>
                  <a:gd name="T34" fmla="*/ 115 w 163"/>
                  <a:gd name="T35" fmla="*/ 86 h 111"/>
                  <a:gd name="T36" fmla="*/ 123 w 163"/>
                  <a:gd name="T37" fmla="*/ 81 h 111"/>
                  <a:gd name="T38" fmla="*/ 123 w 163"/>
                  <a:gd name="T39" fmla="*/ 81 h 111"/>
                  <a:gd name="T40" fmla="*/ 138 w 163"/>
                  <a:gd name="T41" fmla="*/ 73 h 111"/>
                  <a:gd name="T42" fmla="*/ 130 w 163"/>
                  <a:gd name="T43" fmla="*/ 77 h 111"/>
                  <a:gd name="T44" fmla="*/ 130 w 163"/>
                  <a:gd name="T45" fmla="*/ 77 h 111"/>
                  <a:gd name="T46" fmla="*/ 138 w 163"/>
                  <a:gd name="T47" fmla="*/ 73 h 111"/>
                  <a:gd name="T48" fmla="*/ 138 w 163"/>
                  <a:gd name="T49" fmla="*/ 73 h 111"/>
                  <a:gd name="T50" fmla="*/ 25 w 163"/>
                  <a:gd name="T51" fmla="*/ 73 h 111"/>
                  <a:gd name="T52" fmla="*/ 25 w 163"/>
                  <a:gd name="T53" fmla="*/ 73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3 h 111"/>
                  <a:gd name="T60" fmla="*/ 82 w 163"/>
                  <a:gd name="T61" fmla="*/ 0 h 111"/>
                  <a:gd name="T62" fmla="*/ 1 w 163"/>
                  <a:gd name="T63" fmla="*/ 71 h 111"/>
                  <a:gd name="T64" fmla="*/ 0 w 163"/>
                  <a:gd name="T65" fmla="*/ 75 h 111"/>
                  <a:gd name="T66" fmla="*/ 4 w 163"/>
                  <a:gd name="T67" fmla="*/ 76 h 111"/>
                  <a:gd name="T68" fmla="*/ 19 w 163"/>
                  <a:gd name="T69" fmla="*/ 79 h 111"/>
                  <a:gd name="T70" fmla="*/ 17 w 163"/>
                  <a:gd name="T71" fmla="*/ 79 h 111"/>
                  <a:gd name="T72" fmla="*/ 17 w 163"/>
                  <a:gd name="T73" fmla="*/ 75 h 111"/>
                  <a:gd name="T74" fmla="*/ 18 w 163"/>
                  <a:gd name="T75" fmla="*/ 71 h 111"/>
                  <a:gd name="T76" fmla="*/ 9 w 163"/>
                  <a:gd name="T77" fmla="*/ 69 h 111"/>
                  <a:gd name="T78" fmla="*/ 81 w 163"/>
                  <a:gd name="T79" fmla="*/ 8 h 111"/>
                  <a:gd name="T80" fmla="*/ 82 w 163"/>
                  <a:gd name="T81" fmla="*/ 8 h 111"/>
                  <a:gd name="T82" fmla="*/ 82 w 163"/>
                  <a:gd name="T83" fmla="*/ 8 h 111"/>
                  <a:gd name="T84" fmla="*/ 154 w 163"/>
                  <a:gd name="T85" fmla="*/ 69 h 111"/>
                  <a:gd name="T86" fmla="*/ 145 w 163"/>
                  <a:gd name="T87" fmla="*/ 71 h 111"/>
                  <a:gd name="T88" fmla="*/ 146 w 163"/>
                  <a:gd name="T89" fmla="*/ 75 h 111"/>
                  <a:gd name="T90" fmla="*/ 146 w 163"/>
                  <a:gd name="T91" fmla="*/ 79 h 111"/>
                  <a:gd name="T92" fmla="*/ 144 w 163"/>
                  <a:gd name="T93" fmla="*/ 79 h 111"/>
                  <a:gd name="T94" fmla="*/ 159 w 163"/>
                  <a:gd name="T95" fmla="*/ 76 h 111"/>
                  <a:gd name="T96" fmla="*/ 163 w 163"/>
                  <a:gd name="T97" fmla="*/ 75 h 111"/>
                  <a:gd name="T98" fmla="*/ 162 w 163"/>
                  <a:gd name="T99" fmla="*/ 71 h 111"/>
                  <a:gd name="T100" fmla="*/ 82 w 163"/>
                  <a:gd name="T10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3" h="111">
                    <a:moveTo>
                      <a:pt x="102" y="106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2" y="106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2" y="82"/>
                      <a:pt x="45" y="84"/>
                      <a:pt x="47" y="86"/>
                    </a:cubicBezTo>
                    <a:cubicBezTo>
                      <a:pt x="49" y="87"/>
                      <a:pt x="50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8"/>
                      <a:pt x="114" y="87"/>
                      <a:pt x="115" y="86"/>
                    </a:cubicBezTo>
                    <a:cubicBezTo>
                      <a:pt x="118" y="84"/>
                      <a:pt x="120" y="82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138" y="73"/>
                    </a:moveTo>
                    <a:cubicBezTo>
                      <a:pt x="135" y="74"/>
                      <a:pt x="133" y="75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5"/>
                      <a:pt x="135" y="74"/>
                      <a:pt x="138" y="73"/>
                    </a:cubicBezTo>
                    <a:cubicBezTo>
                      <a:pt x="138" y="73"/>
                      <a:pt x="138" y="73"/>
                      <a:pt x="138" y="73"/>
                    </a:cubicBezTo>
                    <a:moveTo>
                      <a:pt x="25" y="73"/>
                    </a:moveTo>
                    <a:cubicBezTo>
                      <a:pt x="25" y="73"/>
                      <a:pt x="25" y="73"/>
                      <a:pt x="25" y="73"/>
                    </a:cubicBezTo>
                    <a:cubicBezTo>
                      <a:pt x="28" y="74"/>
                      <a:pt x="30" y="75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5"/>
                      <a:pt x="28" y="74"/>
                      <a:pt x="25" y="73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4"/>
                      <a:pt x="46" y="8"/>
                      <a:pt x="81" y="8"/>
                    </a:cubicBezTo>
                    <a:cubicBezTo>
                      <a:pt x="81" y="8"/>
                      <a:pt x="81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4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5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69"/>
              <p:cNvSpPr>
                <a:spLocks noEditPoints="1"/>
              </p:cNvSpPr>
              <p:nvPr/>
            </p:nvSpPr>
            <p:spPr bwMode="auto">
              <a:xfrm>
                <a:off x="1876426" y="4625975"/>
                <a:ext cx="530225" cy="346075"/>
              </a:xfrm>
              <a:custGeom>
                <a:avLst/>
                <a:gdLst>
                  <a:gd name="T0" fmla="*/ 42 w 129"/>
                  <a:gd name="T1" fmla="*/ 77 h 84"/>
                  <a:gd name="T2" fmla="*/ 42 w 129"/>
                  <a:gd name="T3" fmla="*/ 77 h 84"/>
                  <a:gd name="T4" fmla="*/ 65 w 129"/>
                  <a:gd name="T5" fmla="*/ 84 h 84"/>
                  <a:gd name="T6" fmla="*/ 87 w 129"/>
                  <a:gd name="T7" fmla="*/ 77 h 84"/>
                  <a:gd name="T8" fmla="*/ 87 w 129"/>
                  <a:gd name="T9" fmla="*/ 77 h 84"/>
                  <a:gd name="T10" fmla="*/ 65 w 129"/>
                  <a:gd name="T11" fmla="*/ 84 h 84"/>
                  <a:gd name="T12" fmla="*/ 42 w 129"/>
                  <a:gd name="T13" fmla="*/ 77 h 84"/>
                  <a:gd name="T14" fmla="*/ 103 w 129"/>
                  <a:gd name="T15" fmla="*/ 74 h 84"/>
                  <a:gd name="T16" fmla="*/ 95 w 129"/>
                  <a:gd name="T17" fmla="*/ 80 h 84"/>
                  <a:gd name="T18" fmla="*/ 96 w 129"/>
                  <a:gd name="T19" fmla="*/ 80 h 84"/>
                  <a:gd name="T20" fmla="*/ 96 w 129"/>
                  <a:gd name="T21" fmla="*/ 80 h 84"/>
                  <a:gd name="T22" fmla="*/ 103 w 129"/>
                  <a:gd name="T23" fmla="*/ 74 h 84"/>
                  <a:gd name="T24" fmla="*/ 26 w 129"/>
                  <a:gd name="T25" fmla="*/ 73 h 84"/>
                  <a:gd name="T26" fmla="*/ 33 w 129"/>
                  <a:gd name="T27" fmla="*/ 80 h 84"/>
                  <a:gd name="T28" fmla="*/ 34 w 129"/>
                  <a:gd name="T29" fmla="*/ 80 h 84"/>
                  <a:gd name="T30" fmla="*/ 26 w 129"/>
                  <a:gd name="T31" fmla="*/ 73 h 84"/>
                  <a:gd name="T32" fmla="*/ 23 w 129"/>
                  <a:gd name="T33" fmla="*/ 62 h 84"/>
                  <a:gd name="T34" fmla="*/ 23 w 129"/>
                  <a:gd name="T35" fmla="*/ 62 h 84"/>
                  <a:gd name="T36" fmla="*/ 30 w 129"/>
                  <a:gd name="T37" fmla="*/ 67 h 84"/>
                  <a:gd name="T38" fmla="*/ 23 w 129"/>
                  <a:gd name="T39" fmla="*/ 62 h 84"/>
                  <a:gd name="T40" fmla="*/ 106 w 129"/>
                  <a:gd name="T41" fmla="*/ 62 h 84"/>
                  <a:gd name="T42" fmla="*/ 98 w 129"/>
                  <a:gd name="T43" fmla="*/ 67 h 84"/>
                  <a:gd name="T44" fmla="*/ 106 w 129"/>
                  <a:gd name="T45" fmla="*/ 62 h 84"/>
                  <a:gd name="T46" fmla="*/ 106 w 129"/>
                  <a:gd name="T47" fmla="*/ 62 h 84"/>
                  <a:gd name="T48" fmla="*/ 65 w 129"/>
                  <a:gd name="T49" fmla="*/ 0 h 84"/>
                  <a:gd name="T50" fmla="*/ 1 w 129"/>
                  <a:gd name="T51" fmla="*/ 52 h 84"/>
                  <a:gd name="T52" fmla="*/ 0 w 129"/>
                  <a:gd name="T53" fmla="*/ 56 h 84"/>
                  <a:gd name="T54" fmla="*/ 0 w 129"/>
                  <a:gd name="T55" fmla="*/ 60 h 84"/>
                  <a:gd name="T56" fmla="*/ 2 w 129"/>
                  <a:gd name="T57" fmla="*/ 60 h 84"/>
                  <a:gd name="T58" fmla="*/ 3 w 129"/>
                  <a:gd name="T59" fmla="*/ 61 h 84"/>
                  <a:gd name="T60" fmla="*/ 15 w 129"/>
                  <a:gd name="T61" fmla="*/ 66 h 84"/>
                  <a:gd name="T62" fmla="*/ 14 w 129"/>
                  <a:gd name="T63" fmla="*/ 66 h 84"/>
                  <a:gd name="T64" fmla="*/ 14 w 129"/>
                  <a:gd name="T65" fmla="*/ 63 h 84"/>
                  <a:gd name="T66" fmla="*/ 16 w 129"/>
                  <a:gd name="T67" fmla="*/ 58 h 84"/>
                  <a:gd name="T68" fmla="*/ 8 w 129"/>
                  <a:gd name="T69" fmla="*/ 54 h 84"/>
                  <a:gd name="T70" fmla="*/ 8 w 129"/>
                  <a:gd name="T71" fmla="*/ 54 h 84"/>
                  <a:gd name="T72" fmla="*/ 64 w 129"/>
                  <a:gd name="T73" fmla="*/ 8 h 84"/>
                  <a:gd name="T74" fmla="*/ 65 w 129"/>
                  <a:gd name="T75" fmla="*/ 8 h 84"/>
                  <a:gd name="T76" fmla="*/ 65 w 129"/>
                  <a:gd name="T77" fmla="*/ 8 h 84"/>
                  <a:gd name="T78" fmla="*/ 121 w 129"/>
                  <a:gd name="T79" fmla="*/ 54 h 84"/>
                  <a:gd name="T80" fmla="*/ 121 w 129"/>
                  <a:gd name="T81" fmla="*/ 54 h 84"/>
                  <a:gd name="T82" fmla="*/ 113 w 129"/>
                  <a:gd name="T83" fmla="*/ 58 h 84"/>
                  <a:gd name="T84" fmla="*/ 115 w 129"/>
                  <a:gd name="T85" fmla="*/ 63 h 84"/>
                  <a:gd name="T86" fmla="*/ 115 w 129"/>
                  <a:gd name="T87" fmla="*/ 66 h 84"/>
                  <a:gd name="T88" fmla="*/ 114 w 129"/>
                  <a:gd name="T89" fmla="*/ 66 h 84"/>
                  <a:gd name="T90" fmla="*/ 126 w 129"/>
                  <a:gd name="T91" fmla="*/ 61 h 84"/>
                  <a:gd name="T92" fmla="*/ 127 w 129"/>
                  <a:gd name="T93" fmla="*/ 60 h 84"/>
                  <a:gd name="T94" fmla="*/ 129 w 129"/>
                  <a:gd name="T95" fmla="*/ 60 h 84"/>
                  <a:gd name="T96" fmla="*/ 129 w 129"/>
                  <a:gd name="T97" fmla="*/ 56 h 84"/>
                  <a:gd name="T98" fmla="*/ 128 w 129"/>
                  <a:gd name="T99" fmla="*/ 52 h 84"/>
                  <a:gd name="T100" fmla="*/ 65 w 129"/>
                  <a:gd name="T10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9" h="84"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3" y="74"/>
                    </a:moveTo>
                    <a:cubicBezTo>
                      <a:pt x="100" y="76"/>
                      <a:pt x="98" y="78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7"/>
                      <a:pt x="100" y="75"/>
                      <a:pt x="103" y="74"/>
                    </a:cubicBezTo>
                    <a:moveTo>
                      <a:pt x="26" y="73"/>
                    </a:moveTo>
                    <a:cubicBezTo>
                      <a:pt x="28" y="75"/>
                      <a:pt x="31" y="77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1" y="78"/>
                      <a:pt x="28" y="75"/>
                      <a:pt x="26" y="73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5" y="63"/>
                      <a:pt x="28" y="65"/>
                      <a:pt x="30" y="67"/>
                    </a:cubicBezTo>
                    <a:cubicBezTo>
                      <a:pt x="28" y="65"/>
                      <a:pt x="25" y="63"/>
                      <a:pt x="23" y="62"/>
                    </a:cubicBezTo>
                    <a:moveTo>
                      <a:pt x="106" y="62"/>
                    </a:moveTo>
                    <a:cubicBezTo>
                      <a:pt x="103" y="63"/>
                      <a:pt x="101" y="65"/>
                      <a:pt x="98" y="67"/>
                    </a:cubicBezTo>
                    <a:cubicBezTo>
                      <a:pt x="101" y="65"/>
                      <a:pt x="103" y="63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6"/>
                      <a:pt x="11" y="55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4"/>
                    </a:cubicBezTo>
                    <a:cubicBezTo>
                      <a:pt x="121" y="54"/>
                      <a:pt x="121" y="54"/>
                      <a:pt x="121" y="54"/>
                    </a:cubicBezTo>
                    <a:cubicBezTo>
                      <a:pt x="118" y="55"/>
                      <a:pt x="116" y="56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6"/>
                      <a:pt x="129" y="56"/>
                      <a:pt x="129" y="56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70"/>
              <p:cNvSpPr>
                <a:spLocks noEditPoints="1"/>
              </p:cNvSpPr>
              <p:nvPr/>
            </p:nvSpPr>
            <p:spPr bwMode="auto">
              <a:xfrm>
                <a:off x="1933576" y="4716463"/>
                <a:ext cx="415925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4 w 101"/>
                  <a:gd name="T11" fmla="*/ 45 h 70"/>
                  <a:gd name="T12" fmla="*/ 80 w 101"/>
                  <a:gd name="T13" fmla="*/ 48 h 70"/>
                  <a:gd name="T14" fmla="*/ 81 w 101"/>
                  <a:gd name="T15" fmla="*/ 55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5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4 h 70"/>
                  <a:gd name="T34" fmla="*/ 21 w 101"/>
                  <a:gd name="T35" fmla="*/ 48 h 70"/>
                  <a:gd name="T36" fmla="*/ 16 w 101"/>
                  <a:gd name="T37" fmla="*/ 45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1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59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1 w 101"/>
                  <a:gd name="T81" fmla="*/ 70 h 70"/>
                  <a:gd name="T82" fmla="*/ 71 w 101"/>
                  <a:gd name="T83" fmla="*/ 65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59 h 70"/>
                  <a:gd name="T90" fmla="*/ 80 w 101"/>
                  <a:gd name="T91" fmla="*/ 59 h 70"/>
                  <a:gd name="T92" fmla="*/ 81 w 101"/>
                  <a:gd name="T93" fmla="*/ 58 h 70"/>
                  <a:gd name="T94" fmla="*/ 89 w 101"/>
                  <a:gd name="T95" fmla="*/ 52 h 70"/>
                  <a:gd name="T96" fmla="*/ 99 w 101"/>
                  <a:gd name="T97" fmla="*/ 45 h 70"/>
                  <a:gd name="T98" fmla="*/ 100 w 101"/>
                  <a:gd name="T99" fmla="*/ 44 h 70"/>
                  <a:gd name="T100" fmla="*/ 101 w 101"/>
                  <a:gd name="T101" fmla="*/ 44 h 70"/>
                  <a:gd name="T102" fmla="*/ 101 w 101"/>
                  <a:gd name="T103" fmla="*/ 41 h 70"/>
                  <a:gd name="T104" fmla="*/ 99 w 101"/>
                  <a:gd name="T105" fmla="*/ 36 h 70"/>
                  <a:gd name="T106" fmla="*/ 99 w 101"/>
                  <a:gd name="T107" fmla="*/ 36 h 70"/>
                  <a:gd name="T108" fmla="*/ 51 w 101"/>
                  <a:gd name="T109" fmla="*/ 0 h 70"/>
                  <a:gd name="T110" fmla="*/ 51 w 101"/>
                  <a:gd name="T1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1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1"/>
                      <a:pt x="87" y="43"/>
                      <a:pt x="84" y="45"/>
                    </a:cubicBezTo>
                    <a:cubicBezTo>
                      <a:pt x="83" y="46"/>
                      <a:pt x="81" y="47"/>
                      <a:pt x="80" y="48"/>
                    </a:cubicBezTo>
                    <a:cubicBezTo>
                      <a:pt x="81" y="51"/>
                      <a:pt x="81" y="53"/>
                      <a:pt x="81" y="55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19" y="47"/>
                      <a:pt x="18" y="46"/>
                      <a:pt x="16" y="45"/>
                    </a:cubicBezTo>
                    <a:cubicBezTo>
                      <a:pt x="14" y="43"/>
                      <a:pt x="11" y="41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1"/>
                      <a:pt x="31" y="8"/>
                      <a:pt x="50" y="8"/>
                    </a:cubicBezTo>
                    <a:cubicBezTo>
                      <a:pt x="50" y="8"/>
                      <a:pt x="50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1"/>
                    </a:cubicBezTo>
                    <a:cubicBezTo>
                      <a:pt x="14" y="53"/>
                      <a:pt x="17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1" y="65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4" y="56"/>
                      <a:pt x="86" y="54"/>
                      <a:pt x="89" y="52"/>
                    </a:cubicBezTo>
                    <a:cubicBezTo>
                      <a:pt x="92" y="49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71"/>
              <p:cNvSpPr>
                <a:spLocks/>
              </p:cNvSpPr>
              <p:nvPr/>
            </p:nvSpPr>
            <p:spPr bwMode="auto">
              <a:xfrm>
                <a:off x="2016126" y="4814888"/>
                <a:ext cx="250825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0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0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1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0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0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1"/>
                      <a:pt x="61" y="31"/>
                      <a:pt x="61" y="31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72"/>
              <p:cNvSpPr>
                <a:spLocks noEditPoints="1"/>
              </p:cNvSpPr>
              <p:nvPr/>
            </p:nvSpPr>
            <p:spPr bwMode="auto">
              <a:xfrm>
                <a:off x="1431926" y="4930775"/>
                <a:ext cx="669925" cy="457200"/>
              </a:xfrm>
              <a:custGeom>
                <a:avLst/>
                <a:gdLst>
                  <a:gd name="T0" fmla="*/ 101 w 163"/>
                  <a:gd name="T1" fmla="*/ 107 h 111"/>
                  <a:gd name="T2" fmla="*/ 81 w 163"/>
                  <a:gd name="T3" fmla="*/ 111 h 111"/>
                  <a:gd name="T4" fmla="*/ 81 w 163"/>
                  <a:gd name="T5" fmla="*/ 111 h 111"/>
                  <a:gd name="T6" fmla="*/ 62 w 163"/>
                  <a:gd name="T7" fmla="*/ 107 h 111"/>
                  <a:gd name="T8" fmla="*/ 81 w 163"/>
                  <a:gd name="T9" fmla="*/ 111 h 111"/>
                  <a:gd name="T10" fmla="*/ 81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40 w 163"/>
                  <a:gd name="T27" fmla="*/ 81 h 111"/>
                  <a:gd name="T28" fmla="*/ 40 w 163"/>
                  <a:gd name="T29" fmla="*/ 81 h 111"/>
                  <a:gd name="T30" fmla="*/ 48 w 163"/>
                  <a:gd name="T31" fmla="*/ 87 h 111"/>
                  <a:gd name="T32" fmla="*/ 52 w 163"/>
                  <a:gd name="T33" fmla="*/ 89 h 111"/>
                  <a:gd name="T34" fmla="*/ 52 w 163"/>
                  <a:gd name="T35" fmla="*/ 89 h 111"/>
                  <a:gd name="T36" fmla="*/ 40 w 163"/>
                  <a:gd name="T37" fmla="*/ 81 h 111"/>
                  <a:gd name="T38" fmla="*/ 123 w 163"/>
                  <a:gd name="T39" fmla="*/ 81 h 111"/>
                  <a:gd name="T40" fmla="*/ 111 w 163"/>
                  <a:gd name="T41" fmla="*/ 89 h 111"/>
                  <a:gd name="T42" fmla="*/ 111 w 163"/>
                  <a:gd name="T43" fmla="*/ 89 h 111"/>
                  <a:gd name="T44" fmla="*/ 114 w 163"/>
                  <a:gd name="T45" fmla="*/ 87 h 111"/>
                  <a:gd name="T46" fmla="*/ 123 w 163"/>
                  <a:gd name="T47" fmla="*/ 81 h 111"/>
                  <a:gd name="T48" fmla="*/ 123 w 163"/>
                  <a:gd name="T49" fmla="*/ 81 h 111"/>
                  <a:gd name="T50" fmla="*/ 25 w 163"/>
                  <a:gd name="T51" fmla="*/ 74 h 111"/>
                  <a:gd name="T52" fmla="*/ 25 w 163"/>
                  <a:gd name="T53" fmla="*/ 74 h 111"/>
                  <a:gd name="T54" fmla="*/ 33 w 163"/>
                  <a:gd name="T55" fmla="*/ 77 h 111"/>
                  <a:gd name="T56" fmla="*/ 33 w 163"/>
                  <a:gd name="T57" fmla="*/ 77 h 111"/>
                  <a:gd name="T58" fmla="*/ 25 w 163"/>
                  <a:gd name="T59" fmla="*/ 74 h 111"/>
                  <a:gd name="T60" fmla="*/ 138 w 163"/>
                  <a:gd name="T61" fmla="*/ 74 h 111"/>
                  <a:gd name="T62" fmla="*/ 130 w 163"/>
                  <a:gd name="T63" fmla="*/ 77 h 111"/>
                  <a:gd name="T64" fmla="*/ 130 w 163"/>
                  <a:gd name="T65" fmla="*/ 77 h 111"/>
                  <a:gd name="T66" fmla="*/ 138 w 163"/>
                  <a:gd name="T67" fmla="*/ 74 h 111"/>
                  <a:gd name="T68" fmla="*/ 138 w 163"/>
                  <a:gd name="T69" fmla="*/ 74 h 111"/>
                  <a:gd name="T70" fmla="*/ 81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1 w 163"/>
                  <a:gd name="T89" fmla="*/ 8 h 111"/>
                  <a:gd name="T90" fmla="*/ 81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4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1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1" y="111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1" y="111"/>
                      <a:pt x="81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5" y="74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81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5" y="35"/>
                      <a:pt x="46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2" y="8"/>
                      <a:pt x="82" y="8"/>
                    </a:cubicBezTo>
                    <a:cubicBezTo>
                      <a:pt x="117" y="8"/>
                      <a:pt x="147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5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4" y="79"/>
                      <a:pt x="144" y="79"/>
                      <a:pt x="144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73"/>
              <p:cNvSpPr>
                <a:spLocks noEditPoints="1"/>
              </p:cNvSpPr>
              <p:nvPr/>
            </p:nvSpPr>
            <p:spPr bwMode="auto">
              <a:xfrm>
                <a:off x="1501776" y="5008563"/>
                <a:ext cx="530225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4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4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3 w 129"/>
                  <a:gd name="T39" fmla="*/ 80 h 84"/>
                  <a:gd name="T40" fmla="*/ 34 w 129"/>
                  <a:gd name="T41" fmla="*/ 80 h 84"/>
                  <a:gd name="T42" fmla="*/ 26 w 129"/>
                  <a:gd name="T43" fmla="*/ 74 h 84"/>
                  <a:gd name="T44" fmla="*/ 23 w 129"/>
                  <a:gd name="T45" fmla="*/ 62 h 84"/>
                  <a:gd name="T46" fmla="*/ 23 w 129"/>
                  <a:gd name="T47" fmla="*/ 62 h 84"/>
                  <a:gd name="T48" fmla="*/ 31 w 129"/>
                  <a:gd name="T49" fmla="*/ 68 h 84"/>
                  <a:gd name="T50" fmla="*/ 23 w 129"/>
                  <a:gd name="T51" fmla="*/ 62 h 84"/>
                  <a:gd name="T52" fmla="*/ 106 w 129"/>
                  <a:gd name="T53" fmla="*/ 62 h 84"/>
                  <a:gd name="T54" fmla="*/ 97 w 129"/>
                  <a:gd name="T55" fmla="*/ 68 h 84"/>
                  <a:gd name="T56" fmla="*/ 106 w 129"/>
                  <a:gd name="T57" fmla="*/ 62 h 84"/>
                  <a:gd name="T58" fmla="*/ 106 w 129"/>
                  <a:gd name="T59" fmla="*/ 62 h 84"/>
                  <a:gd name="T60" fmla="*/ 64 w 129"/>
                  <a:gd name="T61" fmla="*/ 0 h 84"/>
                  <a:gd name="T62" fmla="*/ 1 w 129"/>
                  <a:gd name="T63" fmla="*/ 52 h 84"/>
                  <a:gd name="T64" fmla="*/ 0 w 129"/>
                  <a:gd name="T65" fmla="*/ 57 h 84"/>
                  <a:gd name="T66" fmla="*/ 0 w 129"/>
                  <a:gd name="T67" fmla="*/ 60 h 84"/>
                  <a:gd name="T68" fmla="*/ 2 w 129"/>
                  <a:gd name="T69" fmla="*/ 60 h 84"/>
                  <a:gd name="T70" fmla="*/ 3 w 129"/>
                  <a:gd name="T71" fmla="*/ 61 h 84"/>
                  <a:gd name="T72" fmla="*/ 15 w 129"/>
                  <a:gd name="T73" fmla="*/ 66 h 84"/>
                  <a:gd name="T74" fmla="*/ 14 w 129"/>
                  <a:gd name="T75" fmla="*/ 66 h 84"/>
                  <a:gd name="T76" fmla="*/ 14 w 129"/>
                  <a:gd name="T77" fmla="*/ 63 h 84"/>
                  <a:gd name="T78" fmla="*/ 16 w 129"/>
                  <a:gd name="T79" fmla="*/ 58 h 84"/>
                  <a:gd name="T80" fmla="*/ 8 w 129"/>
                  <a:gd name="T81" fmla="*/ 55 h 84"/>
                  <a:gd name="T82" fmla="*/ 8 w 129"/>
                  <a:gd name="T83" fmla="*/ 55 h 84"/>
                  <a:gd name="T84" fmla="*/ 64 w 129"/>
                  <a:gd name="T85" fmla="*/ 8 h 84"/>
                  <a:gd name="T86" fmla="*/ 64 w 129"/>
                  <a:gd name="T87" fmla="*/ 8 h 84"/>
                  <a:gd name="T88" fmla="*/ 65 w 129"/>
                  <a:gd name="T89" fmla="*/ 8 h 84"/>
                  <a:gd name="T90" fmla="*/ 121 w 129"/>
                  <a:gd name="T91" fmla="*/ 55 h 84"/>
                  <a:gd name="T92" fmla="*/ 121 w 129"/>
                  <a:gd name="T93" fmla="*/ 55 h 84"/>
                  <a:gd name="T94" fmla="*/ 113 w 129"/>
                  <a:gd name="T95" fmla="*/ 58 h 84"/>
                  <a:gd name="T96" fmla="*/ 115 w 129"/>
                  <a:gd name="T97" fmla="*/ 63 h 84"/>
                  <a:gd name="T98" fmla="*/ 115 w 129"/>
                  <a:gd name="T99" fmla="*/ 66 h 84"/>
                  <a:gd name="T100" fmla="*/ 114 w 129"/>
                  <a:gd name="T101" fmla="*/ 66 h 84"/>
                  <a:gd name="T102" fmla="*/ 126 w 129"/>
                  <a:gd name="T103" fmla="*/ 61 h 84"/>
                  <a:gd name="T104" fmla="*/ 127 w 129"/>
                  <a:gd name="T105" fmla="*/ 60 h 84"/>
                  <a:gd name="T106" fmla="*/ 129 w 129"/>
                  <a:gd name="T107" fmla="*/ 60 h 84"/>
                  <a:gd name="T108" fmla="*/ 129 w 129"/>
                  <a:gd name="T109" fmla="*/ 57 h 84"/>
                  <a:gd name="T110" fmla="*/ 128 w 129"/>
                  <a:gd name="T111" fmla="*/ 52 h 84"/>
                  <a:gd name="T112" fmla="*/ 64 w 129"/>
                  <a:gd name="T1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0"/>
                      <a:pt x="95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4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4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4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8" y="5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13" y="28"/>
                      <a:pt x="37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8" y="53"/>
                      <a:pt x="128" y="52"/>
                    </a:cubicBezTo>
                    <a:cubicBezTo>
                      <a:pt x="122" y="22"/>
                      <a:pt x="96" y="0"/>
                      <a:pt x="64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74"/>
              <p:cNvSpPr>
                <a:spLocks noEditPoints="1"/>
              </p:cNvSpPr>
              <p:nvPr/>
            </p:nvSpPr>
            <p:spPr bwMode="auto">
              <a:xfrm>
                <a:off x="1560513" y="5099050"/>
                <a:ext cx="414338" cy="288925"/>
              </a:xfrm>
              <a:custGeom>
                <a:avLst/>
                <a:gdLst>
                  <a:gd name="T0" fmla="*/ 50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0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0 w 101"/>
                  <a:gd name="T45" fmla="*/ 8 h 70"/>
                  <a:gd name="T46" fmla="*/ 50 w 101"/>
                  <a:gd name="T47" fmla="*/ 8 h 70"/>
                  <a:gd name="T48" fmla="*/ 50 w 101"/>
                  <a:gd name="T49" fmla="*/ 8 h 70"/>
                  <a:gd name="T50" fmla="*/ 50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0 w 101"/>
                  <a:gd name="T79" fmla="*/ 70 h 70"/>
                  <a:gd name="T80" fmla="*/ 50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80 w 101"/>
                  <a:gd name="T87" fmla="*/ 60 h 70"/>
                  <a:gd name="T88" fmla="*/ 80 w 101"/>
                  <a:gd name="T89" fmla="*/ 60 h 70"/>
                  <a:gd name="T90" fmla="*/ 80 w 101"/>
                  <a:gd name="T91" fmla="*/ 59 h 70"/>
                  <a:gd name="T92" fmla="*/ 81 w 101"/>
                  <a:gd name="T93" fmla="*/ 58 h 70"/>
                  <a:gd name="T94" fmla="*/ 82 w 101"/>
                  <a:gd name="T95" fmla="*/ 58 h 70"/>
                  <a:gd name="T96" fmla="*/ 82 w 101"/>
                  <a:gd name="T97" fmla="*/ 58 h 70"/>
                  <a:gd name="T98" fmla="*/ 88 w 101"/>
                  <a:gd name="T99" fmla="*/ 52 h 70"/>
                  <a:gd name="T100" fmla="*/ 99 w 101"/>
                  <a:gd name="T101" fmla="*/ 45 h 70"/>
                  <a:gd name="T102" fmla="*/ 100 w 101"/>
                  <a:gd name="T103" fmla="*/ 44 h 70"/>
                  <a:gd name="T104" fmla="*/ 101 w 101"/>
                  <a:gd name="T105" fmla="*/ 44 h 70"/>
                  <a:gd name="T106" fmla="*/ 101 w 101"/>
                  <a:gd name="T107" fmla="*/ 41 h 70"/>
                  <a:gd name="T108" fmla="*/ 99 w 101"/>
                  <a:gd name="T109" fmla="*/ 36 h 70"/>
                  <a:gd name="T110" fmla="*/ 99 w 101"/>
                  <a:gd name="T111" fmla="*/ 36 h 70"/>
                  <a:gd name="T112" fmla="*/ 50 w 101"/>
                  <a:gd name="T113" fmla="*/ 0 h 70"/>
                  <a:gd name="T114" fmla="*/ 50 w 101"/>
                  <a:gd name="T11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1" h="70">
                    <a:moveTo>
                      <a:pt x="50" y="8"/>
                    </a:moveTo>
                    <a:cubicBezTo>
                      <a:pt x="50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0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moveTo>
                      <a:pt x="50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0" y="70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3" y="64"/>
                      <a:pt x="76" y="62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1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75"/>
              <p:cNvSpPr>
                <a:spLocks/>
              </p:cNvSpPr>
              <p:nvPr/>
            </p:nvSpPr>
            <p:spPr bwMode="auto">
              <a:xfrm>
                <a:off x="1641476" y="5197475"/>
                <a:ext cx="250825" cy="136525"/>
              </a:xfrm>
              <a:custGeom>
                <a:avLst/>
                <a:gdLst>
                  <a:gd name="T0" fmla="*/ 30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0 w 61"/>
                  <a:gd name="T21" fmla="*/ 8 h 33"/>
                  <a:gd name="T22" fmla="*/ 34 w 61"/>
                  <a:gd name="T23" fmla="*/ 8 h 33"/>
                  <a:gd name="T24" fmla="*/ 34 w 61"/>
                  <a:gd name="T25" fmla="*/ 8 h 33"/>
                  <a:gd name="T26" fmla="*/ 47 w 61"/>
                  <a:gd name="T27" fmla="*/ 16 h 33"/>
                  <a:gd name="T28" fmla="*/ 53 w 61"/>
                  <a:gd name="T29" fmla="*/ 31 h 33"/>
                  <a:gd name="T30" fmla="*/ 53 w 61"/>
                  <a:gd name="T31" fmla="*/ 31 h 33"/>
                  <a:gd name="T32" fmla="*/ 53 w 61"/>
                  <a:gd name="T33" fmla="*/ 32 h 33"/>
                  <a:gd name="T34" fmla="*/ 53 w 61"/>
                  <a:gd name="T35" fmla="*/ 33 h 33"/>
                  <a:gd name="T36" fmla="*/ 61 w 61"/>
                  <a:gd name="T37" fmla="*/ 33 h 33"/>
                  <a:gd name="T38" fmla="*/ 61 w 61"/>
                  <a:gd name="T39" fmla="*/ 32 h 33"/>
                  <a:gd name="T40" fmla="*/ 60 w 61"/>
                  <a:gd name="T41" fmla="*/ 24 h 33"/>
                  <a:gd name="T42" fmla="*/ 60 w 61"/>
                  <a:gd name="T43" fmla="*/ 24 h 33"/>
                  <a:gd name="T44" fmla="*/ 54 w 61"/>
                  <a:gd name="T45" fmla="*/ 11 h 33"/>
                  <a:gd name="T46" fmla="*/ 35 w 61"/>
                  <a:gd name="T47" fmla="*/ 0 h 33"/>
                  <a:gd name="T48" fmla="*/ 35 w 61"/>
                  <a:gd name="T49" fmla="*/ 0 h 33"/>
                  <a:gd name="T50" fmla="*/ 30 w 61"/>
                  <a:gd name="T5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1" h="33">
                    <a:moveTo>
                      <a:pt x="30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0" y="8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3" y="0"/>
                      <a:pt x="32" y="0"/>
                      <a:pt x="30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76"/>
              <p:cNvSpPr>
                <a:spLocks noEditPoints="1"/>
              </p:cNvSpPr>
              <p:nvPr/>
            </p:nvSpPr>
            <p:spPr bwMode="auto">
              <a:xfrm>
                <a:off x="2181226" y="4930775"/>
                <a:ext cx="668338" cy="457200"/>
              </a:xfrm>
              <a:custGeom>
                <a:avLst/>
                <a:gdLst>
                  <a:gd name="T0" fmla="*/ 101 w 163"/>
                  <a:gd name="T1" fmla="*/ 107 h 111"/>
                  <a:gd name="T2" fmla="*/ 82 w 163"/>
                  <a:gd name="T3" fmla="*/ 111 h 111"/>
                  <a:gd name="T4" fmla="*/ 82 w 163"/>
                  <a:gd name="T5" fmla="*/ 111 h 111"/>
                  <a:gd name="T6" fmla="*/ 62 w 163"/>
                  <a:gd name="T7" fmla="*/ 107 h 111"/>
                  <a:gd name="T8" fmla="*/ 82 w 163"/>
                  <a:gd name="T9" fmla="*/ 111 h 111"/>
                  <a:gd name="T10" fmla="*/ 82 w 163"/>
                  <a:gd name="T11" fmla="*/ 111 h 111"/>
                  <a:gd name="T12" fmla="*/ 82 w 163"/>
                  <a:gd name="T13" fmla="*/ 111 h 111"/>
                  <a:gd name="T14" fmla="*/ 101 w 163"/>
                  <a:gd name="T15" fmla="*/ 107 h 111"/>
                  <a:gd name="T16" fmla="*/ 113 w 163"/>
                  <a:gd name="T17" fmla="*/ 99 h 111"/>
                  <a:gd name="T18" fmla="*/ 113 w 163"/>
                  <a:gd name="T19" fmla="*/ 99 h 111"/>
                  <a:gd name="T20" fmla="*/ 113 w 163"/>
                  <a:gd name="T21" fmla="*/ 99 h 111"/>
                  <a:gd name="T22" fmla="*/ 113 w 163"/>
                  <a:gd name="T23" fmla="*/ 99 h 111"/>
                  <a:gd name="T24" fmla="*/ 113 w 163"/>
                  <a:gd name="T25" fmla="*/ 99 h 111"/>
                  <a:gd name="T26" fmla="*/ 123 w 163"/>
                  <a:gd name="T27" fmla="*/ 81 h 111"/>
                  <a:gd name="T28" fmla="*/ 111 w 163"/>
                  <a:gd name="T29" fmla="*/ 89 h 111"/>
                  <a:gd name="T30" fmla="*/ 111 w 163"/>
                  <a:gd name="T31" fmla="*/ 89 h 111"/>
                  <a:gd name="T32" fmla="*/ 114 w 163"/>
                  <a:gd name="T33" fmla="*/ 87 h 111"/>
                  <a:gd name="T34" fmla="*/ 123 w 163"/>
                  <a:gd name="T35" fmla="*/ 81 h 111"/>
                  <a:gd name="T36" fmla="*/ 123 w 163"/>
                  <a:gd name="T37" fmla="*/ 81 h 111"/>
                  <a:gd name="T38" fmla="*/ 40 w 163"/>
                  <a:gd name="T39" fmla="*/ 81 h 111"/>
                  <a:gd name="T40" fmla="*/ 40 w 163"/>
                  <a:gd name="T41" fmla="*/ 81 h 111"/>
                  <a:gd name="T42" fmla="*/ 48 w 163"/>
                  <a:gd name="T43" fmla="*/ 87 h 111"/>
                  <a:gd name="T44" fmla="*/ 52 w 163"/>
                  <a:gd name="T45" fmla="*/ 89 h 111"/>
                  <a:gd name="T46" fmla="*/ 52 w 163"/>
                  <a:gd name="T47" fmla="*/ 89 h 111"/>
                  <a:gd name="T48" fmla="*/ 40 w 163"/>
                  <a:gd name="T49" fmla="*/ 81 h 111"/>
                  <a:gd name="T50" fmla="*/ 138 w 163"/>
                  <a:gd name="T51" fmla="*/ 74 h 111"/>
                  <a:gd name="T52" fmla="*/ 130 w 163"/>
                  <a:gd name="T53" fmla="*/ 77 h 111"/>
                  <a:gd name="T54" fmla="*/ 130 w 163"/>
                  <a:gd name="T55" fmla="*/ 77 h 111"/>
                  <a:gd name="T56" fmla="*/ 138 w 163"/>
                  <a:gd name="T57" fmla="*/ 74 h 111"/>
                  <a:gd name="T58" fmla="*/ 138 w 163"/>
                  <a:gd name="T59" fmla="*/ 74 h 111"/>
                  <a:gd name="T60" fmla="*/ 26 w 163"/>
                  <a:gd name="T61" fmla="*/ 74 h 111"/>
                  <a:gd name="T62" fmla="*/ 26 w 163"/>
                  <a:gd name="T63" fmla="*/ 74 h 111"/>
                  <a:gd name="T64" fmla="*/ 33 w 163"/>
                  <a:gd name="T65" fmla="*/ 77 h 111"/>
                  <a:gd name="T66" fmla="*/ 33 w 163"/>
                  <a:gd name="T67" fmla="*/ 77 h 111"/>
                  <a:gd name="T68" fmla="*/ 26 w 163"/>
                  <a:gd name="T69" fmla="*/ 74 h 111"/>
                  <a:gd name="T70" fmla="*/ 82 w 163"/>
                  <a:gd name="T71" fmla="*/ 0 h 111"/>
                  <a:gd name="T72" fmla="*/ 1 w 163"/>
                  <a:gd name="T73" fmla="*/ 71 h 111"/>
                  <a:gd name="T74" fmla="*/ 0 w 163"/>
                  <a:gd name="T75" fmla="*/ 75 h 111"/>
                  <a:gd name="T76" fmla="*/ 4 w 163"/>
                  <a:gd name="T77" fmla="*/ 76 h 111"/>
                  <a:gd name="T78" fmla="*/ 19 w 163"/>
                  <a:gd name="T79" fmla="*/ 79 h 111"/>
                  <a:gd name="T80" fmla="*/ 17 w 163"/>
                  <a:gd name="T81" fmla="*/ 79 h 111"/>
                  <a:gd name="T82" fmla="*/ 17 w 163"/>
                  <a:gd name="T83" fmla="*/ 76 h 111"/>
                  <a:gd name="T84" fmla="*/ 18 w 163"/>
                  <a:gd name="T85" fmla="*/ 71 h 111"/>
                  <a:gd name="T86" fmla="*/ 9 w 163"/>
                  <a:gd name="T87" fmla="*/ 69 h 111"/>
                  <a:gd name="T88" fmla="*/ 82 w 163"/>
                  <a:gd name="T89" fmla="*/ 8 h 111"/>
                  <a:gd name="T90" fmla="*/ 82 w 163"/>
                  <a:gd name="T91" fmla="*/ 8 h 111"/>
                  <a:gd name="T92" fmla="*/ 82 w 163"/>
                  <a:gd name="T93" fmla="*/ 8 h 111"/>
                  <a:gd name="T94" fmla="*/ 154 w 163"/>
                  <a:gd name="T95" fmla="*/ 69 h 111"/>
                  <a:gd name="T96" fmla="*/ 145 w 163"/>
                  <a:gd name="T97" fmla="*/ 71 h 111"/>
                  <a:gd name="T98" fmla="*/ 146 w 163"/>
                  <a:gd name="T99" fmla="*/ 76 h 111"/>
                  <a:gd name="T100" fmla="*/ 146 w 163"/>
                  <a:gd name="T101" fmla="*/ 79 h 111"/>
                  <a:gd name="T102" fmla="*/ 145 w 163"/>
                  <a:gd name="T103" fmla="*/ 79 h 111"/>
                  <a:gd name="T104" fmla="*/ 159 w 163"/>
                  <a:gd name="T105" fmla="*/ 76 h 111"/>
                  <a:gd name="T106" fmla="*/ 163 w 163"/>
                  <a:gd name="T107" fmla="*/ 75 h 111"/>
                  <a:gd name="T108" fmla="*/ 162 w 163"/>
                  <a:gd name="T109" fmla="*/ 71 h 111"/>
                  <a:gd name="T110" fmla="*/ 82 w 163"/>
                  <a:gd name="T111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3" h="111">
                    <a:moveTo>
                      <a:pt x="101" y="107"/>
                    </a:moveTo>
                    <a:cubicBezTo>
                      <a:pt x="95" y="110"/>
                      <a:pt x="88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75" y="111"/>
                      <a:pt x="68" y="110"/>
                      <a:pt x="62" y="107"/>
                    </a:cubicBezTo>
                    <a:cubicBezTo>
                      <a:pt x="68" y="110"/>
                      <a:pt x="75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1"/>
                      <a:pt x="95" y="110"/>
                      <a:pt x="101" y="107"/>
                    </a:cubicBezTo>
                    <a:moveTo>
                      <a:pt x="113" y="99"/>
                    </a:move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cubicBezTo>
                      <a:pt x="113" y="99"/>
                      <a:pt x="113" y="99"/>
                      <a:pt x="113" y="99"/>
                    </a:cubicBezTo>
                    <a:moveTo>
                      <a:pt x="123" y="81"/>
                    </a:moveTo>
                    <a:cubicBezTo>
                      <a:pt x="119" y="83"/>
                      <a:pt x="115" y="86"/>
                      <a:pt x="111" y="89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2" y="89"/>
                      <a:pt x="113" y="88"/>
                      <a:pt x="114" y="87"/>
                    </a:cubicBezTo>
                    <a:cubicBezTo>
                      <a:pt x="117" y="85"/>
                      <a:pt x="120" y="83"/>
                      <a:pt x="123" y="81"/>
                    </a:cubicBezTo>
                    <a:cubicBezTo>
                      <a:pt x="123" y="81"/>
                      <a:pt x="123" y="81"/>
                      <a:pt x="123" y="81"/>
                    </a:cubicBezTo>
                    <a:moveTo>
                      <a:pt x="40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3" y="83"/>
                      <a:pt x="46" y="84"/>
                      <a:pt x="48" y="87"/>
                    </a:cubicBezTo>
                    <a:cubicBezTo>
                      <a:pt x="49" y="87"/>
                      <a:pt x="51" y="88"/>
                      <a:pt x="52" y="89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48" y="86"/>
                      <a:pt x="44" y="83"/>
                      <a:pt x="40" y="81"/>
                    </a:cubicBezTo>
                    <a:moveTo>
                      <a:pt x="138" y="74"/>
                    </a:moveTo>
                    <a:cubicBezTo>
                      <a:pt x="135" y="74"/>
                      <a:pt x="133" y="76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3" y="76"/>
                      <a:pt x="135" y="75"/>
                      <a:pt x="138" y="74"/>
                    </a:cubicBezTo>
                    <a:cubicBezTo>
                      <a:pt x="138" y="74"/>
                      <a:pt x="138" y="74"/>
                      <a:pt x="138" y="74"/>
                    </a:cubicBezTo>
                    <a:moveTo>
                      <a:pt x="26" y="74"/>
                    </a:moveTo>
                    <a:cubicBezTo>
                      <a:pt x="26" y="74"/>
                      <a:pt x="26" y="74"/>
                      <a:pt x="26" y="74"/>
                    </a:cubicBezTo>
                    <a:cubicBezTo>
                      <a:pt x="28" y="75"/>
                      <a:pt x="30" y="76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0" y="76"/>
                      <a:pt x="28" y="74"/>
                      <a:pt x="26" y="74"/>
                    </a:cubicBezTo>
                    <a:moveTo>
                      <a:pt x="82" y="0"/>
                    </a:moveTo>
                    <a:cubicBezTo>
                      <a:pt x="40" y="0"/>
                      <a:pt x="6" y="31"/>
                      <a:pt x="1" y="7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9" y="77"/>
                      <a:pt x="14" y="78"/>
                      <a:pt x="19" y="79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4"/>
                      <a:pt x="18" y="72"/>
                      <a:pt x="18" y="71"/>
                    </a:cubicBezTo>
                    <a:cubicBezTo>
                      <a:pt x="15" y="70"/>
                      <a:pt x="12" y="69"/>
                      <a:pt x="9" y="69"/>
                    </a:cubicBezTo>
                    <a:cubicBezTo>
                      <a:pt x="16" y="35"/>
                      <a:pt x="46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117" y="8"/>
                      <a:pt x="148" y="35"/>
                      <a:pt x="154" y="69"/>
                    </a:cubicBezTo>
                    <a:cubicBezTo>
                      <a:pt x="151" y="69"/>
                      <a:pt x="148" y="70"/>
                      <a:pt x="145" y="71"/>
                    </a:cubicBezTo>
                    <a:cubicBezTo>
                      <a:pt x="146" y="72"/>
                      <a:pt x="146" y="74"/>
                      <a:pt x="146" y="76"/>
                    </a:cubicBezTo>
                    <a:cubicBezTo>
                      <a:pt x="146" y="79"/>
                      <a:pt x="146" y="79"/>
                      <a:pt x="146" y="79"/>
                    </a:cubicBezTo>
                    <a:cubicBezTo>
                      <a:pt x="145" y="79"/>
                      <a:pt x="145" y="79"/>
                      <a:pt x="145" y="79"/>
                    </a:cubicBezTo>
                    <a:cubicBezTo>
                      <a:pt x="149" y="78"/>
                      <a:pt x="154" y="77"/>
                      <a:pt x="159" y="76"/>
                    </a:cubicBezTo>
                    <a:cubicBezTo>
                      <a:pt x="163" y="75"/>
                      <a:pt x="163" y="75"/>
                      <a:pt x="163" y="75"/>
                    </a:cubicBezTo>
                    <a:cubicBezTo>
                      <a:pt x="162" y="71"/>
                      <a:pt x="162" y="71"/>
                      <a:pt x="162" y="71"/>
                    </a:cubicBezTo>
                    <a:cubicBezTo>
                      <a:pt x="157" y="31"/>
                      <a:pt x="123" y="0"/>
                      <a:pt x="82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77"/>
              <p:cNvSpPr>
                <a:spLocks noEditPoints="1"/>
              </p:cNvSpPr>
              <p:nvPr/>
            </p:nvSpPr>
            <p:spPr bwMode="auto">
              <a:xfrm>
                <a:off x="2251076" y="5008563"/>
                <a:ext cx="528638" cy="346075"/>
              </a:xfrm>
              <a:custGeom>
                <a:avLst/>
                <a:gdLst>
                  <a:gd name="T0" fmla="*/ 96 w 129"/>
                  <a:gd name="T1" fmla="*/ 80 h 84"/>
                  <a:gd name="T2" fmla="*/ 95 w 129"/>
                  <a:gd name="T3" fmla="*/ 80 h 84"/>
                  <a:gd name="T4" fmla="*/ 96 w 129"/>
                  <a:gd name="T5" fmla="*/ 80 h 84"/>
                  <a:gd name="T6" fmla="*/ 96 w 129"/>
                  <a:gd name="T7" fmla="*/ 80 h 84"/>
                  <a:gd name="T8" fmla="*/ 96 w 129"/>
                  <a:gd name="T9" fmla="*/ 80 h 84"/>
                  <a:gd name="T10" fmla="*/ 42 w 129"/>
                  <a:gd name="T11" fmla="*/ 77 h 84"/>
                  <a:gd name="T12" fmla="*/ 42 w 129"/>
                  <a:gd name="T13" fmla="*/ 77 h 84"/>
                  <a:gd name="T14" fmla="*/ 65 w 129"/>
                  <a:gd name="T15" fmla="*/ 84 h 84"/>
                  <a:gd name="T16" fmla="*/ 87 w 129"/>
                  <a:gd name="T17" fmla="*/ 77 h 84"/>
                  <a:gd name="T18" fmla="*/ 87 w 129"/>
                  <a:gd name="T19" fmla="*/ 77 h 84"/>
                  <a:gd name="T20" fmla="*/ 65 w 129"/>
                  <a:gd name="T21" fmla="*/ 84 h 84"/>
                  <a:gd name="T22" fmla="*/ 42 w 129"/>
                  <a:gd name="T23" fmla="*/ 77 h 84"/>
                  <a:gd name="T24" fmla="*/ 102 w 129"/>
                  <a:gd name="T25" fmla="*/ 74 h 84"/>
                  <a:gd name="T26" fmla="*/ 96 w 129"/>
                  <a:gd name="T27" fmla="*/ 80 h 84"/>
                  <a:gd name="T28" fmla="*/ 96 w 129"/>
                  <a:gd name="T29" fmla="*/ 80 h 84"/>
                  <a:gd name="T30" fmla="*/ 96 w 129"/>
                  <a:gd name="T31" fmla="*/ 80 h 84"/>
                  <a:gd name="T32" fmla="*/ 102 w 129"/>
                  <a:gd name="T33" fmla="*/ 74 h 84"/>
                  <a:gd name="T34" fmla="*/ 26 w 129"/>
                  <a:gd name="T35" fmla="*/ 74 h 84"/>
                  <a:gd name="T36" fmla="*/ 33 w 129"/>
                  <a:gd name="T37" fmla="*/ 80 h 84"/>
                  <a:gd name="T38" fmla="*/ 34 w 129"/>
                  <a:gd name="T39" fmla="*/ 80 h 84"/>
                  <a:gd name="T40" fmla="*/ 26 w 129"/>
                  <a:gd name="T41" fmla="*/ 74 h 84"/>
                  <a:gd name="T42" fmla="*/ 23 w 129"/>
                  <a:gd name="T43" fmla="*/ 62 h 84"/>
                  <a:gd name="T44" fmla="*/ 23 w 129"/>
                  <a:gd name="T45" fmla="*/ 62 h 84"/>
                  <a:gd name="T46" fmla="*/ 31 w 129"/>
                  <a:gd name="T47" fmla="*/ 68 h 84"/>
                  <a:gd name="T48" fmla="*/ 23 w 129"/>
                  <a:gd name="T49" fmla="*/ 62 h 84"/>
                  <a:gd name="T50" fmla="*/ 106 w 129"/>
                  <a:gd name="T51" fmla="*/ 62 h 84"/>
                  <a:gd name="T52" fmla="*/ 97 w 129"/>
                  <a:gd name="T53" fmla="*/ 68 h 84"/>
                  <a:gd name="T54" fmla="*/ 106 w 129"/>
                  <a:gd name="T55" fmla="*/ 62 h 84"/>
                  <a:gd name="T56" fmla="*/ 106 w 129"/>
                  <a:gd name="T57" fmla="*/ 62 h 84"/>
                  <a:gd name="T58" fmla="*/ 65 w 129"/>
                  <a:gd name="T59" fmla="*/ 0 h 84"/>
                  <a:gd name="T60" fmla="*/ 1 w 129"/>
                  <a:gd name="T61" fmla="*/ 52 h 84"/>
                  <a:gd name="T62" fmla="*/ 0 w 129"/>
                  <a:gd name="T63" fmla="*/ 57 h 84"/>
                  <a:gd name="T64" fmla="*/ 0 w 129"/>
                  <a:gd name="T65" fmla="*/ 60 h 84"/>
                  <a:gd name="T66" fmla="*/ 2 w 129"/>
                  <a:gd name="T67" fmla="*/ 60 h 84"/>
                  <a:gd name="T68" fmla="*/ 3 w 129"/>
                  <a:gd name="T69" fmla="*/ 61 h 84"/>
                  <a:gd name="T70" fmla="*/ 15 w 129"/>
                  <a:gd name="T71" fmla="*/ 66 h 84"/>
                  <a:gd name="T72" fmla="*/ 14 w 129"/>
                  <a:gd name="T73" fmla="*/ 66 h 84"/>
                  <a:gd name="T74" fmla="*/ 14 w 129"/>
                  <a:gd name="T75" fmla="*/ 63 h 84"/>
                  <a:gd name="T76" fmla="*/ 16 w 129"/>
                  <a:gd name="T77" fmla="*/ 58 h 84"/>
                  <a:gd name="T78" fmla="*/ 9 w 129"/>
                  <a:gd name="T79" fmla="*/ 55 h 84"/>
                  <a:gd name="T80" fmla="*/ 9 w 129"/>
                  <a:gd name="T81" fmla="*/ 55 h 84"/>
                  <a:gd name="T82" fmla="*/ 65 w 129"/>
                  <a:gd name="T83" fmla="*/ 8 h 84"/>
                  <a:gd name="T84" fmla="*/ 65 w 129"/>
                  <a:gd name="T85" fmla="*/ 8 h 84"/>
                  <a:gd name="T86" fmla="*/ 65 w 129"/>
                  <a:gd name="T87" fmla="*/ 8 h 84"/>
                  <a:gd name="T88" fmla="*/ 121 w 129"/>
                  <a:gd name="T89" fmla="*/ 55 h 84"/>
                  <a:gd name="T90" fmla="*/ 121 w 129"/>
                  <a:gd name="T91" fmla="*/ 55 h 84"/>
                  <a:gd name="T92" fmla="*/ 113 w 129"/>
                  <a:gd name="T93" fmla="*/ 58 h 84"/>
                  <a:gd name="T94" fmla="*/ 115 w 129"/>
                  <a:gd name="T95" fmla="*/ 63 h 84"/>
                  <a:gd name="T96" fmla="*/ 115 w 129"/>
                  <a:gd name="T97" fmla="*/ 66 h 84"/>
                  <a:gd name="T98" fmla="*/ 114 w 129"/>
                  <a:gd name="T99" fmla="*/ 66 h 84"/>
                  <a:gd name="T100" fmla="*/ 126 w 129"/>
                  <a:gd name="T101" fmla="*/ 61 h 84"/>
                  <a:gd name="T102" fmla="*/ 128 w 129"/>
                  <a:gd name="T103" fmla="*/ 60 h 84"/>
                  <a:gd name="T104" fmla="*/ 129 w 129"/>
                  <a:gd name="T105" fmla="*/ 60 h 84"/>
                  <a:gd name="T106" fmla="*/ 129 w 129"/>
                  <a:gd name="T107" fmla="*/ 57 h 84"/>
                  <a:gd name="T108" fmla="*/ 128 w 129"/>
                  <a:gd name="T109" fmla="*/ 52 h 84"/>
                  <a:gd name="T110" fmla="*/ 65 w 129"/>
                  <a:gd name="T11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9" h="84">
                    <a:moveTo>
                      <a:pt x="96" y="80"/>
                    </a:moveTo>
                    <a:cubicBezTo>
                      <a:pt x="96" y="80"/>
                      <a:pt x="95" y="80"/>
                      <a:pt x="95" y="80"/>
                    </a:cubicBezTo>
                    <a:cubicBezTo>
                      <a:pt x="95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moveTo>
                      <a:pt x="42" y="77"/>
                    </a:moveTo>
                    <a:cubicBezTo>
                      <a:pt x="42" y="77"/>
                      <a:pt x="42" y="77"/>
                      <a:pt x="42" y="77"/>
                    </a:cubicBezTo>
                    <a:cubicBezTo>
                      <a:pt x="49" y="82"/>
                      <a:pt x="57" y="84"/>
                      <a:pt x="65" y="84"/>
                    </a:cubicBezTo>
                    <a:cubicBezTo>
                      <a:pt x="72" y="84"/>
                      <a:pt x="80" y="82"/>
                      <a:pt x="87" y="77"/>
                    </a:cubicBezTo>
                    <a:cubicBezTo>
                      <a:pt x="87" y="77"/>
                      <a:pt x="87" y="77"/>
                      <a:pt x="87" y="77"/>
                    </a:cubicBezTo>
                    <a:cubicBezTo>
                      <a:pt x="80" y="82"/>
                      <a:pt x="72" y="84"/>
                      <a:pt x="65" y="84"/>
                    </a:cubicBezTo>
                    <a:cubicBezTo>
                      <a:pt x="57" y="84"/>
                      <a:pt x="49" y="82"/>
                      <a:pt x="42" y="77"/>
                    </a:cubicBezTo>
                    <a:moveTo>
                      <a:pt x="102" y="74"/>
                    </a:moveTo>
                    <a:cubicBezTo>
                      <a:pt x="100" y="76"/>
                      <a:pt x="98" y="78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8" y="78"/>
                      <a:pt x="100" y="76"/>
                      <a:pt x="102" y="74"/>
                    </a:cubicBezTo>
                    <a:moveTo>
                      <a:pt x="26" y="74"/>
                    </a:moveTo>
                    <a:cubicBezTo>
                      <a:pt x="29" y="76"/>
                      <a:pt x="31" y="78"/>
                      <a:pt x="33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2" y="78"/>
                      <a:pt x="29" y="76"/>
                      <a:pt x="26" y="74"/>
                    </a:cubicBezTo>
                    <a:moveTo>
                      <a:pt x="23" y="62"/>
                    </a:moveTo>
                    <a:cubicBezTo>
                      <a:pt x="23" y="62"/>
                      <a:pt x="23" y="62"/>
                      <a:pt x="23" y="62"/>
                    </a:cubicBezTo>
                    <a:cubicBezTo>
                      <a:pt x="26" y="64"/>
                      <a:pt x="29" y="65"/>
                      <a:pt x="31" y="68"/>
                    </a:cubicBezTo>
                    <a:cubicBezTo>
                      <a:pt x="29" y="65"/>
                      <a:pt x="26" y="64"/>
                      <a:pt x="23" y="62"/>
                    </a:cubicBezTo>
                    <a:moveTo>
                      <a:pt x="106" y="62"/>
                    </a:moveTo>
                    <a:cubicBezTo>
                      <a:pt x="103" y="64"/>
                      <a:pt x="100" y="66"/>
                      <a:pt x="97" y="68"/>
                    </a:cubicBezTo>
                    <a:cubicBezTo>
                      <a:pt x="100" y="66"/>
                      <a:pt x="103" y="64"/>
                      <a:pt x="106" y="62"/>
                    </a:cubicBezTo>
                    <a:cubicBezTo>
                      <a:pt x="106" y="62"/>
                      <a:pt x="106" y="62"/>
                      <a:pt x="106" y="62"/>
                    </a:cubicBezTo>
                    <a:moveTo>
                      <a:pt x="65" y="0"/>
                    </a:moveTo>
                    <a:cubicBezTo>
                      <a:pt x="33" y="0"/>
                      <a:pt x="7" y="22"/>
                      <a:pt x="1" y="52"/>
                    </a:cubicBezTo>
                    <a:cubicBezTo>
                      <a:pt x="1" y="53"/>
                      <a:pt x="0" y="55"/>
                      <a:pt x="0" y="5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0"/>
                      <a:pt x="2" y="60"/>
                      <a:pt x="2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7" y="62"/>
                      <a:pt x="11" y="64"/>
                      <a:pt x="15" y="66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5" y="61"/>
                      <a:pt x="15" y="59"/>
                      <a:pt x="16" y="58"/>
                    </a:cubicBezTo>
                    <a:cubicBezTo>
                      <a:pt x="13" y="57"/>
                      <a:pt x="11" y="56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3" y="28"/>
                      <a:pt x="37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92" y="8"/>
                      <a:pt x="116" y="28"/>
                      <a:pt x="121" y="55"/>
                    </a:cubicBezTo>
                    <a:cubicBezTo>
                      <a:pt x="121" y="55"/>
                      <a:pt x="121" y="55"/>
                      <a:pt x="121" y="55"/>
                    </a:cubicBezTo>
                    <a:cubicBezTo>
                      <a:pt x="118" y="56"/>
                      <a:pt x="116" y="57"/>
                      <a:pt x="113" y="58"/>
                    </a:cubicBezTo>
                    <a:cubicBezTo>
                      <a:pt x="114" y="59"/>
                      <a:pt x="114" y="61"/>
                      <a:pt x="115" y="63"/>
                    </a:cubicBezTo>
                    <a:cubicBezTo>
                      <a:pt x="115" y="66"/>
                      <a:pt x="115" y="66"/>
                      <a:pt x="115" y="66"/>
                    </a:cubicBezTo>
                    <a:cubicBezTo>
                      <a:pt x="114" y="66"/>
                      <a:pt x="114" y="66"/>
                      <a:pt x="114" y="66"/>
                    </a:cubicBezTo>
                    <a:cubicBezTo>
                      <a:pt x="118" y="64"/>
                      <a:pt x="122" y="62"/>
                      <a:pt x="126" y="61"/>
                    </a:cubicBezTo>
                    <a:cubicBezTo>
                      <a:pt x="128" y="60"/>
                      <a:pt x="128" y="60"/>
                      <a:pt x="128" y="60"/>
                    </a:cubicBezTo>
                    <a:cubicBezTo>
                      <a:pt x="129" y="60"/>
                      <a:pt x="129" y="60"/>
                      <a:pt x="129" y="60"/>
                    </a:cubicBezTo>
                    <a:cubicBezTo>
                      <a:pt x="129" y="57"/>
                      <a:pt x="129" y="57"/>
                      <a:pt x="129" y="57"/>
                    </a:cubicBezTo>
                    <a:cubicBezTo>
                      <a:pt x="129" y="55"/>
                      <a:pt x="129" y="53"/>
                      <a:pt x="128" y="52"/>
                    </a:cubicBezTo>
                    <a:cubicBezTo>
                      <a:pt x="122" y="22"/>
                      <a:pt x="96" y="0"/>
                      <a:pt x="65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78"/>
              <p:cNvSpPr>
                <a:spLocks noEditPoints="1"/>
              </p:cNvSpPr>
              <p:nvPr/>
            </p:nvSpPr>
            <p:spPr bwMode="auto">
              <a:xfrm>
                <a:off x="2308226" y="5099050"/>
                <a:ext cx="414338" cy="288925"/>
              </a:xfrm>
              <a:custGeom>
                <a:avLst/>
                <a:gdLst>
                  <a:gd name="T0" fmla="*/ 51 w 101"/>
                  <a:gd name="T1" fmla="*/ 8 h 70"/>
                  <a:gd name="T2" fmla="*/ 51 w 101"/>
                  <a:gd name="T3" fmla="*/ 8 h 70"/>
                  <a:gd name="T4" fmla="*/ 92 w 101"/>
                  <a:gd name="T5" fmla="*/ 40 h 70"/>
                  <a:gd name="T6" fmla="*/ 92 w 101"/>
                  <a:gd name="T7" fmla="*/ 40 h 70"/>
                  <a:gd name="T8" fmla="*/ 92 w 101"/>
                  <a:gd name="T9" fmla="*/ 40 h 70"/>
                  <a:gd name="T10" fmla="*/ 83 w 101"/>
                  <a:gd name="T11" fmla="*/ 46 h 70"/>
                  <a:gd name="T12" fmla="*/ 80 w 101"/>
                  <a:gd name="T13" fmla="*/ 48 h 70"/>
                  <a:gd name="T14" fmla="*/ 81 w 101"/>
                  <a:gd name="T15" fmla="*/ 56 h 70"/>
                  <a:gd name="T16" fmla="*/ 81 w 101"/>
                  <a:gd name="T17" fmla="*/ 57 h 70"/>
                  <a:gd name="T18" fmla="*/ 73 w 101"/>
                  <a:gd name="T19" fmla="*/ 57 h 70"/>
                  <a:gd name="T20" fmla="*/ 73 w 101"/>
                  <a:gd name="T21" fmla="*/ 56 h 70"/>
                  <a:gd name="T22" fmla="*/ 73 w 101"/>
                  <a:gd name="T23" fmla="*/ 55 h 70"/>
                  <a:gd name="T24" fmla="*/ 51 w 101"/>
                  <a:gd name="T25" fmla="*/ 62 h 70"/>
                  <a:gd name="T26" fmla="*/ 28 w 101"/>
                  <a:gd name="T27" fmla="*/ 55 h 70"/>
                  <a:gd name="T28" fmla="*/ 28 w 101"/>
                  <a:gd name="T29" fmla="*/ 57 h 70"/>
                  <a:gd name="T30" fmla="*/ 20 w 101"/>
                  <a:gd name="T31" fmla="*/ 57 h 70"/>
                  <a:gd name="T32" fmla="*/ 20 w 101"/>
                  <a:gd name="T33" fmla="*/ 55 h 70"/>
                  <a:gd name="T34" fmla="*/ 21 w 101"/>
                  <a:gd name="T35" fmla="*/ 48 h 70"/>
                  <a:gd name="T36" fmla="*/ 17 w 101"/>
                  <a:gd name="T37" fmla="*/ 46 h 70"/>
                  <a:gd name="T38" fmla="*/ 9 w 101"/>
                  <a:gd name="T39" fmla="*/ 40 h 70"/>
                  <a:gd name="T40" fmla="*/ 9 w 101"/>
                  <a:gd name="T41" fmla="*/ 40 h 70"/>
                  <a:gd name="T42" fmla="*/ 9 w 101"/>
                  <a:gd name="T43" fmla="*/ 40 h 70"/>
                  <a:gd name="T44" fmla="*/ 51 w 101"/>
                  <a:gd name="T45" fmla="*/ 8 h 70"/>
                  <a:gd name="T46" fmla="*/ 51 w 101"/>
                  <a:gd name="T47" fmla="*/ 8 h 70"/>
                  <a:gd name="T48" fmla="*/ 51 w 101"/>
                  <a:gd name="T49" fmla="*/ 8 h 70"/>
                  <a:gd name="T50" fmla="*/ 51 w 101"/>
                  <a:gd name="T51" fmla="*/ 0 h 70"/>
                  <a:gd name="T52" fmla="*/ 2 w 101"/>
                  <a:gd name="T53" fmla="*/ 36 h 70"/>
                  <a:gd name="T54" fmla="*/ 2 w 101"/>
                  <a:gd name="T55" fmla="*/ 36 h 70"/>
                  <a:gd name="T56" fmla="*/ 0 w 101"/>
                  <a:gd name="T57" fmla="*/ 41 h 70"/>
                  <a:gd name="T58" fmla="*/ 0 w 101"/>
                  <a:gd name="T59" fmla="*/ 44 h 70"/>
                  <a:gd name="T60" fmla="*/ 1 w 101"/>
                  <a:gd name="T61" fmla="*/ 44 h 70"/>
                  <a:gd name="T62" fmla="*/ 2 w 101"/>
                  <a:gd name="T63" fmla="*/ 45 h 70"/>
                  <a:gd name="T64" fmla="*/ 12 w 101"/>
                  <a:gd name="T65" fmla="*/ 52 h 70"/>
                  <a:gd name="T66" fmla="*/ 20 w 101"/>
                  <a:gd name="T67" fmla="*/ 58 h 70"/>
                  <a:gd name="T68" fmla="*/ 21 w 101"/>
                  <a:gd name="T69" fmla="*/ 59 h 70"/>
                  <a:gd name="T70" fmla="*/ 21 w 101"/>
                  <a:gd name="T71" fmla="*/ 60 h 70"/>
                  <a:gd name="T72" fmla="*/ 22 w 101"/>
                  <a:gd name="T73" fmla="*/ 60 h 70"/>
                  <a:gd name="T74" fmla="*/ 22 w 101"/>
                  <a:gd name="T75" fmla="*/ 60 h 70"/>
                  <a:gd name="T76" fmla="*/ 31 w 101"/>
                  <a:gd name="T77" fmla="*/ 66 h 70"/>
                  <a:gd name="T78" fmla="*/ 51 w 101"/>
                  <a:gd name="T79" fmla="*/ 70 h 70"/>
                  <a:gd name="T80" fmla="*/ 51 w 101"/>
                  <a:gd name="T81" fmla="*/ 70 h 70"/>
                  <a:gd name="T82" fmla="*/ 70 w 101"/>
                  <a:gd name="T83" fmla="*/ 66 h 70"/>
                  <a:gd name="T84" fmla="*/ 79 w 101"/>
                  <a:gd name="T85" fmla="*/ 60 h 70"/>
                  <a:gd name="T86" fmla="*/ 79 w 101"/>
                  <a:gd name="T87" fmla="*/ 60 h 70"/>
                  <a:gd name="T88" fmla="*/ 80 w 101"/>
                  <a:gd name="T89" fmla="*/ 60 h 70"/>
                  <a:gd name="T90" fmla="*/ 80 w 101"/>
                  <a:gd name="T91" fmla="*/ 60 h 70"/>
                  <a:gd name="T92" fmla="*/ 80 w 101"/>
                  <a:gd name="T93" fmla="*/ 59 h 70"/>
                  <a:gd name="T94" fmla="*/ 81 w 101"/>
                  <a:gd name="T95" fmla="*/ 58 h 70"/>
                  <a:gd name="T96" fmla="*/ 82 w 101"/>
                  <a:gd name="T97" fmla="*/ 58 h 70"/>
                  <a:gd name="T98" fmla="*/ 82 w 101"/>
                  <a:gd name="T99" fmla="*/ 58 h 70"/>
                  <a:gd name="T100" fmla="*/ 88 w 101"/>
                  <a:gd name="T101" fmla="*/ 52 h 70"/>
                  <a:gd name="T102" fmla="*/ 99 w 101"/>
                  <a:gd name="T103" fmla="*/ 45 h 70"/>
                  <a:gd name="T104" fmla="*/ 100 w 101"/>
                  <a:gd name="T105" fmla="*/ 44 h 70"/>
                  <a:gd name="T106" fmla="*/ 101 w 101"/>
                  <a:gd name="T107" fmla="*/ 44 h 70"/>
                  <a:gd name="T108" fmla="*/ 101 w 101"/>
                  <a:gd name="T109" fmla="*/ 41 h 70"/>
                  <a:gd name="T110" fmla="*/ 99 w 101"/>
                  <a:gd name="T111" fmla="*/ 36 h 70"/>
                  <a:gd name="T112" fmla="*/ 99 w 101"/>
                  <a:gd name="T113" fmla="*/ 36 h 70"/>
                  <a:gd name="T114" fmla="*/ 51 w 101"/>
                  <a:gd name="T115" fmla="*/ 0 h 70"/>
                  <a:gd name="T116" fmla="*/ 51 w 101"/>
                  <a:gd name="T1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01" h="70">
                    <a:moveTo>
                      <a:pt x="51" y="8"/>
                    </a:moveTo>
                    <a:cubicBezTo>
                      <a:pt x="51" y="8"/>
                      <a:pt x="51" y="8"/>
                      <a:pt x="51" y="8"/>
                    </a:cubicBezTo>
                    <a:cubicBezTo>
                      <a:pt x="70" y="8"/>
                      <a:pt x="87" y="22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92" y="40"/>
                      <a:pt x="92" y="40"/>
                      <a:pt x="92" y="40"/>
                    </a:cubicBezTo>
                    <a:cubicBezTo>
                      <a:pt x="89" y="42"/>
                      <a:pt x="86" y="44"/>
                      <a:pt x="83" y="46"/>
                    </a:cubicBezTo>
                    <a:cubicBezTo>
                      <a:pt x="82" y="47"/>
                      <a:pt x="81" y="48"/>
                      <a:pt x="80" y="48"/>
                    </a:cubicBezTo>
                    <a:cubicBezTo>
                      <a:pt x="81" y="51"/>
                      <a:pt x="81" y="53"/>
                      <a:pt x="81" y="56"/>
                    </a:cubicBezTo>
                    <a:cubicBezTo>
                      <a:pt x="81" y="57"/>
                      <a:pt x="81" y="57"/>
                      <a:pt x="81" y="57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3" y="56"/>
                      <a:pt x="73" y="56"/>
                      <a:pt x="73" y="56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6" y="60"/>
                      <a:pt x="58" y="62"/>
                      <a:pt x="51" y="62"/>
                    </a:cubicBezTo>
                    <a:cubicBezTo>
                      <a:pt x="43" y="62"/>
                      <a:pt x="35" y="60"/>
                      <a:pt x="28" y="55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2"/>
                      <a:pt x="20" y="50"/>
                      <a:pt x="21" y="48"/>
                    </a:cubicBezTo>
                    <a:cubicBezTo>
                      <a:pt x="20" y="47"/>
                      <a:pt x="18" y="46"/>
                      <a:pt x="17" y="46"/>
                    </a:cubicBezTo>
                    <a:cubicBezTo>
                      <a:pt x="15" y="43"/>
                      <a:pt x="12" y="42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4" y="22"/>
                      <a:pt x="3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1" y="8"/>
                      <a:pt x="51" y="8"/>
                      <a:pt x="51" y="8"/>
                    </a:cubicBezTo>
                    <a:moveTo>
                      <a:pt x="51" y="0"/>
                    </a:moveTo>
                    <a:cubicBezTo>
                      <a:pt x="28" y="0"/>
                      <a:pt x="8" y="15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1" y="37"/>
                      <a:pt x="1" y="39"/>
                      <a:pt x="0" y="41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6" y="47"/>
                      <a:pt x="9" y="49"/>
                      <a:pt x="12" y="52"/>
                    </a:cubicBezTo>
                    <a:cubicBezTo>
                      <a:pt x="15" y="54"/>
                      <a:pt x="18" y="56"/>
                      <a:pt x="20" y="58"/>
                    </a:cubicBezTo>
                    <a:cubicBezTo>
                      <a:pt x="20" y="59"/>
                      <a:pt x="21" y="59"/>
                      <a:pt x="21" y="59"/>
                    </a:cubicBezTo>
                    <a:cubicBezTo>
                      <a:pt x="21" y="60"/>
                      <a:pt x="21" y="60"/>
                      <a:pt x="21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5" y="62"/>
                      <a:pt x="28" y="64"/>
                      <a:pt x="31" y="66"/>
                    </a:cubicBezTo>
                    <a:cubicBezTo>
                      <a:pt x="37" y="69"/>
                      <a:pt x="44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7" y="70"/>
                      <a:pt x="64" y="69"/>
                      <a:pt x="70" y="66"/>
                    </a:cubicBezTo>
                    <a:cubicBezTo>
                      <a:pt x="74" y="64"/>
                      <a:pt x="77" y="62"/>
                      <a:pt x="79" y="60"/>
                    </a:cubicBezTo>
                    <a:cubicBezTo>
                      <a:pt x="79" y="60"/>
                      <a:pt x="79" y="60"/>
                      <a:pt x="79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60"/>
                      <a:pt x="80" y="60"/>
                      <a:pt x="80" y="6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80" y="59"/>
                      <a:pt x="81" y="59"/>
                      <a:pt x="81" y="58"/>
                    </a:cubicBezTo>
                    <a:cubicBezTo>
                      <a:pt x="81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4" y="56"/>
                      <a:pt x="86" y="54"/>
                      <a:pt x="88" y="52"/>
                    </a:cubicBezTo>
                    <a:cubicBezTo>
                      <a:pt x="91" y="50"/>
                      <a:pt x="95" y="47"/>
                      <a:pt x="99" y="4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0" y="39"/>
                      <a:pt x="100" y="37"/>
                      <a:pt x="99" y="36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3" y="15"/>
                      <a:pt x="73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79"/>
              <p:cNvSpPr>
                <a:spLocks/>
              </p:cNvSpPr>
              <p:nvPr/>
            </p:nvSpPr>
            <p:spPr bwMode="auto">
              <a:xfrm>
                <a:off x="2390776" y="5197475"/>
                <a:ext cx="249238" cy="136525"/>
              </a:xfrm>
              <a:custGeom>
                <a:avLst/>
                <a:gdLst>
                  <a:gd name="T0" fmla="*/ 31 w 61"/>
                  <a:gd name="T1" fmla="*/ 0 h 33"/>
                  <a:gd name="T2" fmla="*/ 1 w 61"/>
                  <a:gd name="T3" fmla="*/ 24 h 33"/>
                  <a:gd name="T4" fmla="*/ 1 w 61"/>
                  <a:gd name="T5" fmla="*/ 24 h 33"/>
                  <a:gd name="T6" fmla="*/ 0 w 61"/>
                  <a:gd name="T7" fmla="*/ 31 h 33"/>
                  <a:gd name="T8" fmla="*/ 0 w 61"/>
                  <a:gd name="T9" fmla="*/ 33 h 33"/>
                  <a:gd name="T10" fmla="*/ 8 w 61"/>
                  <a:gd name="T11" fmla="*/ 33 h 33"/>
                  <a:gd name="T12" fmla="*/ 8 w 61"/>
                  <a:gd name="T13" fmla="*/ 31 h 33"/>
                  <a:gd name="T14" fmla="*/ 8 w 61"/>
                  <a:gd name="T15" fmla="*/ 31 h 33"/>
                  <a:gd name="T16" fmla="*/ 8 w 61"/>
                  <a:gd name="T17" fmla="*/ 31 h 33"/>
                  <a:gd name="T18" fmla="*/ 15 w 61"/>
                  <a:gd name="T19" fmla="*/ 15 h 33"/>
                  <a:gd name="T20" fmla="*/ 31 w 61"/>
                  <a:gd name="T21" fmla="*/ 8 h 33"/>
                  <a:gd name="T22" fmla="*/ 34 w 61"/>
                  <a:gd name="T23" fmla="*/ 8 h 33"/>
                  <a:gd name="T24" fmla="*/ 47 w 61"/>
                  <a:gd name="T25" fmla="*/ 16 h 33"/>
                  <a:gd name="T26" fmla="*/ 53 w 61"/>
                  <a:gd name="T27" fmla="*/ 31 h 33"/>
                  <a:gd name="T28" fmla="*/ 53 w 61"/>
                  <a:gd name="T29" fmla="*/ 31 h 33"/>
                  <a:gd name="T30" fmla="*/ 53 w 61"/>
                  <a:gd name="T31" fmla="*/ 32 h 33"/>
                  <a:gd name="T32" fmla="*/ 53 w 61"/>
                  <a:gd name="T33" fmla="*/ 33 h 33"/>
                  <a:gd name="T34" fmla="*/ 61 w 61"/>
                  <a:gd name="T35" fmla="*/ 33 h 33"/>
                  <a:gd name="T36" fmla="*/ 61 w 61"/>
                  <a:gd name="T37" fmla="*/ 32 h 33"/>
                  <a:gd name="T38" fmla="*/ 60 w 61"/>
                  <a:gd name="T39" fmla="*/ 24 h 33"/>
                  <a:gd name="T40" fmla="*/ 60 w 61"/>
                  <a:gd name="T41" fmla="*/ 24 h 33"/>
                  <a:gd name="T42" fmla="*/ 54 w 61"/>
                  <a:gd name="T43" fmla="*/ 11 h 33"/>
                  <a:gd name="T44" fmla="*/ 35 w 61"/>
                  <a:gd name="T45" fmla="*/ 0 h 33"/>
                  <a:gd name="T46" fmla="*/ 31 w 61"/>
                  <a:gd name="T4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3">
                    <a:moveTo>
                      <a:pt x="31" y="0"/>
                    </a:moveTo>
                    <a:cubicBezTo>
                      <a:pt x="16" y="0"/>
                      <a:pt x="4" y="10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8"/>
                      <a:pt x="0" y="3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24"/>
                      <a:pt x="11" y="19"/>
                      <a:pt x="15" y="15"/>
                    </a:cubicBezTo>
                    <a:cubicBezTo>
                      <a:pt x="19" y="11"/>
                      <a:pt x="24" y="8"/>
                      <a:pt x="31" y="8"/>
                    </a:cubicBezTo>
                    <a:cubicBezTo>
                      <a:pt x="32" y="8"/>
                      <a:pt x="33" y="8"/>
                      <a:pt x="34" y="8"/>
                    </a:cubicBezTo>
                    <a:cubicBezTo>
                      <a:pt x="39" y="9"/>
                      <a:pt x="44" y="12"/>
                      <a:pt x="47" y="16"/>
                    </a:cubicBezTo>
                    <a:cubicBezTo>
                      <a:pt x="51" y="20"/>
                      <a:pt x="53" y="25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2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29"/>
                      <a:pt x="61" y="27"/>
                      <a:pt x="60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59" y="19"/>
                      <a:pt x="57" y="15"/>
                      <a:pt x="54" y="11"/>
                    </a:cubicBezTo>
                    <a:cubicBezTo>
                      <a:pt x="49" y="5"/>
                      <a:pt x="42" y="1"/>
                      <a:pt x="35" y="0"/>
                    </a:cubicBezTo>
                    <a:cubicBezTo>
                      <a:pt x="33" y="0"/>
                      <a:pt x="32" y="0"/>
                      <a:pt x="31" y="0"/>
                    </a:cubicBezTo>
                  </a:path>
                </a:pathLst>
              </a:custGeom>
              <a:solidFill>
                <a:srgbClr val="FFF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42" name="AutoShape 133"/>
            <p:cNvSpPr>
              <a:spLocks noChangeAspect="1" noChangeArrowheads="1" noTextEdit="1"/>
            </p:cNvSpPr>
            <p:nvPr/>
          </p:nvSpPr>
          <p:spPr bwMode="auto">
            <a:xfrm>
              <a:off x="854075" y="195263"/>
              <a:ext cx="1258888" cy="314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Oval 137"/>
            <p:cNvSpPr>
              <a:spLocks noChangeArrowheads="1"/>
            </p:cNvSpPr>
            <p:nvPr/>
          </p:nvSpPr>
          <p:spPr bwMode="auto">
            <a:xfrm>
              <a:off x="857250" y="985838"/>
              <a:ext cx="1252538" cy="1244600"/>
            </a:xfrm>
            <a:prstGeom prst="ellipse">
              <a:avLst/>
            </a:prstGeom>
            <a:solidFill>
              <a:srgbClr val="E0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148"/>
            <p:cNvSpPr>
              <a:spLocks/>
            </p:cNvSpPr>
            <p:nvPr/>
          </p:nvSpPr>
          <p:spPr bwMode="auto">
            <a:xfrm>
              <a:off x="1481138" y="1560513"/>
              <a:ext cx="628650" cy="669925"/>
            </a:xfrm>
            <a:custGeom>
              <a:avLst/>
              <a:gdLst>
                <a:gd name="T0" fmla="*/ 165 w 166"/>
                <a:gd name="T1" fmla="*/ 0 h 178"/>
                <a:gd name="T2" fmla="*/ 106 w 166"/>
                <a:gd name="T3" fmla="*/ 99 h 178"/>
                <a:gd name="T4" fmla="*/ 0 w 166"/>
                <a:gd name="T5" fmla="*/ 178 h 178"/>
                <a:gd name="T6" fmla="*/ 166 w 166"/>
                <a:gd name="T7" fmla="*/ 12 h 178"/>
                <a:gd name="T8" fmla="*/ 166 w 166"/>
                <a:gd name="T9" fmla="*/ 12 h 178"/>
                <a:gd name="T10" fmla="*/ 165 w 166"/>
                <a:gd name="T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178">
                  <a:moveTo>
                    <a:pt x="165" y="0"/>
                  </a:moveTo>
                  <a:cubicBezTo>
                    <a:pt x="162" y="40"/>
                    <a:pt x="139" y="75"/>
                    <a:pt x="106" y="99"/>
                  </a:cubicBezTo>
                  <a:cubicBezTo>
                    <a:pt x="84" y="146"/>
                    <a:pt x="45" y="178"/>
                    <a:pt x="0" y="178"/>
                  </a:cubicBezTo>
                  <a:cubicBezTo>
                    <a:pt x="92" y="178"/>
                    <a:pt x="166" y="103"/>
                    <a:pt x="166" y="12"/>
                  </a:cubicBezTo>
                  <a:cubicBezTo>
                    <a:pt x="166" y="12"/>
                    <a:pt x="166" y="12"/>
                    <a:pt x="166" y="12"/>
                  </a:cubicBezTo>
                  <a:cubicBezTo>
                    <a:pt x="166" y="8"/>
                    <a:pt x="166" y="4"/>
                    <a:pt x="165" y="0"/>
                  </a:cubicBezTo>
                </a:path>
              </a:pathLst>
            </a:custGeom>
            <a:solidFill>
              <a:srgbClr val="D5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45" name="组合 344"/>
            <p:cNvGrpSpPr/>
            <p:nvPr/>
          </p:nvGrpSpPr>
          <p:grpSpPr>
            <a:xfrm>
              <a:off x="857250" y="198438"/>
              <a:ext cx="1165226" cy="3149600"/>
              <a:chOff x="857250" y="198438"/>
              <a:chExt cx="1165226" cy="3149600"/>
            </a:xfrm>
          </p:grpSpPr>
          <p:sp>
            <p:nvSpPr>
              <p:cNvPr id="437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142"/>
              <p:cNvSpPr>
                <a:spLocks/>
              </p:cNvSpPr>
              <p:nvPr/>
            </p:nvSpPr>
            <p:spPr bwMode="auto">
              <a:xfrm>
                <a:off x="1735138" y="1082676"/>
                <a:ext cx="287338" cy="211138"/>
              </a:xfrm>
              <a:custGeom>
                <a:avLst/>
                <a:gdLst>
                  <a:gd name="T0" fmla="*/ 23 w 76"/>
                  <a:gd name="T1" fmla="*/ 0 h 56"/>
                  <a:gd name="T2" fmla="*/ 22 w 76"/>
                  <a:gd name="T3" fmla="*/ 0 h 56"/>
                  <a:gd name="T4" fmla="*/ 0 w 76"/>
                  <a:gd name="T5" fmla="*/ 0 h 56"/>
                  <a:gd name="T6" fmla="*/ 29 w 76"/>
                  <a:gd name="T7" fmla="*/ 34 h 56"/>
                  <a:gd name="T8" fmla="*/ 76 w 76"/>
                  <a:gd name="T9" fmla="*/ 56 h 56"/>
                  <a:gd name="T10" fmla="*/ 23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9"/>
                      <a:pt x="21" y="21"/>
                      <a:pt x="29" y="34"/>
                    </a:cubicBezTo>
                    <a:cubicBezTo>
                      <a:pt x="46" y="40"/>
                      <a:pt x="62" y="47"/>
                      <a:pt x="76" y="56"/>
                    </a:cubicBezTo>
                    <a:cubicBezTo>
                      <a:pt x="63" y="33"/>
                      <a:pt x="45" y="14"/>
                      <a:pt x="23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144"/>
              <p:cNvSpPr>
                <a:spLocks/>
              </p:cNvSpPr>
              <p:nvPr/>
            </p:nvSpPr>
            <p:spPr bwMode="auto">
              <a:xfrm>
                <a:off x="941388" y="1082676"/>
                <a:ext cx="287338" cy="211138"/>
              </a:xfrm>
              <a:custGeom>
                <a:avLst/>
                <a:gdLst>
                  <a:gd name="T0" fmla="*/ 54 w 76"/>
                  <a:gd name="T1" fmla="*/ 0 h 56"/>
                  <a:gd name="T2" fmla="*/ 0 w 76"/>
                  <a:gd name="T3" fmla="*/ 56 h 56"/>
                  <a:gd name="T4" fmla="*/ 48 w 76"/>
                  <a:gd name="T5" fmla="*/ 34 h 56"/>
                  <a:gd name="T6" fmla="*/ 76 w 76"/>
                  <a:gd name="T7" fmla="*/ 0 h 56"/>
                  <a:gd name="T8" fmla="*/ 55 w 76"/>
                  <a:gd name="T9" fmla="*/ 0 h 56"/>
                  <a:gd name="T10" fmla="*/ 54 w 76"/>
                  <a:gd name="T1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56">
                    <a:moveTo>
                      <a:pt x="54" y="0"/>
                    </a:moveTo>
                    <a:cubicBezTo>
                      <a:pt x="32" y="14"/>
                      <a:pt x="14" y="33"/>
                      <a:pt x="0" y="56"/>
                    </a:cubicBezTo>
                    <a:cubicBezTo>
                      <a:pt x="15" y="47"/>
                      <a:pt x="31" y="40"/>
                      <a:pt x="48" y="34"/>
                    </a:cubicBezTo>
                    <a:cubicBezTo>
                      <a:pt x="56" y="21"/>
                      <a:pt x="66" y="9"/>
                      <a:pt x="76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150"/>
              <p:cNvSpPr>
                <a:spLocks/>
              </p:cNvSpPr>
              <p:nvPr/>
            </p:nvSpPr>
            <p:spPr bwMode="auto">
              <a:xfrm>
                <a:off x="857250" y="1560513"/>
                <a:ext cx="623888" cy="669925"/>
              </a:xfrm>
              <a:custGeom>
                <a:avLst/>
                <a:gdLst>
                  <a:gd name="T0" fmla="*/ 0 w 165"/>
                  <a:gd name="T1" fmla="*/ 0 h 178"/>
                  <a:gd name="T2" fmla="*/ 0 w 165"/>
                  <a:gd name="T3" fmla="*/ 12 h 178"/>
                  <a:gd name="T4" fmla="*/ 0 w 165"/>
                  <a:gd name="T5" fmla="*/ 12 h 178"/>
                  <a:gd name="T6" fmla="*/ 165 w 165"/>
                  <a:gd name="T7" fmla="*/ 178 h 178"/>
                  <a:gd name="T8" fmla="*/ 60 w 165"/>
                  <a:gd name="T9" fmla="*/ 99 h 178"/>
                  <a:gd name="T10" fmla="*/ 0 w 165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8">
                    <a:moveTo>
                      <a:pt x="0" y="0"/>
                    </a:moveTo>
                    <a:cubicBezTo>
                      <a:pt x="0" y="4"/>
                      <a:pt x="0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3"/>
                      <a:pt x="74" y="178"/>
                      <a:pt x="165" y="178"/>
                    </a:cubicBezTo>
                    <a:cubicBezTo>
                      <a:pt x="121" y="178"/>
                      <a:pt x="82" y="146"/>
                      <a:pt x="60" y="99"/>
                    </a:cubicBezTo>
                    <a:cubicBezTo>
                      <a:pt x="26" y="75"/>
                      <a:pt x="4" y="40"/>
                      <a:pt x="0" y="0"/>
                    </a:cubicBezTo>
                  </a:path>
                </a:pathLst>
              </a:custGeom>
              <a:solidFill>
                <a:srgbClr val="D558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252413" y="835025"/>
              <a:ext cx="809625" cy="4745038"/>
              <a:chOff x="252413" y="835025"/>
              <a:chExt cx="809625" cy="4745038"/>
            </a:xfrm>
          </p:grpSpPr>
          <p:sp>
            <p:nvSpPr>
              <p:cNvPr id="406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415" name="组合 414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418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19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0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1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2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3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4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5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6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7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8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29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0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1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2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3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4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5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36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16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131799" y="198438"/>
              <a:ext cx="935038" cy="3149600"/>
              <a:chOff x="1016000" y="198438"/>
              <a:chExt cx="935038" cy="3149600"/>
            </a:xfrm>
          </p:grpSpPr>
          <p:sp>
            <p:nvSpPr>
              <p:cNvPr id="380" name="Rectangle 135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Rectangle 136"/>
              <p:cNvSpPr>
                <a:spLocks noChangeArrowheads="1"/>
              </p:cNvSpPr>
              <p:nvPr/>
            </p:nvSpPr>
            <p:spPr bwMode="auto">
              <a:xfrm>
                <a:off x="1466850" y="198438"/>
                <a:ext cx="30163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Oval 138"/>
              <p:cNvSpPr>
                <a:spLocks noChangeArrowheads="1"/>
              </p:cNvSpPr>
              <p:nvPr/>
            </p:nvSpPr>
            <p:spPr bwMode="auto">
              <a:xfrm>
                <a:off x="1016000" y="985838"/>
                <a:ext cx="935038" cy="1244600"/>
              </a:xfrm>
              <a:prstGeom prst="ellipse">
                <a:avLst/>
              </a:prstGeom>
              <a:solidFill>
                <a:srgbClr val="CE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Oval 139"/>
              <p:cNvSpPr>
                <a:spLocks noChangeArrowheads="1"/>
              </p:cNvSpPr>
              <p:nvPr/>
            </p:nvSpPr>
            <p:spPr bwMode="auto">
              <a:xfrm>
                <a:off x="1209675" y="985838"/>
                <a:ext cx="547688" cy="1244600"/>
              </a:xfrm>
              <a:prstGeom prst="ellipse">
                <a:avLst/>
              </a:prstGeom>
              <a:solidFill>
                <a:srgbClr val="A8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Rectangle 140"/>
              <p:cNvSpPr>
                <a:spLocks noChangeArrowheads="1"/>
              </p:cNvSpPr>
              <p:nvPr/>
            </p:nvSpPr>
            <p:spPr bwMode="auto">
              <a:xfrm>
                <a:off x="1458913" y="2501901"/>
                <a:ext cx="49213" cy="277813"/>
              </a:xfrm>
              <a:prstGeom prst="rect">
                <a:avLst/>
              </a:pr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141"/>
              <p:cNvSpPr>
                <a:spLocks/>
              </p:cNvSpPr>
              <p:nvPr/>
            </p:nvSpPr>
            <p:spPr bwMode="auto">
              <a:xfrm>
                <a:off x="1481138" y="985838"/>
                <a:ext cx="276225" cy="1244600"/>
              </a:xfrm>
              <a:custGeom>
                <a:avLst/>
                <a:gdLst>
                  <a:gd name="T0" fmla="*/ 0 w 73"/>
                  <a:gd name="T1" fmla="*/ 0 h 331"/>
                  <a:gd name="T2" fmla="*/ 73 w 73"/>
                  <a:gd name="T3" fmla="*/ 165 h 331"/>
                  <a:gd name="T4" fmla="*/ 0 w 73"/>
                  <a:gd name="T5" fmla="*/ 331 h 331"/>
                  <a:gd name="T6" fmla="*/ 0 w 73"/>
                  <a:gd name="T7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331">
                    <a:moveTo>
                      <a:pt x="0" y="0"/>
                    </a:moveTo>
                    <a:cubicBezTo>
                      <a:pt x="40" y="0"/>
                      <a:pt x="73" y="74"/>
                      <a:pt x="73" y="165"/>
                    </a:cubicBezTo>
                    <a:cubicBezTo>
                      <a:pt x="73" y="256"/>
                      <a:pt x="40" y="331"/>
                      <a:pt x="0" y="33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143"/>
              <p:cNvSpPr>
                <a:spLocks/>
              </p:cNvSpPr>
              <p:nvPr/>
            </p:nvSpPr>
            <p:spPr bwMode="auto">
              <a:xfrm>
                <a:off x="1633538" y="1082676"/>
                <a:ext cx="211138" cy="128588"/>
              </a:xfrm>
              <a:custGeom>
                <a:avLst/>
                <a:gdLst>
                  <a:gd name="T0" fmla="*/ 27 w 56"/>
                  <a:gd name="T1" fmla="*/ 0 h 34"/>
                  <a:gd name="T2" fmla="*/ 0 w 56"/>
                  <a:gd name="T3" fmla="*/ 0 h 34"/>
                  <a:gd name="T4" fmla="*/ 12 w 56"/>
                  <a:gd name="T5" fmla="*/ 23 h 34"/>
                  <a:gd name="T6" fmla="*/ 56 w 56"/>
                  <a:gd name="T7" fmla="*/ 34 h 34"/>
                  <a:gd name="T8" fmla="*/ 27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7"/>
                      <a:pt x="8" y="14"/>
                      <a:pt x="12" y="23"/>
                    </a:cubicBezTo>
                    <a:cubicBezTo>
                      <a:pt x="28" y="26"/>
                      <a:pt x="42" y="30"/>
                      <a:pt x="56" y="34"/>
                    </a:cubicBezTo>
                    <a:cubicBezTo>
                      <a:pt x="48" y="21"/>
                      <a:pt x="38" y="9"/>
                      <a:pt x="27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145"/>
              <p:cNvSpPr>
                <a:spLocks/>
              </p:cNvSpPr>
              <p:nvPr/>
            </p:nvSpPr>
            <p:spPr bwMode="auto">
              <a:xfrm>
                <a:off x="1122363" y="1082676"/>
                <a:ext cx="211138" cy="128588"/>
              </a:xfrm>
              <a:custGeom>
                <a:avLst/>
                <a:gdLst>
                  <a:gd name="T0" fmla="*/ 56 w 56"/>
                  <a:gd name="T1" fmla="*/ 0 h 34"/>
                  <a:gd name="T2" fmla="*/ 28 w 56"/>
                  <a:gd name="T3" fmla="*/ 0 h 34"/>
                  <a:gd name="T4" fmla="*/ 0 w 56"/>
                  <a:gd name="T5" fmla="*/ 34 h 34"/>
                  <a:gd name="T6" fmla="*/ 43 w 56"/>
                  <a:gd name="T7" fmla="*/ 23 h 34"/>
                  <a:gd name="T8" fmla="*/ 56 w 56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34">
                    <a:moveTo>
                      <a:pt x="5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8" y="9"/>
                      <a:pt x="8" y="21"/>
                      <a:pt x="0" y="34"/>
                    </a:cubicBezTo>
                    <a:cubicBezTo>
                      <a:pt x="13" y="30"/>
                      <a:pt x="28" y="26"/>
                      <a:pt x="43" y="23"/>
                    </a:cubicBezTo>
                    <a:cubicBezTo>
                      <a:pt x="47" y="14"/>
                      <a:pt x="51" y="7"/>
                      <a:pt x="5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146"/>
              <p:cNvSpPr>
                <a:spLocks/>
              </p:cNvSpPr>
              <p:nvPr/>
            </p:nvSpPr>
            <p:spPr bwMode="auto">
              <a:xfrm>
                <a:off x="1285875" y="1082676"/>
                <a:ext cx="195263" cy="87313"/>
              </a:xfrm>
              <a:custGeom>
                <a:avLst/>
                <a:gdLst>
                  <a:gd name="T0" fmla="*/ 52 w 52"/>
                  <a:gd name="T1" fmla="*/ 0 h 23"/>
                  <a:gd name="T2" fmla="*/ 13 w 52"/>
                  <a:gd name="T3" fmla="*/ 0 h 23"/>
                  <a:gd name="T4" fmla="*/ 0 w 52"/>
                  <a:gd name="T5" fmla="*/ 23 h 23"/>
                  <a:gd name="T6" fmla="*/ 52 w 52"/>
                  <a:gd name="T7" fmla="*/ 19 h 23"/>
                  <a:gd name="T8" fmla="*/ 52 w 52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3">
                    <a:moveTo>
                      <a:pt x="52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7"/>
                      <a:pt x="4" y="14"/>
                      <a:pt x="0" y="23"/>
                    </a:cubicBezTo>
                    <a:cubicBezTo>
                      <a:pt x="17" y="20"/>
                      <a:pt x="34" y="19"/>
                      <a:pt x="52" y="19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147"/>
              <p:cNvSpPr>
                <a:spLocks/>
              </p:cNvSpPr>
              <p:nvPr/>
            </p:nvSpPr>
            <p:spPr bwMode="auto">
              <a:xfrm>
                <a:off x="1481138" y="1082676"/>
                <a:ext cx="196850" cy="87313"/>
              </a:xfrm>
              <a:custGeom>
                <a:avLst/>
                <a:gdLst>
                  <a:gd name="T0" fmla="*/ 40 w 52"/>
                  <a:gd name="T1" fmla="*/ 0 h 23"/>
                  <a:gd name="T2" fmla="*/ 0 w 52"/>
                  <a:gd name="T3" fmla="*/ 0 h 23"/>
                  <a:gd name="T4" fmla="*/ 0 w 52"/>
                  <a:gd name="T5" fmla="*/ 19 h 23"/>
                  <a:gd name="T6" fmla="*/ 0 w 52"/>
                  <a:gd name="T7" fmla="*/ 19 h 23"/>
                  <a:gd name="T8" fmla="*/ 52 w 52"/>
                  <a:gd name="T9" fmla="*/ 23 h 23"/>
                  <a:gd name="T10" fmla="*/ 40 w 52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3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8" y="19"/>
                      <a:pt x="36" y="20"/>
                      <a:pt x="52" y="23"/>
                    </a:cubicBezTo>
                    <a:cubicBezTo>
                      <a:pt x="48" y="14"/>
                      <a:pt x="44" y="7"/>
                      <a:pt x="40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149"/>
              <p:cNvSpPr>
                <a:spLocks/>
              </p:cNvSpPr>
              <p:nvPr/>
            </p:nvSpPr>
            <p:spPr bwMode="auto">
              <a:xfrm>
                <a:off x="1481138" y="1933576"/>
                <a:ext cx="401638" cy="296863"/>
              </a:xfrm>
              <a:custGeom>
                <a:avLst/>
                <a:gdLst>
                  <a:gd name="T0" fmla="*/ 106 w 106"/>
                  <a:gd name="T1" fmla="*/ 0 h 79"/>
                  <a:gd name="T2" fmla="*/ 54 w 106"/>
                  <a:gd name="T3" fmla="*/ 25 h 79"/>
                  <a:gd name="T4" fmla="*/ 0 w 106"/>
                  <a:gd name="T5" fmla="*/ 79 h 79"/>
                  <a:gd name="T6" fmla="*/ 0 w 106"/>
                  <a:gd name="T7" fmla="*/ 79 h 79"/>
                  <a:gd name="T8" fmla="*/ 106 w 106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79">
                    <a:moveTo>
                      <a:pt x="106" y="0"/>
                    </a:moveTo>
                    <a:cubicBezTo>
                      <a:pt x="90" y="11"/>
                      <a:pt x="73" y="19"/>
                      <a:pt x="54" y="25"/>
                    </a:cubicBezTo>
                    <a:cubicBezTo>
                      <a:pt x="41" y="58"/>
                      <a:pt x="22" y="79"/>
                      <a:pt x="0" y="79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45" y="79"/>
                      <a:pt x="84" y="47"/>
                      <a:pt x="106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151"/>
              <p:cNvSpPr>
                <a:spLocks/>
              </p:cNvSpPr>
              <p:nvPr/>
            </p:nvSpPr>
            <p:spPr bwMode="auto">
              <a:xfrm>
                <a:off x="1084263" y="1933576"/>
                <a:ext cx="396875" cy="296863"/>
              </a:xfrm>
              <a:custGeom>
                <a:avLst/>
                <a:gdLst>
                  <a:gd name="T0" fmla="*/ 0 w 105"/>
                  <a:gd name="T1" fmla="*/ 0 h 79"/>
                  <a:gd name="T2" fmla="*/ 105 w 105"/>
                  <a:gd name="T3" fmla="*/ 79 h 79"/>
                  <a:gd name="T4" fmla="*/ 105 w 105"/>
                  <a:gd name="T5" fmla="*/ 79 h 79"/>
                  <a:gd name="T6" fmla="*/ 52 w 105"/>
                  <a:gd name="T7" fmla="*/ 25 h 79"/>
                  <a:gd name="T8" fmla="*/ 0 w 105"/>
                  <a:gd name="T9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9">
                    <a:moveTo>
                      <a:pt x="0" y="0"/>
                    </a:moveTo>
                    <a:cubicBezTo>
                      <a:pt x="22" y="47"/>
                      <a:pt x="61" y="79"/>
                      <a:pt x="105" y="79"/>
                    </a:cubicBezTo>
                    <a:cubicBezTo>
                      <a:pt x="105" y="79"/>
                      <a:pt x="105" y="79"/>
                      <a:pt x="105" y="79"/>
                    </a:cubicBezTo>
                    <a:cubicBezTo>
                      <a:pt x="84" y="79"/>
                      <a:pt x="65" y="58"/>
                      <a:pt x="52" y="25"/>
                    </a:cubicBezTo>
                    <a:cubicBezTo>
                      <a:pt x="33" y="19"/>
                      <a:pt x="15" y="11"/>
                      <a:pt x="0" y="0"/>
                    </a:cubicBezTo>
                  </a:path>
                </a:pathLst>
              </a:custGeom>
              <a:solidFill>
                <a:srgbClr val="C3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152"/>
              <p:cNvSpPr>
                <a:spLocks/>
              </p:cNvSpPr>
              <p:nvPr/>
            </p:nvSpPr>
            <p:spPr bwMode="auto">
              <a:xfrm>
                <a:off x="1281113" y="2027238"/>
                <a:ext cx="200025" cy="203200"/>
              </a:xfrm>
              <a:custGeom>
                <a:avLst/>
                <a:gdLst>
                  <a:gd name="T0" fmla="*/ 0 w 53"/>
                  <a:gd name="T1" fmla="*/ 0 h 54"/>
                  <a:gd name="T2" fmla="*/ 53 w 53"/>
                  <a:gd name="T3" fmla="*/ 54 h 54"/>
                  <a:gd name="T4" fmla="*/ 53 w 53"/>
                  <a:gd name="T5" fmla="*/ 54 h 54"/>
                  <a:gd name="T6" fmla="*/ 53 w 53"/>
                  <a:gd name="T7" fmla="*/ 7 h 54"/>
                  <a:gd name="T8" fmla="*/ 0 w 5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4">
                    <a:moveTo>
                      <a:pt x="0" y="0"/>
                    </a:moveTo>
                    <a:cubicBezTo>
                      <a:pt x="13" y="33"/>
                      <a:pt x="32" y="54"/>
                      <a:pt x="53" y="54"/>
                    </a:cubicBezTo>
                    <a:cubicBezTo>
                      <a:pt x="53" y="54"/>
                      <a:pt x="53" y="54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35" y="7"/>
                      <a:pt x="17" y="5"/>
                      <a:pt x="0" y="0"/>
                    </a:cubicBezTo>
                  </a:path>
                </a:pathLst>
              </a:custGeom>
              <a:solidFill>
                <a:srgbClr val="9F28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153"/>
              <p:cNvSpPr>
                <a:spLocks/>
              </p:cNvSpPr>
              <p:nvPr/>
            </p:nvSpPr>
            <p:spPr bwMode="auto">
              <a:xfrm>
                <a:off x="1481138" y="2027238"/>
                <a:ext cx="204788" cy="203200"/>
              </a:xfrm>
              <a:custGeom>
                <a:avLst/>
                <a:gdLst>
                  <a:gd name="T0" fmla="*/ 54 w 54"/>
                  <a:gd name="T1" fmla="*/ 0 h 54"/>
                  <a:gd name="T2" fmla="*/ 0 w 54"/>
                  <a:gd name="T3" fmla="*/ 7 h 54"/>
                  <a:gd name="T4" fmla="*/ 0 w 54"/>
                  <a:gd name="T5" fmla="*/ 7 h 54"/>
                  <a:gd name="T6" fmla="*/ 0 w 54"/>
                  <a:gd name="T7" fmla="*/ 54 h 54"/>
                  <a:gd name="T8" fmla="*/ 0 w 54"/>
                  <a:gd name="T9" fmla="*/ 54 h 54"/>
                  <a:gd name="T10" fmla="*/ 0 w 54"/>
                  <a:gd name="T11" fmla="*/ 54 h 54"/>
                  <a:gd name="T12" fmla="*/ 54 w 54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4">
                    <a:moveTo>
                      <a:pt x="54" y="0"/>
                    </a:moveTo>
                    <a:cubicBezTo>
                      <a:pt x="37" y="5"/>
                      <a:pt x="19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2" y="54"/>
                      <a:pt x="41" y="33"/>
                      <a:pt x="54" y="0"/>
                    </a:cubicBezTo>
                  </a:path>
                </a:pathLst>
              </a:custGeom>
              <a:solidFill>
                <a:srgbClr val="B435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154"/>
              <p:cNvSpPr>
                <a:spLocks noEditPoints="1"/>
              </p:cNvSpPr>
              <p:nvPr/>
            </p:nvSpPr>
            <p:spPr bwMode="auto">
              <a:xfrm>
                <a:off x="1360488" y="2282826"/>
                <a:ext cx="246063" cy="241300"/>
              </a:xfrm>
              <a:custGeom>
                <a:avLst/>
                <a:gdLst>
                  <a:gd name="T0" fmla="*/ 65 w 65"/>
                  <a:gd name="T1" fmla="*/ 32 h 64"/>
                  <a:gd name="T2" fmla="*/ 32 w 65"/>
                  <a:gd name="T3" fmla="*/ 0 h 64"/>
                  <a:gd name="T4" fmla="*/ 0 w 65"/>
                  <a:gd name="T5" fmla="*/ 32 h 64"/>
                  <a:gd name="T6" fmla="*/ 32 w 65"/>
                  <a:gd name="T7" fmla="*/ 64 h 64"/>
                  <a:gd name="T8" fmla="*/ 65 w 65"/>
                  <a:gd name="T9" fmla="*/ 32 h 64"/>
                  <a:gd name="T10" fmla="*/ 14 w 65"/>
                  <a:gd name="T11" fmla="*/ 38 h 64"/>
                  <a:gd name="T12" fmla="*/ 51 w 65"/>
                  <a:gd name="T13" fmla="*/ 38 h 64"/>
                  <a:gd name="T14" fmla="*/ 32 w 65"/>
                  <a:gd name="T15" fmla="*/ 52 h 64"/>
                  <a:gd name="T16" fmla="*/ 14 w 65"/>
                  <a:gd name="T17" fmla="*/ 3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4">
                    <a:moveTo>
                      <a:pt x="65" y="32"/>
                    </a:moveTo>
                    <a:cubicBezTo>
                      <a:pt x="65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5" y="50"/>
                      <a:pt x="65" y="32"/>
                    </a:cubicBezTo>
                    <a:close/>
                    <a:moveTo>
                      <a:pt x="14" y="38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48" y="46"/>
                      <a:pt x="41" y="52"/>
                      <a:pt x="32" y="52"/>
                    </a:cubicBezTo>
                    <a:cubicBezTo>
                      <a:pt x="24" y="52"/>
                      <a:pt x="16" y="46"/>
                      <a:pt x="14" y="38"/>
                    </a:cubicBez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155"/>
              <p:cNvSpPr>
                <a:spLocks noEditPoints="1"/>
              </p:cNvSpPr>
              <p:nvPr/>
            </p:nvSpPr>
            <p:spPr bwMode="auto">
              <a:xfrm>
                <a:off x="1387475" y="741363"/>
                <a:ext cx="192088" cy="192088"/>
              </a:xfrm>
              <a:custGeom>
                <a:avLst/>
                <a:gdLst>
                  <a:gd name="T0" fmla="*/ 25 w 51"/>
                  <a:gd name="T1" fmla="*/ 0 h 51"/>
                  <a:gd name="T2" fmla="*/ 0 w 51"/>
                  <a:gd name="T3" fmla="*/ 25 h 51"/>
                  <a:gd name="T4" fmla="*/ 25 w 51"/>
                  <a:gd name="T5" fmla="*/ 51 h 51"/>
                  <a:gd name="T6" fmla="*/ 51 w 51"/>
                  <a:gd name="T7" fmla="*/ 25 h 51"/>
                  <a:gd name="T8" fmla="*/ 25 w 51"/>
                  <a:gd name="T9" fmla="*/ 0 h 51"/>
                  <a:gd name="T10" fmla="*/ 20 w 51"/>
                  <a:gd name="T11" fmla="*/ 40 h 51"/>
                  <a:gd name="T12" fmla="*/ 10 w 51"/>
                  <a:gd name="T13" fmla="*/ 25 h 51"/>
                  <a:gd name="T14" fmla="*/ 20 w 51"/>
                  <a:gd name="T15" fmla="*/ 10 h 51"/>
                  <a:gd name="T16" fmla="*/ 20 w 51"/>
                  <a:gd name="T17" fmla="*/ 40 h 51"/>
                  <a:gd name="T18" fmla="*/ 30 w 51"/>
                  <a:gd name="T19" fmla="*/ 40 h 51"/>
                  <a:gd name="T20" fmla="*/ 30 w 51"/>
                  <a:gd name="T21" fmla="*/ 10 h 51"/>
                  <a:gd name="T22" fmla="*/ 41 w 51"/>
                  <a:gd name="T23" fmla="*/ 25 h 51"/>
                  <a:gd name="T24" fmla="*/ 30 w 51"/>
                  <a:gd name="T25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1"/>
                      <a:pt x="25" y="51"/>
                    </a:cubicBezTo>
                    <a:cubicBezTo>
                      <a:pt x="39" y="51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  <a:close/>
                    <a:moveTo>
                      <a:pt x="20" y="40"/>
                    </a:moveTo>
                    <a:cubicBezTo>
                      <a:pt x="14" y="38"/>
                      <a:pt x="10" y="32"/>
                      <a:pt x="10" y="25"/>
                    </a:cubicBezTo>
                    <a:cubicBezTo>
                      <a:pt x="10" y="18"/>
                      <a:pt x="14" y="13"/>
                      <a:pt x="20" y="10"/>
                    </a:cubicBezTo>
                    <a:lnTo>
                      <a:pt x="20" y="40"/>
                    </a:lnTo>
                    <a:close/>
                    <a:moveTo>
                      <a:pt x="30" y="4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7" y="13"/>
                      <a:pt x="41" y="18"/>
                      <a:pt x="41" y="25"/>
                    </a:cubicBezTo>
                    <a:cubicBezTo>
                      <a:pt x="41" y="32"/>
                      <a:pt x="37" y="38"/>
                      <a:pt x="30" y="40"/>
                    </a:cubicBez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156"/>
              <p:cNvSpPr>
                <a:spLocks/>
              </p:cNvSpPr>
              <p:nvPr/>
            </p:nvSpPr>
            <p:spPr bwMode="auto">
              <a:xfrm>
                <a:off x="1130300" y="920751"/>
                <a:ext cx="703263" cy="161925"/>
              </a:xfrm>
              <a:custGeom>
                <a:avLst/>
                <a:gdLst>
                  <a:gd name="T0" fmla="*/ 182 w 186"/>
                  <a:gd name="T1" fmla="*/ 43 h 43"/>
                  <a:gd name="T2" fmla="*/ 184 w 186"/>
                  <a:gd name="T3" fmla="*/ 36 h 43"/>
                  <a:gd name="T4" fmla="*/ 93 w 186"/>
                  <a:gd name="T5" fmla="*/ 0 h 43"/>
                  <a:gd name="T6" fmla="*/ 3 w 186"/>
                  <a:gd name="T7" fmla="*/ 36 h 43"/>
                  <a:gd name="T8" fmla="*/ 5 w 186"/>
                  <a:gd name="T9" fmla="*/ 43 h 43"/>
                  <a:gd name="T10" fmla="*/ 182 w 186"/>
                  <a:gd name="T11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6" h="43">
                    <a:moveTo>
                      <a:pt x="182" y="43"/>
                    </a:moveTo>
                    <a:cubicBezTo>
                      <a:pt x="185" y="43"/>
                      <a:pt x="186" y="39"/>
                      <a:pt x="184" y="36"/>
                    </a:cubicBezTo>
                    <a:cubicBezTo>
                      <a:pt x="164" y="14"/>
                      <a:pt x="131" y="0"/>
                      <a:pt x="93" y="0"/>
                    </a:cubicBezTo>
                    <a:cubicBezTo>
                      <a:pt x="56" y="0"/>
                      <a:pt x="23" y="14"/>
                      <a:pt x="3" y="36"/>
                    </a:cubicBezTo>
                    <a:cubicBezTo>
                      <a:pt x="0" y="39"/>
                      <a:pt x="2" y="43"/>
                      <a:pt x="5" y="43"/>
                    </a:cubicBezTo>
                    <a:cubicBezTo>
                      <a:pt x="182" y="43"/>
                      <a:pt x="182" y="43"/>
                      <a:pt x="182" y="43"/>
                    </a:cubicBezTo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157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95263"/>
              </a:xfrm>
              <a:custGeom>
                <a:avLst/>
                <a:gdLst>
                  <a:gd name="T0" fmla="*/ 140 w 145"/>
                  <a:gd name="T1" fmla="*/ 52 h 52"/>
                  <a:gd name="T2" fmla="*/ 5 w 145"/>
                  <a:gd name="T3" fmla="*/ 52 h 52"/>
                  <a:gd name="T4" fmla="*/ 0 w 145"/>
                  <a:gd name="T5" fmla="*/ 47 h 52"/>
                  <a:gd name="T6" fmla="*/ 0 w 145"/>
                  <a:gd name="T7" fmla="*/ 0 h 52"/>
                  <a:gd name="T8" fmla="*/ 145 w 145"/>
                  <a:gd name="T9" fmla="*/ 0 h 52"/>
                  <a:gd name="T10" fmla="*/ 145 w 145"/>
                  <a:gd name="T11" fmla="*/ 47 h 52"/>
                  <a:gd name="T12" fmla="*/ 140 w 145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52">
                    <a:moveTo>
                      <a:pt x="140" y="52"/>
                    </a:moveTo>
                    <a:cubicBezTo>
                      <a:pt x="5" y="52"/>
                      <a:pt x="5" y="52"/>
                      <a:pt x="5" y="52"/>
                    </a:cubicBezTo>
                    <a:cubicBezTo>
                      <a:pt x="2" y="52"/>
                      <a:pt x="0" y="50"/>
                      <a:pt x="0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47"/>
                      <a:pt x="145" y="47"/>
                      <a:pt x="145" y="47"/>
                    </a:cubicBezTo>
                    <a:cubicBezTo>
                      <a:pt x="145" y="50"/>
                      <a:pt x="143" y="52"/>
                      <a:pt x="140" y="52"/>
                    </a:cubicBezTo>
                    <a:close/>
                  </a:path>
                </a:pathLst>
              </a:custGeom>
              <a:solidFill>
                <a:srgbClr val="FFED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158"/>
              <p:cNvSpPr>
                <a:spLocks/>
              </p:cNvSpPr>
              <p:nvPr/>
            </p:nvSpPr>
            <p:spPr bwMode="auto">
              <a:xfrm>
                <a:off x="1209675" y="2163763"/>
                <a:ext cx="547688" cy="107950"/>
              </a:xfrm>
              <a:custGeom>
                <a:avLst/>
                <a:gdLst>
                  <a:gd name="T0" fmla="*/ 0 w 145"/>
                  <a:gd name="T1" fmla="*/ 0 h 29"/>
                  <a:gd name="T2" fmla="*/ 0 w 145"/>
                  <a:gd name="T3" fmla="*/ 1 h 29"/>
                  <a:gd name="T4" fmla="*/ 28 w 145"/>
                  <a:gd name="T5" fmla="*/ 29 h 29"/>
                  <a:gd name="T6" fmla="*/ 116 w 145"/>
                  <a:gd name="T7" fmla="*/ 29 h 29"/>
                  <a:gd name="T8" fmla="*/ 145 w 145"/>
                  <a:gd name="T9" fmla="*/ 1 h 29"/>
                  <a:gd name="T10" fmla="*/ 145 w 145"/>
                  <a:gd name="T11" fmla="*/ 0 h 29"/>
                  <a:gd name="T12" fmla="*/ 0 w 145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9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6"/>
                      <a:pt x="12" y="29"/>
                      <a:pt x="2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32" y="29"/>
                      <a:pt x="145" y="16"/>
                      <a:pt x="145" y="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8E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159"/>
              <p:cNvSpPr>
                <a:spLocks/>
              </p:cNvSpPr>
              <p:nvPr/>
            </p:nvSpPr>
            <p:spPr bwMode="auto">
              <a:xfrm>
                <a:off x="1458913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160"/>
              <p:cNvSpPr>
                <a:spLocks/>
              </p:cNvSpPr>
              <p:nvPr/>
            </p:nvSpPr>
            <p:spPr bwMode="auto">
              <a:xfrm>
                <a:off x="1352550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161"/>
              <p:cNvSpPr>
                <a:spLocks/>
              </p:cNvSpPr>
              <p:nvPr/>
            </p:nvSpPr>
            <p:spPr bwMode="auto">
              <a:xfrm>
                <a:off x="1565275" y="2840038"/>
                <a:ext cx="49213" cy="508000"/>
              </a:xfrm>
              <a:custGeom>
                <a:avLst/>
                <a:gdLst>
                  <a:gd name="T0" fmla="*/ 6 w 13"/>
                  <a:gd name="T1" fmla="*/ 135 h 135"/>
                  <a:gd name="T2" fmla="*/ 6 w 13"/>
                  <a:gd name="T3" fmla="*/ 135 h 135"/>
                  <a:gd name="T4" fmla="*/ 0 w 13"/>
                  <a:gd name="T5" fmla="*/ 129 h 135"/>
                  <a:gd name="T6" fmla="*/ 0 w 13"/>
                  <a:gd name="T7" fmla="*/ 7 h 135"/>
                  <a:gd name="T8" fmla="*/ 6 w 13"/>
                  <a:gd name="T9" fmla="*/ 0 h 135"/>
                  <a:gd name="T10" fmla="*/ 13 w 13"/>
                  <a:gd name="T11" fmla="*/ 7 h 135"/>
                  <a:gd name="T12" fmla="*/ 13 w 13"/>
                  <a:gd name="T13" fmla="*/ 129 h 135"/>
                  <a:gd name="T14" fmla="*/ 6 w 13"/>
                  <a:gd name="T15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5">
                    <a:moveTo>
                      <a:pt x="6" y="135"/>
                    </a:moveTo>
                    <a:cubicBezTo>
                      <a:pt x="6" y="135"/>
                      <a:pt x="6" y="135"/>
                      <a:pt x="6" y="135"/>
                    </a:cubicBezTo>
                    <a:cubicBezTo>
                      <a:pt x="3" y="135"/>
                      <a:pt x="0" y="132"/>
                      <a:pt x="0" y="1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" y="0"/>
                      <a:pt x="13" y="3"/>
                      <a:pt x="13" y="7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32"/>
                      <a:pt x="10" y="135"/>
                      <a:pt x="6" y="13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62"/>
              <p:cNvSpPr>
                <a:spLocks/>
              </p:cNvSpPr>
              <p:nvPr/>
            </p:nvSpPr>
            <p:spPr bwMode="auto">
              <a:xfrm>
                <a:off x="1308100" y="2844801"/>
                <a:ext cx="347663" cy="93663"/>
              </a:xfrm>
              <a:custGeom>
                <a:avLst/>
                <a:gdLst>
                  <a:gd name="T0" fmla="*/ 80 w 92"/>
                  <a:gd name="T1" fmla="*/ 25 h 25"/>
                  <a:gd name="T2" fmla="*/ 13 w 92"/>
                  <a:gd name="T3" fmla="*/ 25 h 25"/>
                  <a:gd name="T4" fmla="*/ 0 w 92"/>
                  <a:gd name="T5" fmla="*/ 13 h 25"/>
                  <a:gd name="T6" fmla="*/ 13 w 92"/>
                  <a:gd name="T7" fmla="*/ 0 h 25"/>
                  <a:gd name="T8" fmla="*/ 80 w 92"/>
                  <a:gd name="T9" fmla="*/ 0 h 25"/>
                  <a:gd name="T10" fmla="*/ 92 w 92"/>
                  <a:gd name="T11" fmla="*/ 13 h 25"/>
                  <a:gd name="T12" fmla="*/ 80 w 92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25">
                    <a:moveTo>
                      <a:pt x="80" y="25"/>
                    </a:moveTo>
                    <a:cubicBezTo>
                      <a:pt x="13" y="25"/>
                      <a:pt x="13" y="25"/>
                      <a:pt x="13" y="25"/>
                    </a:cubicBezTo>
                    <a:cubicBezTo>
                      <a:pt x="6" y="25"/>
                      <a:pt x="0" y="19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2" y="6"/>
                      <a:pt x="92" y="13"/>
                    </a:cubicBezTo>
                    <a:cubicBezTo>
                      <a:pt x="92" y="19"/>
                      <a:pt x="87" y="25"/>
                      <a:pt x="80" y="25"/>
                    </a:cubicBezTo>
                    <a:close/>
                  </a:path>
                </a:pathLst>
              </a:custGeom>
              <a:solidFill>
                <a:srgbClr val="CAB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63"/>
              <p:cNvSpPr>
                <a:spLocks/>
              </p:cNvSpPr>
              <p:nvPr/>
            </p:nvSpPr>
            <p:spPr bwMode="auto">
              <a:xfrm>
                <a:off x="1303338" y="2713038"/>
                <a:ext cx="360363" cy="179388"/>
              </a:xfrm>
              <a:custGeom>
                <a:avLst/>
                <a:gdLst>
                  <a:gd name="T0" fmla="*/ 11 w 95"/>
                  <a:gd name="T1" fmla="*/ 48 h 48"/>
                  <a:gd name="T2" fmla="*/ 2 w 95"/>
                  <a:gd name="T3" fmla="*/ 35 h 48"/>
                  <a:gd name="T4" fmla="*/ 47 w 95"/>
                  <a:gd name="T5" fmla="*/ 0 h 48"/>
                  <a:gd name="T6" fmla="*/ 93 w 95"/>
                  <a:gd name="T7" fmla="*/ 35 h 48"/>
                  <a:gd name="T8" fmla="*/ 83 w 95"/>
                  <a:gd name="T9" fmla="*/ 48 h 48"/>
                  <a:gd name="T10" fmla="*/ 11 w 95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48">
                    <a:moveTo>
                      <a:pt x="11" y="48"/>
                    </a:moveTo>
                    <a:cubicBezTo>
                      <a:pt x="5" y="48"/>
                      <a:pt x="0" y="41"/>
                      <a:pt x="2" y="35"/>
                    </a:cubicBezTo>
                    <a:cubicBezTo>
                      <a:pt x="7" y="15"/>
                      <a:pt x="26" y="0"/>
                      <a:pt x="47" y="0"/>
                    </a:cubicBezTo>
                    <a:cubicBezTo>
                      <a:pt x="69" y="0"/>
                      <a:pt x="87" y="15"/>
                      <a:pt x="93" y="35"/>
                    </a:cubicBezTo>
                    <a:cubicBezTo>
                      <a:pt x="95" y="41"/>
                      <a:pt x="90" y="48"/>
                      <a:pt x="83" y="48"/>
                    </a:cubicBezTo>
                    <a:lnTo>
                      <a:pt x="11" y="48"/>
                    </a:lnTo>
                    <a:close/>
                  </a:path>
                </a:pathLst>
              </a:custGeom>
              <a:solidFill>
                <a:srgbClr val="D8C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64"/>
              <p:cNvSpPr>
                <a:spLocks noEditPoints="1"/>
              </p:cNvSpPr>
              <p:nvPr/>
            </p:nvSpPr>
            <p:spPr bwMode="auto">
              <a:xfrm>
                <a:off x="1133475" y="1057276"/>
                <a:ext cx="695325" cy="11113"/>
              </a:xfrm>
              <a:custGeom>
                <a:avLst/>
                <a:gdLst>
                  <a:gd name="T0" fmla="*/ 2 w 184"/>
                  <a:gd name="T1" fmla="*/ 0 h 3"/>
                  <a:gd name="T2" fmla="*/ 2 w 184"/>
                  <a:gd name="T3" fmla="*/ 0 h 3"/>
                  <a:gd name="T4" fmla="*/ 0 w 184"/>
                  <a:gd name="T5" fmla="*/ 3 h 3"/>
                  <a:gd name="T6" fmla="*/ 2 w 184"/>
                  <a:gd name="T7" fmla="*/ 0 h 3"/>
                  <a:gd name="T8" fmla="*/ 2 w 184"/>
                  <a:gd name="T9" fmla="*/ 0 h 3"/>
                  <a:gd name="T10" fmla="*/ 183 w 184"/>
                  <a:gd name="T11" fmla="*/ 0 h 3"/>
                  <a:gd name="T12" fmla="*/ 183 w 184"/>
                  <a:gd name="T13" fmla="*/ 0 h 3"/>
                  <a:gd name="T14" fmla="*/ 184 w 184"/>
                  <a:gd name="T15" fmla="*/ 3 h 3"/>
                  <a:gd name="T16" fmla="*/ 183 w 184"/>
                  <a:gd name="T17" fmla="*/ 0 h 3"/>
                  <a:gd name="T18" fmla="*/ 183 w 184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183" y="0"/>
                    </a:move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1"/>
                      <a:pt x="184" y="2"/>
                      <a:pt x="184" y="3"/>
                    </a:cubicBezTo>
                    <a:cubicBezTo>
                      <a:pt x="184" y="2"/>
                      <a:pt x="184" y="1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65"/>
              <p:cNvSpPr>
                <a:spLocks/>
              </p:cNvSpPr>
              <p:nvPr/>
            </p:nvSpPr>
            <p:spPr bwMode="auto">
              <a:xfrm>
                <a:off x="1133475" y="1008063"/>
                <a:ext cx="695325" cy="74613"/>
              </a:xfrm>
              <a:custGeom>
                <a:avLst/>
                <a:gdLst>
                  <a:gd name="T0" fmla="*/ 169 w 184"/>
                  <a:gd name="T1" fmla="*/ 0 h 20"/>
                  <a:gd name="T2" fmla="*/ 92 w 184"/>
                  <a:gd name="T3" fmla="*/ 13 h 20"/>
                  <a:gd name="T4" fmla="*/ 16 w 184"/>
                  <a:gd name="T5" fmla="*/ 0 h 20"/>
                  <a:gd name="T6" fmla="*/ 2 w 184"/>
                  <a:gd name="T7" fmla="*/ 13 h 20"/>
                  <a:gd name="T8" fmla="*/ 2 w 184"/>
                  <a:gd name="T9" fmla="*/ 13 h 20"/>
                  <a:gd name="T10" fmla="*/ 0 w 184"/>
                  <a:gd name="T11" fmla="*/ 16 h 20"/>
                  <a:gd name="T12" fmla="*/ 4 w 184"/>
                  <a:gd name="T13" fmla="*/ 20 h 20"/>
                  <a:gd name="T14" fmla="*/ 181 w 184"/>
                  <a:gd name="T15" fmla="*/ 20 h 20"/>
                  <a:gd name="T16" fmla="*/ 184 w 184"/>
                  <a:gd name="T17" fmla="*/ 16 h 20"/>
                  <a:gd name="T18" fmla="*/ 183 w 184"/>
                  <a:gd name="T19" fmla="*/ 13 h 20"/>
                  <a:gd name="T20" fmla="*/ 183 w 184"/>
                  <a:gd name="T21" fmla="*/ 13 h 20"/>
                  <a:gd name="T22" fmla="*/ 169 w 18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4" h="20">
                    <a:moveTo>
                      <a:pt x="169" y="0"/>
                    </a:moveTo>
                    <a:cubicBezTo>
                      <a:pt x="147" y="8"/>
                      <a:pt x="121" y="13"/>
                      <a:pt x="92" y="13"/>
                    </a:cubicBezTo>
                    <a:cubicBezTo>
                      <a:pt x="64" y="13"/>
                      <a:pt x="37" y="8"/>
                      <a:pt x="16" y="0"/>
                    </a:cubicBezTo>
                    <a:cubicBezTo>
                      <a:pt x="11" y="4"/>
                      <a:pt x="6" y="8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ubicBezTo>
                      <a:pt x="181" y="20"/>
                      <a:pt x="181" y="20"/>
                      <a:pt x="181" y="20"/>
                    </a:cubicBezTo>
                    <a:cubicBezTo>
                      <a:pt x="183" y="20"/>
                      <a:pt x="184" y="18"/>
                      <a:pt x="184" y="16"/>
                    </a:cubicBezTo>
                    <a:cubicBezTo>
                      <a:pt x="184" y="15"/>
                      <a:pt x="184" y="14"/>
                      <a:pt x="183" y="13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179" y="8"/>
                      <a:pt x="174" y="4"/>
                      <a:pt x="169" y="0"/>
                    </a:cubicBezTo>
                  </a:path>
                </a:pathLst>
              </a:custGeom>
              <a:solidFill>
                <a:srgbClr val="F2E1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48" name="组合 347"/>
            <p:cNvGrpSpPr/>
            <p:nvPr/>
          </p:nvGrpSpPr>
          <p:grpSpPr>
            <a:xfrm>
              <a:off x="11104014" y="835025"/>
              <a:ext cx="809625" cy="4745038"/>
              <a:chOff x="252413" y="835025"/>
              <a:chExt cx="809625" cy="4745038"/>
            </a:xfrm>
          </p:grpSpPr>
          <p:sp>
            <p:nvSpPr>
              <p:cNvPr id="349" name="Oval 171"/>
              <p:cNvSpPr>
                <a:spLocks noChangeArrowheads="1"/>
              </p:cNvSpPr>
              <p:nvPr/>
            </p:nvSpPr>
            <p:spPr bwMode="auto">
              <a:xfrm>
                <a:off x="252413" y="4289425"/>
                <a:ext cx="809625" cy="679450"/>
              </a:xfrm>
              <a:prstGeom prst="ellipse">
                <a:avLst/>
              </a:prstGeom>
              <a:solidFill>
                <a:srgbClr val="B7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Oval 172"/>
              <p:cNvSpPr>
                <a:spLocks noChangeArrowheads="1"/>
              </p:cNvSpPr>
              <p:nvPr/>
            </p:nvSpPr>
            <p:spPr bwMode="auto">
              <a:xfrm>
                <a:off x="354013" y="4289425"/>
                <a:ext cx="606425" cy="679450"/>
              </a:xfrm>
              <a:prstGeom prst="ellipse">
                <a:avLst/>
              </a:prstGeom>
              <a:solidFill>
                <a:srgbClr val="A01E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176"/>
              <p:cNvSpPr>
                <a:spLocks/>
              </p:cNvSpPr>
              <p:nvPr/>
            </p:nvSpPr>
            <p:spPr bwMode="auto">
              <a:xfrm>
                <a:off x="306388" y="4341813"/>
                <a:ext cx="185738" cy="117475"/>
              </a:xfrm>
              <a:custGeom>
                <a:avLst/>
                <a:gdLst>
                  <a:gd name="T0" fmla="*/ 39 w 55"/>
                  <a:gd name="T1" fmla="*/ 0 h 41"/>
                  <a:gd name="T2" fmla="*/ 0 w 55"/>
                  <a:gd name="T3" fmla="*/ 41 h 41"/>
                  <a:gd name="T4" fmla="*/ 34 w 55"/>
                  <a:gd name="T5" fmla="*/ 25 h 41"/>
                  <a:gd name="T6" fmla="*/ 55 w 55"/>
                  <a:gd name="T7" fmla="*/ 0 h 41"/>
                  <a:gd name="T8" fmla="*/ 40 w 55"/>
                  <a:gd name="T9" fmla="*/ 0 h 41"/>
                  <a:gd name="T10" fmla="*/ 39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39" y="0"/>
                    </a:moveTo>
                    <a:cubicBezTo>
                      <a:pt x="23" y="10"/>
                      <a:pt x="10" y="24"/>
                      <a:pt x="0" y="41"/>
                    </a:cubicBezTo>
                    <a:cubicBezTo>
                      <a:pt x="10" y="34"/>
                      <a:pt x="22" y="29"/>
                      <a:pt x="34" y="25"/>
                    </a:cubicBezTo>
                    <a:cubicBezTo>
                      <a:pt x="40" y="15"/>
                      <a:pt x="47" y="7"/>
                      <a:pt x="5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178"/>
              <p:cNvSpPr>
                <a:spLocks/>
              </p:cNvSpPr>
              <p:nvPr/>
            </p:nvSpPr>
            <p:spPr bwMode="auto">
              <a:xfrm>
                <a:off x="819151" y="4341813"/>
                <a:ext cx="185738" cy="117475"/>
              </a:xfrm>
              <a:custGeom>
                <a:avLst/>
                <a:gdLst>
                  <a:gd name="T0" fmla="*/ 16 w 55"/>
                  <a:gd name="T1" fmla="*/ 0 h 41"/>
                  <a:gd name="T2" fmla="*/ 16 w 55"/>
                  <a:gd name="T3" fmla="*/ 0 h 41"/>
                  <a:gd name="T4" fmla="*/ 0 w 55"/>
                  <a:gd name="T5" fmla="*/ 0 h 41"/>
                  <a:gd name="T6" fmla="*/ 21 w 55"/>
                  <a:gd name="T7" fmla="*/ 25 h 41"/>
                  <a:gd name="T8" fmla="*/ 55 w 55"/>
                  <a:gd name="T9" fmla="*/ 41 h 41"/>
                  <a:gd name="T10" fmla="*/ 16 w 55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4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5" y="15"/>
                      <a:pt x="21" y="25"/>
                    </a:cubicBezTo>
                    <a:cubicBezTo>
                      <a:pt x="34" y="29"/>
                      <a:pt x="45" y="34"/>
                      <a:pt x="55" y="41"/>
                    </a:cubicBezTo>
                    <a:cubicBezTo>
                      <a:pt x="46" y="24"/>
                      <a:pt x="32" y="10"/>
                      <a:pt x="16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179"/>
              <p:cNvSpPr>
                <a:spLocks/>
              </p:cNvSpPr>
              <p:nvPr/>
            </p:nvSpPr>
            <p:spPr bwMode="auto">
              <a:xfrm>
                <a:off x="752476" y="4341813"/>
                <a:ext cx="138113" cy="71438"/>
              </a:xfrm>
              <a:custGeom>
                <a:avLst/>
                <a:gdLst>
                  <a:gd name="T0" fmla="*/ 20 w 41"/>
                  <a:gd name="T1" fmla="*/ 0 h 25"/>
                  <a:gd name="T2" fmla="*/ 0 w 41"/>
                  <a:gd name="T3" fmla="*/ 0 h 25"/>
                  <a:gd name="T4" fmla="*/ 9 w 41"/>
                  <a:gd name="T5" fmla="*/ 17 h 25"/>
                  <a:gd name="T6" fmla="*/ 41 w 41"/>
                  <a:gd name="T7" fmla="*/ 25 h 25"/>
                  <a:gd name="T8" fmla="*/ 20 w 4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5"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5"/>
                      <a:pt x="7" y="11"/>
                      <a:pt x="9" y="17"/>
                    </a:cubicBezTo>
                    <a:cubicBezTo>
                      <a:pt x="20" y="19"/>
                      <a:pt x="31" y="22"/>
                      <a:pt x="41" y="25"/>
                    </a:cubicBezTo>
                    <a:cubicBezTo>
                      <a:pt x="35" y="15"/>
                      <a:pt x="28" y="7"/>
                      <a:pt x="20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182"/>
              <p:cNvSpPr>
                <a:spLocks noEditPoints="1"/>
              </p:cNvSpPr>
              <p:nvPr/>
            </p:nvSpPr>
            <p:spPr bwMode="auto">
              <a:xfrm>
                <a:off x="252413" y="4629150"/>
                <a:ext cx="809625" cy="339725"/>
              </a:xfrm>
              <a:custGeom>
                <a:avLst/>
                <a:gdLst>
                  <a:gd name="T0" fmla="*/ 0 w 240"/>
                  <a:gd name="T1" fmla="*/ 12 h 120"/>
                  <a:gd name="T2" fmla="*/ 120 w 240"/>
                  <a:gd name="T3" fmla="*/ 120 h 120"/>
                  <a:gd name="T4" fmla="*/ 120 w 240"/>
                  <a:gd name="T5" fmla="*/ 120 h 120"/>
                  <a:gd name="T6" fmla="*/ 0 w 240"/>
                  <a:gd name="T7" fmla="*/ 12 h 120"/>
                  <a:gd name="T8" fmla="*/ 0 w 240"/>
                  <a:gd name="T9" fmla="*/ 0 h 120"/>
                  <a:gd name="T10" fmla="*/ 0 w 240"/>
                  <a:gd name="T11" fmla="*/ 0 h 120"/>
                  <a:gd name="T12" fmla="*/ 0 w 240"/>
                  <a:gd name="T13" fmla="*/ 0 h 120"/>
                  <a:gd name="T14" fmla="*/ 0 w 240"/>
                  <a:gd name="T15" fmla="*/ 0 h 120"/>
                  <a:gd name="T16" fmla="*/ 240 w 240"/>
                  <a:gd name="T17" fmla="*/ 0 h 120"/>
                  <a:gd name="T18" fmla="*/ 240 w 240"/>
                  <a:gd name="T19" fmla="*/ 0 h 120"/>
                  <a:gd name="T20" fmla="*/ 240 w 240"/>
                  <a:gd name="T21" fmla="*/ 0 h 120"/>
                  <a:gd name="T22" fmla="*/ 240 w 240"/>
                  <a:gd name="T2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120">
                    <a:moveTo>
                      <a:pt x="0" y="12"/>
                    </a:moveTo>
                    <a:cubicBezTo>
                      <a:pt x="6" y="73"/>
                      <a:pt x="57" y="120"/>
                      <a:pt x="120" y="120"/>
                    </a:cubicBezTo>
                    <a:cubicBezTo>
                      <a:pt x="120" y="120"/>
                      <a:pt x="120" y="120"/>
                      <a:pt x="120" y="120"/>
                    </a:cubicBezTo>
                    <a:cubicBezTo>
                      <a:pt x="57" y="120"/>
                      <a:pt x="6" y="73"/>
                      <a:pt x="0" y="1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40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240" y="0"/>
                      <a:pt x="240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183"/>
              <p:cNvSpPr>
                <a:spLocks noEditPoints="1"/>
              </p:cNvSpPr>
              <p:nvPr/>
            </p:nvSpPr>
            <p:spPr bwMode="auto">
              <a:xfrm>
                <a:off x="252413" y="4603750"/>
                <a:ext cx="809625" cy="365125"/>
              </a:xfrm>
              <a:custGeom>
                <a:avLst/>
                <a:gdLst>
                  <a:gd name="T0" fmla="*/ 0 w 240"/>
                  <a:gd name="T1" fmla="*/ 0 h 129"/>
                  <a:gd name="T2" fmla="*/ 0 w 240"/>
                  <a:gd name="T3" fmla="*/ 9 h 129"/>
                  <a:gd name="T4" fmla="*/ 0 w 240"/>
                  <a:gd name="T5" fmla="*/ 9 h 129"/>
                  <a:gd name="T6" fmla="*/ 0 w 240"/>
                  <a:gd name="T7" fmla="*/ 21 h 129"/>
                  <a:gd name="T8" fmla="*/ 120 w 240"/>
                  <a:gd name="T9" fmla="*/ 129 h 129"/>
                  <a:gd name="T10" fmla="*/ 120 w 240"/>
                  <a:gd name="T11" fmla="*/ 129 h 129"/>
                  <a:gd name="T12" fmla="*/ 43 w 240"/>
                  <a:gd name="T13" fmla="*/ 72 h 129"/>
                  <a:gd name="T14" fmla="*/ 0 w 240"/>
                  <a:gd name="T15" fmla="*/ 0 h 129"/>
                  <a:gd name="T16" fmla="*/ 239 w 240"/>
                  <a:gd name="T17" fmla="*/ 0 h 129"/>
                  <a:gd name="T18" fmla="*/ 196 w 240"/>
                  <a:gd name="T19" fmla="*/ 72 h 129"/>
                  <a:gd name="T20" fmla="*/ 120 w 240"/>
                  <a:gd name="T21" fmla="*/ 129 h 129"/>
                  <a:gd name="T22" fmla="*/ 240 w 240"/>
                  <a:gd name="T23" fmla="*/ 9 h 129"/>
                  <a:gd name="T24" fmla="*/ 240 w 240"/>
                  <a:gd name="T25" fmla="*/ 9 h 129"/>
                  <a:gd name="T26" fmla="*/ 239 w 240"/>
                  <a:gd name="T2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40" h="129">
                    <a:moveTo>
                      <a:pt x="0" y="0"/>
                    </a:moveTo>
                    <a:cubicBezTo>
                      <a:pt x="0" y="3"/>
                      <a:pt x="0" y="6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7"/>
                      <a:pt x="0" y="21"/>
                    </a:cubicBezTo>
                    <a:cubicBezTo>
                      <a:pt x="6" y="82"/>
                      <a:pt x="57" y="129"/>
                      <a:pt x="120" y="129"/>
                    </a:cubicBezTo>
                    <a:cubicBezTo>
                      <a:pt x="120" y="129"/>
                      <a:pt x="120" y="129"/>
                      <a:pt x="120" y="129"/>
                    </a:cubicBezTo>
                    <a:cubicBezTo>
                      <a:pt x="87" y="129"/>
                      <a:pt x="59" y="106"/>
                      <a:pt x="43" y="72"/>
                    </a:cubicBezTo>
                    <a:cubicBezTo>
                      <a:pt x="19" y="55"/>
                      <a:pt x="3" y="29"/>
                      <a:pt x="0" y="0"/>
                    </a:cubicBezTo>
                    <a:moveTo>
                      <a:pt x="239" y="0"/>
                    </a:moveTo>
                    <a:cubicBezTo>
                      <a:pt x="237" y="29"/>
                      <a:pt x="221" y="55"/>
                      <a:pt x="196" y="72"/>
                    </a:cubicBezTo>
                    <a:cubicBezTo>
                      <a:pt x="180" y="106"/>
                      <a:pt x="152" y="129"/>
                      <a:pt x="120" y="129"/>
                    </a:cubicBezTo>
                    <a:cubicBezTo>
                      <a:pt x="186" y="129"/>
                      <a:pt x="240" y="75"/>
                      <a:pt x="240" y="9"/>
                    </a:cubicBezTo>
                    <a:cubicBezTo>
                      <a:pt x="240" y="9"/>
                      <a:pt x="240" y="9"/>
                      <a:pt x="240" y="9"/>
                    </a:cubicBezTo>
                    <a:cubicBezTo>
                      <a:pt x="240" y="6"/>
                      <a:pt x="240" y="3"/>
                      <a:pt x="239" y="0"/>
                    </a:cubicBezTo>
                  </a:path>
                </a:pathLst>
              </a:custGeom>
              <a:solidFill>
                <a:srgbClr val="AE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184"/>
              <p:cNvSpPr>
                <a:spLocks noEditPoints="1"/>
              </p:cNvSpPr>
              <p:nvPr/>
            </p:nvSpPr>
            <p:spPr bwMode="auto">
              <a:xfrm>
                <a:off x="398463" y="4806950"/>
                <a:ext cx="515938" cy="161925"/>
              </a:xfrm>
              <a:custGeom>
                <a:avLst/>
                <a:gdLst>
                  <a:gd name="T0" fmla="*/ 0 w 153"/>
                  <a:gd name="T1" fmla="*/ 0 h 57"/>
                  <a:gd name="T2" fmla="*/ 77 w 153"/>
                  <a:gd name="T3" fmla="*/ 57 h 57"/>
                  <a:gd name="T4" fmla="*/ 77 w 153"/>
                  <a:gd name="T5" fmla="*/ 57 h 57"/>
                  <a:gd name="T6" fmla="*/ 38 w 153"/>
                  <a:gd name="T7" fmla="*/ 18 h 57"/>
                  <a:gd name="T8" fmla="*/ 0 w 153"/>
                  <a:gd name="T9" fmla="*/ 0 h 57"/>
                  <a:gd name="T10" fmla="*/ 153 w 153"/>
                  <a:gd name="T11" fmla="*/ 0 h 57"/>
                  <a:gd name="T12" fmla="*/ 116 w 153"/>
                  <a:gd name="T13" fmla="*/ 18 h 57"/>
                  <a:gd name="T14" fmla="*/ 77 w 153"/>
                  <a:gd name="T15" fmla="*/ 57 h 57"/>
                  <a:gd name="T16" fmla="*/ 77 w 153"/>
                  <a:gd name="T17" fmla="*/ 57 h 57"/>
                  <a:gd name="T18" fmla="*/ 153 w 153"/>
                  <a:gd name="T1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3" h="57">
                    <a:moveTo>
                      <a:pt x="0" y="0"/>
                    </a:moveTo>
                    <a:cubicBezTo>
                      <a:pt x="16" y="34"/>
                      <a:pt x="44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61" y="57"/>
                      <a:pt x="47" y="42"/>
                      <a:pt x="38" y="18"/>
                    </a:cubicBezTo>
                    <a:cubicBezTo>
                      <a:pt x="24" y="14"/>
                      <a:pt x="11" y="8"/>
                      <a:pt x="0" y="0"/>
                    </a:cubicBezTo>
                    <a:moveTo>
                      <a:pt x="153" y="0"/>
                    </a:moveTo>
                    <a:cubicBezTo>
                      <a:pt x="142" y="8"/>
                      <a:pt x="129" y="14"/>
                      <a:pt x="116" y="18"/>
                    </a:cubicBezTo>
                    <a:cubicBezTo>
                      <a:pt x="106" y="42"/>
                      <a:pt x="92" y="57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109" y="57"/>
                      <a:pt x="137" y="34"/>
                      <a:pt x="153" y="0"/>
                    </a:cubicBezTo>
                  </a:path>
                </a:pathLst>
              </a:custGeom>
              <a:solidFill>
                <a:srgbClr val="98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189"/>
              <p:cNvSpPr>
                <a:spLocks/>
              </p:cNvSpPr>
              <p:nvPr/>
            </p:nvSpPr>
            <p:spPr bwMode="auto">
              <a:xfrm>
                <a:off x="428626" y="4254500"/>
                <a:ext cx="455613" cy="87313"/>
              </a:xfrm>
              <a:custGeom>
                <a:avLst/>
                <a:gdLst>
                  <a:gd name="T0" fmla="*/ 4 w 135"/>
                  <a:gd name="T1" fmla="*/ 31 h 31"/>
                  <a:gd name="T2" fmla="*/ 2 w 135"/>
                  <a:gd name="T3" fmla="*/ 26 h 31"/>
                  <a:gd name="T4" fmla="*/ 68 w 135"/>
                  <a:gd name="T5" fmla="*/ 0 h 31"/>
                  <a:gd name="T6" fmla="*/ 134 w 135"/>
                  <a:gd name="T7" fmla="*/ 26 h 31"/>
                  <a:gd name="T8" fmla="*/ 132 w 135"/>
                  <a:gd name="T9" fmla="*/ 31 h 31"/>
                  <a:gd name="T10" fmla="*/ 4 w 135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5" h="31">
                    <a:moveTo>
                      <a:pt x="4" y="31"/>
                    </a:moveTo>
                    <a:cubicBezTo>
                      <a:pt x="1" y="31"/>
                      <a:pt x="0" y="28"/>
                      <a:pt x="2" y="26"/>
                    </a:cubicBezTo>
                    <a:cubicBezTo>
                      <a:pt x="16" y="10"/>
                      <a:pt x="41" y="0"/>
                      <a:pt x="68" y="0"/>
                    </a:cubicBezTo>
                    <a:cubicBezTo>
                      <a:pt x="95" y="0"/>
                      <a:pt x="119" y="10"/>
                      <a:pt x="134" y="26"/>
                    </a:cubicBezTo>
                    <a:cubicBezTo>
                      <a:pt x="135" y="28"/>
                      <a:pt x="134" y="31"/>
                      <a:pt x="132" y="31"/>
                    </a:cubicBezTo>
                    <a:cubicBezTo>
                      <a:pt x="4" y="31"/>
                      <a:pt x="4" y="31"/>
                      <a:pt x="4" y="31"/>
                    </a:cubicBezTo>
                  </a:path>
                </a:pathLst>
              </a:custGeom>
              <a:solidFill>
                <a:srgbClr val="DFC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358" name="组合 357"/>
              <p:cNvGrpSpPr/>
              <p:nvPr/>
            </p:nvGrpSpPr>
            <p:grpSpPr>
              <a:xfrm>
                <a:off x="420688" y="835025"/>
                <a:ext cx="412751" cy="4745038"/>
                <a:chOff x="420688" y="835025"/>
                <a:chExt cx="412751" cy="4745038"/>
              </a:xfrm>
            </p:grpSpPr>
            <p:sp>
              <p:nvSpPr>
                <p:cNvPr id="361" name="Rectangle 169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2" name="Rectangle 170"/>
                <p:cNvSpPr>
                  <a:spLocks noChangeArrowheads="1"/>
                </p:cNvSpPr>
                <p:nvPr/>
              </p:nvSpPr>
              <p:spPr bwMode="auto">
                <a:xfrm>
                  <a:off x="644526" y="835025"/>
                  <a:ext cx="26988" cy="34544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3" name="Oval 173"/>
                <p:cNvSpPr>
                  <a:spLocks noChangeArrowheads="1"/>
                </p:cNvSpPr>
                <p:nvPr/>
              </p:nvSpPr>
              <p:spPr bwMode="auto">
                <a:xfrm>
                  <a:off x="479426" y="4289425"/>
                  <a:ext cx="354013" cy="679450"/>
                </a:xfrm>
                <a:prstGeom prst="ellipse">
                  <a:avLst/>
                </a:prstGeom>
                <a:solidFill>
                  <a:srgbClr val="7A17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4" name="Rectangle 174"/>
                <p:cNvSpPr>
                  <a:spLocks noChangeArrowheads="1"/>
                </p:cNvSpPr>
                <p:nvPr/>
              </p:nvSpPr>
              <p:spPr bwMode="auto">
                <a:xfrm>
                  <a:off x="641351" y="5114925"/>
                  <a:ext cx="30163" cy="155575"/>
                </a:xfrm>
                <a:prstGeom prst="rect">
                  <a:avLst/>
                </a:pr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5" name="Freeform 175"/>
                <p:cNvSpPr>
                  <a:spLocks/>
                </p:cNvSpPr>
                <p:nvPr/>
              </p:nvSpPr>
              <p:spPr bwMode="auto">
                <a:xfrm>
                  <a:off x="479426" y="4289425"/>
                  <a:ext cx="177800" cy="679450"/>
                </a:xfrm>
                <a:custGeom>
                  <a:avLst/>
                  <a:gdLst>
                    <a:gd name="T0" fmla="*/ 53 w 53"/>
                    <a:gd name="T1" fmla="*/ 0 h 240"/>
                    <a:gd name="T2" fmla="*/ 0 w 53"/>
                    <a:gd name="T3" fmla="*/ 120 h 240"/>
                    <a:gd name="T4" fmla="*/ 53 w 53"/>
                    <a:gd name="T5" fmla="*/ 240 h 240"/>
                    <a:gd name="T6" fmla="*/ 53 w 53"/>
                    <a:gd name="T7" fmla="*/ 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240">
                      <a:moveTo>
                        <a:pt x="53" y="0"/>
                      </a:moveTo>
                      <a:cubicBezTo>
                        <a:pt x="24" y="0"/>
                        <a:pt x="0" y="54"/>
                        <a:pt x="0" y="120"/>
                      </a:cubicBezTo>
                      <a:cubicBezTo>
                        <a:pt x="0" y="186"/>
                        <a:pt x="24" y="240"/>
                        <a:pt x="53" y="240"/>
                      </a:cubicBezTo>
                      <a:cubicBezTo>
                        <a:pt x="53" y="0"/>
                        <a:pt x="53" y="0"/>
                        <a:pt x="53" y="0"/>
                      </a:cubicBezTo>
                    </a:path>
                  </a:pathLst>
                </a:custGeom>
                <a:solidFill>
                  <a:srgbClr val="8C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6" name="Freeform 177"/>
                <p:cNvSpPr>
                  <a:spLocks/>
                </p:cNvSpPr>
                <p:nvPr/>
              </p:nvSpPr>
              <p:spPr bwMode="auto">
                <a:xfrm>
                  <a:off x="420688" y="4341813"/>
                  <a:ext cx="139700" cy="71438"/>
                </a:xfrm>
                <a:custGeom>
                  <a:avLst/>
                  <a:gdLst>
                    <a:gd name="T0" fmla="*/ 41 w 41"/>
                    <a:gd name="T1" fmla="*/ 0 h 25"/>
                    <a:gd name="T2" fmla="*/ 21 w 41"/>
                    <a:gd name="T3" fmla="*/ 0 h 25"/>
                    <a:gd name="T4" fmla="*/ 0 w 41"/>
                    <a:gd name="T5" fmla="*/ 25 h 25"/>
                    <a:gd name="T6" fmla="*/ 32 w 41"/>
                    <a:gd name="T7" fmla="*/ 17 h 25"/>
                    <a:gd name="T8" fmla="*/ 41 w 41"/>
                    <a:gd name="T9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25">
                      <a:moveTo>
                        <a:pt x="41" y="0"/>
                      </a:move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13" y="7"/>
                        <a:pt x="6" y="15"/>
                        <a:pt x="0" y="25"/>
                      </a:cubicBezTo>
                      <a:cubicBezTo>
                        <a:pt x="10" y="22"/>
                        <a:pt x="21" y="19"/>
                        <a:pt x="32" y="17"/>
                      </a:cubicBezTo>
                      <a:cubicBezTo>
                        <a:pt x="35" y="11"/>
                        <a:pt x="38" y="5"/>
                        <a:pt x="41" y="0"/>
                      </a:cubicBezTo>
                    </a:path>
                  </a:pathLst>
                </a:custGeom>
                <a:solidFill>
                  <a:srgbClr val="981C1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7" name="Freeform 180"/>
                <p:cNvSpPr>
                  <a:spLocks/>
                </p:cNvSpPr>
                <p:nvPr/>
              </p:nvSpPr>
              <p:spPr bwMode="auto">
                <a:xfrm>
                  <a:off x="657226" y="4341813"/>
                  <a:ext cx="125413" cy="49213"/>
                </a:xfrm>
                <a:custGeom>
                  <a:avLst/>
                  <a:gdLst>
                    <a:gd name="T0" fmla="*/ 28 w 37"/>
                    <a:gd name="T1" fmla="*/ 0 h 17"/>
                    <a:gd name="T2" fmla="*/ 0 w 37"/>
                    <a:gd name="T3" fmla="*/ 0 h 17"/>
                    <a:gd name="T4" fmla="*/ 0 w 37"/>
                    <a:gd name="T5" fmla="*/ 14 h 17"/>
                    <a:gd name="T6" fmla="*/ 37 w 37"/>
                    <a:gd name="T7" fmla="*/ 17 h 17"/>
                    <a:gd name="T8" fmla="*/ 28 w 37"/>
                    <a:gd name="T9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17">
                      <a:moveTo>
                        <a:pt x="2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3" y="14"/>
                        <a:pt x="25" y="15"/>
                        <a:pt x="37" y="17"/>
                      </a:cubicBezTo>
                      <a:cubicBezTo>
                        <a:pt x="35" y="11"/>
                        <a:pt x="32" y="5"/>
                        <a:pt x="28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8" name="Freeform 181"/>
                <p:cNvSpPr>
                  <a:spLocks/>
                </p:cNvSpPr>
                <p:nvPr/>
              </p:nvSpPr>
              <p:spPr bwMode="auto">
                <a:xfrm>
                  <a:off x="528638" y="4341813"/>
                  <a:ext cx="128588" cy="49213"/>
                </a:xfrm>
                <a:custGeom>
                  <a:avLst/>
                  <a:gdLst>
                    <a:gd name="T0" fmla="*/ 38 w 38"/>
                    <a:gd name="T1" fmla="*/ 0 h 17"/>
                    <a:gd name="T2" fmla="*/ 9 w 38"/>
                    <a:gd name="T3" fmla="*/ 0 h 17"/>
                    <a:gd name="T4" fmla="*/ 0 w 38"/>
                    <a:gd name="T5" fmla="*/ 17 h 17"/>
                    <a:gd name="T6" fmla="*/ 38 w 38"/>
                    <a:gd name="T7" fmla="*/ 14 h 17"/>
                    <a:gd name="T8" fmla="*/ 38 w 38"/>
                    <a:gd name="T9" fmla="*/ 14 h 17"/>
                    <a:gd name="T10" fmla="*/ 38 w 38"/>
                    <a:gd name="T11" fmla="*/ 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" h="17">
                      <a:moveTo>
                        <a:pt x="38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5"/>
                        <a:pt x="3" y="11"/>
                        <a:pt x="0" y="17"/>
                      </a:cubicBezTo>
                      <a:cubicBezTo>
                        <a:pt x="12" y="15"/>
                        <a:pt x="25" y="14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38" y="0"/>
                        <a:pt x="38" y="0"/>
                        <a:pt x="38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69" name="Freeform 185"/>
                <p:cNvSpPr>
                  <a:spLocks/>
                </p:cNvSpPr>
                <p:nvPr/>
              </p:nvSpPr>
              <p:spPr bwMode="auto">
                <a:xfrm>
                  <a:off x="657226" y="4857750"/>
                  <a:ext cx="131763" cy="111125"/>
                </a:xfrm>
                <a:custGeom>
                  <a:avLst/>
                  <a:gdLst>
                    <a:gd name="T0" fmla="*/ 39 w 39"/>
                    <a:gd name="T1" fmla="*/ 0 h 39"/>
                    <a:gd name="T2" fmla="*/ 0 w 39"/>
                    <a:gd name="T3" fmla="*/ 6 h 39"/>
                    <a:gd name="T4" fmla="*/ 0 w 39"/>
                    <a:gd name="T5" fmla="*/ 39 h 39"/>
                    <a:gd name="T6" fmla="*/ 0 w 39"/>
                    <a:gd name="T7" fmla="*/ 39 h 39"/>
                    <a:gd name="T8" fmla="*/ 39 w 39"/>
                    <a:gd name="T9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39">
                      <a:moveTo>
                        <a:pt x="39" y="0"/>
                      </a:moveTo>
                      <a:cubicBezTo>
                        <a:pt x="26" y="4"/>
                        <a:pt x="13" y="6"/>
                        <a:pt x="0" y="6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5" y="39"/>
                        <a:pt x="29" y="24"/>
                        <a:pt x="39" y="0"/>
                      </a:cubicBezTo>
                    </a:path>
                  </a:pathLst>
                </a:custGeom>
                <a:solidFill>
                  <a:srgbClr val="74161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0" name="Freeform 186"/>
                <p:cNvSpPr>
                  <a:spLocks/>
                </p:cNvSpPr>
                <p:nvPr/>
              </p:nvSpPr>
              <p:spPr bwMode="auto">
                <a:xfrm>
                  <a:off x="525463" y="4857750"/>
                  <a:ext cx="131763" cy="111125"/>
                </a:xfrm>
                <a:custGeom>
                  <a:avLst/>
                  <a:gdLst>
                    <a:gd name="T0" fmla="*/ 0 w 39"/>
                    <a:gd name="T1" fmla="*/ 0 h 39"/>
                    <a:gd name="T2" fmla="*/ 39 w 39"/>
                    <a:gd name="T3" fmla="*/ 39 h 39"/>
                    <a:gd name="T4" fmla="*/ 39 w 39"/>
                    <a:gd name="T5" fmla="*/ 39 h 39"/>
                    <a:gd name="T6" fmla="*/ 39 w 39"/>
                    <a:gd name="T7" fmla="*/ 6 h 39"/>
                    <a:gd name="T8" fmla="*/ 39 w 39"/>
                    <a:gd name="T9" fmla="*/ 6 h 39"/>
                    <a:gd name="T10" fmla="*/ 0 w 39"/>
                    <a:gd name="T11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39">
                      <a:moveTo>
                        <a:pt x="0" y="0"/>
                      </a:moveTo>
                      <a:cubicBezTo>
                        <a:pt x="9" y="24"/>
                        <a:pt x="23" y="39"/>
                        <a:pt x="39" y="39"/>
                      </a:cubicBezTo>
                      <a:cubicBezTo>
                        <a:pt x="39" y="39"/>
                        <a:pt x="39" y="39"/>
                        <a:pt x="39" y="39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25" y="6"/>
                        <a:pt x="12" y="4"/>
                        <a:pt x="0" y="0"/>
                      </a:cubicBezTo>
                    </a:path>
                  </a:pathLst>
                </a:custGeom>
                <a:solidFill>
                  <a:srgbClr val="85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1" name="Freeform 187"/>
                <p:cNvSpPr>
                  <a:spLocks noEditPoints="1"/>
                </p:cNvSpPr>
                <p:nvPr/>
              </p:nvSpPr>
              <p:spPr bwMode="auto">
                <a:xfrm>
                  <a:off x="576263" y="4995863"/>
                  <a:ext cx="158750" cy="133350"/>
                </a:xfrm>
                <a:custGeom>
                  <a:avLst/>
                  <a:gdLst>
                    <a:gd name="T0" fmla="*/ 24 w 47"/>
                    <a:gd name="T1" fmla="*/ 47 h 47"/>
                    <a:gd name="T2" fmla="*/ 47 w 47"/>
                    <a:gd name="T3" fmla="*/ 24 h 47"/>
                    <a:gd name="T4" fmla="*/ 24 w 47"/>
                    <a:gd name="T5" fmla="*/ 0 h 47"/>
                    <a:gd name="T6" fmla="*/ 0 w 47"/>
                    <a:gd name="T7" fmla="*/ 24 h 47"/>
                    <a:gd name="T8" fmla="*/ 24 w 47"/>
                    <a:gd name="T9" fmla="*/ 47 h 47"/>
                    <a:gd name="T10" fmla="*/ 24 w 47"/>
                    <a:gd name="T11" fmla="*/ 38 h 47"/>
                    <a:gd name="T12" fmla="*/ 10 w 47"/>
                    <a:gd name="T13" fmla="*/ 28 h 47"/>
                    <a:gd name="T14" fmla="*/ 37 w 47"/>
                    <a:gd name="T15" fmla="*/ 28 h 47"/>
                    <a:gd name="T16" fmla="*/ 24 w 47"/>
                    <a:gd name="T17" fmla="*/ 3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" h="47">
                      <a:moveTo>
                        <a:pt x="24" y="47"/>
                      </a:moveTo>
                      <a:cubicBezTo>
                        <a:pt x="37" y="47"/>
                        <a:pt x="47" y="37"/>
                        <a:pt x="47" y="24"/>
                      </a:cubicBezTo>
                      <a:cubicBezTo>
                        <a:pt x="47" y="11"/>
                        <a:pt x="37" y="0"/>
                        <a:pt x="24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ubicBezTo>
                        <a:pt x="0" y="37"/>
                        <a:pt x="11" y="47"/>
                        <a:pt x="24" y="47"/>
                      </a:cubicBezTo>
                      <a:close/>
                      <a:moveTo>
                        <a:pt x="24" y="38"/>
                      </a:moveTo>
                      <a:cubicBezTo>
                        <a:pt x="17" y="38"/>
                        <a:pt x="12" y="34"/>
                        <a:pt x="10" y="28"/>
                      </a:cubicBezTo>
                      <a:cubicBezTo>
                        <a:pt x="37" y="28"/>
                        <a:pt x="37" y="28"/>
                        <a:pt x="37" y="28"/>
                      </a:cubicBezTo>
                      <a:cubicBezTo>
                        <a:pt x="35" y="34"/>
                        <a:pt x="30" y="38"/>
                        <a:pt x="24" y="38"/>
                      </a:cubicBez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2" name="Freeform 188"/>
                <p:cNvSpPr>
                  <a:spLocks noEditPoints="1"/>
                </p:cNvSpPr>
                <p:nvPr/>
              </p:nvSpPr>
              <p:spPr bwMode="auto">
                <a:xfrm>
                  <a:off x="593726" y="4156075"/>
                  <a:ext cx="123825" cy="104775"/>
                </a:xfrm>
                <a:custGeom>
                  <a:avLst/>
                  <a:gdLst>
                    <a:gd name="T0" fmla="*/ 0 w 37"/>
                    <a:gd name="T1" fmla="*/ 18 h 37"/>
                    <a:gd name="T2" fmla="*/ 19 w 37"/>
                    <a:gd name="T3" fmla="*/ 37 h 37"/>
                    <a:gd name="T4" fmla="*/ 37 w 37"/>
                    <a:gd name="T5" fmla="*/ 18 h 37"/>
                    <a:gd name="T6" fmla="*/ 19 w 37"/>
                    <a:gd name="T7" fmla="*/ 0 h 37"/>
                    <a:gd name="T8" fmla="*/ 0 w 37"/>
                    <a:gd name="T9" fmla="*/ 18 h 37"/>
                    <a:gd name="T10" fmla="*/ 22 w 37"/>
                    <a:gd name="T11" fmla="*/ 8 h 37"/>
                    <a:gd name="T12" fmla="*/ 30 w 37"/>
                    <a:gd name="T13" fmla="*/ 18 h 37"/>
                    <a:gd name="T14" fmla="*/ 22 w 37"/>
                    <a:gd name="T15" fmla="*/ 29 h 37"/>
                    <a:gd name="T16" fmla="*/ 22 w 37"/>
                    <a:gd name="T17" fmla="*/ 8 h 37"/>
                    <a:gd name="T18" fmla="*/ 7 w 37"/>
                    <a:gd name="T19" fmla="*/ 18 h 37"/>
                    <a:gd name="T20" fmla="*/ 15 w 37"/>
                    <a:gd name="T21" fmla="*/ 8 h 37"/>
                    <a:gd name="T22" fmla="*/ 15 w 37"/>
                    <a:gd name="T23" fmla="*/ 29 h 37"/>
                    <a:gd name="T24" fmla="*/ 7 w 37"/>
                    <a:gd name="T25" fmla="*/ 18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7">
                      <a:moveTo>
                        <a:pt x="0" y="18"/>
                      </a:moveTo>
                      <a:cubicBezTo>
                        <a:pt x="0" y="29"/>
                        <a:pt x="8" y="37"/>
                        <a:pt x="19" y="37"/>
                      </a:cubicBezTo>
                      <a:cubicBezTo>
                        <a:pt x="29" y="37"/>
                        <a:pt x="37" y="29"/>
                        <a:pt x="37" y="18"/>
                      </a:cubicBezTo>
                      <a:cubicBezTo>
                        <a:pt x="37" y="8"/>
                        <a:pt x="29" y="0"/>
                        <a:pt x="19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lose/>
                      <a:moveTo>
                        <a:pt x="22" y="8"/>
                      </a:moveTo>
                      <a:cubicBezTo>
                        <a:pt x="27" y="9"/>
                        <a:pt x="30" y="13"/>
                        <a:pt x="30" y="18"/>
                      </a:cubicBezTo>
                      <a:cubicBezTo>
                        <a:pt x="30" y="23"/>
                        <a:pt x="27" y="28"/>
                        <a:pt x="22" y="29"/>
                      </a:cubicBezTo>
                      <a:lnTo>
                        <a:pt x="22" y="8"/>
                      </a:lnTo>
                      <a:close/>
                      <a:moveTo>
                        <a:pt x="7" y="18"/>
                      </a:moveTo>
                      <a:cubicBezTo>
                        <a:pt x="7" y="13"/>
                        <a:pt x="11" y="9"/>
                        <a:pt x="15" y="8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1" y="28"/>
                        <a:pt x="7" y="23"/>
                        <a:pt x="7" y="18"/>
                      </a:cubicBez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3" name="Freeform 190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107950"/>
                </a:xfrm>
                <a:custGeom>
                  <a:avLst/>
                  <a:gdLst>
                    <a:gd name="T0" fmla="*/ 4 w 105"/>
                    <a:gd name="T1" fmla="*/ 38 h 38"/>
                    <a:gd name="T2" fmla="*/ 102 w 105"/>
                    <a:gd name="T3" fmla="*/ 38 h 38"/>
                    <a:gd name="T4" fmla="*/ 105 w 105"/>
                    <a:gd name="T5" fmla="*/ 35 h 38"/>
                    <a:gd name="T6" fmla="*/ 105 w 105"/>
                    <a:gd name="T7" fmla="*/ 0 h 38"/>
                    <a:gd name="T8" fmla="*/ 0 w 105"/>
                    <a:gd name="T9" fmla="*/ 0 h 38"/>
                    <a:gd name="T10" fmla="*/ 0 w 105"/>
                    <a:gd name="T11" fmla="*/ 35 h 38"/>
                    <a:gd name="T12" fmla="*/ 4 w 105"/>
                    <a:gd name="T13" fmla="*/ 38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38">
                      <a:moveTo>
                        <a:pt x="4" y="38"/>
                      </a:moveTo>
                      <a:cubicBezTo>
                        <a:pt x="102" y="38"/>
                        <a:pt x="102" y="38"/>
                        <a:pt x="102" y="38"/>
                      </a:cubicBezTo>
                      <a:cubicBezTo>
                        <a:pt x="104" y="38"/>
                        <a:pt x="105" y="37"/>
                        <a:pt x="105" y="35"/>
                      </a:cubicBezTo>
                      <a:cubicBezTo>
                        <a:pt x="105" y="0"/>
                        <a:pt x="105" y="0"/>
                        <a:pt x="105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7"/>
                        <a:pt x="2" y="38"/>
                        <a:pt x="4" y="38"/>
                      </a:cubicBezTo>
                      <a:close/>
                    </a:path>
                  </a:pathLst>
                </a:custGeom>
                <a:solidFill>
                  <a:srgbClr val="DFCE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4" name="Freeform 191"/>
                <p:cNvSpPr>
                  <a:spLocks/>
                </p:cNvSpPr>
                <p:nvPr/>
              </p:nvSpPr>
              <p:spPr bwMode="auto">
                <a:xfrm>
                  <a:off x="479426" y="4930775"/>
                  <a:ext cx="354013" cy="63500"/>
                </a:xfrm>
                <a:custGeom>
                  <a:avLst/>
                  <a:gdLst>
                    <a:gd name="T0" fmla="*/ 105 w 105"/>
                    <a:gd name="T1" fmla="*/ 0 h 22"/>
                    <a:gd name="T2" fmla="*/ 105 w 105"/>
                    <a:gd name="T3" fmla="*/ 1 h 22"/>
                    <a:gd name="T4" fmla="*/ 85 w 105"/>
                    <a:gd name="T5" fmla="*/ 22 h 22"/>
                    <a:gd name="T6" fmla="*/ 21 w 105"/>
                    <a:gd name="T7" fmla="*/ 22 h 22"/>
                    <a:gd name="T8" fmla="*/ 0 w 105"/>
                    <a:gd name="T9" fmla="*/ 1 h 22"/>
                    <a:gd name="T10" fmla="*/ 0 w 105"/>
                    <a:gd name="T11" fmla="*/ 0 h 22"/>
                    <a:gd name="T12" fmla="*/ 105 w 105"/>
                    <a:gd name="T13" fmla="*/ 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5" h="22">
                      <a:moveTo>
                        <a:pt x="105" y="0"/>
                      </a:moveTo>
                      <a:cubicBezTo>
                        <a:pt x="105" y="1"/>
                        <a:pt x="105" y="1"/>
                        <a:pt x="105" y="1"/>
                      </a:cubicBezTo>
                      <a:cubicBezTo>
                        <a:pt x="105" y="12"/>
                        <a:pt x="96" y="22"/>
                        <a:pt x="85" y="22"/>
                      </a:cubicBezTo>
                      <a:cubicBezTo>
                        <a:pt x="21" y="22"/>
                        <a:pt x="21" y="22"/>
                        <a:pt x="21" y="22"/>
                      </a:cubicBezTo>
                      <a:cubicBezTo>
                        <a:pt x="9" y="22"/>
                        <a:pt x="0" y="12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D6C5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5" name="Freeform 192"/>
                <p:cNvSpPr>
                  <a:spLocks/>
                </p:cNvSpPr>
                <p:nvPr/>
              </p:nvSpPr>
              <p:spPr bwMode="auto">
                <a:xfrm>
                  <a:off x="641351" y="5302250"/>
                  <a:ext cx="30163" cy="277813"/>
                </a:xfrm>
                <a:custGeom>
                  <a:avLst/>
                  <a:gdLst>
                    <a:gd name="T0" fmla="*/ 5 w 9"/>
                    <a:gd name="T1" fmla="*/ 98 h 98"/>
                    <a:gd name="T2" fmla="*/ 5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5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5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6" name="Freeform 193"/>
                <p:cNvSpPr>
                  <a:spLocks/>
                </p:cNvSpPr>
                <p:nvPr/>
              </p:nvSpPr>
              <p:spPr bwMode="auto">
                <a:xfrm>
                  <a:off x="708026" y="5302250"/>
                  <a:ext cx="33338" cy="277813"/>
                </a:xfrm>
                <a:custGeom>
                  <a:avLst/>
                  <a:gdLst>
                    <a:gd name="T0" fmla="*/ 5 w 10"/>
                    <a:gd name="T1" fmla="*/ 98 h 98"/>
                    <a:gd name="T2" fmla="*/ 5 w 10"/>
                    <a:gd name="T3" fmla="*/ 98 h 98"/>
                    <a:gd name="T4" fmla="*/ 10 w 10"/>
                    <a:gd name="T5" fmla="*/ 93 h 98"/>
                    <a:gd name="T6" fmla="*/ 10 w 10"/>
                    <a:gd name="T7" fmla="*/ 5 h 98"/>
                    <a:gd name="T8" fmla="*/ 5 w 10"/>
                    <a:gd name="T9" fmla="*/ 0 h 98"/>
                    <a:gd name="T10" fmla="*/ 0 w 10"/>
                    <a:gd name="T11" fmla="*/ 5 h 98"/>
                    <a:gd name="T12" fmla="*/ 0 w 10"/>
                    <a:gd name="T13" fmla="*/ 93 h 98"/>
                    <a:gd name="T14" fmla="*/ 5 w 10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98">
                      <a:moveTo>
                        <a:pt x="5" y="98"/>
                      </a:moveTo>
                      <a:cubicBezTo>
                        <a:pt x="5" y="98"/>
                        <a:pt x="5" y="98"/>
                        <a:pt x="5" y="98"/>
                      </a:cubicBezTo>
                      <a:cubicBezTo>
                        <a:pt x="8" y="98"/>
                        <a:pt x="10" y="96"/>
                        <a:pt x="10" y="93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2"/>
                        <a:pt x="8" y="0"/>
                        <a:pt x="5" y="0"/>
                      </a:cubicBezTo>
                      <a:cubicBezTo>
                        <a:pt x="3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3" y="98"/>
                        <a:pt x="5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7" name="Freeform 194"/>
                <p:cNvSpPr>
                  <a:spLocks/>
                </p:cNvSpPr>
                <p:nvPr/>
              </p:nvSpPr>
              <p:spPr bwMode="auto">
                <a:xfrm>
                  <a:off x="573088" y="5302250"/>
                  <a:ext cx="30163" cy="277813"/>
                </a:xfrm>
                <a:custGeom>
                  <a:avLst/>
                  <a:gdLst>
                    <a:gd name="T0" fmla="*/ 4 w 9"/>
                    <a:gd name="T1" fmla="*/ 98 h 98"/>
                    <a:gd name="T2" fmla="*/ 4 w 9"/>
                    <a:gd name="T3" fmla="*/ 98 h 98"/>
                    <a:gd name="T4" fmla="*/ 9 w 9"/>
                    <a:gd name="T5" fmla="*/ 93 h 98"/>
                    <a:gd name="T6" fmla="*/ 9 w 9"/>
                    <a:gd name="T7" fmla="*/ 5 h 98"/>
                    <a:gd name="T8" fmla="*/ 4 w 9"/>
                    <a:gd name="T9" fmla="*/ 0 h 98"/>
                    <a:gd name="T10" fmla="*/ 0 w 9"/>
                    <a:gd name="T11" fmla="*/ 5 h 98"/>
                    <a:gd name="T12" fmla="*/ 0 w 9"/>
                    <a:gd name="T13" fmla="*/ 93 h 98"/>
                    <a:gd name="T14" fmla="*/ 4 w 9"/>
                    <a:gd name="T15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8">
                      <a:moveTo>
                        <a:pt x="4" y="98"/>
                      </a:moveTo>
                      <a:cubicBezTo>
                        <a:pt x="4" y="98"/>
                        <a:pt x="4" y="98"/>
                        <a:pt x="4" y="98"/>
                      </a:cubicBezTo>
                      <a:cubicBezTo>
                        <a:pt x="7" y="98"/>
                        <a:pt x="9" y="96"/>
                        <a:pt x="9" y="93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6"/>
                        <a:pt x="2" y="98"/>
                        <a:pt x="4" y="9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8" name="Freeform 195"/>
                <p:cNvSpPr>
                  <a:spLocks/>
                </p:cNvSpPr>
                <p:nvPr/>
              </p:nvSpPr>
              <p:spPr bwMode="auto">
                <a:xfrm>
                  <a:off x="542926" y="5305425"/>
                  <a:ext cx="225425" cy="50800"/>
                </a:xfrm>
                <a:custGeom>
                  <a:avLst/>
                  <a:gdLst>
                    <a:gd name="T0" fmla="*/ 9 w 67"/>
                    <a:gd name="T1" fmla="*/ 18 h 18"/>
                    <a:gd name="T2" fmla="*/ 58 w 67"/>
                    <a:gd name="T3" fmla="*/ 18 h 18"/>
                    <a:gd name="T4" fmla="*/ 67 w 67"/>
                    <a:gd name="T5" fmla="*/ 9 h 18"/>
                    <a:gd name="T6" fmla="*/ 58 w 67"/>
                    <a:gd name="T7" fmla="*/ 0 h 18"/>
                    <a:gd name="T8" fmla="*/ 9 w 67"/>
                    <a:gd name="T9" fmla="*/ 0 h 18"/>
                    <a:gd name="T10" fmla="*/ 0 w 67"/>
                    <a:gd name="T11" fmla="*/ 9 h 18"/>
                    <a:gd name="T12" fmla="*/ 9 w 67"/>
                    <a:gd name="T13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18">
                      <a:moveTo>
                        <a:pt x="9" y="18"/>
                      </a:move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63" y="18"/>
                        <a:pt x="67" y="14"/>
                        <a:pt x="67" y="9"/>
                      </a:cubicBezTo>
                      <a:cubicBezTo>
                        <a:pt x="67" y="4"/>
                        <a:pt x="63" y="0"/>
                        <a:pt x="58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lose/>
                    </a:path>
                  </a:pathLst>
                </a:custGeom>
                <a:solidFill>
                  <a:srgbClr val="9B90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9" name="Freeform 196"/>
                <p:cNvSpPr>
                  <a:spLocks/>
                </p:cNvSpPr>
                <p:nvPr/>
              </p:nvSpPr>
              <p:spPr bwMode="auto">
                <a:xfrm>
                  <a:off x="539751" y="5233988"/>
                  <a:ext cx="231775" cy="96838"/>
                </a:xfrm>
                <a:custGeom>
                  <a:avLst/>
                  <a:gdLst>
                    <a:gd name="T0" fmla="*/ 61 w 69"/>
                    <a:gd name="T1" fmla="*/ 34 h 34"/>
                    <a:gd name="T2" fmla="*/ 68 w 69"/>
                    <a:gd name="T3" fmla="*/ 25 h 34"/>
                    <a:gd name="T4" fmla="*/ 35 w 69"/>
                    <a:gd name="T5" fmla="*/ 0 h 34"/>
                    <a:gd name="T6" fmla="*/ 2 w 69"/>
                    <a:gd name="T7" fmla="*/ 25 h 34"/>
                    <a:gd name="T8" fmla="*/ 9 w 69"/>
                    <a:gd name="T9" fmla="*/ 34 h 34"/>
                    <a:gd name="T10" fmla="*/ 61 w 69"/>
                    <a:gd name="T11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9" h="34">
                      <a:moveTo>
                        <a:pt x="61" y="34"/>
                      </a:moveTo>
                      <a:cubicBezTo>
                        <a:pt x="66" y="34"/>
                        <a:pt x="69" y="29"/>
                        <a:pt x="68" y="25"/>
                      </a:cubicBezTo>
                      <a:cubicBezTo>
                        <a:pt x="64" y="10"/>
                        <a:pt x="51" y="0"/>
                        <a:pt x="35" y="0"/>
                      </a:cubicBezTo>
                      <a:cubicBezTo>
                        <a:pt x="19" y="0"/>
                        <a:pt x="6" y="10"/>
                        <a:pt x="2" y="25"/>
                      </a:cubicBezTo>
                      <a:cubicBezTo>
                        <a:pt x="0" y="29"/>
                        <a:pt x="4" y="34"/>
                        <a:pt x="9" y="34"/>
                      </a:cubicBezTo>
                      <a:lnTo>
                        <a:pt x="61" y="34"/>
                      </a:lnTo>
                      <a:close/>
                    </a:path>
                  </a:pathLst>
                </a:custGeom>
                <a:solidFill>
                  <a:srgbClr val="ADA0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59" name="Freeform 197"/>
              <p:cNvSpPr>
                <a:spLocks noEditPoints="1"/>
              </p:cNvSpPr>
              <p:nvPr/>
            </p:nvSpPr>
            <p:spPr bwMode="auto">
              <a:xfrm>
                <a:off x="431801" y="4329113"/>
                <a:ext cx="447675" cy="4763"/>
              </a:xfrm>
              <a:custGeom>
                <a:avLst/>
                <a:gdLst>
                  <a:gd name="T0" fmla="*/ 132 w 133"/>
                  <a:gd name="T1" fmla="*/ 0 h 2"/>
                  <a:gd name="T2" fmla="*/ 133 w 133"/>
                  <a:gd name="T3" fmla="*/ 0 h 2"/>
                  <a:gd name="T4" fmla="*/ 133 w 133"/>
                  <a:gd name="T5" fmla="*/ 2 h 2"/>
                  <a:gd name="T6" fmla="*/ 133 w 133"/>
                  <a:gd name="T7" fmla="*/ 0 h 2"/>
                  <a:gd name="T8" fmla="*/ 132 w 133"/>
                  <a:gd name="T9" fmla="*/ 0 h 2"/>
                  <a:gd name="T10" fmla="*/ 1 w 133"/>
                  <a:gd name="T11" fmla="*/ 0 h 2"/>
                  <a:gd name="T12" fmla="*/ 1 w 133"/>
                  <a:gd name="T13" fmla="*/ 0 h 2"/>
                  <a:gd name="T14" fmla="*/ 0 w 133"/>
                  <a:gd name="T15" fmla="*/ 2 h 2"/>
                  <a:gd name="T16" fmla="*/ 1 w 133"/>
                  <a:gd name="T17" fmla="*/ 0 h 2"/>
                  <a:gd name="T18" fmla="*/ 1 w 133"/>
                  <a:gd name="T19" fmla="*/ 0 h 2"/>
                  <a:gd name="T20" fmla="*/ 1 w 133"/>
                  <a:gd name="T21" fmla="*/ 0 h 2"/>
                  <a:gd name="T22" fmla="*/ 1 w 133"/>
                  <a:gd name="T23" fmla="*/ 0 h 2"/>
                  <a:gd name="T24" fmla="*/ 1 w 133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" h="2">
                    <a:moveTo>
                      <a:pt x="132" y="0"/>
                    </a:moveTo>
                    <a:cubicBezTo>
                      <a:pt x="132" y="0"/>
                      <a:pt x="132" y="0"/>
                      <a:pt x="133" y="0"/>
                    </a:cubicBezTo>
                    <a:cubicBezTo>
                      <a:pt x="133" y="1"/>
                      <a:pt x="133" y="1"/>
                      <a:pt x="133" y="2"/>
                    </a:cubicBezTo>
                    <a:cubicBezTo>
                      <a:pt x="133" y="1"/>
                      <a:pt x="133" y="1"/>
                      <a:pt x="133" y="0"/>
                    </a:cubicBezTo>
                    <a:cubicBezTo>
                      <a:pt x="132" y="0"/>
                      <a:pt x="132" y="0"/>
                      <a:pt x="132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198"/>
              <p:cNvSpPr>
                <a:spLocks/>
              </p:cNvSpPr>
              <p:nvPr/>
            </p:nvSpPr>
            <p:spPr bwMode="auto">
              <a:xfrm>
                <a:off x="431801" y="4303713"/>
                <a:ext cx="447675" cy="38100"/>
              </a:xfrm>
              <a:custGeom>
                <a:avLst/>
                <a:gdLst>
                  <a:gd name="T0" fmla="*/ 122 w 133"/>
                  <a:gd name="T1" fmla="*/ 0 h 14"/>
                  <a:gd name="T2" fmla="*/ 67 w 133"/>
                  <a:gd name="T3" fmla="*/ 9 h 14"/>
                  <a:gd name="T4" fmla="*/ 11 w 133"/>
                  <a:gd name="T5" fmla="*/ 0 h 14"/>
                  <a:gd name="T6" fmla="*/ 1 w 133"/>
                  <a:gd name="T7" fmla="*/ 9 h 14"/>
                  <a:gd name="T8" fmla="*/ 1 w 133"/>
                  <a:gd name="T9" fmla="*/ 9 h 14"/>
                  <a:gd name="T10" fmla="*/ 1 w 133"/>
                  <a:gd name="T11" fmla="*/ 9 h 14"/>
                  <a:gd name="T12" fmla="*/ 1 w 133"/>
                  <a:gd name="T13" fmla="*/ 9 h 14"/>
                  <a:gd name="T14" fmla="*/ 0 w 133"/>
                  <a:gd name="T15" fmla="*/ 11 h 14"/>
                  <a:gd name="T16" fmla="*/ 3 w 133"/>
                  <a:gd name="T17" fmla="*/ 14 h 14"/>
                  <a:gd name="T18" fmla="*/ 131 w 133"/>
                  <a:gd name="T19" fmla="*/ 14 h 14"/>
                  <a:gd name="T20" fmla="*/ 133 w 133"/>
                  <a:gd name="T21" fmla="*/ 11 h 14"/>
                  <a:gd name="T22" fmla="*/ 133 w 133"/>
                  <a:gd name="T23" fmla="*/ 9 h 14"/>
                  <a:gd name="T24" fmla="*/ 132 w 133"/>
                  <a:gd name="T25" fmla="*/ 9 h 14"/>
                  <a:gd name="T26" fmla="*/ 122 w 13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3" h="14">
                    <a:moveTo>
                      <a:pt x="122" y="0"/>
                    </a:moveTo>
                    <a:cubicBezTo>
                      <a:pt x="107" y="6"/>
                      <a:pt x="88" y="9"/>
                      <a:pt x="67" y="9"/>
                    </a:cubicBezTo>
                    <a:cubicBezTo>
                      <a:pt x="46" y="9"/>
                      <a:pt x="27" y="6"/>
                      <a:pt x="11" y="0"/>
                    </a:cubicBezTo>
                    <a:cubicBezTo>
                      <a:pt x="8" y="3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3"/>
                      <a:pt x="1" y="14"/>
                      <a:pt x="3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2" y="14"/>
                      <a:pt x="133" y="13"/>
                      <a:pt x="133" y="11"/>
                    </a:cubicBezTo>
                    <a:cubicBezTo>
                      <a:pt x="133" y="10"/>
                      <a:pt x="133" y="10"/>
                      <a:pt x="133" y="9"/>
                    </a:cubicBezTo>
                    <a:cubicBezTo>
                      <a:pt x="132" y="9"/>
                      <a:pt x="132" y="9"/>
                      <a:pt x="132" y="9"/>
                    </a:cubicBezTo>
                    <a:cubicBezTo>
                      <a:pt x="129" y="6"/>
                      <a:pt x="126" y="3"/>
                      <a:pt x="122" y="0"/>
                    </a:cubicBezTo>
                  </a:path>
                </a:pathLst>
              </a:custGeom>
              <a:solidFill>
                <a:srgbClr val="D4C3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57" name="AutoShape 133"/>
          <p:cNvSpPr>
            <a:spLocks noChangeAspect="1" noChangeArrowheads="1" noTextEdit="1"/>
          </p:cNvSpPr>
          <p:nvPr/>
        </p:nvSpPr>
        <p:spPr bwMode="auto">
          <a:xfrm>
            <a:off x="854075" y="195263"/>
            <a:ext cx="1258888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73014" y="2088875"/>
            <a:ext cx="9467497" cy="3331550"/>
            <a:chOff x="952060" y="2014485"/>
            <a:chExt cx="10482598" cy="3688757"/>
          </a:xfrm>
        </p:grpSpPr>
        <p:grpSp>
          <p:nvGrpSpPr>
            <p:cNvPr id="241" name="isḻïḍè">
              <a:extLst>
                <a:ext uri="{FF2B5EF4-FFF2-40B4-BE49-F238E27FC236}">
                  <a16:creationId xmlns="" xmlns:a16="http://schemas.microsoft.com/office/drawing/2014/main" id="{3D19E085-6CC1-40C0-8A39-426A17CEDE6E}"/>
                </a:ext>
              </a:extLst>
            </p:cNvPr>
            <p:cNvGrpSpPr/>
            <p:nvPr/>
          </p:nvGrpSpPr>
          <p:grpSpPr>
            <a:xfrm>
              <a:off x="6426200" y="2014485"/>
              <a:ext cx="5008458" cy="3688757"/>
              <a:chOff x="5914873" y="1854001"/>
              <a:chExt cx="5604452" cy="4127710"/>
            </a:xfrm>
          </p:grpSpPr>
          <p:sp>
            <p:nvSpPr>
              <p:cNvPr id="242" name="íṧļîdè">
                <a:extLst>
                  <a:ext uri="{FF2B5EF4-FFF2-40B4-BE49-F238E27FC236}">
                    <a16:creationId xmlns="" xmlns:a16="http://schemas.microsoft.com/office/drawing/2014/main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3" name="îśḻiḋè">
                <a:extLst>
                  <a:ext uri="{FF2B5EF4-FFF2-40B4-BE49-F238E27FC236}">
                    <a16:creationId xmlns="" xmlns:a16="http://schemas.microsoft.com/office/drawing/2014/main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/>
                  </a:solidFill>
                </a:endParaRPr>
              </a:p>
            </p:txBody>
          </p:sp>
          <p:sp>
            <p:nvSpPr>
              <p:cNvPr id="244" name="išļïḋe">
                <a:extLst>
                  <a:ext uri="{FF2B5EF4-FFF2-40B4-BE49-F238E27FC236}">
                    <a16:creationId xmlns="" xmlns:a16="http://schemas.microsoft.com/office/drawing/2014/main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1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5" name="íśḻiḓe">
                <a:extLst>
                  <a:ext uri="{FF2B5EF4-FFF2-40B4-BE49-F238E27FC236}">
                    <a16:creationId xmlns="" xmlns:a16="http://schemas.microsoft.com/office/drawing/2014/main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4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6" name="íṩlíḍe">
                <a:extLst>
                  <a:ext uri="{FF2B5EF4-FFF2-40B4-BE49-F238E27FC236}">
                    <a16:creationId xmlns="" xmlns:a16="http://schemas.microsoft.com/office/drawing/2014/main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rgbClr val="52528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14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7" name="îş1íḓê">
                <a:extLst>
                  <a:ext uri="{FF2B5EF4-FFF2-40B4-BE49-F238E27FC236}">
                    <a16:creationId xmlns="" xmlns:a16="http://schemas.microsoft.com/office/drawing/2014/main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rgbClr val="525288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</a:rPr>
                  <a:t>标题文档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8" name="iṥ1îḑè">
                <a:extLst>
                  <a:ext uri="{FF2B5EF4-FFF2-40B4-BE49-F238E27FC236}">
                    <a16:creationId xmlns="" xmlns:a16="http://schemas.microsoft.com/office/drawing/2014/main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9" name="îśḻiďé">
                <a:extLst>
                  <a:ext uri="{FF2B5EF4-FFF2-40B4-BE49-F238E27FC236}">
                    <a16:creationId xmlns="" xmlns:a16="http://schemas.microsoft.com/office/drawing/2014/main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50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52060" y="26447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51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52060" y="23127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2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236745" y="26447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53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236745" y="23127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4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52060" y="423458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55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52060" y="390258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  <p:sp>
          <p:nvSpPr>
            <p:cNvPr id="256" name="ïšḷiď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3236745" y="423458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70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257" name="ïṡḻíḍ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3236745" y="390258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标题文档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979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25be09-af4c-42d7-8824-91a1cfd1c28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1236</Words>
  <Application>Microsoft Office PowerPoint</Application>
  <PresentationFormat>宽屏</PresentationFormat>
  <Paragraphs>111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dc:description>www.51pptmoban.com</dc:description>
  <cp:lastModifiedBy>阳光 男孩</cp:lastModifiedBy>
  <cp:revision>7</cp:revision>
  <dcterms:created xsi:type="dcterms:W3CDTF">2019-12-15T07:07:32Z</dcterms:created>
  <dcterms:modified xsi:type="dcterms:W3CDTF">2020-01-13T13:21:20Z</dcterms:modified>
</cp:coreProperties>
</file>